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19" r:id="rId2"/>
    <p:sldId id="335" r:id="rId3"/>
    <p:sldId id="320" r:id="rId4"/>
    <p:sldId id="329" r:id="rId5"/>
    <p:sldId id="330" r:id="rId6"/>
    <p:sldId id="336" r:id="rId7"/>
    <p:sldId id="338" r:id="rId8"/>
    <p:sldId id="337" r:id="rId9"/>
    <p:sldId id="339" r:id="rId10"/>
    <p:sldId id="331" r:id="rId11"/>
    <p:sldId id="332" r:id="rId12"/>
    <p:sldId id="324" r:id="rId13"/>
    <p:sldId id="32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C59CC7"/>
    <a:srgbClr val="89BADD"/>
    <a:srgbClr val="98C4CC"/>
    <a:srgbClr val="F9FAFC"/>
    <a:srgbClr val="E0EDEC"/>
    <a:srgbClr val="B27770"/>
    <a:srgbClr val="D29A78"/>
    <a:srgbClr val="D4E9EE"/>
    <a:srgbClr val="F9E9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8" d="100"/>
          <a:sy n="108" d="100"/>
        </p:scale>
        <p:origin x="1350" y="114"/>
      </p:cViewPr>
      <p:guideLst/>
    </p:cSldViewPr>
  </p:slideViewPr>
  <p:notesTextViewPr>
    <p:cViewPr>
      <p:scale>
        <a:sx n="1" d="1"/>
        <a:sy n="1" d="1"/>
      </p:scale>
      <p:origin x="0" y="0"/>
    </p:cViewPr>
  </p:notesTextViewPr>
  <p:sorterViewPr>
    <p:cViewPr>
      <p:scale>
        <a:sx n="100" d="100"/>
        <a:sy n="100" d="100"/>
      </p:scale>
      <p:origin x="0" y="-4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segawa, Kenichi /JP" userId="9e626577-a05f-4a45-8f34-42a7887452d4" providerId="ADAL" clId="{0B5BB909-E1E6-4FB3-BADD-1B06AFACD4C9}"/>
    <pc:docChg chg="modSld">
      <pc:chgData name="Hasegawa, Kenichi /JP" userId="9e626577-a05f-4a45-8f34-42a7887452d4" providerId="ADAL" clId="{0B5BB909-E1E6-4FB3-BADD-1B06AFACD4C9}" dt="2021-11-10T10:55:44.036" v="2" actId="1035"/>
      <pc:docMkLst>
        <pc:docMk/>
      </pc:docMkLst>
      <pc:sldChg chg="modSp mod">
        <pc:chgData name="Hasegawa, Kenichi /JP" userId="9e626577-a05f-4a45-8f34-42a7887452d4" providerId="ADAL" clId="{0B5BB909-E1E6-4FB3-BADD-1B06AFACD4C9}" dt="2021-11-10T10:55:44.036" v="2" actId="1035"/>
        <pc:sldMkLst>
          <pc:docMk/>
          <pc:sldMk cId="1175845846" sldId="319"/>
        </pc:sldMkLst>
        <pc:spChg chg="mod">
          <ac:chgData name="Hasegawa, Kenichi /JP" userId="9e626577-a05f-4a45-8f34-42a7887452d4" providerId="ADAL" clId="{0B5BB909-E1E6-4FB3-BADD-1B06AFACD4C9}" dt="2021-11-10T10:55:44.036" v="2" actId="1035"/>
          <ac:spMkLst>
            <pc:docMk/>
            <pc:sldMk cId="1175845846" sldId="319"/>
            <ac:spMk id="3" creationId="{9B86290F-27B0-4B04-AF8E-88480F80109B}"/>
          </ac:spMkLst>
        </pc:spChg>
      </pc:sldChg>
    </pc:docChg>
  </pc:docChgLst>
  <pc:docChgLst>
    <pc:chgData name="小池 龍之" userId="f53a0154-d3a6-4995-a654-bafaeb40b6fd" providerId="ADAL" clId="{F057421E-F945-40C1-AB04-F38B59231C55}"/>
    <pc:docChg chg="undo custSel modSld">
      <pc:chgData name="小池 龍之" userId="f53a0154-d3a6-4995-a654-bafaeb40b6fd" providerId="ADAL" clId="{F057421E-F945-40C1-AB04-F38B59231C55}" dt="2021-11-09T04:43:02.332" v="495"/>
      <pc:docMkLst>
        <pc:docMk/>
      </pc:docMkLst>
      <pc:sldChg chg="modSp mod">
        <pc:chgData name="小池 龍之" userId="f53a0154-d3a6-4995-a654-bafaeb40b6fd" providerId="ADAL" clId="{F057421E-F945-40C1-AB04-F38B59231C55}" dt="2021-11-09T04:38:22.026" v="347"/>
        <pc:sldMkLst>
          <pc:docMk/>
          <pc:sldMk cId="1172643020" sldId="320"/>
        </pc:sldMkLst>
        <pc:spChg chg="mod">
          <ac:chgData name="小池 龍之" userId="f53a0154-d3a6-4995-a654-bafaeb40b6fd" providerId="ADAL" clId="{F057421E-F945-40C1-AB04-F38B59231C55}" dt="2021-11-09T04:38:22.026" v="347"/>
          <ac:spMkLst>
            <pc:docMk/>
            <pc:sldMk cId="1172643020" sldId="320"/>
            <ac:spMk id="23" creationId="{CA1FD072-8552-4CC8-8778-884905FC38D0}"/>
          </ac:spMkLst>
        </pc:spChg>
      </pc:sldChg>
      <pc:sldChg chg="addSp delSp modSp mod">
        <pc:chgData name="小池 龍之" userId="f53a0154-d3a6-4995-a654-bafaeb40b6fd" providerId="ADAL" clId="{F057421E-F945-40C1-AB04-F38B59231C55}" dt="2021-11-09T04:37:42.339" v="333" actId="1038"/>
        <pc:sldMkLst>
          <pc:docMk/>
          <pc:sldMk cId="1376071645" sldId="329"/>
        </pc:sldMkLst>
        <pc:spChg chg="del">
          <ac:chgData name="小池 龍之" userId="f53a0154-d3a6-4995-a654-bafaeb40b6fd" providerId="ADAL" clId="{F057421E-F945-40C1-AB04-F38B59231C55}" dt="2021-11-09T04:27:11.929" v="0" actId="478"/>
          <ac:spMkLst>
            <pc:docMk/>
            <pc:sldMk cId="1376071645" sldId="329"/>
            <ac:spMk id="3" creationId="{961B75A6-8256-4508-992A-4DD6A925F4B5}"/>
          </ac:spMkLst>
        </pc:spChg>
        <pc:spChg chg="del">
          <ac:chgData name="小池 龍之" userId="f53a0154-d3a6-4995-a654-bafaeb40b6fd" providerId="ADAL" clId="{F057421E-F945-40C1-AB04-F38B59231C55}" dt="2021-11-09T04:27:11.929" v="0" actId="478"/>
          <ac:spMkLst>
            <pc:docMk/>
            <pc:sldMk cId="1376071645" sldId="329"/>
            <ac:spMk id="4" creationId="{A29F7E4F-8D02-4516-AB08-70C74C4AD893}"/>
          </ac:spMkLst>
        </pc:spChg>
        <pc:spChg chg="del">
          <ac:chgData name="小池 龍之" userId="f53a0154-d3a6-4995-a654-bafaeb40b6fd" providerId="ADAL" clId="{F057421E-F945-40C1-AB04-F38B59231C55}" dt="2021-11-09T04:27:11.929" v="0" actId="478"/>
          <ac:spMkLst>
            <pc:docMk/>
            <pc:sldMk cId="1376071645" sldId="329"/>
            <ac:spMk id="70" creationId="{114B4644-33BB-44AD-9A28-4E4D74A74A46}"/>
          </ac:spMkLst>
        </pc:spChg>
        <pc:spChg chg="del">
          <ac:chgData name="小池 龍之" userId="f53a0154-d3a6-4995-a654-bafaeb40b6fd" providerId="ADAL" clId="{F057421E-F945-40C1-AB04-F38B59231C55}" dt="2021-11-09T04:27:11.929" v="0" actId="478"/>
          <ac:spMkLst>
            <pc:docMk/>
            <pc:sldMk cId="1376071645" sldId="329"/>
            <ac:spMk id="71" creationId="{B4B2E404-E448-4245-84F4-E92B7AF615DC}"/>
          </ac:spMkLst>
        </pc:spChg>
        <pc:spChg chg="del">
          <ac:chgData name="小池 龍之" userId="f53a0154-d3a6-4995-a654-bafaeb40b6fd" providerId="ADAL" clId="{F057421E-F945-40C1-AB04-F38B59231C55}" dt="2021-11-09T04:27:11.929" v="0" actId="478"/>
          <ac:spMkLst>
            <pc:docMk/>
            <pc:sldMk cId="1376071645" sldId="329"/>
            <ac:spMk id="72" creationId="{74C1CB43-E420-412E-B1DB-C472468CB62E}"/>
          </ac:spMkLst>
        </pc:spChg>
        <pc:spChg chg="del">
          <ac:chgData name="小池 龍之" userId="f53a0154-d3a6-4995-a654-bafaeb40b6fd" providerId="ADAL" clId="{F057421E-F945-40C1-AB04-F38B59231C55}" dt="2021-11-09T04:27:11.929" v="0" actId="478"/>
          <ac:spMkLst>
            <pc:docMk/>
            <pc:sldMk cId="1376071645" sldId="329"/>
            <ac:spMk id="73" creationId="{87FD6A8E-1432-482B-B4CB-F39485B2A4AB}"/>
          </ac:spMkLst>
        </pc:spChg>
        <pc:spChg chg="del">
          <ac:chgData name="小池 龍之" userId="f53a0154-d3a6-4995-a654-bafaeb40b6fd" providerId="ADAL" clId="{F057421E-F945-40C1-AB04-F38B59231C55}" dt="2021-11-09T04:27:11.929" v="0" actId="478"/>
          <ac:spMkLst>
            <pc:docMk/>
            <pc:sldMk cId="1376071645" sldId="329"/>
            <ac:spMk id="74" creationId="{4DAA8A71-5B8A-481F-A1D0-C0B89F3DE887}"/>
          </ac:spMkLst>
        </pc:spChg>
        <pc:spChg chg="del">
          <ac:chgData name="小池 龍之" userId="f53a0154-d3a6-4995-a654-bafaeb40b6fd" providerId="ADAL" clId="{F057421E-F945-40C1-AB04-F38B59231C55}" dt="2021-11-09T04:27:11.929" v="0" actId="478"/>
          <ac:spMkLst>
            <pc:docMk/>
            <pc:sldMk cId="1376071645" sldId="329"/>
            <ac:spMk id="80" creationId="{1EB847D1-048D-482C-AA5A-CB2288981C4B}"/>
          </ac:spMkLst>
        </pc:spChg>
        <pc:spChg chg="del">
          <ac:chgData name="小池 龍之" userId="f53a0154-d3a6-4995-a654-bafaeb40b6fd" providerId="ADAL" clId="{F057421E-F945-40C1-AB04-F38B59231C55}" dt="2021-11-09T04:27:11.929" v="0" actId="478"/>
          <ac:spMkLst>
            <pc:docMk/>
            <pc:sldMk cId="1376071645" sldId="329"/>
            <ac:spMk id="81" creationId="{FDD6D71C-A98E-45AB-AC1F-8F5FF992B8DD}"/>
          </ac:spMkLst>
        </pc:spChg>
        <pc:spChg chg="del">
          <ac:chgData name="小池 龍之" userId="f53a0154-d3a6-4995-a654-bafaeb40b6fd" providerId="ADAL" clId="{F057421E-F945-40C1-AB04-F38B59231C55}" dt="2021-11-09T04:27:11.929" v="0" actId="478"/>
          <ac:spMkLst>
            <pc:docMk/>
            <pc:sldMk cId="1376071645" sldId="329"/>
            <ac:spMk id="82" creationId="{4EB576F1-5B69-41F2-BF3B-DAFCC5B25FBD}"/>
          </ac:spMkLst>
        </pc:spChg>
        <pc:spChg chg="del">
          <ac:chgData name="小池 龍之" userId="f53a0154-d3a6-4995-a654-bafaeb40b6fd" providerId="ADAL" clId="{F057421E-F945-40C1-AB04-F38B59231C55}" dt="2021-11-09T04:27:11.929" v="0" actId="478"/>
          <ac:spMkLst>
            <pc:docMk/>
            <pc:sldMk cId="1376071645" sldId="329"/>
            <ac:spMk id="83" creationId="{81B8C917-5F3F-4DA1-BAA9-02A0037488B4}"/>
          </ac:spMkLst>
        </pc:spChg>
        <pc:spChg chg="del">
          <ac:chgData name="小池 龍之" userId="f53a0154-d3a6-4995-a654-bafaeb40b6fd" providerId="ADAL" clId="{F057421E-F945-40C1-AB04-F38B59231C55}" dt="2021-11-09T04:27:11.929" v="0" actId="478"/>
          <ac:spMkLst>
            <pc:docMk/>
            <pc:sldMk cId="1376071645" sldId="329"/>
            <ac:spMk id="84" creationId="{B401B6D2-8116-44A4-B964-DAC3CDD79EC5}"/>
          </ac:spMkLst>
        </pc:spChg>
        <pc:spChg chg="del">
          <ac:chgData name="小池 龍之" userId="f53a0154-d3a6-4995-a654-bafaeb40b6fd" providerId="ADAL" clId="{F057421E-F945-40C1-AB04-F38B59231C55}" dt="2021-11-09T04:27:11.929" v="0" actId="478"/>
          <ac:spMkLst>
            <pc:docMk/>
            <pc:sldMk cId="1376071645" sldId="329"/>
            <ac:spMk id="85" creationId="{E00EF5F2-084A-4549-833A-2E2D9B60189B}"/>
          </ac:spMkLst>
        </pc:spChg>
        <pc:spChg chg="del">
          <ac:chgData name="小池 龍之" userId="f53a0154-d3a6-4995-a654-bafaeb40b6fd" providerId="ADAL" clId="{F057421E-F945-40C1-AB04-F38B59231C55}" dt="2021-11-09T04:27:11.929" v="0" actId="478"/>
          <ac:spMkLst>
            <pc:docMk/>
            <pc:sldMk cId="1376071645" sldId="329"/>
            <ac:spMk id="86" creationId="{A846B2F5-F73A-4B1E-8283-C2AF79F0857E}"/>
          </ac:spMkLst>
        </pc:spChg>
        <pc:spChg chg="del">
          <ac:chgData name="小池 龍之" userId="f53a0154-d3a6-4995-a654-bafaeb40b6fd" providerId="ADAL" clId="{F057421E-F945-40C1-AB04-F38B59231C55}" dt="2021-11-09T04:27:11.929" v="0" actId="478"/>
          <ac:spMkLst>
            <pc:docMk/>
            <pc:sldMk cId="1376071645" sldId="329"/>
            <ac:spMk id="87" creationId="{E0D56199-3DA2-4CB6-B4E9-2051FC8749A7}"/>
          </ac:spMkLst>
        </pc:spChg>
        <pc:spChg chg="del">
          <ac:chgData name="小池 龍之" userId="f53a0154-d3a6-4995-a654-bafaeb40b6fd" providerId="ADAL" clId="{F057421E-F945-40C1-AB04-F38B59231C55}" dt="2021-11-09T04:27:11.929" v="0" actId="478"/>
          <ac:spMkLst>
            <pc:docMk/>
            <pc:sldMk cId="1376071645" sldId="329"/>
            <ac:spMk id="88" creationId="{A91B1795-01D3-482E-B054-2563AFC3D510}"/>
          </ac:spMkLst>
        </pc:spChg>
        <pc:spChg chg="del">
          <ac:chgData name="小池 龍之" userId="f53a0154-d3a6-4995-a654-bafaeb40b6fd" providerId="ADAL" clId="{F057421E-F945-40C1-AB04-F38B59231C55}" dt="2021-11-09T04:27:11.929" v="0" actId="478"/>
          <ac:spMkLst>
            <pc:docMk/>
            <pc:sldMk cId="1376071645" sldId="329"/>
            <ac:spMk id="89" creationId="{90DD003D-2E39-4687-BC32-4436A38B95C1}"/>
          </ac:spMkLst>
        </pc:spChg>
        <pc:spChg chg="del">
          <ac:chgData name="小池 龍之" userId="f53a0154-d3a6-4995-a654-bafaeb40b6fd" providerId="ADAL" clId="{F057421E-F945-40C1-AB04-F38B59231C55}" dt="2021-11-09T04:27:11.929" v="0" actId="478"/>
          <ac:spMkLst>
            <pc:docMk/>
            <pc:sldMk cId="1376071645" sldId="329"/>
            <ac:spMk id="105" creationId="{2D672BAF-A4E1-457D-BA27-281F8B84C4C1}"/>
          </ac:spMkLst>
        </pc:spChg>
        <pc:spChg chg="del">
          <ac:chgData name="小池 龍之" userId="f53a0154-d3a6-4995-a654-bafaeb40b6fd" providerId="ADAL" clId="{F057421E-F945-40C1-AB04-F38B59231C55}" dt="2021-11-09T04:27:11.929" v="0" actId="478"/>
          <ac:spMkLst>
            <pc:docMk/>
            <pc:sldMk cId="1376071645" sldId="329"/>
            <ac:spMk id="106" creationId="{096D62D3-1E03-4D3A-AB02-0B058CBEE712}"/>
          </ac:spMkLst>
        </pc:spChg>
        <pc:spChg chg="del">
          <ac:chgData name="小池 龍之" userId="f53a0154-d3a6-4995-a654-bafaeb40b6fd" providerId="ADAL" clId="{F057421E-F945-40C1-AB04-F38B59231C55}" dt="2021-11-09T04:27:11.929" v="0" actId="478"/>
          <ac:spMkLst>
            <pc:docMk/>
            <pc:sldMk cId="1376071645" sldId="329"/>
            <ac:spMk id="107" creationId="{E6FC0A57-F81C-4809-8FD7-8798ADF169CE}"/>
          </ac:spMkLst>
        </pc:spChg>
        <pc:spChg chg="del">
          <ac:chgData name="小池 龍之" userId="f53a0154-d3a6-4995-a654-bafaeb40b6fd" providerId="ADAL" clId="{F057421E-F945-40C1-AB04-F38B59231C55}" dt="2021-11-09T04:27:11.929" v="0" actId="478"/>
          <ac:spMkLst>
            <pc:docMk/>
            <pc:sldMk cId="1376071645" sldId="329"/>
            <ac:spMk id="108" creationId="{EB1B7096-FAED-4E5F-91B8-28CBDA3F21C7}"/>
          </ac:spMkLst>
        </pc:spChg>
        <pc:spChg chg="del">
          <ac:chgData name="小池 龍之" userId="f53a0154-d3a6-4995-a654-bafaeb40b6fd" providerId="ADAL" clId="{F057421E-F945-40C1-AB04-F38B59231C55}" dt="2021-11-09T04:27:11.929" v="0" actId="478"/>
          <ac:spMkLst>
            <pc:docMk/>
            <pc:sldMk cId="1376071645" sldId="329"/>
            <ac:spMk id="110" creationId="{87B24A5A-959E-431F-BEC6-C2137F2FFF80}"/>
          </ac:spMkLst>
        </pc:spChg>
        <pc:spChg chg="del">
          <ac:chgData name="小池 龍之" userId="f53a0154-d3a6-4995-a654-bafaeb40b6fd" providerId="ADAL" clId="{F057421E-F945-40C1-AB04-F38B59231C55}" dt="2021-11-09T04:27:11.929" v="0" actId="478"/>
          <ac:spMkLst>
            <pc:docMk/>
            <pc:sldMk cId="1376071645" sldId="329"/>
            <ac:spMk id="111" creationId="{7E37EDA1-096D-49B3-8F18-1449702849CE}"/>
          </ac:spMkLst>
        </pc:spChg>
        <pc:spChg chg="del">
          <ac:chgData name="小池 龍之" userId="f53a0154-d3a6-4995-a654-bafaeb40b6fd" providerId="ADAL" clId="{F057421E-F945-40C1-AB04-F38B59231C55}" dt="2021-11-09T04:27:11.929" v="0" actId="478"/>
          <ac:spMkLst>
            <pc:docMk/>
            <pc:sldMk cId="1376071645" sldId="329"/>
            <ac:spMk id="112" creationId="{C6E42784-3FD8-45E8-9974-A69122B258DE}"/>
          </ac:spMkLst>
        </pc:spChg>
        <pc:spChg chg="del">
          <ac:chgData name="小池 龍之" userId="f53a0154-d3a6-4995-a654-bafaeb40b6fd" providerId="ADAL" clId="{F057421E-F945-40C1-AB04-F38B59231C55}" dt="2021-11-09T04:27:11.929" v="0" actId="478"/>
          <ac:spMkLst>
            <pc:docMk/>
            <pc:sldMk cId="1376071645" sldId="329"/>
            <ac:spMk id="113" creationId="{3682F8FA-060D-49EC-8FB7-8BCF268187EE}"/>
          </ac:spMkLst>
        </pc:spChg>
        <pc:spChg chg="add mod">
          <ac:chgData name="小池 龍之" userId="f53a0154-d3a6-4995-a654-bafaeb40b6fd" providerId="ADAL" clId="{F057421E-F945-40C1-AB04-F38B59231C55}" dt="2021-11-09T04:37:42.339" v="333" actId="1038"/>
          <ac:spMkLst>
            <pc:docMk/>
            <pc:sldMk cId="1376071645" sldId="329"/>
            <ac:spMk id="117" creationId="{3A14B041-81EF-436E-994E-28098372B29F}"/>
          </ac:spMkLst>
        </pc:spChg>
        <pc:spChg chg="add mod topLvl">
          <ac:chgData name="小池 龍之" userId="f53a0154-d3a6-4995-a654-bafaeb40b6fd" providerId="ADAL" clId="{F057421E-F945-40C1-AB04-F38B59231C55}" dt="2021-11-09T04:33:46.761" v="167" actId="164"/>
          <ac:spMkLst>
            <pc:docMk/>
            <pc:sldMk cId="1376071645" sldId="329"/>
            <ac:spMk id="118" creationId="{B21123B9-CA62-4DA2-B192-22FE38927796}"/>
          </ac:spMkLst>
        </pc:spChg>
        <pc:spChg chg="add del mod topLvl">
          <ac:chgData name="小池 龍之" userId="f53a0154-d3a6-4995-a654-bafaeb40b6fd" providerId="ADAL" clId="{F057421E-F945-40C1-AB04-F38B59231C55}" dt="2021-11-09T04:33:54.386" v="182" actId="478"/>
          <ac:spMkLst>
            <pc:docMk/>
            <pc:sldMk cId="1376071645" sldId="329"/>
            <ac:spMk id="119" creationId="{6C8A103B-648A-4933-B028-A0D35B650962}"/>
          </ac:spMkLst>
        </pc:spChg>
        <pc:spChg chg="add del mod topLvl">
          <ac:chgData name="小池 龍之" userId="f53a0154-d3a6-4995-a654-bafaeb40b6fd" providerId="ADAL" clId="{F057421E-F945-40C1-AB04-F38B59231C55}" dt="2021-11-09T04:33:54.386" v="182" actId="478"/>
          <ac:spMkLst>
            <pc:docMk/>
            <pc:sldMk cId="1376071645" sldId="329"/>
            <ac:spMk id="120" creationId="{D26FEC5C-3F26-481D-95EC-8E08E9D908AD}"/>
          </ac:spMkLst>
        </pc:spChg>
        <pc:spChg chg="add del mod topLvl">
          <ac:chgData name="小池 龍之" userId="f53a0154-d3a6-4995-a654-bafaeb40b6fd" providerId="ADAL" clId="{F057421E-F945-40C1-AB04-F38B59231C55}" dt="2021-11-09T04:33:54.386" v="182" actId="478"/>
          <ac:spMkLst>
            <pc:docMk/>
            <pc:sldMk cId="1376071645" sldId="329"/>
            <ac:spMk id="121" creationId="{8D05C438-11FC-4EB0-9FDE-45DC22C85314}"/>
          </ac:spMkLst>
        </pc:spChg>
        <pc:spChg chg="add del mod topLvl">
          <ac:chgData name="小池 龍之" userId="f53a0154-d3a6-4995-a654-bafaeb40b6fd" providerId="ADAL" clId="{F057421E-F945-40C1-AB04-F38B59231C55}" dt="2021-11-09T04:33:54.386" v="182" actId="478"/>
          <ac:spMkLst>
            <pc:docMk/>
            <pc:sldMk cId="1376071645" sldId="329"/>
            <ac:spMk id="122" creationId="{86CD425C-ED6A-4FB8-8405-AFB0FD535FA3}"/>
          </ac:spMkLst>
        </pc:spChg>
        <pc:spChg chg="add del mod">
          <ac:chgData name="小池 龍之" userId="f53a0154-d3a6-4995-a654-bafaeb40b6fd" providerId="ADAL" clId="{F057421E-F945-40C1-AB04-F38B59231C55}" dt="2021-11-09T04:32:20.019" v="147" actId="478"/>
          <ac:spMkLst>
            <pc:docMk/>
            <pc:sldMk cId="1376071645" sldId="329"/>
            <ac:spMk id="139" creationId="{DC61954D-B8CD-4D4C-8090-B150C4BF0594}"/>
          </ac:spMkLst>
        </pc:spChg>
        <pc:spChg chg="add mod">
          <ac:chgData name="小池 龍之" userId="f53a0154-d3a6-4995-a654-bafaeb40b6fd" providerId="ADAL" clId="{F057421E-F945-40C1-AB04-F38B59231C55}" dt="2021-11-09T04:33:46.761" v="167" actId="164"/>
          <ac:spMkLst>
            <pc:docMk/>
            <pc:sldMk cId="1376071645" sldId="329"/>
            <ac:spMk id="140" creationId="{6A29A2C8-391D-4180-9678-406947AE4F27}"/>
          </ac:spMkLst>
        </pc:spChg>
        <pc:spChg chg="add del mod">
          <ac:chgData name="小池 龍之" userId="f53a0154-d3a6-4995-a654-bafaeb40b6fd" providerId="ADAL" clId="{F057421E-F945-40C1-AB04-F38B59231C55}" dt="2021-11-09T04:33:54.386" v="182" actId="478"/>
          <ac:spMkLst>
            <pc:docMk/>
            <pc:sldMk cId="1376071645" sldId="329"/>
            <ac:spMk id="141" creationId="{C9F743DE-84E8-4061-9A3B-17570393B001}"/>
          </ac:spMkLst>
        </pc:spChg>
        <pc:spChg chg="add mod">
          <ac:chgData name="小池 龍之" userId="f53a0154-d3a6-4995-a654-bafaeb40b6fd" providerId="ADAL" clId="{F057421E-F945-40C1-AB04-F38B59231C55}" dt="2021-11-09T04:32:34.555" v="152" actId="571"/>
          <ac:spMkLst>
            <pc:docMk/>
            <pc:sldMk cId="1376071645" sldId="329"/>
            <ac:spMk id="142" creationId="{9C51557A-8C17-4808-984C-CA38AFE252E8}"/>
          </ac:spMkLst>
        </pc:spChg>
        <pc:spChg chg="add del mod">
          <ac:chgData name="小池 龍之" userId="f53a0154-d3a6-4995-a654-bafaeb40b6fd" providerId="ADAL" clId="{F057421E-F945-40C1-AB04-F38B59231C55}" dt="2021-11-09T04:33:54.386" v="182" actId="478"/>
          <ac:spMkLst>
            <pc:docMk/>
            <pc:sldMk cId="1376071645" sldId="329"/>
            <ac:spMk id="143" creationId="{2FADC81A-EA1C-45AB-86E2-1F75A9303702}"/>
          </ac:spMkLst>
        </pc:spChg>
        <pc:spChg chg="add del mod">
          <ac:chgData name="小池 龍之" userId="f53a0154-d3a6-4995-a654-bafaeb40b6fd" providerId="ADAL" clId="{F057421E-F945-40C1-AB04-F38B59231C55}" dt="2021-11-09T04:33:54.386" v="182" actId="478"/>
          <ac:spMkLst>
            <pc:docMk/>
            <pc:sldMk cId="1376071645" sldId="329"/>
            <ac:spMk id="144" creationId="{D1508E1B-CB30-4AFB-A156-C2C4A1538749}"/>
          </ac:spMkLst>
        </pc:spChg>
        <pc:spChg chg="add del mod">
          <ac:chgData name="小池 龍之" userId="f53a0154-d3a6-4995-a654-bafaeb40b6fd" providerId="ADAL" clId="{F057421E-F945-40C1-AB04-F38B59231C55}" dt="2021-11-09T04:33:54.386" v="182" actId="478"/>
          <ac:spMkLst>
            <pc:docMk/>
            <pc:sldMk cId="1376071645" sldId="329"/>
            <ac:spMk id="145" creationId="{A7552E82-953E-486D-A6F1-5D552B55D6C3}"/>
          </ac:spMkLst>
        </pc:spChg>
        <pc:spChg chg="mod">
          <ac:chgData name="小池 龍之" userId="f53a0154-d3a6-4995-a654-bafaeb40b6fd" providerId="ADAL" clId="{F057421E-F945-40C1-AB04-F38B59231C55}" dt="2021-11-09T04:34:44.746" v="236" actId="1076"/>
          <ac:spMkLst>
            <pc:docMk/>
            <pc:sldMk cId="1376071645" sldId="329"/>
            <ac:spMk id="147" creationId="{B728F27F-3456-4753-92D6-9B61A2A4B4E4}"/>
          </ac:spMkLst>
        </pc:spChg>
        <pc:spChg chg="mod">
          <ac:chgData name="小池 龍之" userId="f53a0154-d3a6-4995-a654-bafaeb40b6fd" providerId="ADAL" clId="{F057421E-F945-40C1-AB04-F38B59231C55}" dt="2021-11-09T04:34:13.733" v="194"/>
          <ac:spMkLst>
            <pc:docMk/>
            <pc:sldMk cId="1376071645" sldId="329"/>
            <ac:spMk id="148" creationId="{D8AEDB76-3802-4710-BC15-3B14A8DB9CDE}"/>
          </ac:spMkLst>
        </pc:spChg>
        <pc:spChg chg="mod">
          <ac:chgData name="小池 龍之" userId="f53a0154-d3a6-4995-a654-bafaeb40b6fd" providerId="ADAL" clId="{F057421E-F945-40C1-AB04-F38B59231C55}" dt="2021-11-09T04:34:51.145" v="237" actId="1076"/>
          <ac:spMkLst>
            <pc:docMk/>
            <pc:sldMk cId="1376071645" sldId="329"/>
            <ac:spMk id="150" creationId="{BFE416B5-ABCD-424C-8D62-5B5A02893549}"/>
          </ac:spMkLst>
        </pc:spChg>
        <pc:spChg chg="mod">
          <ac:chgData name="小池 龍之" userId="f53a0154-d3a6-4995-a654-bafaeb40b6fd" providerId="ADAL" clId="{F057421E-F945-40C1-AB04-F38B59231C55}" dt="2021-11-09T04:34:17.605" v="200"/>
          <ac:spMkLst>
            <pc:docMk/>
            <pc:sldMk cId="1376071645" sldId="329"/>
            <ac:spMk id="151" creationId="{F878CF77-7211-4EDD-B7FC-2EB3FDBCF62F}"/>
          </ac:spMkLst>
        </pc:spChg>
        <pc:spChg chg="mod">
          <ac:chgData name="小池 龍之" userId="f53a0154-d3a6-4995-a654-bafaeb40b6fd" providerId="ADAL" clId="{F057421E-F945-40C1-AB04-F38B59231C55}" dt="2021-11-09T04:34:55.129" v="238" actId="1076"/>
          <ac:spMkLst>
            <pc:docMk/>
            <pc:sldMk cId="1376071645" sldId="329"/>
            <ac:spMk id="153" creationId="{A9B2DF44-17D9-490C-8AEE-BFA6B4DE77AF}"/>
          </ac:spMkLst>
        </pc:spChg>
        <pc:spChg chg="mod">
          <ac:chgData name="小池 龍之" userId="f53a0154-d3a6-4995-a654-bafaeb40b6fd" providerId="ADAL" clId="{F057421E-F945-40C1-AB04-F38B59231C55}" dt="2021-11-09T04:34:22.279" v="206"/>
          <ac:spMkLst>
            <pc:docMk/>
            <pc:sldMk cId="1376071645" sldId="329"/>
            <ac:spMk id="154" creationId="{6218826A-DB56-4513-AA76-D7D7862F264A}"/>
          </ac:spMkLst>
        </pc:spChg>
        <pc:spChg chg="mod">
          <ac:chgData name="小池 龍之" userId="f53a0154-d3a6-4995-a654-bafaeb40b6fd" providerId="ADAL" clId="{F057421E-F945-40C1-AB04-F38B59231C55}" dt="2021-11-09T04:35:00.337" v="239" actId="1076"/>
          <ac:spMkLst>
            <pc:docMk/>
            <pc:sldMk cId="1376071645" sldId="329"/>
            <ac:spMk id="156" creationId="{84458E55-F7AA-4FB2-948A-58162EF83BA0}"/>
          </ac:spMkLst>
        </pc:spChg>
        <pc:spChg chg="mod">
          <ac:chgData name="小池 龍之" userId="f53a0154-d3a6-4995-a654-bafaeb40b6fd" providerId="ADAL" clId="{F057421E-F945-40C1-AB04-F38B59231C55}" dt="2021-11-09T04:34:26.266" v="212"/>
          <ac:spMkLst>
            <pc:docMk/>
            <pc:sldMk cId="1376071645" sldId="329"/>
            <ac:spMk id="157" creationId="{9E0AE631-3236-418F-86E2-468D65EFF118}"/>
          </ac:spMkLst>
        </pc:spChg>
        <pc:spChg chg="add mod">
          <ac:chgData name="小池 龍之" userId="f53a0154-d3a6-4995-a654-bafaeb40b6fd" providerId="ADAL" clId="{F057421E-F945-40C1-AB04-F38B59231C55}" dt="2021-11-09T04:37:42.339" v="333" actId="1038"/>
          <ac:spMkLst>
            <pc:docMk/>
            <pc:sldMk cId="1376071645" sldId="329"/>
            <ac:spMk id="158" creationId="{912411CC-C804-4420-82BC-69C64522666F}"/>
          </ac:spMkLst>
        </pc:spChg>
        <pc:spChg chg="add mod">
          <ac:chgData name="小池 龍之" userId="f53a0154-d3a6-4995-a654-bafaeb40b6fd" providerId="ADAL" clId="{F057421E-F945-40C1-AB04-F38B59231C55}" dt="2021-11-09T04:37:42.339" v="333" actId="1038"/>
          <ac:spMkLst>
            <pc:docMk/>
            <pc:sldMk cId="1376071645" sldId="329"/>
            <ac:spMk id="159" creationId="{DF5DD1EC-A1B6-4B90-84D7-3DCB3DAB1CC3}"/>
          </ac:spMkLst>
        </pc:spChg>
        <pc:spChg chg="add mod">
          <ac:chgData name="小池 龍之" userId="f53a0154-d3a6-4995-a654-bafaeb40b6fd" providerId="ADAL" clId="{F057421E-F945-40C1-AB04-F38B59231C55}" dt="2021-11-09T04:37:42.339" v="333" actId="1038"/>
          <ac:spMkLst>
            <pc:docMk/>
            <pc:sldMk cId="1376071645" sldId="329"/>
            <ac:spMk id="160" creationId="{622EC10A-1D58-4353-9D20-57A1FD03BB20}"/>
          </ac:spMkLst>
        </pc:spChg>
        <pc:spChg chg="add mod">
          <ac:chgData name="小池 龍之" userId="f53a0154-d3a6-4995-a654-bafaeb40b6fd" providerId="ADAL" clId="{F057421E-F945-40C1-AB04-F38B59231C55}" dt="2021-11-09T04:37:42.339" v="333" actId="1038"/>
          <ac:spMkLst>
            <pc:docMk/>
            <pc:sldMk cId="1376071645" sldId="329"/>
            <ac:spMk id="161" creationId="{496709A2-E9B5-411A-8365-E46B8A81BD4B}"/>
          </ac:spMkLst>
        </pc:spChg>
        <pc:spChg chg="add mod">
          <ac:chgData name="小池 龍之" userId="f53a0154-d3a6-4995-a654-bafaeb40b6fd" providerId="ADAL" clId="{F057421E-F945-40C1-AB04-F38B59231C55}" dt="2021-11-09T04:37:42.339" v="333" actId="1038"/>
          <ac:spMkLst>
            <pc:docMk/>
            <pc:sldMk cId="1376071645" sldId="329"/>
            <ac:spMk id="162" creationId="{47B7DA51-C181-46E1-8136-4F726BA3337A}"/>
          </ac:spMkLst>
        </pc:spChg>
        <pc:grpChg chg="del">
          <ac:chgData name="小池 龍之" userId="f53a0154-d3a6-4995-a654-bafaeb40b6fd" providerId="ADAL" clId="{F057421E-F945-40C1-AB04-F38B59231C55}" dt="2021-11-09T04:27:11.929" v="0" actId="478"/>
          <ac:grpSpMkLst>
            <pc:docMk/>
            <pc:sldMk cId="1376071645" sldId="329"/>
            <ac:grpSpMk id="2" creationId="{9AAB6335-1B27-44F4-8CE5-0FBD519DCF56}"/>
          </ac:grpSpMkLst>
        </pc:grpChg>
        <pc:grpChg chg="add del mod">
          <ac:chgData name="小池 龍之" userId="f53a0154-d3a6-4995-a654-bafaeb40b6fd" providerId="ADAL" clId="{F057421E-F945-40C1-AB04-F38B59231C55}" dt="2021-11-09T04:33:05.222" v="158" actId="165"/>
          <ac:grpSpMkLst>
            <pc:docMk/>
            <pc:sldMk cId="1376071645" sldId="329"/>
            <ac:grpSpMk id="5" creationId="{04BC8E2D-B2C8-42BB-8368-0889555B4CF2}"/>
          </ac:grpSpMkLst>
        </pc:grpChg>
        <pc:grpChg chg="add mod">
          <ac:chgData name="小池 龍之" userId="f53a0154-d3a6-4995-a654-bafaeb40b6fd" providerId="ADAL" clId="{F057421E-F945-40C1-AB04-F38B59231C55}" dt="2021-11-09T04:37:42.339" v="333" actId="1038"/>
          <ac:grpSpMkLst>
            <pc:docMk/>
            <pc:sldMk cId="1376071645" sldId="329"/>
            <ac:grpSpMk id="10" creationId="{CDC6725F-E1BF-49BC-84B8-7B9452215CB8}"/>
          </ac:grpSpMkLst>
        </pc:grpChg>
        <pc:grpChg chg="del">
          <ac:chgData name="小池 龍之" userId="f53a0154-d3a6-4995-a654-bafaeb40b6fd" providerId="ADAL" clId="{F057421E-F945-40C1-AB04-F38B59231C55}" dt="2021-11-09T04:27:11.929" v="0" actId="478"/>
          <ac:grpSpMkLst>
            <pc:docMk/>
            <pc:sldMk cId="1376071645" sldId="329"/>
            <ac:grpSpMk id="34" creationId="{C2A1527B-E33E-4B94-AF3C-3377148E2405}"/>
          </ac:grpSpMkLst>
        </pc:grpChg>
        <pc:grpChg chg="del">
          <ac:chgData name="小池 龍之" userId="f53a0154-d3a6-4995-a654-bafaeb40b6fd" providerId="ADAL" clId="{F057421E-F945-40C1-AB04-F38B59231C55}" dt="2021-11-09T04:27:11.929" v="0" actId="478"/>
          <ac:grpSpMkLst>
            <pc:docMk/>
            <pc:sldMk cId="1376071645" sldId="329"/>
            <ac:grpSpMk id="42" creationId="{01968538-3C75-4565-BEDC-4BB35EFB54B2}"/>
          </ac:grpSpMkLst>
        </pc:grpChg>
        <pc:grpChg chg="del">
          <ac:chgData name="小池 龍之" userId="f53a0154-d3a6-4995-a654-bafaeb40b6fd" providerId="ADAL" clId="{F057421E-F945-40C1-AB04-F38B59231C55}" dt="2021-11-09T04:27:11.929" v="0" actId="478"/>
          <ac:grpSpMkLst>
            <pc:docMk/>
            <pc:sldMk cId="1376071645" sldId="329"/>
            <ac:grpSpMk id="49" creationId="{F097034E-056F-4A60-8DFF-F418F600C20E}"/>
          </ac:grpSpMkLst>
        </pc:grpChg>
        <pc:grpChg chg="del">
          <ac:chgData name="小池 龍之" userId="f53a0154-d3a6-4995-a654-bafaeb40b6fd" providerId="ADAL" clId="{F057421E-F945-40C1-AB04-F38B59231C55}" dt="2021-11-09T04:27:11.929" v="0" actId="478"/>
          <ac:grpSpMkLst>
            <pc:docMk/>
            <pc:sldMk cId="1376071645" sldId="329"/>
            <ac:grpSpMk id="56" creationId="{E856ABE6-CEBC-4759-8FD1-6543283B13A5}"/>
          </ac:grpSpMkLst>
        </pc:grpChg>
        <pc:grpChg chg="del">
          <ac:chgData name="小池 龍之" userId="f53a0154-d3a6-4995-a654-bafaeb40b6fd" providerId="ADAL" clId="{F057421E-F945-40C1-AB04-F38B59231C55}" dt="2021-11-09T04:27:11.929" v="0" actId="478"/>
          <ac:grpSpMkLst>
            <pc:docMk/>
            <pc:sldMk cId="1376071645" sldId="329"/>
            <ac:grpSpMk id="63" creationId="{E69B6E1C-06EF-4403-980F-A8DEFA51645F}"/>
          </ac:grpSpMkLst>
        </pc:grpChg>
        <pc:grpChg chg="del">
          <ac:chgData name="小池 龍之" userId="f53a0154-d3a6-4995-a654-bafaeb40b6fd" providerId="ADAL" clId="{F057421E-F945-40C1-AB04-F38B59231C55}" dt="2021-11-09T04:27:11.929" v="0" actId="478"/>
          <ac:grpSpMkLst>
            <pc:docMk/>
            <pc:sldMk cId="1376071645" sldId="329"/>
            <ac:grpSpMk id="93" creationId="{14F3167C-814C-4644-9683-F10163E8F20A}"/>
          </ac:grpSpMkLst>
        </pc:grpChg>
        <pc:grpChg chg="del">
          <ac:chgData name="小池 龍之" userId="f53a0154-d3a6-4995-a654-bafaeb40b6fd" providerId="ADAL" clId="{F057421E-F945-40C1-AB04-F38B59231C55}" dt="2021-11-09T04:27:11.929" v="0" actId="478"/>
          <ac:grpSpMkLst>
            <pc:docMk/>
            <pc:sldMk cId="1376071645" sldId="329"/>
            <ac:grpSpMk id="96" creationId="{557434A0-EB32-480C-8B03-3CE61157FF11}"/>
          </ac:grpSpMkLst>
        </pc:grpChg>
        <pc:grpChg chg="del">
          <ac:chgData name="小池 龍之" userId="f53a0154-d3a6-4995-a654-bafaeb40b6fd" providerId="ADAL" clId="{F057421E-F945-40C1-AB04-F38B59231C55}" dt="2021-11-09T04:27:11.929" v="0" actId="478"/>
          <ac:grpSpMkLst>
            <pc:docMk/>
            <pc:sldMk cId="1376071645" sldId="329"/>
            <ac:grpSpMk id="99" creationId="{794DA89F-0923-4652-AFAE-B1FFD3A4E158}"/>
          </ac:grpSpMkLst>
        </pc:grpChg>
        <pc:grpChg chg="del">
          <ac:chgData name="小池 龍之" userId="f53a0154-d3a6-4995-a654-bafaeb40b6fd" providerId="ADAL" clId="{F057421E-F945-40C1-AB04-F38B59231C55}" dt="2021-11-09T04:27:11.929" v="0" actId="478"/>
          <ac:grpSpMkLst>
            <pc:docMk/>
            <pc:sldMk cId="1376071645" sldId="329"/>
            <ac:grpSpMk id="102" creationId="{9476D8E4-D45C-40FA-BC44-62AFC31A98CF}"/>
          </ac:grpSpMkLst>
        </pc:grpChg>
        <pc:grpChg chg="add del mod">
          <ac:chgData name="小池 龍之" userId="f53a0154-d3a6-4995-a654-bafaeb40b6fd" providerId="ADAL" clId="{F057421E-F945-40C1-AB04-F38B59231C55}" dt="2021-11-09T04:28:58.551" v="43" actId="478"/>
          <ac:grpSpMkLst>
            <pc:docMk/>
            <pc:sldMk cId="1376071645" sldId="329"/>
            <ac:grpSpMk id="114" creationId="{477D82D2-25D6-45E1-B128-BDB04E588F4D}"/>
          </ac:grpSpMkLst>
        </pc:grpChg>
        <pc:grpChg chg="add del mod">
          <ac:chgData name="小池 龍之" userId="f53a0154-d3a6-4995-a654-bafaeb40b6fd" providerId="ADAL" clId="{F057421E-F945-40C1-AB04-F38B59231C55}" dt="2021-11-09T04:28:58.551" v="43" actId="478"/>
          <ac:grpSpMkLst>
            <pc:docMk/>
            <pc:sldMk cId="1376071645" sldId="329"/>
            <ac:grpSpMk id="123" creationId="{831EBD92-5AC0-4081-B6ED-242939851A66}"/>
          </ac:grpSpMkLst>
        </pc:grpChg>
        <pc:grpChg chg="add del mod">
          <ac:chgData name="小池 龍之" userId="f53a0154-d3a6-4995-a654-bafaeb40b6fd" providerId="ADAL" clId="{F057421E-F945-40C1-AB04-F38B59231C55}" dt="2021-11-09T04:28:58.551" v="43" actId="478"/>
          <ac:grpSpMkLst>
            <pc:docMk/>
            <pc:sldMk cId="1376071645" sldId="329"/>
            <ac:grpSpMk id="126" creationId="{EAA6F08D-A9A1-46A8-B640-05C0BB762EE6}"/>
          </ac:grpSpMkLst>
        </pc:grpChg>
        <pc:grpChg chg="add del mod">
          <ac:chgData name="小池 龍之" userId="f53a0154-d3a6-4995-a654-bafaeb40b6fd" providerId="ADAL" clId="{F057421E-F945-40C1-AB04-F38B59231C55}" dt="2021-11-09T04:28:58.551" v="43" actId="478"/>
          <ac:grpSpMkLst>
            <pc:docMk/>
            <pc:sldMk cId="1376071645" sldId="329"/>
            <ac:grpSpMk id="129" creationId="{C4070A7C-B1FF-47C0-8E7B-0381C4B1F1F3}"/>
          </ac:grpSpMkLst>
        </pc:grpChg>
        <pc:grpChg chg="add del mod">
          <ac:chgData name="小池 龍之" userId="f53a0154-d3a6-4995-a654-bafaeb40b6fd" providerId="ADAL" clId="{F057421E-F945-40C1-AB04-F38B59231C55}" dt="2021-11-09T04:28:58.551" v="43" actId="478"/>
          <ac:grpSpMkLst>
            <pc:docMk/>
            <pc:sldMk cId="1376071645" sldId="329"/>
            <ac:grpSpMk id="132" creationId="{8B3EDD7A-4970-4C00-AD93-4B768D4D6CC2}"/>
          </ac:grpSpMkLst>
        </pc:grpChg>
        <pc:grpChg chg="add mod">
          <ac:chgData name="小池 龍之" userId="f53a0154-d3a6-4995-a654-bafaeb40b6fd" providerId="ADAL" clId="{F057421E-F945-40C1-AB04-F38B59231C55}" dt="2021-11-09T04:37:42.339" v="333" actId="1038"/>
          <ac:grpSpMkLst>
            <pc:docMk/>
            <pc:sldMk cId="1376071645" sldId="329"/>
            <ac:grpSpMk id="146" creationId="{6B81BAD3-4AC5-4E8D-9520-0035691503C2}"/>
          </ac:grpSpMkLst>
        </pc:grpChg>
        <pc:grpChg chg="add mod">
          <ac:chgData name="小池 龍之" userId="f53a0154-d3a6-4995-a654-bafaeb40b6fd" providerId="ADAL" clId="{F057421E-F945-40C1-AB04-F38B59231C55}" dt="2021-11-09T04:37:42.339" v="333" actId="1038"/>
          <ac:grpSpMkLst>
            <pc:docMk/>
            <pc:sldMk cId="1376071645" sldId="329"/>
            <ac:grpSpMk id="149" creationId="{2CCADD2F-4417-4725-9C86-B87809053313}"/>
          </ac:grpSpMkLst>
        </pc:grpChg>
        <pc:grpChg chg="add mod">
          <ac:chgData name="小池 龍之" userId="f53a0154-d3a6-4995-a654-bafaeb40b6fd" providerId="ADAL" clId="{F057421E-F945-40C1-AB04-F38B59231C55}" dt="2021-11-09T04:37:42.339" v="333" actId="1038"/>
          <ac:grpSpMkLst>
            <pc:docMk/>
            <pc:sldMk cId="1376071645" sldId="329"/>
            <ac:grpSpMk id="152" creationId="{C72F4391-2E78-43B7-8D22-6DCD558F2D5C}"/>
          </ac:grpSpMkLst>
        </pc:grpChg>
        <pc:grpChg chg="add mod">
          <ac:chgData name="小池 龍之" userId="f53a0154-d3a6-4995-a654-bafaeb40b6fd" providerId="ADAL" clId="{F057421E-F945-40C1-AB04-F38B59231C55}" dt="2021-11-09T04:37:42.339" v="333" actId="1038"/>
          <ac:grpSpMkLst>
            <pc:docMk/>
            <pc:sldMk cId="1376071645" sldId="329"/>
            <ac:grpSpMk id="155" creationId="{4BC151E2-9271-4092-B292-240BF1E67A70}"/>
          </ac:grpSpMkLst>
        </pc:grpChg>
        <pc:graphicFrameChg chg="del">
          <ac:chgData name="小池 龍之" userId="f53a0154-d3a6-4995-a654-bafaeb40b6fd" providerId="ADAL" clId="{F057421E-F945-40C1-AB04-F38B59231C55}" dt="2021-11-09T04:27:11.929" v="0" actId="478"/>
          <ac:graphicFrameMkLst>
            <pc:docMk/>
            <pc:sldMk cId="1376071645" sldId="329"/>
            <ac:graphicFrameMk id="75" creationId="{F4BAAD43-DE17-4A74-86F2-9FC230954C20}"/>
          </ac:graphicFrameMkLst>
        </pc:graphicFrameChg>
        <pc:graphicFrameChg chg="del">
          <ac:chgData name="小池 龍之" userId="f53a0154-d3a6-4995-a654-bafaeb40b6fd" providerId="ADAL" clId="{F057421E-F945-40C1-AB04-F38B59231C55}" dt="2021-11-09T04:27:11.929" v="0" actId="478"/>
          <ac:graphicFrameMkLst>
            <pc:docMk/>
            <pc:sldMk cId="1376071645" sldId="329"/>
            <ac:graphicFrameMk id="76" creationId="{3D043C8B-6FC0-46E2-ADE8-325EC36B4221}"/>
          </ac:graphicFrameMkLst>
        </pc:graphicFrameChg>
        <pc:graphicFrameChg chg="del">
          <ac:chgData name="小池 龍之" userId="f53a0154-d3a6-4995-a654-bafaeb40b6fd" providerId="ADAL" clId="{F057421E-F945-40C1-AB04-F38B59231C55}" dt="2021-11-09T04:27:11.929" v="0" actId="478"/>
          <ac:graphicFrameMkLst>
            <pc:docMk/>
            <pc:sldMk cId="1376071645" sldId="329"/>
            <ac:graphicFrameMk id="77" creationId="{77ED617A-E63E-492E-BE85-0EF894D03E47}"/>
          </ac:graphicFrameMkLst>
        </pc:graphicFrameChg>
        <pc:graphicFrameChg chg="del">
          <ac:chgData name="小池 龍之" userId="f53a0154-d3a6-4995-a654-bafaeb40b6fd" providerId="ADAL" clId="{F057421E-F945-40C1-AB04-F38B59231C55}" dt="2021-11-09T04:27:11.929" v="0" actId="478"/>
          <ac:graphicFrameMkLst>
            <pc:docMk/>
            <pc:sldMk cId="1376071645" sldId="329"/>
            <ac:graphicFrameMk id="78" creationId="{A5073B78-EB3B-41F7-8810-E67F10B00D0D}"/>
          </ac:graphicFrameMkLst>
        </pc:graphicFrameChg>
        <pc:graphicFrameChg chg="del">
          <ac:chgData name="小池 龍之" userId="f53a0154-d3a6-4995-a654-bafaeb40b6fd" providerId="ADAL" clId="{F057421E-F945-40C1-AB04-F38B59231C55}" dt="2021-11-09T04:27:11.929" v="0" actId="478"/>
          <ac:graphicFrameMkLst>
            <pc:docMk/>
            <pc:sldMk cId="1376071645" sldId="329"/>
            <ac:graphicFrameMk id="79" creationId="{E3E58C06-6F4B-428B-9309-EC42C7EDEB72}"/>
          </ac:graphicFrameMkLst>
        </pc:graphicFrameChg>
        <pc:graphicFrameChg chg="add mod modGraphic">
          <ac:chgData name="小池 龍之" userId="f53a0154-d3a6-4995-a654-bafaeb40b6fd" providerId="ADAL" clId="{F057421E-F945-40C1-AB04-F38B59231C55}" dt="2021-11-09T04:37:42.339" v="333" actId="1038"/>
          <ac:graphicFrameMkLst>
            <pc:docMk/>
            <pc:sldMk cId="1376071645" sldId="329"/>
            <ac:graphicFrameMk id="109" creationId="{2CCFA80E-C438-4ECA-BC66-454875A77216}"/>
          </ac:graphicFrameMkLst>
        </pc:graphicFrameChg>
        <pc:picChg chg="mod">
          <ac:chgData name="小池 龍之" userId="f53a0154-d3a6-4995-a654-bafaeb40b6fd" providerId="ADAL" clId="{F057421E-F945-40C1-AB04-F38B59231C55}" dt="2021-11-09T04:27:23.930" v="1"/>
          <ac:picMkLst>
            <pc:docMk/>
            <pc:sldMk cId="1376071645" sldId="329"/>
            <ac:picMk id="115" creationId="{B0C5260E-DAF5-40F2-BC29-B1B8EF7065CA}"/>
          </ac:picMkLst>
        </pc:picChg>
        <pc:picChg chg="mod">
          <ac:chgData name="小池 龍之" userId="f53a0154-d3a6-4995-a654-bafaeb40b6fd" providerId="ADAL" clId="{F057421E-F945-40C1-AB04-F38B59231C55}" dt="2021-11-09T04:27:23.930" v="1"/>
          <ac:picMkLst>
            <pc:docMk/>
            <pc:sldMk cId="1376071645" sldId="329"/>
            <ac:picMk id="116" creationId="{96127DAE-DF54-44C6-9ACC-D5ECF412B28A}"/>
          </ac:picMkLst>
        </pc:picChg>
        <pc:picChg chg="mod">
          <ac:chgData name="小池 龍之" userId="f53a0154-d3a6-4995-a654-bafaeb40b6fd" providerId="ADAL" clId="{F057421E-F945-40C1-AB04-F38B59231C55}" dt="2021-11-09T04:27:23.930" v="1"/>
          <ac:picMkLst>
            <pc:docMk/>
            <pc:sldMk cId="1376071645" sldId="329"/>
            <ac:picMk id="124" creationId="{4011CF5C-903A-46A9-9DF1-9CE83B8ED714}"/>
          </ac:picMkLst>
        </pc:picChg>
        <pc:picChg chg="mod">
          <ac:chgData name="小池 龍之" userId="f53a0154-d3a6-4995-a654-bafaeb40b6fd" providerId="ADAL" clId="{F057421E-F945-40C1-AB04-F38B59231C55}" dt="2021-11-09T04:27:23.930" v="1"/>
          <ac:picMkLst>
            <pc:docMk/>
            <pc:sldMk cId="1376071645" sldId="329"/>
            <ac:picMk id="125" creationId="{50E3B389-0565-4B20-9901-D3F38D2ADFE4}"/>
          </ac:picMkLst>
        </pc:picChg>
        <pc:picChg chg="mod">
          <ac:chgData name="小池 龍之" userId="f53a0154-d3a6-4995-a654-bafaeb40b6fd" providerId="ADAL" clId="{F057421E-F945-40C1-AB04-F38B59231C55}" dt="2021-11-09T04:27:23.930" v="1"/>
          <ac:picMkLst>
            <pc:docMk/>
            <pc:sldMk cId="1376071645" sldId="329"/>
            <ac:picMk id="127" creationId="{6B9B412D-8084-48F8-AAEA-945611C282FD}"/>
          </ac:picMkLst>
        </pc:picChg>
        <pc:picChg chg="mod">
          <ac:chgData name="小池 龍之" userId="f53a0154-d3a6-4995-a654-bafaeb40b6fd" providerId="ADAL" clId="{F057421E-F945-40C1-AB04-F38B59231C55}" dt="2021-11-09T04:27:23.930" v="1"/>
          <ac:picMkLst>
            <pc:docMk/>
            <pc:sldMk cId="1376071645" sldId="329"/>
            <ac:picMk id="128" creationId="{B29CEC19-DC27-457E-981A-217BB788AA71}"/>
          </ac:picMkLst>
        </pc:picChg>
        <pc:picChg chg="mod">
          <ac:chgData name="小池 龍之" userId="f53a0154-d3a6-4995-a654-bafaeb40b6fd" providerId="ADAL" clId="{F057421E-F945-40C1-AB04-F38B59231C55}" dt="2021-11-09T04:27:23.930" v="1"/>
          <ac:picMkLst>
            <pc:docMk/>
            <pc:sldMk cId="1376071645" sldId="329"/>
            <ac:picMk id="130" creationId="{F7FA7746-7643-4F7B-A86D-67757C83D6F8}"/>
          </ac:picMkLst>
        </pc:picChg>
        <pc:picChg chg="mod">
          <ac:chgData name="小池 龍之" userId="f53a0154-d3a6-4995-a654-bafaeb40b6fd" providerId="ADAL" clId="{F057421E-F945-40C1-AB04-F38B59231C55}" dt="2021-11-09T04:27:23.930" v="1"/>
          <ac:picMkLst>
            <pc:docMk/>
            <pc:sldMk cId="1376071645" sldId="329"/>
            <ac:picMk id="131" creationId="{E8DE35D4-ACD1-4C71-827C-B45D3C9768D3}"/>
          </ac:picMkLst>
        </pc:picChg>
        <pc:picChg chg="mod">
          <ac:chgData name="小池 龍之" userId="f53a0154-d3a6-4995-a654-bafaeb40b6fd" providerId="ADAL" clId="{F057421E-F945-40C1-AB04-F38B59231C55}" dt="2021-11-09T04:27:23.930" v="1"/>
          <ac:picMkLst>
            <pc:docMk/>
            <pc:sldMk cId="1376071645" sldId="329"/>
            <ac:picMk id="133" creationId="{0B3CB729-1C08-4A50-95B6-3F0761CEE502}"/>
          </ac:picMkLst>
        </pc:picChg>
        <pc:picChg chg="mod">
          <ac:chgData name="小池 龍之" userId="f53a0154-d3a6-4995-a654-bafaeb40b6fd" providerId="ADAL" clId="{F057421E-F945-40C1-AB04-F38B59231C55}" dt="2021-11-09T04:27:23.930" v="1"/>
          <ac:picMkLst>
            <pc:docMk/>
            <pc:sldMk cId="1376071645" sldId="329"/>
            <ac:picMk id="134" creationId="{507AC4F1-29C8-4307-BF25-44048F052B8F}"/>
          </ac:picMkLst>
        </pc:picChg>
        <pc:cxnChg chg="add del mod">
          <ac:chgData name="小池 龍之" userId="f53a0154-d3a6-4995-a654-bafaeb40b6fd" providerId="ADAL" clId="{F057421E-F945-40C1-AB04-F38B59231C55}" dt="2021-11-09T04:31:49.276" v="144" actId="478"/>
          <ac:cxnSpMkLst>
            <pc:docMk/>
            <pc:sldMk cId="1376071645" sldId="329"/>
            <ac:cxnSpMk id="7" creationId="{B501A780-8397-4B27-ADA7-34328B63C89C}"/>
          </ac:cxnSpMkLst>
        </pc:cxnChg>
        <pc:cxnChg chg="add del mod">
          <ac:chgData name="小池 龍之" userId="f53a0154-d3a6-4995-a654-bafaeb40b6fd" providerId="ADAL" clId="{F057421E-F945-40C1-AB04-F38B59231C55}" dt="2021-11-09T04:28:58.551" v="43" actId="478"/>
          <ac:cxnSpMkLst>
            <pc:docMk/>
            <pc:sldMk cId="1376071645" sldId="329"/>
            <ac:cxnSpMk id="135" creationId="{C3A0E2FB-35AC-4048-958C-51B2168B3891}"/>
          </ac:cxnSpMkLst>
        </pc:cxnChg>
        <pc:cxnChg chg="add del mod">
          <ac:chgData name="小池 龍之" userId="f53a0154-d3a6-4995-a654-bafaeb40b6fd" providerId="ADAL" clId="{F057421E-F945-40C1-AB04-F38B59231C55}" dt="2021-11-09T04:28:58.551" v="43" actId="478"/>
          <ac:cxnSpMkLst>
            <pc:docMk/>
            <pc:sldMk cId="1376071645" sldId="329"/>
            <ac:cxnSpMk id="136" creationId="{680C86A6-00F4-424E-96E0-1B31060AFD84}"/>
          </ac:cxnSpMkLst>
        </pc:cxnChg>
        <pc:cxnChg chg="add del mod">
          <ac:chgData name="小池 龍之" userId="f53a0154-d3a6-4995-a654-bafaeb40b6fd" providerId="ADAL" clId="{F057421E-F945-40C1-AB04-F38B59231C55}" dt="2021-11-09T04:28:58.551" v="43" actId="478"/>
          <ac:cxnSpMkLst>
            <pc:docMk/>
            <pc:sldMk cId="1376071645" sldId="329"/>
            <ac:cxnSpMk id="137" creationId="{00D6DF50-5247-485E-A617-A3BEBA80E936}"/>
          </ac:cxnSpMkLst>
        </pc:cxnChg>
        <pc:cxnChg chg="add del mod">
          <ac:chgData name="小池 龍之" userId="f53a0154-d3a6-4995-a654-bafaeb40b6fd" providerId="ADAL" clId="{F057421E-F945-40C1-AB04-F38B59231C55}" dt="2021-11-09T04:28:58.551" v="43" actId="478"/>
          <ac:cxnSpMkLst>
            <pc:docMk/>
            <pc:sldMk cId="1376071645" sldId="329"/>
            <ac:cxnSpMk id="138" creationId="{6C2CD057-F328-429A-9E34-75DC2AFBA4C1}"/>
          </ac:cxnSpMkLst>
        </pc:cxnChg>
      </pc:sldChg>
      <pc:sldChg chg="addSp modSp mod">
        <pc:chgData name="小池 龍之" userId="f53a0154-d3a6-4995-a654-bafaeb40b6fd" providerId="ADAL" clId="{F057421E-F945-40C1-AB04-F38B59231C55}" dt="2021-11-09T04:40:26.166" v="437"/>
        <pc:sldMkLst>
          <pc:docMk/>
          <pc:sldMk cId="3114367138" sldId="330"/>
        </pc:sldMkLst>
        <pc:spChg chg="add mod">
          <ac:chgData name="小池 龍之" userId="f53a0154-d3a6-4995-a654-bafaeb40b6fd" providerId="ADAL" clId="{F057421E-F945-40C1-AB04-F38B59231C55}" dt="2021-11-09T04:40:26.166" v="437"/>
          <ac:spMkLst>
            <pc:docMk/>
            <pc:sldMk cId="3114367138" sldId="330"/>
            <ac:spMk id="5" creationId="{160C0855-B666-4EBB-AD9B-B628EF4824DE}"/>
          </ac:spMkLst>
        </pc:spChg>
        <pc:graphicFrameChg chg="mod modGraphic">
          <ac:chgData name="小池 龍之" userId="f53a0154-d3a6-4995-a654-bafaeb40b6fd" providerId="ADAL" clId="{F057421E-F945-40C1-AB04-F38B59231C55}" dt="2021-11-09T04:39:58.775" v="417"/>
          <ac:graphicFrameMkLst>
            <pc:docMk/>
            <pc:sldMk cId="3114367138" sldId="330"/>
            <ac:graphicFrameMk id="27" creationId="{5EB60C51-6F53-41B9-AFA2-D97A6541F393}"/>
          </ac:graphicFrameMkLst>
        </pc:graphicFrameChg>
      </pc:sldChg>
      <pc:sldChg chg="modSp mod">
        <pc:chgData name="小池 龍之" userId="f53a0154-d3a6-4995-a654-bafaeb40b6fd" providerId="ADAL" clId="{F057421E-F945-40C1-AB04-F38B59231C55}" dt="2021-11-09T04:43:02.332" v="495"/>
        <pc:sldMkLst>
          <pc:docMk/>
          <pc:sldMk cId="378006486" sldId="338"/>
        </pc:sldMkLst>
        <pc:graphicFrameChg chg="mod modGraphic">
          <ac:chgData name="小池 龍之" userId="f53a0154-d3a6-4995-a654-bafaeb40b6fd" providerId="ADAL" clId="{F057421E-F945-40C1-AB04-F38B59231C55}" dt="2021-11-09T04:43:02.332" v="495"/>
          <ac:graphicFrameMkLst>
            <pc:docMk/>
            <pc:sldMk cId="378006486" sldId="338"/>
            <ac:graphicFrameMk id="8" creationId="{30DD3F41-8F96-41BC-83AA-73939B51AAD2}"/>
          </ac:graphicFrameMkLst>
        </pc:graphicFrameChg>
      </pc:sldChg>
      <pc:sldChg chg="modSp mod">
        <pc:chgData name="小池 龍之" userId="f53a0154-d3a6-4995-a654-bafaeb40b6fd" providerId="ADAL" clId="{F057421E-F945-40C1-AB04-F38B59231C55}" dt="2021-11-09T04:41:00.857" v="461"/>
        <pc:sldMkLst>
          <pc:docMk/>
          <pc:sldMk cId="4273277661" sldId="341"/>
        </pc:sldMkLst>
        <pc:graphicFrameChg chg="mod modGraphic">
          <ac:chgData name="小池 龍之" userId="f53a0154-d3a6-4995-a654-bafaeb40b6fd" providerId="ADAL" clId="{F057421E-F945-40C1-AB04-F38B59231C55}" dt="2021-11-09T04:41:00.857" v="461"/>
          <ac:graphicFrameMkLst>
            <pc:docMk/>
            <pc:sldMk cId="4273277661" sldId="341"/>
            <ac:graphicFrameMk id="4" creationId="{7278E8A3-0D17-4EDA-93D9-6D7C4DBDB8F5}"/>
          </ac:graphicFrameMkLst>
        </pc:graphicFrameChg>
      </pc:sldChg>
      <pc:sldChg chg="modSp mod">
        <pc:chgData name="小池 龍之" userId="f53a0154-d3a6-4995-a654-bafaeb40b6fd" providerId="ADAL" clId="{F057421E-F945-40C1-AB04-F38B59231C55}" dt="2021-11-09T04:41:14.752" v="462" actId="20577"/>
        <pc:sldMkLst>
          <pc:docMk/>
          <pc:sldMk cId="3356391033" sldId="344"/>
        </pc:sldMkLst>
        <pc:spChg chg="mod">
          <ac:chgData name="小池 龍之" userId="f53a0154-d3a6-4995-a654-bafaeb40b6fd" providerId="ADAL" clId="{F057421E-F945-40C1-AB04-F38B59231C55}" dt="2021-11-09T04:41:14.752" v="462" actId="20577"/>
          <ac:spMkLst>
            <pc:docMk/>
            <pc:sldMk cId="3356391033" sldId="344"/>
            <ac:spMk id="3" creationId="{F6582E1A-F671-40D5-887C-194B0162895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2021/11/12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2021/11/12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25865" y="3278723"/>
            <a:ext cx="8344025" cy="830997"/>
          </a:xfrm>
          <a:prstGeom prst="rect">
            <a:avLst/>
          </a:prstGeom>
          <a:noFill/>
        </p:spPr>
        <p:txBody>
          <a:bodyPr wrap="square" rtlCol="0">
            <a:spAutoFit/>
          </a:bodyPr>
          <a:lstStyle/>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Change in Cardiometabolic Risk Factors Associated With Magnitude of Weight Regain 3 Years After a 1-Year Intensive Lifestyle Intervention in Type 2 Diabetes</a:t>
            </a:r>
          </a:p>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Mellitus: The Look AHEAD Trial</a:t>
            </a:r>
            <a:endParaRPr lang="ja-JP" altLang="ja-JP" sz="1600" kern="100" dirty="0">
              <a:effectLst/>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25866" y="1196903"/>
            <a:ext cx="8547805" cy="2123658"/>
          </a:xfrm>
          <a:prstGeom prst="rect">
            <a:avLst/>
          </a:prstGeom>
          <a:noFill/>
        </p:spPr>
        <p:txBody>
          <a:bodyPr wrap="square" rtlCol="0">
            <a:spAutoFit/>
          </a:bodyPr>
          <a:lstStyle/>
          <a:p>
            <a:r>
              <a:rPr kumimoji="1" lang="en-US" altLang="ja-JP" sz="3300" b="1" dirty="0">
                <a:solidFill>
                  <a:srgbClr val="002060"/>
                </a:solidFill>
                <a:latin typeface="Meiryo UI" panose="020B0604030504040204" pitchFamily="50" charset="-128"/>
                <a:ea typeface="Meiryo UI" panose="020B0604030504040204" pitchFamily="50" charset="-128"/>
              </a:rPr>
              <a:t>2</a:t>
            </a:r>
            <a:r>
              <a:rPr kumimoji="1" lang="ja-JP" altLang="en-US" sz="3300" b="1" dirty="0">
                <a:solidFill>
                  <a:srgbClr val="002060"/>
                </a:solidFill>
                <a:latin typeface="Meiryo UI" panose="020B0604030504040204" pitchFamily="50" charset="-128"/>
                <a:ea typeface="Meiryo UI" panose="020B0604030504040204" pitchFamily="50" charset="-128"/>
              </a:rPr>
              <a:t>型糖尿病患者に対する</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en-US" altLang="ja-JP" sz="3300" b="1" dirty="0">
                <a:solidFill>
                  <a:srgbClr val="002060"/>
                </a:solidFill>
                <a:latin typeface="Meiryo UI" panose="020B0604030504040204" pitchFamily="50" charset="-128"/>
                <a:ea typeface="Meiryo UI" panose="020B0604030504040204" pitchFamily="50" charset="-128"/>
              </a:rPr>
              <a:t>1</a:t>
            </a:r>
            <a:r>
              <a:rPr kumimoji="1" lang="ja-JP" altLang="en-US" sz="3300" b="1" dirty="0">
                <a:solidFill>
                  <a:srgbClr val="002060"/>
                </a:solidFill>
                <a:latin typeface="Meiryo UI" panose="020B0604030504040204" pitchFamily="50" charset="-128"/>
                <a:ea typeface="Meiryo UI" panose="020B0604030504040204" pitchFamily="50" charset="-128"/>
              </a:rPr>
              <a:t>年間の生活習慣強化介入の</a:t>
            </a:r>
            <a:r>
              <a:rPr kumimoji="1" lang="en-US" altLang="ja-JP" sz="3300" b="1" dirty="0">
                <a:solidFill>
                  <a:srgbClr val="002060"/>
                </a:solidFill>
                <a:latin typeface="Meiryo UI" panose="020B0604030504040204" pitchFamily="50" charset="-128"/>
                <a:ea typeface="Meiryo UI" panose="020B0604030504040204" pitchFamily="50" charset="-128"/>
              </a:rPr>
              <a:t>3</a:t>
            </a:r>
            <a:r>
              <a:rPr kumimoji="1" lang="ja-JP" altLang="en-US" sz="3300" b="1" dirty="0">
                <a:solidFill>
                  <a:srgbClr val="002060"/>
                </a:solidFill>
                <a:latin typeface="Meiryo UI" panose="020B0604030504040204" pitchFamily="50" charset="-128"/>
                <a:ea typeface="Meiryo UI" panose="020B0604030504040204" pitchFamily="50" charset="-128"/>
              </a:rPr>
              <a:t>年後における</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体重再増加の大きさに関連する心血管代謝</a:t>
            </a:r>
            <a:endParaRPr kumimoji="1" lang="en-US" altLang="ja-JP" sz="3300" b="1" dirty="0">
              <a:solidFill>
                <a:srgbClr val="002060"/>
              </a:solidFill>
              <a:latin typeface="Meiryo UI" panose="020B0604030504040204" pitchFamily="50" charset="-128"/>
              <a:ea typeface="Meiryo UI" panose="020B0604030504040204" pitchFamily="50" charset="-128"/>
            </a:endParaRPr>
          </a:p>
          <a:p>
            <a:r>
              <a:rPr kumimoji="1" lang="ja-JP" altLang="en-US" sz="3300" b="1" dirty="0">
                <a:solidFill>
                  <a:srgbClr val="002060"/>
                </a:solidFill>
                <a:latin typeface="Meiryo UI" panose="020B0604030504040204" pitchFamily="50" charset="-128"/>
                <a:ea typeface="Meiryo UI" panose="020B0604030504040204" pitchFamily="50" charset="-128"/>
              </a:rPr>
              <a:t>リスク因子の変化：</a:t>
            </a:r>
            <a:r>
              <a:rPr kumimoji="1" lang="en-US" altLang="ja-JP" sz="3300" b="1" dirty="0">
                <a:solidFill>
                  <a:srgbClr val="002060"/>
                </a:solidFill>
                <a:latin typeface="Meiryo UI" panose="020B0604030504040204" pitchFamily="50" charset="-128"/>
                <a:ea typeface="Meiryo UI" panose="020B0604030504040204" pitchFamily="50" charset="-128"/>
              </a:rPr>
              <a:t>The Look AHEAD Trial</a:t>
            </a:r>
            <a:endParaRPr kumimoji="1" lang="ja-JP" altLang="en-US" sz="3300" b="1" u="sng"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25866" y="4076660"/>
            <a:ext cx="6197530" cy="338554"/>
          </a:xfrm>
          <a:prstGeom prst="rect">
            <a:avLst/>
          </a:prstGeom>
          <a:noFill/>
        </p:spPr>
        <p:txBody>
          <a:bodyPr wrap="none" rtlCol="0">
            <a:spAutoFit/>
          </a:bodyPr>
          <a:lstStyle/>
          <a:p>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Berger SE, et al. J Am Heart Assoc 8</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20</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e010951, 2019</a:t>
            </a:r>
            <a:endParaRPr kumimoji="1"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D767FBF-37D0-4F1F-AE5E-3EB5523B48B0}"/>
              </a:ext>
            </a:extLst>
          </p:cNvPr>
          <p:cNvSpPr txBox="1"/>
          <p:nvPr/>
        </p:nvSpPr>
        <p:spPr>
          <a:xfrm>
            <a:off x="7001435" y="6606229"/>
            <a:ext cx="2142565" cy="251771"/>
          </a:xfrm>
          <a:prstGeom prst="rect">
            <a:avLst/>
          </a:prstGeom>
          <a:noFill/>
        </p:spPr>
        <p:txBody>
          <a:bodyPr wrap="square">
            <a:spAutoFit/>
          </a:bodyPr>
          <a:lstStyle/>
          <a:p>
            <a:r>
              <a:rPr lang="en-US" altLang="ja-JP" sz="1000" dirty="0">
                <a:effectLst/>
                <a:latin typeface="Meiryo UI" panose="020B0604030504040204" pitchFamily="50" charset="-128"/>
                <a:cs typeface="ＭＳ Ｐゴシック" panose="020B0600070205080204" pitchFamily="50" charset="-128"/>
              </a:rPr>
              <a:t>MAT-JP-2110211-1.0-10/2021</a:t>
            </a:r>
            <a:endParaRPr lang="ja-JP" altLang="en-US" sz="1000" dirty="0"/>
          </a:p>
        </p:txBody>
      </p:sp>
    </p:spTree>
    <p:extLst>
      <p:ext uri="{BB962C8B-B14F-4D97-AF65-F5344CB8AC3E}">
        <p14:creationId xmlns:p14="http://schemas.microsoft.com/office/powerpoint/2010/main" val="1175845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テキスト ボックス 46">
            <a:extLst>
              <a:ext uri="{FF2B5EF4-FFF2-40B4-BE49-F238E27FC236}">
                <a16:creationId xmlns:a16="http://schemas.microsoft.com/office/drawing/2014/main" id="{658CDFB1-8742-4F35-B562-16FB59E68EF2}"/>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sp>
        <p:nvSpPr>
          <p:cNvPr id="48" name="テキスト ボックス 47">
            <a:extLst>
              <a:ext uri="{FF2B5EF4-FFF2-40B4-BE49-F238E27FC236}">
                <a16:creationId xmlns:a16="http://schemas.microsoft.com/office/drawing/2014/main" id="{8277FF00-2B8D-44F1-8B77-6BB4B6A5EB48}"/>
              </a:ext>
            </a:extLst>
          </p:cNvPr>
          <p:cNvSpPr txBox="1"/>
          <p:nvPr/>
        </p:nvSpPr>
        <p:spPr>
          <a:xfrm>
            <a:off x="230588" y="86226"/>
            <a:ext cx="7870280" cy="830997"/>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dirty="0">
                <a:solidFill>
                  <a:prstClr val="black"/>
                </a:solidFill>
                <a:latin typeface="メイリオ" panose="020B0604030504040204" pitchFamily="50" charset="-128"/>
                <a:ea typeface="メイリオ" panose="020B0604030504040204" pitchFamily="50" charset="-128"/>
              </a:rPr>
              <a:t>試験開始後</a:t>
            </a:r>
            <a:r>
              <a:rPr kumimoji="1" lang="en-US" altLang="ja-JP" sz="2400" b="1" dirty="0">
                <a:solidFill>
                  <a:prstClr val="black"/>
                </a:solidFill>
                <a:latin typeface="メイリオ" panose="020B0604030504040204" pitchFamily="50" charset="-128"/>
                <a:ea typeface="メイリオ" panose="020B0604030504040204" pitchFamily="50" charset="-128"/>
              </a:rPr>
              <a:t>4</a:t>
            </a:r>
            <a:r>
              <a:rPr kumimoji="1" lang="ja-JP" altLang="en-US" sz="2400" b="1" dirty="0">
                <a:solidFill>
                  <a:prstClr val="black"/>
                </a:solidFill>
                <a:latin typeface="メイリオ" panose="020B0604030504040204" pitchFamily="50" charset="-128"/>
                <a:ea typeface="メイリオ" panose="020B0604030504040204" pitchFamily="50" charset="-128"/>
              </a:rPr>
              <a:t>年時点における脂質、血圧の</a:t>
            </a:r>
            <a:endParaRPr kumimoji="1" lang="en-US" altLang="ja-JP" sz="2400" b="1" dirty="0">
              <a:solidFill>
                <a:prstClr val="black"/>
              </a:solidFill>
              <a:latin typeface="メイリオ" panose="020B0604030504040204" pitchFamily="50" charset="-128"/>
              <a:ea typeface="メイリオ"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dirty="0">
                <a:solidFill>
                  <a:prstClr val="black"/>
                </a:solidFill>
                <a:latin typeface="メイリオ" panose="020B0604030504040204" pitchFamily="50" charset="-128"/>
                <a:ea typeface="メイリオ" panose="020B0604030504040204" pitchFamily="50" charset="-128"/>
              </a:rPr>
              <a:t>1</a:t>
            </a:r>
            <a:r>
              <a:rPr kumimoji="1" lang="ja-JP" altLang="en-US" sz="2400" b="1" dirty="0">
                <a:solidFill>
                  <a:prstClr val="black"/>
                </a:solidFill>
                <a:latin typeface="メイリオ" panose="020B0604030504040204" pitchFamily="50" charset="-128"/>
                <a:ea typeface="メイリオ" panose="020B0604030504040204" pitchFamily="50" charset="-128"/>
              </a:rPr>
              <a:t>年後からの変化量の差（体重再増加者 </a:t>
            </a:r>
            <a:r>
              <a:rPr kumimoji="1" lang="en-US" altLang="ja-JP" sz="2400" b="1" dirty="0">
                <a:solidFill>
                  <a:prstClr val="black"/>
                </a:solidFill>
                <a:latin typeface="メイリオ" panose="020B0604030504040204" pitchFamily="50" charset="-128"/>
                <a:ea typeface="メイリオ" panose="020B0604030504040204" pitchFamily="50" charset="-128"/>
              </a:rPr>
              <a:t>vs. </a:t>
            </a:r>
            <a:r>
              <a:rPr kumimoji="1" lang="ja-JP" altLang="en-US" sz="2400" b="1" dirty="0">
                <a:solidFill>
                  <a:prstClr val="black"/>
                </a:solidFill>
                <a:latin typeface="メイリオ" panose="020B0604030504040204" pitchFamily="50" charset="-128"/>
                <a:ea typeface="メイリオ" panose="020B0604030504040204" pitchFamily="50" charset="-128"/>
              </a:rPr>
              <a:t>維持者）</a:t>
            </a:r>
            <a:endPar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76" name="グループ化 75">
            <a:extLst>
              <a:ext uri="{FF2B5EF4-FFF2-40B4-BE49-F238E27FC236}">
                <a16:creationId xmlns:a16="http://schemas.microsoft.com/office/drawing/2014/main" id="{A80F6B25-F6B0-4C2A-A8BE-01906D56B827}"/>
              </a:ext>
            </a:extLst>
          </p:cNvPr>
          <p:cNvGrpSpPr/>
          <p:nvPr/>
        </p:nvGrpSpPr>
        <p:grpSpPr>
          <a:xfrm>
            <a:off x="96026" y="1183341"/>
            <a:ext cx="9042594" cy="5417077"/>
            <a:chOff x="96026" y="1183341"/>
            <a:chExt cx="9042594" cy="5417077"/>
          </a:xfrm>
        </p:grpSpPr>
        <p:grpSp>
          <p:nvGrpSpPr>
            <p:cNvPr id="15" name="グループ化 14">
              <a:extLst>
                <a:ext uri="{FF2B5EF4-FFF2-40B4-BE49-F238E27FC236}">
                  <a16:creationId xmlns:a16="http://schemas.microsoft.com/office/drawing/2014/main" id="{266FF485-17FE-426F-9FD9-9941CE26DCFF}"/>
                </a:ext>
              </a:extLst>
            </p:cNvPr>
            <p:cNvGrpSpPr/>
            <p:nvPr/>
          </p:nvGrpSpPr>
          <p:grpSpPr>
            <a:xfrm>
              <a:off x="582270" y="1183341"/>
              <a:ext cx="8427695" cy="4993342"/>
              <a:chOff x="358152" y="1183341"/>
              <a:chExt cx="8427695" cy="4993342"/>
            </a:xfrm>
          </p:grpSpPr>
          <p:pic>
            <p:nvPicPr>
              <p:cNvPr id="5" name="グラフィックス 4">
                <a:extLst>
                  <a:ext uri="{FF2B5EF4-FFF2-40B4-BE49-F238E27FC236}">
                    <a16:creationId xmlns:a16="http://schemas.microsoft.com/office/drawing/2014/main" id="{C063C2BC-002A-4C17-A5C4-67551E68607A}"/>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358152" y="1183341"/>
                <a:ext cx="8427695" cy="4993342"/>
              </a:xfrm>
              <a:prstGeom prst="rect">
                <a:avLst/>
              </a:prstGeom>
            </p:spPr>
          </p:pic>
          <p:sp>
            <p:nvSpPr>
              <p:cNvPr id="6" name="テキスト ボックス 5">
                <a:extLst>
                  <a:ext uri="{FF2B5EF4-FFF2-40B4-BE49-F238E27FC236}">
                    <a16:creationId xmlns:a16="http://schemas.microsoft.com/office/drawing/2014/main" id="{C076AB44-B433-4DEB-8F3B-44187213E144}"/>
                  </a:ext>
                </a:extLst>
              </p:cNvPr>
              <p:cNvSpPr txBox="1"/>
              <p:nvPr/>
            </p:nvSpPr>
            <p:spPr>
              <a:xfrm>
                <a:off x="444286" y="1201271"/>
                <a:ext cx="1585692" cy="307777"/>
              </a:xfrm>
              <a:prstGeom prst="rect">
                <a:avLst/>
              </a:prstGeom>
              <a:noFill/>
            </p:spPr>
            <p:txBody>
              <a:bodyPr wrap="none" rtlCol="0" anchor="ctr">
                <a:spAutoFit/>
              </a:bodyPr>
              <a:lstStyle/>
              <a:p>
                <a:pPr algn="ctr"/>
                <a:r>
                  <a:rPr kumimoji="1" lang="en-US" altLang="ja-JP" sz="1400" b="1" dirty="0">
                    <a:solidFill>
                      <a:schemeClr val="bg1"/>
                    </a:solidFill>
                    <a:latin typeface="Meiryo UI" panose="020B0604030504040204" pitchFamily="50" charset="-128"/>
                    <a:ea typeface="Meiryo UI" panose="020B0604030504040204" pitchFamily="50" charset="-128"/>
                  </a:rPr>
                  <a:t>HDL</a:t>
                </a:r>
                <a:r>
                  <a:rPr kumimoji="1" lang="ja-JP" altLang="en-US" sz="1400" b="1" dirty="0">
                    <a:solidFill>
                      <a:schemeClr val="bg1"/>
                    </a:solidFill>
                    <a:latin typeface="Meiryo UI" panose="020B0604030504040204" pitchFamily="50" charset="-128"/>
                    <a:ea typeface="Meiryo UI" panose="020B0604030504040204" pitchFamily="50" charset="-128"/>
                  </a:rPr>
                  <a:t>コレステロール</a:t>
                </a:r>
              </a:p>
            </p:txBody>
          </p:sp>
          <p:sp>
            <p:nvSpPr>
              <p:cNvPr id="7" name="テキスト ボックス 6">
                <a:extLst>
                  <a:ext uri="{FF2B5EF4-FFF2-40B4-BE49-F238E27FC236}">
                    <a16:creationId xmlns:a16="http://schemas.microsoft.com/office/drawing/2014/main" id="{3D2E98D2-D0BA-49AD-BF0E-50E4DB82F067}"/>
                  </a:ext>
                </a:extLst>
              </p:cNvPr>
              <p:cNvSpPr txBox="1"/>
              <p:nvPr/>
            </p:nvSpPr>
            <p:spPr>
              <a:xfrm>
                <a:off x="2804441" y="1201271"/>
                <a:ext cx="1293945" cy="307777"/>
              </a:xfrm>
              <a:prstGeom prst="rect">
                <a:avLst/>
              </a:prstGeom>
              <a:noFill/>
            </p:spPr>
            <p:txBody>
              <a:bodyPr wrap="none" rtlCol="0" anchor="ctr">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トリグリセライド</a:t>
                </a:r>
              </a:p>
            </p:txBody>
          </p:sp>
          <p:sp>
            <p:nvSpPr>
              <p:cNvPr id="8" name="テキスト ボックス 7">
                <a:extLst>
                  <a:ext uri="{FF2B5EF4-FFF2-40B4-BE49-F238E27FC236}">
                    <a16:creationId xmlns:a16="http://schemas.microsoft.com/office/drawing/2014/main" id="{41F273EC-FD74-4825-8B25-90D492185B56}"/>
                  </a:ext>
                </a:extLst>
              </p:cNvPr>
              <p:cNvSpPr txBox="1"/>
              <p:nvPr/>
            </p:nvSpPr>
            <p:spPr>
              <a:xfrm>
                <a:off x="5050363" y="1201271"/>
                <a:ext cx="1082349" cy="307777"/>
              </a:xfrm>
              <a:prstGeom prst="rect">
                <a:avLst/>
              </a:prstGeom>
              <a:noFill/>
            </p:spPr>
            <p:txBody>
              <a:bodyPr wrap="none" rtlCol="0" anchor="ctr">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収縮期血圧</a:t>
                </a:r>
              </a:p>
            </p:txBody>
          </p:sp>
          <p:sp>
            <p:nvSpPr>
              <p:cNvPr id="9" name="テキスト ボックス 8">
                <a:extLst>
                  <a:ext uri="{FF2B5EF4-FFF2-40B4-BE49-F238E27FC236}">
                    <a16:creationId xmlns:a16="http://schemas.microsoft.com/office/drawing/2014/main" id="{DBE46BA8-16C2-4032-BC94-EAC7DD114E3A}"/>
                  </a:ext>
                </a:extLst>
              </p:cNvPr>
              <p:cNvSpPr txBox="1"/>
              <p:nvPr/>
            </p:nvSpPr>
            <p:spPr>
              <a:xfrm>
                <a:off x="7327400" y="1201271"/>
                <a:ext cx="1082348" cy="307777"/>
              </a:xfrm>
              <a:prstGeom prst="rect">
                <a:avLst/>
              </a:prstGeom>
              <a:noFill/>
            </p:spPr>
            <p:txBody>
              <a:bodyPr wrap="none" rtlCol="0" anchor="ctr">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拡張期血圧</a:t>
                </a:r>
              </a:p>
            </p:txBody>
          </p:sp>
        </p:grpSp>
        <p:grpSp>
          <p:nvGrpSpPr>
            <p:cNvPr id="57" name="グループ化 56">
              <a:extLst>
                <a:ext uri="{FF2B5EF4-FFF2-40B4-BE49-F238E27FC236}">
                  <a16:creationId xmlns:a16="http://schemas.microsoft.com/office/drawing/2014/main" id="{9E2F4189-7D40-48A0-AAA1-C2D9826CAE65}"/>
                </a:ext>
              </a:extLst>
            </p:cNvPr>
            <p:cNvGrpSpPr/>
            <p:nvPr/>
          </p:nvGrpSpPr>
          <p:grpSpPr>
            <a:xfrm>
              <a:off x="96026" y="1523173"/>
              <a:ext cx="868329" cy="4563556"/>
              <a:chOff x="131886" y="1523173"/>
              <a:chExt cx="868329" cy="4563556"/>
            </a:xfrm>
          </p:grpSpPr>
          <p:sp>
            <p:nvSpPr>
              <p:cNvPr id="10" name="テキスト ボックス 9">
                <a:extLst>
                  <a:ext uri="{FF2B5EF4-FFF2-40B4-BE49-F238E27FC236}">
                    <a16:creationId xmlns:a16="http://schemas.microsoft.com/office/drawing/2014/main" id="{010DDDBF-DBBB-4802-8049-865BAE769491}"/>
                  </a:ext>
                </a:extLst>
              </p:cNvPr>
              <p:cNvSpPr txBox="1"/>
              <p:nvPr/>
            </p:nvSpPr>
            <p:spPr>
              <a:xfrm rot="16200000">
                <a:off x="-294489" y="2427223"/>
                <a:ext cx="1511952"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6C4E8D43-1F9E-4A76-B31D-0356E9457B96}"/>
                  </a:ext>
                </a:extLst>
              </p:cNvPr>
              <p:cNvSpPr txBox="1"/>
              <p:nvPr/>
            </p:nvSpPr>
            <p:spPr>
              <a:xfrm rot="16200000">
                <a:off x="-281665" y="4872542"/>
                <a:ext cx="1486304"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1F9DD2A3-0AD9-436C-9C87-9FAC1A2E8879}"/>
                  </a:ext>
                </a:extLst>
              </p:cNvPr>
              <p:cNvSpPr txBox="1"/>
              <p:nvPr/>
            </p:nvSpPr>
            <p:spPr>
              <a:xfrm rot="16200000">
                <a:off x="-634030" y="3753461"/>
                <a:ext cx="1778053" cy="246221"/>
              </a:xfrm>
              <a:prstGeom prst="rect">
                <a:avLst/>
              </a:prstGeom>
              <a:noFill/>
            </p:spPr>
            <p:txBody>
              <a:bodyPr wrap="square" rtlCol="0" anchor="ctr">
                <a:spAutoFit/>
              </a:bodyPr>
              <a:lstStyle/>
              <a:p>
                <a:pPr algn="ctr"/>
                <a:r>
                  <a:rPr kumimoji="1" lang="ja-JP" altLang="en-US" sz="1000" b="1" dirty="0">
                    <a:latin typeface="Meiryo UI" panose="020B0604030504040204" pitchFamily="50" charset="-128"/>
                    <a:ea typeface="Meiryo UI" panose="020B0604030504040204" pitchFamily="50" charset="-128"/>
                  </a:rPr>
                  <a:t>体重再増加率</a:t>
                </a:r>
                <a:endParaRPr kumimoji="1" lang="en-US" altLang="ja-JP" sz="1000" b="1"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9978FE58-882C-4F8A-A33B-F24D65A0C054}"/>
                  </a:ext>
                </a:extLst>
              </p:cNvPr>
              <p:cNvSpPr txBox="1"/>
              <p:nvPr/>
            </p:nvSpPr>
            <p:spPr>
              <a:xfrm>
                <a:off x="417839" y="1523173"/>
                <a:ext cx="582376" cy="2282484"/>
              </a:xfrm>
              <a:prstGeom prst="rect">
                <a:avLst/>
              </a:prstGeom>
              <a:noFill/>
            </p:spPr>
            <p:txBody>
              <a:bodyPr wrap="square" rtlCol="0" anchor="ctr">
                <a:spAutoFit/>
              </a:bodyPr>
              <a:lstStyle/>
              <a:p>
                <a:pPr algn="r">
                  <a:lnSpc>
                    <a:spcPct val="150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0%</a:t>
                </a:r>
              </a:p>
              <a:p>
                <a:pPr algn="r">
                  <a:lnSpc>
                    <a:spcPct val="150000"/>
                  </a:lnSpc>
                </a:pPr>
                <a:r>
                  <a:rPr lang="en-US" altLang="ja-JP" sz="800" b="1" dirty="0">
                    <a:latin typeface="Meiryo UI" panose="020B0604030504040204" pitchFamily="50" charset="-128"/>
                    <a:ea typeface="Meiryo UI" panose="020B0604030504040204" pitchFamily="50" charset="-128"/>
                  </a:rPr>
                  <a:t>25%</a:t>
                </a:r>
              </a:p>
              <a:p>
                <a:pPr algn="r">
                  <a:lnSpc>
                    <a:spcPct val="150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75%</a:t>
                </a:r>
              </a:p>
              <a:p>
                <a:pPr algn="r">
                  <a:lnSpc>
                    <a:spcPct val="150000"/>
                  </a:lnSpc>
                </a:pPr>
                <a:r>
                  <a:rPr lang="en-US" altLang="ja-JP" sz="800" b="1" dirty="0">
                    <a:latin typeface="Meiryo UI" panose="020B0604030504040204" pitchFamily="50" charset="-128"/>
                    <a:ea typeface="Meiryo UI" panose="020B0604030504040204" pitchFamily="50" charset="-128"/>
                  </a:rPr>
                  <a:t>100%</a:t>
                </a:r>
              </a:p>
              <a:p>
                <a:pPr algn="r">
                  <a:lnSpc>
                    <a:spcPct val="150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0%</a:t>
                </a:r>
              </a:p>
              <a:p>
                <a:pPr algn="r">
                  <a:lnSpc>
                    <a:spcPct val="150000"/>
                  </a:lnSpc>
                </a:pPr>
                <a:r>
                  <a:rPr lang="en-US" altLang="ja-JP" sz="800" b="1" dirty="0">
                    <a:latin typeface="Meiryo UI" panose="020B0604030504040204" pitchFamily="50" charset="-128"/>
                    <a:ea typeface="Meiryo UI" panose="020B0604030504040204" pitchFamily="50" charset="-128"/>
                  </a:rPr>
                  <a:t>25%</a:t>
                </a:r>
              </a:p>
              <a:p>
                <a:pPr algn="r">
                  <a:lnSpc>
                    <a:spcPct val="150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75%</a:t>
                </a:r>
              </a:p>
              <a:p>
                <a:pPr algn="r">
                  <a:lnSpc>
                    <a:spcPct val="150000"/>
                  </a:lnSpc>
                </a:pPr>
                <a:r>
                  <a:rPr lang="en-US" altLang="ja-JP" sz="800" b="1" dirty="0">
                    <a:latin typeface="Meiryo UI" panose="020B0604030504040204" pitchFamily="50" charset="-128"/>
                    <a:ea typeface="Meiryo UI" panose="020B0604030504040204" pitchFamily="50" charset="-128"/>
                  </a:rPr>
                  <a:t>100%</a:t>
                </a:r>
              </a:p>
            </p:txBody>
          </p:sp>
          <p:sp>
            <p:nvSpPr>
              <p:cNvPr id="14" name="テキスト ボックス 13">
                <a:extLst>
                  <a:ext uri="{FF2B5EF4-FFF2-40B4-BE49-F238E27FC236}">
                    <a16:creationId xmlns:a16="http://schemas.microsoft.com/office/drawing/2014/main" id="{C0990478-BAFC-4079-886E-313A8A0032A3}"/>
                  </a:ext>
                </a:extLst>
              </p:cNvPr>
              <p:cNvSpPr txBox="1"/>
              <p:nvPr/>
            </p:nvSpPr>
            <p:spPr>
              <a:xfrm>
                <a:off x="378012" y="3876572"/>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grpSp>
        <p:sp>
          <p:nvSpPr>
            <p:cNvPr id="49" name="テキスト ボックス 48">
              <a:extLst>
                <a:ext uri="{FF2B5EF4-FFF2-40B4-BE49-F238E27FC236}">
                  <a16:creationId xmlns:a16="http://schemas.microsoft.com/office/drawing/2014/main" id="{D65B82AB-E41E-45BB-9F60-F9A4B5D57C2C}"/>
                </a:ext>
              </a:extLst>
            </p:cNvPr>
            <p:cNvSpPr txBox="1"/>
            <p:nvPr/>
          </p:nvSpPr>
          <p:spPr>
            <a:xfrm>
              <a:off x="3500884" y="6347635"/>
              <a:ext cx="782587" cy="246221"/>
            </a:xfrm>
            <a:prstGeom prst="rect">
              <a:avLst/>
            </a:prstGeom>
            <a:noFill/>
          </p:spPr>
          <p:txBody>
            <a:bodyPr wrap="none" rtlCol="0" anchor="ctr">
              <a:spAutoFit/>
            </a:bodyPr>
            <a:lstStyle/>
            <a:p>
              <a:pPr algn="ctr"/>
              <a:r>
                <a:rPr kumimoji="1" lang="en-US" altLang="ja-JP" sz="1000" dirty="0">
                  <a:latin typeface="Meiryo UI" panose="020B0604030504040204" pitchFamily="50" charset="-128"/>
                  <a:ea typeface="Meiryo UI" panose="020B0604030504040204" pitchFamily="50" charset="-128"/>
                </a:rPr>
                <a:t>(mmol/L)</a:t>
              </a:r>
              <a:endParaRPr kumimoji="1" lang="ja-JP" altLang="en-US" sz="10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7DB553A-40DF-4D82-ACF7-2D587013137B}"/>
                </a:ext>
              </a:extLst>
            </p:cNvPr>
            <p:cNvSpPr txBox="1"/>
            <p:nvPr/>
          </p:nvSpPr>
          <p:spPr>
            <a:xfrm>
              <a:off x="5815655" y="6350168"/>
              <a:ext cx="716863" cy="246221"/>
            </a:xfrm>
            <a:prstGeom prst="rect">
              <a:avLst/>
            </a:prstGeom>
            <a:noFill/>
          </p:spPr>
          <p:txBody>
            <a:bodyPr wrap="none" rtlCol="0" anchor="ctr">
              <a:spAutoFit/>
            </a:bodyPr>
            <a:lstStyle/>
            <a:p>
              <a:pPr algn="ctr"/>
              <a:r>
                <a:rPr kumimoji="1" lang="en-US" altLang="ja-JP" sz="1000" dirty="0">
                  <a:latin typeface="Meiryo UI" panose="020B0604030504040204" pitchFamily="50" charset="-128"/>
                  <a:ea typeface="Meiryo UI" panose="020B0604030504040204" pitchFamily="50" charset="-128"/>
                </a:rPr>
                <a:t>(mmHg)</a:t>
              </a:r>
              <a:endParaRPr kumimoji="1" lang="ja-JP" altLang="en-US" sz="10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71FB3381-9A05-4A71-AC5A-8640C786FAF8}"/>
                </a:ext>
              </a:extLst>
            </p:cNvPr>
            <p:cNvSpPr txBox="1"/>
            <p:nvPr/>
          </p:nvSpPr>
          <p:spPr>
            <a:xfrm>
              <a:off x="2931676" y="6183529"/>
              <a:ext cx="1924504" cy="215444"/>
            </a:xfrm>
            <a:prstGeom prst="rect">
              <a:avLst/>
            </a:prstGeom>
            <a:noFill/>
          </p:spPr>
          <p:txBody>
            <a:bodyPr wrap="square" rtlCol="0" anchor="ctr">
              <a:spAutoFit/>
            </a:bodyPr>
            <a:lstStyle/>
            <a:p>
              <a:r>
                <a:rPr kumimoji="1" lang="en-US" altLang="ja-JP" sz="800" dirty="0">
                  <a:latin typeface="Meiryo UI" panose="020B0604030504040204" pitchFamily="50" charset="-128"/>
                  <a:ea typeface="Meiryo UI" panose="020B0604030504040204" pitchFamily="50" charset="-128"/>
                </a:rPr>
                <a:t>-0.8   -0.6  -0.4  -0.2    0.0    0.2</a:t>
              </a:r>
              <a:endParaRPr kumimoji="1" lang="ja-JP" altLang="en-US" sz="8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3EAB4568-1159-4CB1-B391-4B9199A43D21}"/>
                </a:ext>
              </a:extLst>
            </p:cNvPr>
            <p:cNvSpPr txBox="1"/>
            <p:nvPr/>
          </p:nvSpPr>
          <p:spPr>
            <a:xfrm>
              <a:off x="5166271" y="6187248"/>
              <a:ext cx="1787949" cy="215444"/>
            </a:xfrm>
            <a:prstGeom prst="rect">
              <a:avLst/>
            </a:prstGeom>
            <a:noFill/>
          </p:spPr>
          <p:txBody>
            <a:bodyPr wrap="square" rtlCol="0" anchor="ctr">
              <a:spAutoFit/>
            </a:bodyPr>
            <a:lstStyle/>
            <a:p>
              <a:r>
                <a:rPr kumimoji="1" lang="en-US" altLang="ja-JP" sz="800" dirty="0">
                  <a:latin typeface="Meiryo UI" panose="020B0604030504040204" pitchFamily="50" charset="-128"/>
                  <a:ea typeface="Meiryo UI" panose="020B0604030504040204" pitchFamily="50" charset="-128"/>
                </a:rPr>
                <a:t>-20    -15   -10     -5      0      </a:t>
              </a:r>
              <a:r>
                <a:rPr lang="en-US" altLang="ja-JP" sz="800" dirty="0">
                  <a:latin typeface="Meiryo UI" panose="020B0604030504040204" pitchFamily="50" charset="-128"/>
                  <a:ea typeface="Meiryo UI" panose="020B0604030504040204" pitchFamily="50" charset="-128"/>
                </a:rPr>
                <a:t>5</a:t>
              </a:r>
              <a:endParaRPr kumimoji="1" lang="ja-JP" altLang="en-US" sz="800" dirty="0">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3D7EBEE5-2FF2-4289-B8D9-21DCCA4D0DEA}"/>
                </a:ext>
              </a:extLst>
            </p:cNvPr>
            <p:cNvSpPr txBox="1"/>
            <p:nvPr/>
          </p:nvSpPr>
          <p:spPr>
            <a:xfrm>
              <a:off x="1022858" y="6346502"/>
              <a:ext cx="1095202" cy="253916"/>
            </a:xfrm>
            <a:prstGeom prst="rect">
              <a:avLst/>
            </a:prstGeom>
            <a:noFill/>
          </p:spPr>
          <p:txBody>
            <a:bodyPr wrap="square" rtlCol="0" anchor="ctr">
              <a:spAutoFit/>
            </a:bodyPr>
            <a:lstStyle/>
            <a:p>
              <a:pPr algn="ctr"/>
              <a:r>
                <a:rPr kumimoji="1" lang="en-US" altLang="ja-JP" sz="1000" dirty="0">
                  <a:latin typeface="Meiryo UI" panose="020B0604030504040204" pitchFamily="50" charset="-128"/>
                  <a:ea typeface="Meiryo UI" panose="020B0604030504040204" pitchFamily="50" charset="-128"/>
                </a:rPr>
                <a:t>(mmol/L)</a:t>
              </a:r>
              <a:endParaRPr kumimoji="1" lang="ja-JP" altLang="en-US" sz="1000" dirty="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88B8854D-D038-4AC5-8DC1-422D7CBE601A}"/>
                </a:ext>
              </a:extLst>
            </p:cNvPr>
            <p:cNvSpPr txBox="1"/>
            <p:nvPr/>
          </p:nvSpPr>
          <p:spPr>
            <a:xfrm>
              <a:off x="650179" y="6183529"/>
              <a:ext cx="2027142" cy="215444"/>
            </a:xfrm>
            <a:prstGeom prst="rect">
              <a:avLst/>
            </a:prstGeom>
            <a:noFill/>
          </p:spPr>
          <p:txBody>
            <a:bodyPr wrap="square" rtlCol="0" anchor="ctr">
              <a:spAutoFit/>
            </a:bodyPr>
            <a:lstStyle/>
            <a:p>
              <a:r>
                <a:rPr kumimoji="1" lang="en-US" altLang="ja-JP" sz="800" spc="-20" dirty="0">
                  <a:latin typeface="Meiryo UI" panose="020B0604030504040204" pitchFamily="50" charset="-128"/>
                  <a:ea typeface="Meiryo UI" panose="020B0604030504040204" pitchFamily="50" charset="-128"/>
                </a:rPr>
                <a:t>-0.05 0.00 0.05 0.10 0.15 0.20 0.25</a:t>
              </a:r>
              <a:endParaRPr kumimoji="1" lang="ja-JP" altLang="en-US" sz="800" spc="-20"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744D6652-9B86-4ABB-A693-61551E72DE9A}"/>
                </a:ext>
              </a:extLst>
            </p:cNvPr>
            <p:cNvSpPr txBox="1"/>
            <p:nvPr/>
          </p:nvSpPr>
          <p:spPr>
            <a:xfrm>
              <a:off x="7807210" y="6343788"/>
              <a:ext cx="1030708" cy="253917"/>
            </a:xfrm>
            <a:prstGeom prst="rect">
              <a:avLst/>
            </a:prstGeom>
            <a:noFill/>
          </p:spPr>
          <p:txBody>
            <a:bodyPr wrap="square" rtlCol="0" anchor="ctr">
              <a:spAutoFit/>
            </a:bodyPr>
            <a:lstStyle/>
            <a:p>
              <a:pPr algn="ctr"/>
              <a:r>
                <a:rPr kumimoji="1" lang="en-US" altLang="ja-JP" sz="1000" dirty="0">
                  <a:latin typeface="Meiryo UI" panose="020B0604030504040204" pitchFamily="50" charset="-128"/>
                  <a:ea typeface="Meiryo UI" panose="020B0604030504040204" pitchFamily="50" charset="-128"/>
                </a:rPr>
                <a:t>(mmHg)</a:t>
              </a:r>
              <a:endParaRPr kumimoji="1" lang="ja-JP" altLang="en-US" sz="1000" dirty="0">
                <a:latin typeface="Meiryo UI" panose="020B0604030504040204" pitchFamily="50" charset="-128"/>
                <a:ea typeface="Meiryo UI" panose="020B0604030504040204" pitchFamily="50" charset="-128"/>
              </a:endParaRPr>
            </a:p>
          </p:txBody>
        </p:sp>
        <p:sp>
          <p:nvSpPr>
            <p:cNvPr id="56" name="テキスト ボックス 55">
              <a:extLst>
                <a:ext uri="{FF2B5EF4-FFF2-40B4-BE49-F238E27FC236}">
                  <a16:creationId xmlns:a16="http://schemas.microsoft.com/office/drawing/2014/main" id="{B8BEEE46-0908-49E2-BBC9-8EE56D2B2B13}"/>
                </a:ext>
              </a:extLst>
            </p:cNvPr>
            <p:cNvSpPr txBox="1"/>
            <p:nvPr/>
          </p:nvSpPr>
          <p:spPr>
            <a:xfrm>
              <a:off x="7404368" y="6178449"/>
              <a:ext cx="1734252" cy="215444"/>
            </a:xfrm>
            <a:prstGeom prst="rect">
              <a:avLst/>
            </a:prstGeom>
            <a:noFill/>
          </p:spPr>
          <p:txBody>
            <a:bodyPr wrap="square" rtlCol="0" anchor="ctr">
              <a:spAutoFit/>
            </a:bodyPr>
            <a:lstStyle/>
            <a:p>
              <a:r>
                <a:rPr kumimoji="1" lang="en-US" altLang="ja-JP" sz="800" dirty="0">
                  <a:latin typeface="Meiryo UI" panose="020B0604030504040204" pitchFamily="50" charset="-128"/>
                  <a:ea typeface="Meiryo UI" panose="020B0604030504040204" pitchFamily="50" charset="-128"/>
                </a:rPr>
                <a:t>-6     -4      -2      0      2      4</a:t>
              </a:r>
              <a:endParaRPr kumimoji="1" lang="ja-JP" altLang="en-US" sz="800" dirty="0">
                <a:latin typeface="Meiryo UI" panose="020B0604030504040204" pitchFamily="50" charset="-128"/>
                <a:ea typeface="Meiryo UI" panose="020B0604030504040204" pitchFamily="50" charset="-128"/>
              </a:endParaRPr>
            </a:p>
          </p:txBody>
        </p:sp>
        <p:grpSp>
          <p:nvGrpSpPr>
            <p:cNvPr id="58" name="グループ化 57">
              <a:extLst>
                <a:ext uri="{FF2B5EF4-FFF2-40B4-BE49-F238E27FC236}">
                  <a16:creationId xmlns:a16="http://schemas.microsoft.com/office/drawing/2014/main" id="{DF71A19F-6A35-40F0-8406-A4CFCBFACDFB}"/>
                </a:ext>
              </a:extLst>
            </p:cNvPr>
            <p:cNvGrpSpPr/>
            <p:nvPr/>
          </p:nvGrpSpPr>
          <p:grpSpPr>
            <a:xfrm>
              <a:off x="2497511" y="1523173"/>
              <a:ext cx="868329" cy="4563556"/>
              <a:chOff x="131886" y="1523173"/>
              <a:chExt cx="868329" cy="4563556"/>
            </a:xfrm>
          </p:grpSpPr>
          <p:sp>
            <p:nvSpPr>
              <p:cNvPr id="59" name="テキスト ボックス 58">
                <a:extLst>
                  <a:ext uri="{FF2B5EF4-FFF2-40B4-BE49-F238E27FC236}">
                    <a16:creationId xmlns:a16="http://schemas.microsoft.com/office/drawing/2014/main" id="{4DBD0DD7-6798-43C6-AFDC-D4FB70803397}"/>
                  </a:ext>
                </a:extLst>
              </p:cNvPr>
              <p:cNvSpPr txBox="1"/>
              <p:nvPr/>
            </p:nvSpPr>
            <p:spPr>
              <a:xfrm rot="16200000">
                <a:off x="-294489" y="2427223"/>
                <a:ext cx="1511952"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51558F84-E1B0-4292-B585-565AFDBB5B82}"/>
                  </a:ext>
                </a:extLst>
              </p:cNvPr>
              <p:cNvSpPr txBox="1"/>
              <p:nvPr/>
            </p:nvSpPr>
            <p:spPr>
              <a:xfrm rot="16200000">
                <a:off x="-281665" y="4872542"/>
                <a:ext cx="1486304"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61" name="テキスト ボックス 60">
                <a:extLst>
                  <a:ext uri="{FF2B5EF4-FFF2-40B4-BE49-F238E27FC236}">
                    <a16:creationId xmlns:a16="http://schemas.microsoft.com/office/drawing/2014/main" id="{D3841F6A-DF33-4F2C-8B4E-517B551CFFEB}"/>
                  </a:ext>
                </a:extLst>
              </p:cNvPr>
              <p:cNvSpPr txBox="1"/>
              <p:nvPr/>
            </p:nvSpPr>
            <p:spPr>
              <a:xfrm rot="16200000">
                <a:off x="-634030" y="3753461"/>
                <a:ext cx="1778053" cy="246221"/>
              </a:xfrm>
              <a:prstGeom prst="rect">
                <a:avLst/>
              </a:prstGeom>
              <a:noFill/>
            </p:spPr>
            <p:txBody>
              <a:bodyPr wrap="square" rtlCol="0" anchor="ctr">
                <a:spAutoFit/>
              </a:bodyPr>
              <a:lstStyle/>
              <a:p>
                <a:pPr algn="ctr"/>
                <a:r>
                  <a:rPr kumimoji="1" lang="ja-JP" altLang="en-US" sz="1000" b="1" dirty="0">
                    <a:latin typeface="Meiryo UI" panose="020B0604030504040204" pitchFamily="50" charset="-128"/>
                    <a:ea typeface="Meiryo UI" panose="020B0604030504040204" pitchFamily="50" charset="-128"/>
                  </a:rPr>
                  <a:t>体重再増加率</a:t>
                </a:r>
                <a:endParaRPr kumimoji="1" lang="en-US" altLang="ja-JP" sz="1000" b="1" dirty="0">
                  <a:latin typeface="Meiryo UI" panose="020B0604030504040204" pitchFamily="50" charset="-128"/>
                  <a:ea typeface="Meiryo UI" panose="020B0604030504040204" pitchFamily="50" charset="-128"/>
                </a:endParaRPr>
              </a:p>
            </p:txBody>
          </p:sp>
          <p:sp>
            <p:nvSpPr>
              <p:cNvPr id="62" name="テキスト ボックス 61">
                <a:extLst>
                  <a:ext uri="{FF2B5EF4-FFF2-40B4-BE49-F238E27FC236}">
                    <a16:creationId xmlns:a16="http://schemas.microsoft.com/office/drawing/2014/main" id="{4E5E5C70-C059-462E-9F9C-74E4FD90CEE3}"/>
                  </a:ext>
                </a:extLst>
              </p:cNvPr>
              <p:cNvSpPr txBox="1"/>
              <p:nvPr/>
            </p:nvSpPr>
            <p:spPr>
              <a:xfrm>
                <a:off x="417839" y="1523173"/>
                <a:ext cx="582376" cy="2282484"/>
              </a:xfrm>
              <a:prstGeom prst="rect">
                <a:avLst/>
              </a:prstGeom>
              <a:noFill/>
            </p:spPr>
            <p:txBody>
              <a:bodyPr wrap="square" rtlCol="0" anchor="ctr">
                <a:spAutoFit/>
              </a:bodyPr>
              <a:lstStyle/>
              <a:p>
                <a:pPr algn="r">
                  <a:lnSpc>
                    <a:spcPct val="150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0%</a:t>
                </a:r>
              </a:p>
              <a:p>
                <a:pPr algn="r">
                  <a:lnSpc>
                    <a:spcPct val="150000"/>
                  </a:lnSpc>
                </a:pPr>
                <a:r>
                  <a:rPr lang="en-US" altLang="ja-JP" sz="800" b="1" dirty="0">
                    <a:latin typeface="Meiryo UI" panose="020B0604030504040204" pitchFamily="50" charset="-128"/>
                    <a:ea typeface="Meiryo UI" panose="020B0604030504040204" pitchFamily="50" charset="-128"/>
                  </a:rPr>
                  <a:t>25%</a:t>
                </a:r>
              </a:p>
              <a:p>
                <a:pPr algn="r">
                  <a:lnSpc>
                    <a:spcPct val="150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75%</a:t>
                </a:r>
              </a:p>
              <a:p>
                <a:pPr algn="r">
                  <a:lnSpc>
                    <a:spcPct val="150000"/>
                  </a:lnSpc>
                </a:pPr>
                <a:r>
                  <a:rPr lang="en-US" altLang="ja-JP" sz="800" b="1" dirty="0">
                    <a:latin typeface="Meiryo UI" panose="020B0604030504040204" pitchFamily="50" charset="-128"/>
                    <a:ea typeface="Meiryo UI" panose="020B0604030504040204" pitchFamily="50" charset="-128"/>
                  </a:rPr>
                  <a:t>100%</a:t>
                </a:r>
              </a:p>
              <a:p>
                <a:pPr algn="r">
                  <a:lnSpc>
                    <a:spcPct val="150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0%</a:t>
                </a:r>
              </a:p>
              <a:p>
                <a:pPr algn="r">
                  <a:lnSpc>
                    <a:spcPct val="150000"/>
                  </a:lnSpc>
                </a:pPr>
                <a:r>
                  <a:rPr lang="en-US" altLang="ja-JP" sz="800" b="1" dirty="0">
                    <a:latin typeface="Meiryo UI" panose="020B0604030504040204" pitchFamily="50" charset="-128"/>
                    <a:ea typeface="Meiryo UI" panose="020B0604030504040204" pitchFamily="50" charset="-128"/>
                  </a:rPr>
                  <a:t>25%</a:t>
                </a:r>
              </a:p>
              <a:p>
                <a:pPr algn="r">
                  <a:lnSpc>
                    <a:spcPct val="150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75%</a:t>
                </a:r>
              </a:p>
              <a:p>
                <a:pPr algn="r">
                  <a:lnSpc>
                    <a:spcPct val="150000"/>
                  </a:lnSpc>
                </a:pPr>
                <a:r>
                  <a:rPr lang="en-US" altLang="ja-JP" sz="800" b="1" dirty="0">
                    <a:latin typeface="Meiryo UI" panose="020B0604030504040204" pitchFamily="50" charset="-128"/>
                    <a:ea typeface="Meiryo UI" panose="020B0604030504040204" pitchFamily="50" charset="-128"/>
                  </a:rPr>
                  <a:t>100%</a:t>
                </a:r>
              </a:p>
            </p:txBody>
          </p:sp>
          <p:sp>
            <p:nvSpPr>
              <p:cNvPr id="63" name="テキスト ボックス 62">
                <a:extLst>
                  <a:ext uri="{FF2B5EF4-FFF2-40B4-BE49-F238E27FC236}">
                    <a16:creationId xmlns:a16="http://schemas.microsoft.com/office/drawing/2014/main" id="{0DD6FDA5-A9B4-43EA-8DE0-F3BB38F51EBD}"/>
                  </a:ext>
                </a:extLst>
              </p:cNvPr>
              <p:cNvSpPr txBox="1"/>
              <p:nvPr/>
            </p:nvSpPr>
            <p:spPr>
              <a:xfrm>
                <a:off x="378012" y="3876572"/>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grpSp>
        <p:grpSp>
          <p:nvGrpSpPr>
            <p:cNvPr id="64" name="グループ化 63">
              <a:extLst>
                <a:ext uri="{FF2B5EF4-FFF2-40B4-BE49-F238E27FC236}">
                  <a16:creationId xmlns:a16="http://schemas.microsoft.com/office/drawing/2014/main" id="{5B9FA6B8-476B-4232-A50E-26516C46462B}"/>
                </a:ext>
              </a:extLst>
            </p:cNvPr>
            <p:cNvGrpSpPr/>
            <p:nvPr/>
          </p:nvGrpSpPr>
          <p:grpSpPr>
            <a:xfrm>
              <a:off x="4658005" y="1523173"/>
              <a:ext cx="868329" cy="4563556"/>
              <a:chOff x="131886" y="1523173"/>
              <a:chExt cx="868329" cy="4563556"/>
            </a:xfrm>
          </p:grpSpPr>
          <p:sp>
            <p:nvSpPr>
              <p:cNvPr id="65" name="テキスト ボックス 64">
                <a:extLst>
                  <a:ext uri="{FF2B5EF4-FFF2-40B4-BE49-F238E27FC236}">
                    <a16:creationId xmlns:a16="http://schemas.microsoft.com/office/drawing/2014/main" id="{A60AB189-242E-42BC-A65C-240887EEBD39}"/>
                  </a:ext>
                </a:extLst>
              </p:cNvPr>
              <p:cNvSpPr txBox="1"/>
              <p:nvPr/>
            </p:nvSpPr>
            <p:spPr>
              <a:xfrm rot="16200000">
                <a:off x="-294489" y="2427223"/>
                <a:ext cx="1511952"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66" name="テキスト ボックス 65">
                <a:extLst>
                  <a:ext uri="{FF2B5EF4-FFF2-40B4-BE49-F238E27FC236}">
                    <a16:creationId xmlns:a16="http://schemas.microsoft.com/office/drawing/2014/main" id="{AF9BD627-33B6-4BFC-8F08-5AD681562B8F}"/>
                  </a:ext>
                </a:extLst>
              </p:cNvPr>
              <p:cNvSpPr txBox="1"/>
              <p:nvPr/>
            </p:nvSpPr>
            <p:spPr>
              <a:xfrm rot="16200000">
                <a:off x="-281665" y="4872542"/>
                <a:ext cx="1486304"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DBD6C5F-0748-4008-A975-28631EFF76A1}"/>
                  </a:ext>
                </a:extLst>
              </p:cNvPr>
              <p:cNvSpPr txBox="1"/>
              <p:nvPr/>
            </p:nvSpPr>
            <p:spPr>
              <a:xfrm rot="16200000">
                <a:off x="-634030" y="3753461"/>
                <a:ext cx="1778053" cy="246221"/>
              </a:xfrm>
              <a:prstGeom prst="rect">
                <a:avLst/>
              </a:prstGeom>
              <a:noFill/>
            </p:spPr>
            <p:txBody>
              <a:bodyPr wrap="square" rtlCol="0" anchor="ctr">
                <a:spAutoFit/>
              </a:bodyPr>
              <a:lstStyle/>
              <a:p>
                <a:pPr algn="ctr"/>
                <a:r>
                  <a:rPr kumimoji="1" lang="ja-JP" altLang="en-US" sz="1000" b="1" dirty="0">
                    <a:latin typeface="Meiryo UI" panose="020B0604030504040204" pitchFamily="50" charset="-128"/>
                    <a:ea typeface="Meiryo UI" panose="020B0604030504040204" pitchFamily="50" charset="-128"/>
                  </a:rPr>
                  <a:t>体重再増加率</a:t>
                </a:r>
                <a:endParaRPr kumimoji="1" lang="en-US" altLang="ja-JP" sz="1000" b="1" dirty="0">
                  <a:latin typeface="Meiryo UI" panose="020B0604030504040204" pitchFamily="50" charset="-128"/>
                  <a:ea typeface="Meiryo UI" panose="020B0604030504040204" pitchFamily="50" charset="-128"/>
                </a:endParaRPr>
              </a:p>
            </p:txBody>
          </p:sp>
          <p:sp>
            <p:nvSpPr>
              <p:cNvPr id="68" name="テキスト ボックス 67">
                <a:extLst>
                  <a:ext uri="{FF2B5EF4-FFF2-40B4-BE49-F238E27FC236}">
                    <a16:creationId xmlns:a16="http://schemas.microsoft.com/office/drawing/2014/main" id="{4EE3BF9D-C08C-4D2D-8AEC-DA2D5CBD7666}"/>
                  </a:ext>
                </a:extLst>
              </p:cNvPr>
              <p:cNvSpPr txBox="1"/>
              <p:nvPr/>
            </p:nvSpPr>
            <p:spPr>
              <a:xfrm>
                <a:off x="417839" y="1523173"/>
                <a:ext cx="582376" cy="2282484"/>
              </a:xfrm>
              <a:prstGeom prst="rect">
                <a:avLst/>
              </a:prstGeom>
              <a:noFill/>
            </p:spPr>
            <p:txBody>
              <a:bodyPr wrap="square" rtlCol="0" anchor="ctr">
                <a:spAutoFit/>
              </a:bodyPr>
              <a:lstStyle/>
              <a:p>
                <a:pPr algn="r">
                  <a:lnSpc>
                    <a:spcPct val="150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0%</a:t>
                </a:r>
              </a:p>
              <a:p>
                <a:pPr algn="r">
                  <a:lnSpc>
                    <a:spcPct val="150000"/>
                  </a:lnSpc>
                </a:pPr>
                <a:r>
                  <a:rPr lang="en-US" altLang="ja-JP" sz="800" b="1" dirty="0">
                    <a:latin typeface="Meiryo UI" panose="020B0604030504040204" pitchFamily="50" charset="-128"/>
                    <a:ea typeface="Meiryo UI" panose="020B0604030504040204" pitchFamily="50" charset="-128"/>
                  </a:rPr>
                  <a:t>25%</a:t>
                </a:r>
              </a:p>
              <a:p>
                <a:pPr algn="r">
                  <a:lnSpc>
                    <a:spcPct val="150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75%</a:t>
                </a:r>
              </a:p>
              <a:p>
                <a:pPr algn="r">
                  <a:lnSpc>
                    <a:spcPct val="150000"/>
                  </a:lnSpc>
                </a:pPr>
                <a:r>
                  <a:rPr lang="en-US" altLang="ja-JP" sz="800" b="1" dirty="0">
                    <a:latin typeface="Meiryo UI" panose="020B0604030504040204" pitchFamily="50" charset="-128"/>
                    <a:ea typeface="Meiryo UI" panose="020B0604030504040204" pitchFamily="50" charset="-128"/>
                  </a:rPr>
                  <a:t>100%</a:t>
                </a:r>
              </a:p>
              <a:p>
                <a:pPr algn="r">
                  <a:lnSpc>
                    <a:spcPct val="150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0%</a:t>
                </a:r>
              </a:p>
              <a:p>
                <a:pPr algn="r">
                  <a:lnSpc>
                    <a:spcPct val="150000"/>
                  </a:lnSpc>
                </a:pPr>
                <a:r>
                  <a:rPr lang="en-US" altLang="ja-JP" sz="800" b="1" dirty="0">
                    <a:latin typeface="Meiryo UI" panose="020B0604030504040204" pitchFamily="50" charset="-128"/>
                    <a:ea typeface="Meiryo UI" panose="020B0604030504040204" pitchFamily="50" charset="-128"/>
                  </a:rPr>
                  <a:t>25%</a:t>
                </a:r>
              </a:p>
              <a:p>
                <a:pPr algn="r">
                  <a:lnSpc>
                    <a:spcPct val="150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75%</a:t>
                </a:r>
              </a:p>
              <a:p>
                <a:pPr algn="r">
                  <a:lnSpc>
                    <a:spcPct val="150000"/>
                  </a:lnSpc>
                </a:pPr>
                <a:r>
                  <a:rPr lang="en-US" altLang="ja-JP" sz="800" b="1" dirty="0">
                    <a:latin typeface="Meiryo UI" panose="020B0604030504040204" pitchFamily="50" charset="-128"/>
                    <a:ea typeface="Meiryo UI" panose="020B0604030504040204" pitchFamily="50" charset="-128"/>
                  </a:rPr>
                  <a:t>100%</a:t>
                </a:r>
              </a:p>
            </p:txBody>
          </p:sp>
          <p:sp>
            <p:nvSpPr>
              <p:cNvPr id="69" name="テキスト ボックス 68">
                <a:extLst>
                  <a:ext uri="{FF2B5EF4-FFF2-40B4-BE49-F238E27FC236}">
                    <a16:creationId xmlns:a16="http://schemas.microsoft.com/office/drawing/2014/main" id="{43B42914-DD3F-4EBE-A086-40D7C8A6C8C5}"/>
                  </a:ext>
                </a:extLst>
              </p:cNvPr>
              <p:cNvSpPr txBox="1"/>
              <p:nvPr/>
            </p:nvSpPr>
            <p:spPr>
              <a:xfrm>
                <a:off x="378012" y="3876572"/>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grpSp>
        <p:grpSp>
          <p:nvGrpSpPr>
            <p:cNvPr id="70" name="グループ化 69">
              <a:extLst>
                <a:ext uri="{FF2B5EF4-FFF2-40B4-BE49-F238E27FC236}">
                  <a16:creationId xmlns:a16="http://schemas.microsoft.com/office/drawing/2014/main" id="{AD59E258-4D91-4686-8B42-ADF35AAAE99A}"/>
                </a:ext>
              </a:extLst>
            </p:cNvPr>
            <p:cNvGrpSpPr/>
            <p:nvPr/>
          </p:nvGrpSpPr>
          <p:grpSpPr>
            <a:xfrm>
              <a:off x="6863323" y="1523173"/>
              <a:ext cx="868329" cy="4563556"/>
              <a:chOff x="131886" y="1523173"/>
              <a:chExt cx="868329" cy="4563556"/>
            </a:xfrm>
          </p:grpSpPr>
          <p:sp>
            <p:nvSpPr>
              <p:cNvPr id="71" name="テキスト ボックス 70">
                <a:extLst>
                  <a:ext uri="{FF2B5EF4-FFF2-40B4-BE49-F238E27FC236}">
                    <a16:creationId xmlns:a16="http://schemas.microsoft.com/office/drawing/2014/main" id="{F02A843B-ADD2-4F34-91D9-B61E45B1774A}"/>
                  </a:ext>
                </a:extLst>
              </p:cNvPr>
              <p:cNvSpPr txBox="1"/>
              <p:nvPr/>
            </p:nvSpPr>
            <p:spPr>
              <a:xfrm rot="16200000">
                <a:off x="-294489" y="2427223"/>
                <a:ext cx="1511952"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A2688428-FAA4-4781-BED5-521F7D2F0E49}"/>
                  </a:ext>
                </a:extLst>
              </p:cNvPr>
              <p:cNvSpPr txBox="1"/>
              <p:nvPr/>
            </p:nvSpPr>
            <p:spPr>
              <a:xfrm rot="16200000">
                <a:off x="-281665" y="4872542"/>
                <a:ext cx="1486304"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73" name="テキスト ボックス 72">
                <a:extLst>
                  <a:ext uri="{FF2B5EF4-FFF2-40B4-BE49-F238E27FC236}">
                    <a16:creationId xmlns:a16="http://schemas.microsoft.com/office/drawing/2014/main" id="{CA949C53-15E3-4546-B239-B8532110A9DD}"/>
                  </a:ext>
                </a:extLst>
              </p:cNvPr>
              <p:cNvSpPr txBox="1"/>
              <p:nvPr/>
            </p:nvSpPr>
            <p:spPr>
              <a:xfrm rot="16200000">
                <a:off x="-634030" y="3753461"/>
                <a:ext cx="1778053" cy="246221"/>
              </a:xfrm>
              <a:prstGeom prst="rect">
                <a:avLst/>
              </a:prstGeom>
              <a:noFill/>
            </p:spPr>
            <p:txBody>
              <a:bodyPr wrap="square" rtlCol="0" anchor="ctr">
                <a:spAutoFit/>
              </a:bodyPr>
              <a:lstStyle/>
              <a:p>
                <a:pPr algn="ctr"/>
                <a:r>
                  <a:rPr kumimoji="1" lang="ja-JP" altLang="en-US" sz="1000" b="1" dirty="0">
                    <a:latin typeface="Meiryo UI" panose="020B0604030504040204" pitchFamily="50" charset="-128"/>
                    <a:ea typeface="Meiryo UI" panose="020B0604030504040204" pitchFamily="50" charset="-128"/>
                  </a:rPr>
                  <a:t>体重再増加率</a:t>
                </a:r>
                <a:endParaRPr kumimoji="1" lang="en-US" altLang="ja-JP" sz="1000" b="1" dirty="0">
                  <a:latin typeface="Meiryo UI" panose="020B0604030504040204" pitchFamily="50" charset="-128"/>
                  <a:ea typeface="Meiryo UI" panose="020B0604030504040204" pitchFamily="50" charset="-128"/>
                </a:endParaRPr>
              </a:p>
            </p:txBody>
          </p:sp>
          <p:sp>
            <p:nvSpPr>
              <p:cNvPr id="74" name="テキスト ボックス 73">
                <a:extLst>
                  <a:ext uri="{FF2B5EF4-FFF2-40B4-BE49-F238E27FC236}">
                    <a16:creationId xmlns:a16="http://schemas.microsoft.com/office/drawing/2014/main" id="{D75B271A-9783-4C18-8DC0-CC31226808D9}"/>
                  </a:ext>
                </a:extLst>
              </p:cNvPr>
              <p:cNvSpPr txBox="1"/>
              <p:nvPr/>
            </p:nvSpPr>
            <p:spPr>
              <a:xfrm>
                <a:off x="417839" y="1523173"/>
                <a:ext cx="582376" cy="2282484"/>
              </a:xfrm>
              <a:prstGeom prst="rect">
                <a:avLst/>
              </a:prstGeom>
              <a:noFill/>
            </p:spPr>
            <p:txBody>
              <a:bodyPr wrap="square" rtlCol="0" anchor="ctr">
                <a:spAutoFit/>
              </a:bodyPr>
              <a:lstStyle/>
              <a:p>
                <a:pPr algn="r">
                  <a:lnSpc>
                    <a:spcPct val="150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0%</a:t>
                </a:r>
              </a:p>
              <a:p>
                <a:pPr algn="r">
                  <a:lnSpc>
                    <a:spcPct val="150000"/>
                  </a:lnSpc>
                </a:pPr>
                <a:r>
                  <a:rPr lang="en-US" altLang="ja-JP" sz="800" b="1" dirty="0">
                    <a:latin typeface="Meiryo UI" panose="020B0604030504040204" pitchFamily="50" charset="-128"/>
                    <a:ea typeface="Meiryo UI" panose="020B0604030504040204" pitchFamily="50" charset="-128"/>
                  </a:rPr>
                  <a:t>25%</a:t>
                </a:r>
              </a:p>
              <a:p>
                <a:pPr algn="r">
                  <a:lnSpc>
                    <a:spcPct val="150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75%</a:t>
                </a:r>
              </a:p>
              <a:p>
                <a:pPr algn="r">
                  <a:lnSpc>
                    <a:spcPct val="150000"/>
                  </a:lnSpc>
                </a:pPr>
                <a:r>
                  <a:rPr lang="en-US" altLang="ja-JP" sz="800" b="1" dirty="0">
                    <a:latin typeface="Meiryo UI" panose="020B0604030504040204" pitchFamily="50" charset="-128"/>
                    <a:ea typeface="Meiryo UI" panose="020B0604030504040204" pitchFamily="50" charset="-128"/>
                  </a:rPr>
                  <a:t>100%</a:t>
                </a:r>
              </a:p>
              <a:p>
                <a:pPr algn="r">
                  <a:lnSpc>
                    <a:spcPct val="150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0%</a:t>
                </a:r>
              </a:p>
              <a:p>
                <a:pPr algn="r">
                  <a:lnSpc>
                    <a:spcPct val="150000"/>
                  </a:lnSpc>
                </a:pPr>
                <a:r>
                  <a:rPr lang="en-US" altLang="ja-JP" sz="800" b="1" dirty="0">
                    <a:latin typeface="Meiryo UI" panose="020B0604030504040204" pitchFamily="50" charset="-128"/>
                    <a:ea typeface="Meiryo UI" panose="020B0604030504040204" pitchFamily="50" charset="-128"/>
                  </a:rPr>
                  <a:t>25%</a:t>
                </a:r>
              </a:p>
              <a:p>
                <a:pPr algn="r">
                  <a:lnSpc>
                    <a:spcPct val="150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50000"/>
                  </a:lnSpc>
                </a:pPr>
                <a:r>
                  <a:rPr kumimoji="1" lang="en-US" altLang="ja-JP" sz="800" b="1" dirty="0">
                    <a:latin typeface="Meiryo UI" panose="020B0604030504040204" pitchFamily="50" charset="-128"/>
                    <a:ea typeface="Meiryo UI" panose="020B0604030504040204" pitchFamily="50" charset="-128"/>
                  </a:rPr>
                  <a:t>75%</a:t>
                </a:r>
              </a:p>
              <a:p>
                <a:pPr algn="r">
                  <a:lnSpc>
                    <a:spcPct val="150000"/>
                  </a:lnSpc>
                </a:pPr>
                <a:r>
                  <a:rPr lang="en-US" altLang="ja-JP" sz="800" b="1" dirty="0">
                    <a:latin typeface="Meiryo UI" panose="020B0604030504040204" pitchFamily="50" charset="-128"/>
                    <a:ea typeface="Meiryo UI" panose="020B0604030504040204" pitchFamily="50" charset="-128"/>
                  </a:rPr>
                  <a:t>100%</a:t>
                </a:r>
              </a:p>
            </p:txBody>
          </p:sp>
          <p:sp>
            <p:nvSpPr>
              <p:cNvPr id="75" name="テキスト ボックス 74">
                <a:extLst>
                  <a:ext uri="{FF2B5EF4-FFF2-40B4-BE49-F238E27FC236}">
                    <a16:creationId xmlns:a16="http://schemas.microsoft.com/office/drawing/2014/main" id="{E6B9C8BB-225E-42D9-BE8B-7EF90EA951DC}"/>
                  </a:ext>
                </a:extLst>
              </p:cNvPr>
              <p:cNvSpPr txBox="1"/>
              <p:nvPr/>
            </p:nvSpPr>
            <p:spPr>
              <a:xfrm>
                <a:off x="378012" y="3876572"/>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grpSp>
      </p:grpSp>
    </p:spTree>
    <p:extLst>
      <p:ext uri="{BB962C8B-B14F-4D97-AF65-F5344CB8AC3E}">
        <p14:creationId xmlns:p14="http://schemas.microsoft.com/office/powerpoint/2010/main" val="2693069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5A6EB027-160A-4B0B-8698-470080F60D33}"/>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sp>
        <p:nvSpPr>
          <p:cNvPr id="29" name="テキスト ボックス 28">
            <a:extLst>
              <a:ext uri="{FF2B5EF4-FFF2-40B4-BE49-F238E27FC236}">
                <a16:creationId xmlns:a16="http://schemas.microsoft.com/office/drawing/2014/main" id="{B5560FDB-6338-4762-923A-925663C4A5FF}"/>
              </a:ext>
            </a:extLst>
          </p:cNvPr>
          <p:cNvSpPr txBox="1"/>
          <p:nvPr/>
        </p:nvSpPr>
        <p:spPr>
          <a:xfrm>
            <a:off x="230588" y="86226"/>
            <a:ext cx="7870280" cy="830997"/>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dirty="0">
                <a:solidFill>
                  <a:prstClr val="black"/>
                </a:solidFill>
                <a:latin typeface="メイリオ" panose="020B0604030504040204" pitchFamily="50" charset="-128"/>
                <a:ea typeface="メイリオ" panose="020B0604030504040204" pitchFamily="50" charset="-128"/>
              </a:rPr>
              <a:t>試験開始後</a:t>
            </a:r>
            <a:r>
              <a:rPr kumimoji="1" lang="en-US" altLang="ja-JP" sz="2400" b="1" dirty="0">
                <a:solidFill>
                  <a:prstClr val="black"/>
                </a:solidFill>
                <a:latin typeface="メイリオ" panose="020B0604030504040204" pitchFamily="50" charset="-128"/>
                <a:ea typeface="メイリオ" panose="020B0604030504040204" pitchFamily="50" charset="-128"/>
              </a:rPr>
              <a:t>4</a:t>
            </a:r>
            <a:r>
              <a:rPr kumimoji="1" lang="ja-JP" altLang="en-US" sz="2400" b="1" dirty="0">
                <a:solidFill>
                  <a:prstClr val="black"/>
                </a:solidFill>
                <a:latin typeface="メイリオ" panose="020B0604030504040204" pitchFamily="50" charset="-128"/>
                <a:ea typeface="メイリオ" panose="020B0604030504040204" pitchFamily="50" charset="-128"/>
              </a:rPr>
              <a:t>年時点におけるウエスト周囲径、血糖の</a:t>
            </a:r>
            <a:endParaRPr kumimoji="1" lang="en-US" altLang="ja-JP" sz="2400" b="1" dirty="0">
              <a:solidFill>
                <a:prstClr val="black"/>
              </a:solidFill>
              <a:latin typeface="メイリオ" panose="020B0604030504040204" pitchFamily="50" charset="-128"/>
              <a:ea typeface="メイリオ"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dirty="0">
                <a:solidFill>
                  <a:prstClr val="black"/>
                </a:solidFill>
                <a:latin typeface="メイリオ" panose="020B0604030504040204" pitchFamily="50" charset="-128"/>
                <a:ea typeface="メイリオ" panose="020B0604030504040204" pitchFamily="50" charset="-128"/>
              </a:rPr>
              <a:t>1</a:t>
            </a:r>
            <a:r>
              <a:rPr kumimoji="1" lang="ja-JP" altLang="en-US" sz="2400" b="1" dirty="0">
                <a:solidFill>
                  <a:prstClr val="black"/>
                </a:solidFill>
                <a:latin typeface="メイリオ" panose="020B0604030504040204" pitchFamily="50" charset="-128"/>
                <a:ea typeface="メイリオ" panose="020B0604030504040204" pitchFamily="50" charset="-128"/>
              </a:rPr>
              <a:t>年後からの変化量の差（体重再増加者 </a:t>
            </a:r>
            <a:r>
              <a:rPr kumimoji="1" lang="en-US" altLang="ja-JP" sz="2400" b="1" dirty="0">
                <a:solidFill>
                  <a:prstClr val="black"/>
                </a:solidFill>
                <a:latin typeface="メイリオ" panose="020B0604030504040204" pitchFamily="50" charset="-128"/>
                <a:ea typeface="メイリオ" panose="020B0604030504040204" pitchFamily="50" charset="-128"/>
              </a:rPr>
              <a:t>vs. </a:t>
            </a:r>
            <a:r>
              <a:rPr kumimoji="1" lang="ja-JP" altLang="en-US" sz="2400" b="1" dirty="0">
                <a:solidFill>
                  <a:prstClr val="black"/>
                </a:solidFill>
                <a:latin typeface="メイリオ" panose="020B0604030504040204" pitchFamily="50" charset="-128"/>
                <a:ea typeface="メイリオ" panose="020B0604030504040204" pitchFamily="50" charset="-128"/>
              </a:rPr>
              <a:t>維持者）</a:t>
            </a:r>
            <a:endPar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59" name="グループ化 58">
            <a:extLst>
              <a:ext uri="{FF2B5EF4-FFF2-40B4-BE49-F238E27FC236}">
                <a16:creationId xmlns:a16="http://schemas.microsoft.com/office/drawing/2014/main" id="{B1F46332-39D4-4B16-8869-E492CAB7B564}"/>
              </a:ext>
            </a:extLst>
          </p:cNvPr>
          <p:cNvGrpSpPr/>
          <p:nvPr/>
        </p:nvGrpSpPr>
        <p:grpSpPr>
          <a:xfrm>
            <a:off x="433496" y="1290918"/>
            <a:ext cx="8577283" cy="5269729"/>
            <a:chOff x="433496" y="1290918"/>
            <a:chExt cx="8577283" cy="5269729"/>
          </a:xfrm>
        </p:grpSpPr>
        <p:grpSp>
          <p:nvGrpSpPr>
            <p:cNvPr id="52" name="グループ化 51">
              <a:extLst>
                <a:ext uri="{FF2B5EF4-FFF2-40B4-BE49-F238E27FC236}">
                  <a16:creationId xmlns:a16="http://schemas.microsoft.com/office/drawing/2014/main" id="{0557EAF9-ABF1-48A5-816C-79909F358F02}"/>
                </a:ext>
              </a:extLst>
            </p:cNvPr>
            <p:cNvGrpSpPr/>
            <p:nvPr/>
          </p:nvGrpSpPr>
          <p:grpSpPr>
            <a:xfrm>
              <a:off x="433496" y="1290918"/>
              <a:ext cx="8277009" cy="4825616"/>
              <a:chOff x="149815" y="1290918"/>
              <a:chExt cx="8277009" cy="4825616"/>
            </a:xfrm>
          </p:grpSpPr>
          <p:pic>
            <p:nvPicPr>
              <p:cNvPr id="3" name="グラフィックス 2">
                <a:extLst>
                  <a:ext uri="{FF2B5EF4-FFF2-40B4-BE49-F238E27FC236}">
                    <a16:creationId xmlns:a16="http://schemas.microsoft.com/office/drawing/2014/main" id="{ACCBB7D1-43AE-496A-BF36-991EE64C336B}"/>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571673" y="1290918"/>
                <a:ext cx="7855151" cy="4825616"/>
              </a:xfrm>
              <a:prstGeom prst="rect">
                <a:avLst/>
              </a:prstGeom>
            </p:spPr>
          </p:pic>
          <p:sp>
            <p:nvSpPr>
              <p:cNvPr id="7" name="テキスト ボックス 6">
                <a:extLst>
                  <a:ext uri="{FF2B5EF4-FFF2-40B4-BE49-F238E27FC236}">
                    <a16:creationId xmlns:a16="http://schemas.microsoft.com/office/drawing/2014/main" id="{4ABBB6C5-E556-47A3-AE1A-B66E1E63EEAF}"/>
                  </a:ext>
                </a:extLst>
              </p:cNvPr>
              <p:cNvSpPr txBox="1"/>
              <p:nvPr/>
            </p:nvSpPr>
            <p:spPr>
              <a:xfrm>
                <a:off x="1015454" y="1290918"/>
                <a:ext cx="1293945" cy="307777"/>
              </a:xfrm>
              <a:prstGeom prst="rect">
                <a:avLst/>
              </a:prstGeom>
              <a:noFill/>
            </p:spPr>
            <p:txBody>
              <a:bodyPr wrap="none" rtlCol="0" anchor="ctr">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ウエスト周囲径</a:t>
                </a:r>
              </a:p>
            </p:txBody>
          </p:sp>
          <p:sp>
            <p:nvSpPr>
              <p:cNvPr id="8" name="テキスト ボックス 7">
                <a:extLst>
                  <a:ext uri="{FF2B5EF4-FFF2-40B4-BE49-F238E27FC236}">
                    <a16:creationId xmlns:a16="http://schemas.microsoft.com/office/drawing/2014/main" id="{A5C2B2D7-3A89-4D7B-9456-9DCF114F6607}"/>
                  </a:ext>
                </a:extLst>
              </p:cNvPr>
              <p:cNvSpPr txBox="1"/>
              <p:nvPr/>
            </p:nvSpPr>
            <p:spPr>
              <a:xfrm>
                <a:off x="3868304" y="1290918"/>
                <a:ext cx="1261884" cy="307777"/>
              </a:xfrm>
              <a:prstGeom prst="rect">
                <a:avLst/>
              </a:prstGeom>
              <a:noFill/>
            </p:spPr>
            <p:txBody>
              <a:bodyPr wrap="none" rtlCol="0" anchor="ctr">
                <a:spAutoFit/>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空腹時血糖値</a:t>
                </a:r>
              </a:p>
            </p:txBody>
          </p:sp>
          <p:sp>
            <p:nvSpPr>
              <p:cNvPr id="9" name="テキスト ボックス 8">
                <a:extLst>
                  <a:ext uri="{FF2B5EF4-FFF2-40B4-BE49-F238E27FC236}">
                    <a16:creationId xmlns:a16="http://schemas.microsoft.com/office/drawing/2014/main" id="{04B4B690-F2DA-4865-B8A0-D07BD47AE5F1}"/>
                  </a:ext>
                </a:extLst>
              </p:cNvPr>
              <p:cNvSpPr txBox="1"/>
              <p:nvPr/>
            </p:nvSpPr>
            <p:spPr>
              <a:xfrm>
                <a:off x="6850499" y="1290918"/>
                <a:ext cx="801823" cy="307777"/>
              </a:xfrm>
              <a:prstGeom prst="rect">
                <a:avLst/>
              </a:prstGeom>
              <a:noFill/>
            </p:spPr>
            <p:txBody>
              <a:bodyPr wrap="none" rtlCol="0" anchor="ctr">
                <a:spAutoFit/>
              </a:bodyPr>
              <a:lstStyle/>
              <a:p>
                <a:pPr algn="ctr"/>
                <a:r>
                  <a:rPr kumimoji="1" lang="en-US" altLang="ja-JP" sz="1400" b="1" dirty="0">
                    <a:solidFill>
                      <a:schemeClr val="bg1"/>
                    </a:solidFill>
                    <a:latin typeface="Meiryo UI" panose="020B0604030504040204" pitchFamily="50" charset="-128"/>
                    <a:ea typeface="Meiryo UI" panose="020B0604030504040204" pitchFamily="50" charset="-128"/>
                  </a:rPr>
                  <a:t>HbA1c</a:t>
                </a:r>
                <a:endParaRPr kumimoji="1" lang="ja-JP" altLang="en-US" sz="1400" b="1" dirty="0">
                  <a:solidFill>
                    <a:schemeClr val="bg1"/>
                  </a:solidFill>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FC255129-6424-4316-884C-8524639B5964}"/>
                  </a:ext>
                </a:extLst>
              </p:cNvPr>
              <p:cNvGrpSpPr/>
              <p:nvPr/>
            </p:nvGrpSpPr>
            <p:grpSpPr>
              <a:xfrm>
                <a:off x="149815" y="1604160"/>
                <a:ext cx="927112" cy="4446709"/>
                <a:chOff x="96026" y="1604160"/>
                <a:chExt cx="927112" cy="4446709"/>
              </a:xfrm>
            </p:grpSpPr>
            <p:sp>
              <p:nvSpPr>
                <p:cNvPr id="31" name="テキスト ボックス 30">
                  <a:extLst>
                    <a:ext uri="{FF2B5EF4-FFF2-40B4-BE49-F238E27FC236}">
                      <a16:creationId xmlns:a16="http://schemas.microsoft.com/office/drawing/2014/main" id="{96814B8D-0F9A-4B7B-A055-666A5D0BCE4B}"/>
                    </a:ext>
                  </a:extLst>
                </p:cNvPr>
                <p:cNvSpPr txBox="1"/>
                <p:nvPr/>
              </p:nvSpPr>
              <p:spPr>
                <a:xfrm rot="16200000">
                  <a:off x="-330349" y="2427223"/>
                  <a:ext cx="1511952"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FDFF5B74-0ED7-4012-90B0-DA4EB1296179}"/>
                    </a:ext>
                  </a:extLst>
                </p:cNvPr>
                <p:cNvSpPr txBox="1"/>
                <p:nvPr/>
              </p:nvSpPr>
              <p:spPr>
                <a:xfrm rot="16200000">
                  <a:off x="-317525" y="4872542"/>
                  <a:ext cx="1486304"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2B7B4185-3B38-4552-967B-D8186D997A99}"/>
                    </a:ext>
                  </a:extLst>
                </p:cNvPr>
                <p:cNvSpPr txBox="1"/>
                <p:nvPr/>
              </p:nvSpPr>
              <p:spPr>
                <a:xfrm rot="16200000">
                  <a:off x="-669890" y="3753461"/>
                  <a:ext cx="1778053" cy="246221"/>
                </a:xfrm>
                <a:prstGeom prst="rect">
                  <a:avLst/>
                </a:prstGeom>
                <a:noFill/>
              </p:spPr>
              <p:txBody>
                <a:bodyPr wrap="square" rtlCol="0" anchor="ctr">
                  <a:spAutoFit/>
                </a:bodyPr>
                <a:lstStyle/>
                <a:p>
                  <a:pPr algn="ctr"/>
                  <a:r>
                    <a:rPr kumimoji="1" lang="ja-JP" altLang="en-US" sz="1000" b="1" dirty="0">
                      <a:latin typeface="Meiryo UI" panose="020B0604030504040204" pitchFamily="50" charset="-128"/>
                      <a:ea typeface="Meiryo UI" panose="020B0604030504040204" pitchFamily="50" charset="-128"/>
                    </a:rPr>
                    <a:t>体重再増加率</a:t>
                  </a:r>
                  <a:endParaRPr kumimoji="1" lang="en-US" altLang="ja-JP" sz="1000" b="1" dirty="0">
                    <a:latin typeface="Meiryo UI" panose="020B0604030504040204" pitchFamily="50" charset="-128"/>
                    <a:ea typeface="Meiryo UI" panose="020B0604030504040204" pitchFamily="50" charset="-128"/>
                  </a:endParaRPr>
                </a:p>
              </p:txBody>
            </p:sp>
            <p:grpSp>
              <p:nvGrpSpPr>
                <p:cNvPr id="36" name="グループ化 35">
                  <a:extLst>
                    <a:ext uri="{FF2B5EF4-FFF2-40B4-BE49-F238E27FC236}">
                      <a16:creationId xmlns:a16="http://schemas.microsoft.com/office/drawing/2014/main" id="{95908992-452B-4B01-ADEC-FFD0F4864F78}"/>
                    </a:ext>
                  </a:extLst>
                </p:cNvPr>
                <p:cNvGrpSpPr/>
                <p:nvPr/>
              </p:nvGrpSpPr>
              <p:grpSpPr>
                <a:xfrm>
                  <a:off x="440762" y="1604160"/>
                  <a:ext cx="582376" cy="4446709"/>
                  <a:chOff x="584199" y="1604160"/>
                  <a:chExt cx="582376" cy="4446709"/>
                </a:xfrm>
              </p:grpSpPr>
              <p:sp>
                <p:nvSpPr>
                  <p:cNvPr id="34" name="テキスト ボックス 33">
                    <a:extLst>
                      <a:ext uri="{FF2B5EF4-FFF2-40B4-BE49-F238E27FC236}">
                        <a16:creationId xmlns:a16="http://schemas.microsoft.com/office/drawing/2014/main" id="{79DE3F70-C6F5-494C-9C88-E5111078B3CD}"/>
                      </a:ext>
                    </a:extLst>
                  </p:cNvPr>
                  <p:cNvSpPr txBox="1"/>
                  <p:nvPr/>
                </p:nvSpPr>
                <p:spPr>
                  <a:xfrm>
                    <a:off x="584199" y="1604160"/>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sp>
                <p:nvSpPr>
                  <p:cNvPr id="35" name="テキスト ボックス 34">
                    <a:extLst>
                      <a:ext uri="{FF2B5EF4-FFF2-40B4-BE49-F238E27FC236}">
                        <a16:creationId xmlns:a16="http://schemas.microsoft.com/office/drawing/2014/main" id="{98529196-EAEF-4B59-83EB-1B93701CCE83}"/>
                      </a:ext>
                    </a:extLst>
                  </p:cNvPr>
                  <p:cNvSpPr txBox="1"/>
                  <p:nvPr/>
                </p:nvSpPr>
                <p:spPr>
                  <a:xfrm>
                    <a:off x="584199" y="3840712"/>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grpSp>
          </p:grpSp>
          <p:grpSp>
            <p:nvGrpSpPr>
              <p:cNvPr id="38" name="グループ化 37">
                <a:extLst>
                  <a:ext uri="{FF2B5EF4-FFF2-40B4-BE49-F238E27FC236}">
                    <a16:creationId xmlns:a16="http://schemas.microsoft.com/office/drawing/2014/main" id="{EC16BCA0-9C4B-47EF-8ED6-3C125F7303F3}"/>
                  </a:ext>
                </a:extLst>
              </p:cNvPr>
              <p:cNvGrpSpPr/>
              <p:nvPr/>
            </p:nvGrpSpPr>
            <p:grpSpPr>
              <a:xfrm>
                <a:off x="3093802" y="1604160"/>
                <a:ext cx="927112" cy="4446709"/>
                <a:chOff x="96026" y="1604160"/>
                <a:chExt cx="927112" cy="4446709"/>
              </a:xfrm>
            </p:grpSpPr>
            <p:sp>
              <p:nvSpPr>
                <p:cNvPr id="39" name="テキスト ボックス 38">
                  <a:extLst>
                    <a:ext uri="{FF2B5EF4-FFF2-40B4-BE49-F238E27FC236}">
                      <a16:creationId xmlns:a16="http://schemas.microsoft.com/office/drawing/2014/main" id="{FAB505C5-7924-431A-8D6F-B2D2ACEF1BE5}"/>
                    </a:ext>
                  </a:extLst>
                </p:cNvPr>
                <p:cNvSpPr txBox="1"/>
                <p:nvPr/>
              </p:nvSpPr>
              <p:spPr>
                <a:xfrm rot="16200000">
                  <a:off x="-330349" y="2427223"/>
                  <a:ext cx="1511952"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D3169B1F-ED06-4A2C-82B5-830F0E0546C4}"/>
                    </a:ext>
                  </a:extLst>
                </p:cNvPr>
                <p:cNvSpPr txBox="1"/>
                <p:nvPr/>
              </p:nvSpPr>
              <p:spPr>
                <a:xfrm rot="16200000">
                  <a:off x="-317525" y="4872542"/>
                  <a:ext cx="1486304"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0C7E1DD0-CF4E-4B69-BB69-FB2D35AE0B9F}"/>
                    </a:ext>
                  </a:extLst>
                </p:cNvPr>
                <p:cNvSpPr txBox="1"/>
                <p:nvPr/>
              </p:nvSpPr>
              <p:spPr>
                <a:xfrm rot="16200000">
                  <a:off x="-669890" y="3753461"/>
                  <a:ext cx="1778053" cy="246221"/>
                </a:xfrm>
                <a:prstGeom prst="rect">
                  <a:avLst/>
                </a:prstGeom>
                <a:noFill/>
              </p:spPr>
              <p:txBody>
                <a:bodyPr wrap="square" rtlCol="0" anchor="ctr">
                  <a:spAutoFit/>
                </a:bodyPr>
                <a:lstStyle/>
                <a:p>
                  <a:pPr algn="ctr"/>
                  <a:r>
                    <a:rPr kumimoji="1" lang="ja-JP" altLang="en-US" sz="1000" b="1" dirty="0">
                      <a:latin typeface="Meiryo UI" panose="020B0604030504040204" pitchFamily="50" charset="-128"/>
                      <a:ea typeface="Meiryo UI" panose="020B0604030504040204" pitchFamily="50" charset="-128"/>
                    </a:rPr>
                    <a:t>体重再増加率</a:t>
                  </a:r>
                  <a:endParaRPr kumimoji="1" lang="en-US" altLang="ja-JP" sz="1000" b="1" dirty="0">
                    <a:latin typeface="Meiryo UI" panose="020B0604030504040204" pitchFamily="50" charset="-128"/>
                    <a:ea typeface="Meiryo UI" panose="020B0604030504040204" pitchFamily="50" charset="-128"/>
                  </a:endParaRPr>
                </a:p>
              </p:txBody>
            </p:sp>
            <p:grpSp>
              <p:nvGrpSpPr>
                <p:cNvPr id="42" name="グループ化 41">
                  <a:extLst>
                    <a:ext uri="{FF2B5EF4-FFF2-40B4-BE49-F238E27FC236}">
                      <a16:creationId xmlns:a16="http://schemas.microsoft.com/office/drawing/2014/main" id="{DB5B46A8-1985-4940-B9BA-446BAC922027}"/>
                    </a:ext>
                  </a:extLst>
                </p:cNvPr>
                <p:cNvGrpSpPr/>
                <p:nvPr/>
              </p:nvGrpSpPr>
              <p:grpSpPr>
                <a:xfrm>
                  <a:off x="440762" y="1604160"/>
                  <a:ext cx="582376" cy="4446709"/>
                  <a:chOff x="584199" y="1604160"/>
                  <a:chExt cx="582376" cy="4446709"/>
                </a:xfrm>
              </p:grpSpPr>
              <p:sp>
                <p:nvSpPr>
                  <p:cNvPr id="43" name="テキスト ボックス 42">
                    <a:extLst>
                      <a:ext uri="{FF2B5EF4-FFF2-40B4-BE49-F238E27FC236}">
                        <a16:creationId xmlns:a16="http://schemas.microsoft.com/office/drawing/2014/main" id="{D2F9717E-FC48-4B09-8766-06BAE7F4A2DD}"/>
                      </a:ext>
                    </a:extLst>
                  </p:cNvPr>
                  <p:cNvSpPr txBox="1"/>
                  <p:nvPr/>
                </p:nvSpPr>
                <p:spPr>
                  <a:xfrm>
                    <a:off x="584199" y="1604160"/>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sp>
                <p:nvSpPr>
                  <p:cNvPr id="44" name="テキスト ボックス 43">
                    <a:extLst>
                      <a:ext uri="{FF2B5EF4-FFF2-40B4-BE49-F238E27FC236}">
                        <a16:creationId xmlns:a16="http://schemas.microsoft.com/office/drawing/2014/main" id="{FFDC0AAE-CEE5-47FE-B3C2-3CFD4ACFA898}"/>
                      </a:ext>
                    </a:extLst>
                  </p:cNvPr>
                  <p:cNvSpPr txBox="1"/>
                  <p:nvPr/>
                </p:nvSpPr>
                <p:spPr>
                  <a:xfrm>
                    <a:off x="584199" y="3840712"/>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grpSp>
          </p:grpSp>
          <p:grpSp>
            <p:nvGrpSpPr>
              <p:cNvPr id="45" name="グループ化 44">
                <a:extLst>
                  <a:ext uri="{FF2B5EF4-FFF2-40B4-BE49-F238E27FC236}">
                    <a16:creationId xmlns:a16="http://schemas.microsoft.com/office/drawing/2014/main" id="{E0E14BB6-8C22-4666-8606-B5CB3BCA2B8E}"/>
                  </a:ext>
                </a:extLst>
              </p:cNvPr>
              <p:cNvGrpSpPr/>
              <p:nvPr/>
            </p:nvGrpSpPr>
            <p:grpSpPr>
              <a:xfrm>
                <a:off x="5781872" y="1604160"/>
                <a:ext cx="927112" cy="4446709"/>
                <a:chOff x="96026" y="1604160"/>
                <a:chExt cx="927112" cy="4446709"/>
              </a:xfrm>
            </p:grpSpPr>
            <p:sp>
              <p:nvSpPr>
                <p:cNvPr id="46" name="テキスト ボックス 45">
                  <a:extLst>
                    <a:ext uri="{FF2B5EF4-FFF2-40B4-BE49-F238E27FC236}">
                      <a16:creationId xmlns:a16="http://schemas.microsoft.com/office/drawing/2014/main" id="{F4CE4D50-3B1C-42B4-80B5-34B8EE576F18}"/>
                    </a:ext>
                  </a:extLst>
                </p:cNvPr>
                <p:cNvSpPr txBox="1"/>
                <p:nvPr/>
              </p:nvSpPr>
              <p:spPr>
                <a:xfrm rot="16200000">
                  <a:off x="-330349" y="2427223"/>
                  <a:ext cx="1511952"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B8878952-F66A-448F-8289-352AD374DC30}"/>
                    </a:ext>
                  </a:extLst>
                </p:cNvPr>
                <p:cNvSpPr txBox="1"/>
                <p:nvPr/>
              </p:nvSpPr>
              <p:spPr>
                <a:xfrm rot="16200000">
                  <a:off x="-317525" y="4872542"/>
                  <a:ext cx="1486304" cy="246221"/>
                </a:xfrm>
                <a:prstGeom prst="rect">
                  <a:avLst/>
                </a:prstGeom>
                <a:noFill/>
              </p:spPr>
              <p:txBody>
                <a:bodyPr wrap="none" rtlCol="0" anchor="ctr">
                  <a:spAutoFit/>
                </a:bodyPr>
                <a:lstStyle/>
                <a:p>
                  <a:pPr algn="ctr"/>
                  <a:r>
                    <a:rPr kumimoji="1" lang="ja-JP" altLang="en-US" sz="1000" b="1" dirty="0">
                      <a:latin typeface="Meiryo UI" panose="020B0604030504040204" pitchFamily="50" charset="-128"/>
                      <a:ea typeface="Meiryo UI" panose="020B0604030504040204" pitchFamily="50" charset="-128"/>
                    </a:rPr>
                    <a:t>初期体重減少率≧</a:t>
                  </a:r>
                  <a:r>
                    <a:rPr kumimoji="1" lang="en-US" altLang="ja-JP" sz="1000" b="1" dirty="0">
                      <a:latin typeface="Meiryo UI" panose="020B0604030504040204" pitchFamily="50" charset="-128"/>
                      <a:ea typeface="Meiryo UI" panose="020B0604030504040204" pitchFamily="50" charset="-128"/>
                    </a:rPr>
                    <a:t>10</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91D03227-802E-46C4-B1FD-908371D908CE}"/>
                    </a:ext>
                  </a:extLst>
                </p:cNvPr>
                <p:cNvSpPr txBox="1"/>
                <p:nvPr/>
              </p:nvSpPr>
              <p:spPr>
                <a:xfrm rot="16200000">
                  <a:off x="-669890" y="3753461"/>
                  <a:ext cx="1778053" cy="246221"/>
                </a:xfrm>
                <a:prstGeom prst="rect">
                  <a:avLst/>
                </a:prstGeom>
                <a:noFill/>
              </p:spPr>
              <p:txBody>
                <a:bodyPr wrap="square" rtlCol="0" anchor="ctr">
                  <a:spAutoFit/>
                </a:bodyPr>
                <a:lstStyle/>
                <a:p>
                  <a:pPr algn="ctr"/>
                  <a:r>
                    <a:rPr kumimoji="1" lang="ja-JP" altLang="en-US" sz="1000" b="1" dirty="0">
                      <a:latin typeface="Meiryo UI" panose="020B0604030504040204" pitchFamily="50" charset="-128"/>
                      <a:ea typeface="Meiryo UI" panose="020B0604030504040204" pitchFamily="50" charset="-128"/>
                    </a:rPr>
                    <a:t>体重再増加率</a:t>
                  </a:r>
                  <a:endParaRPr kumimoji="1" lang="en-US" altLang="ja-JP" sz="1000" b="1" dirty="0">
                    <a:latin typeface="Meiryo UI" panose="020B0604030504040204" pitchFamily="50" charset="-128"/>
                    <a:ea typeface="Meiryo UI" panose="020B0604030504040204" pitchFamily="50" charset="-128"/>
                  </a:endParaRPr>
                </a:p>
              </p:txBody>
            </p:sp>
            <p:grpSp>
              <p:nvGrpSpPr>
                <p:cNvPr id="49" name="グループ化 48">
                  <a:extLst>
                    <a:ext uri="{FF2B5EF4-FFF2-40B4-BE49-F238E27FC236}">
                      <a16:creationId xmlns:a16="http://schemas.microsoft.com/office/drawing/2014/main" id="{03B82812-AEB9-478B-BB4A-9CE2FC0D784C}"/>
                    </a:ext>
                  </a:extLst>
                </p:cNvPr>
                <p:cNvGrpSpPr/>
                <p:nvPr/>
              </p:nvGrpSpPr>
              <p:grpSpPr>
                <a:xfrm>
                  <a:off x="440762" y="1604160"/>
                  <a:ext cx="582376" cy="4446709"/>
                  <a:chOff x="584199" y="1604160"/>
                  <a:chExt cx="582376" cy="4446709"/>
                </a:xfrm>
              </p:grpSpPr>
              <p:sp>
                <p:nvSpPr>
                  <p:cNvPr id="50" name="テキスト ボックス 49">
                    <a:extLst>
                      <a:ext uri="{FF2B5EF4-FFF2-40B4-BE49-F238E27FC236}">
                        <a16:creationId xmlns:a16="http://schemas.microsoft.com/office/drawing/2014/main" id="{F1A45737-6C11-4B3E-B12F-CE5708CCADB6}"/>
                      </a:ext>
                    </a:extLst>
                  </p:cNvPr>
                  <p:cNvSpPr txBox="1"/>
                  <p:nvPr/>
                </p:nvSpPr>
                <p:spPr>
                  <a:xfrm>
                    <a:off x="584199" y="1604160"/>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sp>
                <p:nvSpPr>
                  <p:cNvPr id="51" name="テキスト ボックス 50">
                    <a:extLst>
                      <a:ext uri="{FF2B5EF4-FFF2-40B4-BE49-F238E27FC236}">
                        <a16:creationId xmlns:a16="http://schemas.microsoft.com/office/drawing/2014/main" id="{39016827-9C97-43BC-9FB5-6858D0FE01BC}"/>
                      </a:ext>
                    </a:extLst>
                  </p:cNvPr>
                  <p:cNvSpPr txBox="1"/>
                  <p:nvPr/>
                </p:nvSpPr>
                <p:spPr>
                  <a:xfrm>
                    <a:off x="584199" y="3840712"/>
                    <a:ext cx="582376" cy="2210157"/>
                  </a:xfrm>
                  <a:prstGeom prst="rect">
                    <a:avLst/>
                  </a:prstGeom>
                  <a:noFill/>
                </p:spPr>
                <p:txBody>
                  <a:bodyPr wrap="square" rtlCol="0" anchor="ctr">
                    <a:spAutoFit/>
                  </a:bodyPr>
                  <a:lstStyle/>
                  <a:p>
                    <a:pPr algn="r">
                      <a:lnSpc>
                        <a:spcPct val="145000"/>
                      </a:lnSpc>
                    </a:pPr>
                    <a:r>
                      <a:rPr kumimoji="1" lang="ja-JP" altLang="en-US" sz="800" b="1" dirty="0">
                        <a:latin typeface="Meiryo UI" panose="020B0604030504040204" pitchFamily="50" charset="-128"/>
                        <a:ea typeface="Meiryo UI" panose="020B0604030504040204" pitchFamily="50" charset="-128"/>
                      </a:rPr>
                      <a:t>男性</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a:p>
                    <a:pPr algn="r">
                      <a:lnSpc>
                        <a:spcPct val="145000"/>
                      </a:lnSpc>
                    </a:pPr>
                    <a:r>
                      <a:rPr lang="ja-JP" altLang="en-US" sz="800" b="1" dirty="0">
                        <a:latin typeface="Meiryo UI" panose="020B0604030504040204" pitchFamily="50" charset="-128"/>
                        <a:ea typeface="Meiryo UI" panose="020B0604030504040204" pitchFamily="50" charset="-128"/>
                      </a:rPr>
                      <a:t>女性</a:t>
                    </a:r>
                    <a:endParaRPr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0%</a:t>
                    </a:r>
                  </a:p>
                  <a:p>
                    <a:pPr algn="r">
                      <a:lnSpc>
                        <a:spcPct val="145000"/>
                      </a:lnSpc>
                    </a:pPr>
                    <a:r>
                      <a:rPr lang="en-US" altLang="ja-JP" sz="800" b="1" dirty="0">
                        <a:latin typeface="Meiryo UI" panose="020B0604030504040204" pitchFamily="50" charset="-128"/>
                        <a:ea typeface="Meiryo UI" panose="020B0604030504040204" pitchFamily="50" charset="-128"/>
                      </a:rPr>
                      <a:t>25%</a:t>
                    </a:r>
                  </a:p>
                  <a:p>
                    <a:pPr algn="r">
                      <a:lnSpc>
                        <a:spcPct val="145000"/>
                      </a:lnSpc>
                    </a:pPr>
                    <a:r>
                      <a:rPr kumimoji="1" lang="en-US" altLang="ja-JP" sz="800" b="1" dirty="0">
                        <a:latin typeface="Meiryo UI" panose="020B0604030504040204" pitchFamily="50" charset="-128"/>
                        <a:ea typeface="Meiryo UI" panose="020B0604030504040204" pitchFamily="50" charset="-128"/>
                      </a:rPr>
                      <a:t>50</a:t>
                    </a:r>
                    <a:r>
                      <a:rPr kumimoji="1" lang="ja-JP" altLang="en-US" sz="800" b="1" dirty="0">
                        <a:latin typeface="Meiryo UI" panose="020B0604030504040204" pitchFamily="50" charset="-128"/>
                        <a:ea typeface="Meiryo UI" panose="020B0604030504040204" pitchFamily="50" charset="-128"/>
                      </a:rPr>
                      <a:t>％</a:t>
                    </a:r>
                    <a:endParaRPr kumimoji="1" lang="en-US" altLang="ja-JP" sz="800" b="1" dirty="0">
                      <a:latin typeface="Meiryo UI" panose="020B0604030504040204" pitchFamily="50" charset="-128"/>
                      <a:ea typeface="Meiryo UI" panose="020B0604030504040204" pitchFamily="50" charset="-128"/>
                    </a:endParaRPr>
                  </a:p>
                  <a:p>
                    <a:pPr algn="r">
                      <a:lnSpc>
                        <a:spcPct val="145000"/>
                      </a:lnSpc>
                    </a:pPr>
                    <a:r>
                      <a:rPr kumimoji="1" lang="en-US" altLang="ja-JP" sz="800" b="1" dirty="0">
                        <a:latin typeface="Meiryo UI" panose="020B0604030504040204" pitchFamily="50" charset="-128"/>
                        <a:ea typeface="Meiryo UI" panose="020B0604030504040204" pitchFamily="50" charset="-128"/>
                      </a:rPr>
                      <a:t>75%</a:t>
                    </a:r>
                  </a:p>
                  <a:p>
                    <a:pPr algn="r">
                      <a:lnSpc>
                        <a:spcPct val="145000"/>
                      </a:lnSpc>
                    </a:pPr>
                    <a:r>
                      <a:rPr lang="en-US" altLang="ja-JP" sz="800" b="1" dirty="0">
                        <a:latin typeface="Meiryo UI" panose="020B0604030504040204" pitchFamily="50" charset="-128"/>
                        <a:ea typeface="Meiryo UI" panose="020B0604030504040204" pitchFamily="50" charset="-128"/>
                      </a:rPr>
                      <a:t>100%</a:t>
                    </a:r>
                  </a:p>
                </p:txBody>
              </p:sp>
            </p:grpSp>
          </p:grpSp>
        </p:grpSp>
        <p:sp>
          <p:nvSpPr>
            <p:cNvPr id="53" name="テキスト ボックス 52">
              <a:extLst>
                <a:ext uri="{FF2B5EF4-FFF2-40B4-BE49-F238E27FC236}">
                  <a16:creationId xmlns:a16="http://schemas.microsoft.com/office/drawing/2014/main" id="{9E7FB17D-D390-40BB-B9B7-804AB4706B2A}"/>
                </a:ext>
              </a:extLst>
            </p:cNvPr>
            <p:cNvSpPr txBox="1"/>
            <p:nvPr/>
          </p:nvSpPr>
          <p:spPr>
            <a:xfrm>
              <a:off x="1805575" y="6306731"/>
              <a:ext cx="921960" cy="253916"/>
            </a:xfrm>
            <a:prstGeom prst="rect">
              <a:avLst/>
            </a:prstGeom>
            <a:noFill/>
          </p:spPr>
          <p:txBody>
            <a:bodyPr wrap="square" rtlCol="0" anchor="ctr">
              <a:spAutoFit/>
            </a:bodyPr>
            <a:lstStyle/>
            <a:p>
              <a:pPr algn="ctr"/>
              <a:r>
                <a:rPr kumimoji="1" lang="en-US" altLang="ja-JP" sz="1000" dirty="0">
                  <a:latin typeface="Meiryo UI" panose="020B0604030504040204" pitchFamily="50" charset="-128"/>
                  <a:ea typeface="Meiryo UI" panose="020B0604030504040204" pitchFamily="50" charset="-128"/>
                </a:rPr>
                <a:t>(cm)</a:t>
              </a:r>
              <a:endParaRPr kumimoji="1" lang="ja-JP" altLang="en-US" sz="1000" dirty="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EEA39ECD-C33A-47DC-9AD0-E85D8D5CAF6B}"/>
                </a:ext>
              </a:extLst>
            </p:cNvPr>
            <p:cNvSpPr txBox="1"/>
            <p:nvPr/>
          </p:nvSpPr>
          <p:spPr>
            <a:xfrm>
              <a:off x="1155628" y="6116534"/>
              <a:ext cx="2221854" cy="215444"/>
            </a:xfrm>
            <a:prstGeom prst="rect">
              <a:avLst/>
            </a:prstGeom>
            <a:noFill/>
          </p:spPr>
          <p:txBody>
            <a:bodyPr wrap="square" rtlCol="0" anchor="ctr">
              <a:spAutoFit/>
            </a:bodyPr>
            <a:lstStyle/>
            <a:p>
              <a:r>
                <a:rPr kumimoji="1" lang="en-US" altLang="ja-JP" sz="800" dirty="0">
                  <a:latin typeface="Meiryo UI" panose="020B0604030504040204" pitchFamily="50" charset="-128"/>
                  <a:ea typeface="Meiryo UI" panose="020B0604030504040204" pitchFamily="50" charset="-128"/>
                </a:rPr>
                <a:t>-15         -10         -5           0           5</a:t>
              </a:r>
              <a:endParaRPr kumimoji="1" lang="ja-JP" altLang="en-US" sz="800"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45FEC2AA-6B5D-4798-9F87-383127A311C1}"/>
                </a:ext>
              </a:extLst>
            </p:cNvPr>
            <p:cNvSpPr txBox="1"/>
            <p:nvPr/>
          </p:nvSpPr>
          <p:spPr>
            <a:xfrm>
              <a:off x="4746432" y="6310578"/>
              <a:ext cx="782586" cy="246221"/>
            </a:xfrm>
            <a:prstGeom prst="rect">
              <a:avLst/>
            </a:prstGeom>
            <a:noFill/>
          </p:spPr>
          <p:txBody>
            <a:bodyPr wrap="none" rtlCol="0" anchor="ctr">
              <a:spAutoFit/>
            </a:bodyPr>
            <a:lstStyle/>
            <a:p>
              <a:pPr algn="ctr"/>
              <a:r>
                <a:rPr kumimoji="1" lang="en-US" altLang="ja-JP" sz="1000" dirty="0">
                  <a:latin typeface="Meiryo UI" panose="020B0604030504040204" pitchFamily="50" charset="-128"/>
                  <a:ea typeface="Meiryo UI" panose="020B0604030504040204" pitchFamily="50" charset="-128"/>
                </a:rPr>
                <a:t>(mmol/L)</a:t>
              </a:r>
              <a:endParaRPr kumimoji="1" lang="ja-JP" altLang="en-US" sz="1000" dirty="0">
                <a:latin typeface="Meiryo UI" panose="020B0604030504040204" pitchFamily="50" charset="-128"/>
                <a:ea typeface="Meiryo UI" panose="020B0604030504040204" pitchFamily="50" charset="-128"/>
              </a:endParaRPr>
            </a:p>
          </p:txBody>
        </p:sp>
        <p:sp>
          <p:nvSpPr>
            <p:cNvPr id="56" name="テキスト ボックス 55">
              <a:extLst>
                <a:ext uri="{FF2B5EF4-FFF2-40B4-BE49-F238E27FC236}">
                  <a16:creationId xmlns:a16="http://schemas.microsoft.com/office/drawing/2014/main" id="{392DFCE2-D47F-4212-BE2B-61B8704F15F3}"/>
                </a:ext>
              </a:extLst>
            </p:cNvPr>
            <p:cNvSpPr txBox="1"/>
            <p:nvPr/>
          </p:nvSpPr>
          <p:spPr>
            <a:xfrm>
              <a:off x="7615026" y="6310577"/>
              <a:ext cx="429925" cy="246221"/>
            </a:xfrm>
            <a:prstGeom prst="rect">
              <a:avLst/>
            </a:prstGeom>
            <a:noFill/>
          </p:spPr>
          <p:txBody>
            <a:bodyPr wrap="none" rtlCol="0" anchor="ctr">
              <a:spAutoFit/>
            </a:bodyPr>
            <a:lstStyle/>
            <a:p>
              <a:pPr algn="ctr"/>
              <a:r>
                <a:rPr kumimoji="1"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57" name="テキスト ボックス 56">
              <a:extLst>
                <a:ext uri="{FF2B5EF4-FFF2-40B4-BE49-F238E27FC236}">
                  <a16:creationId xmlns:a16="http://schemas.microsoft.com/office/drawing/2014/main" id="{1888E8BA-6A9E-4DC5-9B61-E5C9BE0494A8}"/>
                </a:ext>
              </a:extLst>
            </p:cNvPr>
            <p:cNvSpPr txBox="1"/>
            <p:nvPr/>
          </p:nvSpPr>
          <p:spPr>
            <a:xfrm>
              <a:off x="6649200" y="6116534"/>
              <a:ext cx="2361579" cy="215444"/>
            </a:xfrm>
            <a:prstGeom prst="rect">
              <a:avLst/>
            </a:prstGeom>
            <a:noFill/>
          </p:spPr>
          <p:txBody>
            <a:bodyPr wrap="square" rtlCol="0" anchor="ctr">
              <a:spAutoFit/>
            </a:bodyPr>
            <a:lstStyle/>
            <a:p>
              <a:r>
                <a:rPr kumimoji="1" lang="en-US" altLang="ja-JP" sz="800" dirty="0">
                  <a:latin typeface="Meiryo UI" panose="020B0604030504040204" pitchFamily="50" charset="-128"/>
                  <a:ea typeface="Meiryo UI" panose="020B0604030504040204" pitchFamily="50" charset="-128"/>
                </a:rPr>
                <a:t>-1.5        -1.0       -0.5        0.0        0.5</a:t>
              </a:r>
              <a:endParaRPr kumimoji="1" lang="ja-JP" altLang="en-US" sz="800" dirty="0">
                <a:latin typeface="Meiryo UI" panose="020B0604030504040204" pitchFamily="50" charset="-128"/>
                <a:ea typeface="Meiryo UI" panose="020B0604030504040204" pitchFamily="50" charset="-128"/>
              </a:endParaRPr>
            </a:p>
          </p:txBody>
        </p:sp>
        <p:sp>
          <p:nvSpPr>
            <p:cNvPr id="58" name="テキスト ボックス 57">
              <a:extLst>
                <a:ext uri="{FF2B5EF4-FFF2-40B4-BE49-F238E27FC236}">
                  <a16:creationId xmlns:a16="http://schemas.microsoft.com/office/drawing/2014/main" id="{E978F5FC-2EC2-4472-B9D9-9919F8DA8CF8}"/>
                </a:ext>
              </a:extLst>
            </p:cNvPr>
            <p:cNvSpPr txBox="1"/>
            <p:nvPr/>
          </p:nvSpPr>
          <p:spPr>
            <a:xfrm>
              <a:off x="3986757" y="6116534"/>
              <a:ext cx="2374546" cy="215444"/>
            </a:xfrm>
            <a:prstGeom prst="rect">
              <a:avLst/>
            </a:prstGeom>
            <a:noFill/>
          </p:spPr>
          <p:txBody>
            <a:bodyPr wrap="square" rtlCol="0" anchor="ctr">
              <a:spAutoFit/>
            </a:bodyPr>
            <a:lstStyle/>
            <a:p>
              <a:r>
                <a:rPr kumimoji="1" lang="en-US" altLang="ja-JP" sz="800" dirty="0">
                  <a:latin typeface="Meiryo UI" panose="020B0604030504040204" pitchFamily="50" charset="-128"/>
                  <a:ea typeface="Meiryo UI" panose="020B0604030504040204" pitchFamily="50" charset="-128"/>
                </a:rPr>
                <a:t>-2               -1              0                1</a:t>
              </a:r>
              <a:endParaRPr kumimoji="1" lang="ja-JP" altLang="en-US" sz="800"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292794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582706" y="1540942"/>
            <a:ext cx="7978588" cy="3970318"/>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Look AHEAD</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試験で生活習慣に対する強化介入群に割り付けられ、試験開始後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年時点における体重が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％以上減少した患者を対象とした</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post hoc </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解析の結果、試験開始後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4</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年にかけての体重の維持または再増加が心血管リスク因子に及ぼす影響が示され、その関係はリスク因子あるいは試験開始後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年時点における体重減少率、性別のサブグループによって異なる可能性が示唆された。</a:t>
            </a:r>
          </a:p>
          <a:p>
            <a:pPr marL="28575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また、体重の維持者と再増加者の間のリスク差を最大化する単一の体重再増加率の区分を特定することはできなかった。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solidFill>
                  <a:srgbClr val="D82B83"/>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全ての心血管リスク因子に関して、体重減少を維持することは体重再</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増加よりも好ましいと考えられた。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kern="100" dirty="0">
                <a:solidFill>
                  <a:srgbClr val="D82B83"/>
                </a:solidFill>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減量した体重を完全に維持することの難しさを考慮すると、減量介入　</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　　 後における体重の部分的な再増加が長期的に及ぼす影響をさらに調査 </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することが求められる</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87362B8B-F0D4-4493-91AC-5AB3EAECCE0C}"/>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spTree>
    <p:extLst>
      <p:ext uri="{BB962C8B-B14F-4D97-AF65-F5344CB8AC3E}">
        <p14:creationId xmlns:p14="http://schemas.microsoft.com/office/powerpoint/2010/main" val="2615963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732864" y="1549906"/>
            <a:ext cx="7678271" cy="2308324"/>
          </a:xfrm>
          <a:prstGeom prst="rect">
            <a:avLst/>
          </a:prstGeom>
          <a:noFill/>
        </p:spPr>
        <p:txBody>
          <a:bodyPr wrap="square">
            <a:spAutoFit/>
          </a:bodyPr>
          <a:lstStyle/>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体重減少および再増加が心血管アウトカムに及ぼす影響は検討されていない。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心血管代謝リスク因子の変化を長期的アウトカムに適用することは　できない。</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Look AHEAD</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試験は生活習慣介入試験として現時点で最大規模であるが、今回の知見の一般化はこのサブグループに限られる。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体重測定による体重再増加の評価は体脂肪分布を反映していない　　可能性がある。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C6861115-222A-4ACB-9686-7598AA6578A2}"/>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spTree>
    <p:extLst>
      <p:ext uri="{BB962C8B-B14F-4D97-AF65-F5344CB8AC3E}">
        <p14:creationId xmlns:p14="http://schemas.microsoft.com/office/powerpoint/2010/main" val="2406331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研究概要①</a:t>
            </a:r>
          </a:p>
        </p:txBody>
      </p:sp>
      <p:grpSp>
        <p:nvGrpSpPr>
          <p:cNvPr id="20" name="グループ化 19">
            <a:extLst>
              <a:ext uri="{FF2B5EF4-FFF2-40B4-BE49-F238E27FC236}">
                <a16:creationId xmlns:a16="http://schemas.microsoft.com/office/drawing/2014/main" id="{60C6896F-F9F0-41FA-BA38-E755A8111144}"/>
              </a:ext>
            </a:extLst>
          </p:cNvPr>
          <p:cNvGrpSpPr/>
          <p:nvPr/>
        </p:nvGrpSpPr>
        <p:grpSpPr>
          <a:xfrm>
            <a:off x="371239" y="1492917"/>
            <a:ext cx="1152000" cy="490087"/>
            <a:chOff x="286872" y="2822073"/>
            <a:chExt cx="1152000" cy="490087"/>
          </a:xfrm>
        </p:grpSpPr>
        <p:sp>
          <p:nvSpPr>
            <p:cNvPr id="12" name="四角形: 角を丸くする 11">
              <a:extLst>
                <a:ext uri="{FF2B5EF4-FFF2-40B4-BE49-F238E27FC236}">
                  <a16:creationId xmlns:a16="http://schemas.microsoft.com/office/drawing/2014/main" id="{EE49A118-E03D-4BF5-BEEB-17F3050B76D0}"/>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69DE1678-DC22-4E3D-9F8A-2E25CC66E989}"/>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406958"/>
            <a:ext cx="7236000" cy="3139321"/>
          </a:xfrm>
          <a:prstGeom prst="rect">
            <a:avLst/>
          </a:prstGeom>
          <a:noFill/>
        </p:spPr>
        <p:txBody>
          <a:bodyPr wrap="square" rtlCol="0">
            <a:spAutoFit/>
          </a:bodyPr>
          <a:lstStyle/>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生活習慣に対する</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年間の強化介入の開始後</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4</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年時点における心血管代謝リスク因子の強化介入終了時点からの変化について、体重減少の維持者と再増加者の違いを</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5</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つの異なる区分に基づいて検討するとともに、</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群間のリスク差を最大化する区分を特定する。</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sz="1800" kern="100" dirty="0">
              <a:solidFill>
                <a:prstClr val="black"/>
              </a:solidFill>
              <a:effectLst/>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生活習慣に対する強化介入による減量が心血管疾患（心筋梗塞、脳卒中、狭心症による入院）や全死亡に及ぼす影響について検討した</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Look AHEAD</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試験</a:t>
            </a:r>
            <a:r>
              <a:rPr kumimoji="1" lang="en-US" altLang="ja-JP" sz="18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の対象患者のうち、強化介入群</a:t>
            </a:r>
            <a:r>
              <a:rPr kumimoji="1" lang="ja-JP" altLang="en-US" sz="18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に割り付けられ、試験開始後</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年時点で体重が</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％以上減少し、試験開始後</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4</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年までの追跡データを有し、ベースライン時から試験開始後</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4</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年までにナイアシンまたはフィブラート製剤を使用していなかった</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1,561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例を</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post hoc </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解析の対象とした。</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2869771"/>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p>
          </p:txBody>
        </p:sp>
      </p:grpSp>
      <p:sp>
        <p:nvSpPr>
          <p:cNvPr id="3" name="テキスト ボックス 2">
            <a:extLst>
              <a:ext uri="{FF2B5EF4-FFF2-40B4-BE49-F238E27FC236}">
                <a16:creationId xmlns:a16="http://schemas.microsoft.com/office/drawing/2014/main" id="{7EB49E8A-DCB9-41E1-A4BE-49AC90F78DCA}"/>
              </a:ext>
            </a:extLst>
          </p:cNvPr>
          <p:cNvSpPr txBox="1"/>
          <p:nvPr/>
        </p:nvSpPr>
        <p:spPr>
          <a:xfrm>
            <a:off x="3788114" y="4546279"/>
            <a:ext cx="4924746" cy="253916"/>
          </a:xfrm>
          <a:prstGeom prst="rect">
            <a:avLst/>
          </a:prstGeom>
          <a:noFill/>
        </p:spPr>
        <p:txBody>
          <a:bodyPr wrap="none" rtlCol="0" anchor="ctr">
            <a:spAutoFit/>
          </a:bodyPr>
          <a:lstStyle/>
          <a:p>
            <a:pPr algn="ctr"/>
            <a:r>
              <a:rPr kumimoji="1" lang="en-US" altLang="ja-JP" sz="1050" dirty="0">
                <a:latin typeface="Meiryo UI" panose="020B0604030504040204" pitchFamily="50" charset="-128"/>
                <a:ea typeface="Meiryo UI" panose="020B0604030504040204" pitchFamily="50" charset="-128"/>
              </a:rPr>
              <a:t>1) Look AHEAD Research Group. N </a:t>
            </a:r>
            <a:r>
              <a:rPr kumimoji="1" lang="en-US" altLang="ja-JP" sz="1050" dirty="0" err="1">
                <a:latin typeface="Meiryo UI" panose="020B0604030504040204" pitchFamily="50" charset="-128"/>
                <a:ea typeface="Meiryo UI" panose="020B0604030504040204" pitchFamily="50" charset="-128"/>
              </a:rPr>
              <a:t>Engl</a:t>
            </a:r>
            <a:r>
              <a:rPr kumimoji="1" lang="en-US" altLang="ja-JP" sz="1050" dirty="0">
                <a:latin typeface="Meiryo UI" panose="020B0604030504040204" pitchFamily="50" charset="-128"/>
                <a:ea typeface="Meiryo UI" panose="020B0604030504040204" pitchFamily="50" charset="-128"/>
              </a:rPr>
              <a:t> J Med 369</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:145-154, 2013</a:t>
            </a:r>
            <a:endParaRPr kumimoji="1" lang="ja-JP" altLang="en-US" sz="1050" dirty="0">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64593FA4-5677-4C05-8D79-6F382F232918}"/>
              </a:ext>
            </a:extLst>
          </p:cNvPr>
          <p:cNvGrpSpPr/>
          <p:nvPr/>
        </p:nvGrpSpPr>
        <p:grpSpPr>
          <a:xfrm>
            <a:off x="1628131" y="4928850"/>
            <a:ext cx="7084729" cy="646331"/>
            <a:chOff x="1628131" y="5145300"/>
            <a:chExt cx="7084729" cy="646331"/>
          </a:xfrm>
        </p:grpSpPr>
        <p:sp>
          <p:nvSpPr>
            <p:cNvPr id="17" name="テキスト ボックス 16">
              <a:extLst>
                <a:ext uri="{FF2B5EF4-FFF2-40B4-BE49-F238E27FC236}">
                  <a16:creationId xmlns:a16="http://schemas.microsoft.com/office/drawing/2014/main" id="{6513CFDC-3690-451E-BD2E-32E454CF6E76}"/>
                </a:ext>
              </a:extLst>
            </p:cNvPr>
            <p:cNvSpPr txBox="1"/>
            <p:nvPr/>
          </p:nvSpPr>
          <p:spPr>
            <a:xfrm>
              <a:off x="1655026" y="5145300"/>
              <a:ext cx="7057834" cy="646331"/>
            </a:xfrm>
            <a:prstGeom prst="rect">
              <a:avLst/>
            </a:prstGeom>
            <a:noFill/>
            <a:ln>
              <a:solidFill>
                <a:schemeClr val="tx1">
                  <a:lumMod val="50000"/>
                  <a:lumOff val="50000"/>
                </a:schemeClr>
              </a:solidFill>
            </a:ln>
          </p:spPr>
          <p:txBody>
            <a:bodyPr wrap="square" rtlCol="0" anchor="ctr">
              <a:spAutoFit/>
            </a:bodyPr>
            <a:lstStyle/>
            <a:p>
              <a:pPr marL="144000"/>
              <a:r>
                <a:rPr kumimoji="1" lang="ja-JP" altLang="en-US" sz="1200" dirty="0">
                  <a:latin typeface="Meiryo UI" panose="020B0604030504040204" pitchFamily="50" charset="-128"/>
                  <a:ea typeface="Meiryo UI" panose="020B0604030504040204" pitchFamily="50" charset="-128"/>
                </a:rPr>
                <a:t>約</a:t>
              </a:r>
              <a:r>
                <a:rPr kumimoji="1" lang="en-US" altLang="ja-JP" sz="1200" dirty="0">
                  <a:latin typeface="Meiryo UI" panose="020B0604030504040204" pitchFamily="50" charset="-128"/>
                  <a:ea typeface="Meiryo UI" panose="020B0604030504040204" pitchFamily="50" charset="-128"/>
                </a:rPr>
                <a:t>7</a:t>
              </a:r>
              <a:r>
                <a:rPr kumimoji="1" lang="ja-JP" altLang="en-US" sz="1200" dirty="0">
                  <a:latin typeface="Meiryo UI" panose="020B0604030504040204" pitchFamily="50" charset="-128"/>
                  <a:ea typeface="Meiryo UI" panose="020B0604030504040204" pitchFamily="50" charset="-128"/>
                </a:rPr>
                <a:t>％の体重減少を目標として、グループサポートセッション、カロリー・脂質制限食を実施し、食事代替品の使用および身体活動の増加を推奨した。</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年間の強化介入後</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年間の維持期には、月</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回のグループミーティングを実施し、</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日</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食の食事代替品の使用と定期的な身体活動を推奨した。</a:t>
              </a:r>
            </a:p>
          </p:txBody>
        </p:sp>
        <p:sp>
          <p:nvSpPr>
            <p:cNvPr id="22" name="テキスト ボックス 21">
              <a:extLst>
                <a:ext uri="{FF2B5EF4-FFF2-40B4-BE49-F238E27FC236}">
                  <a16:creationId xmlns:a16="http://schemas.microsoft.com/office/drawing/2014/main" id="{37CFBE92-E73A-44E6-BA0F-FA06DEF7EE3C}"/>
                </a:ext>
              </a:extLst>
            </p:cNvPr>
            <p:cNvSpPr txBox="1"/>
            <p:nvPr/>
          </p:nvSpPr>
          <p:spPr>
            <a:xfrm>
              <a:off x="1628131" y="5151582"/>
              <a:ext cx="330254" cy="276999"/>
            </a:xfrm>
            <a:prstGeom prst="rect">
              <a:avLst/>
            </a:prstGeom>
            <a:noFill/>
            <a:ln>
              <a:noFill/>
            </a:ln>
          </p:spPr>
          <p:txBody>
            <a:bodyPr wrap="square" rtlCol="0" anchor="ctr">
              <a:spAutoFit/>
            </a:bodyPr>
            <a:lstStyle/>
            <a:p>
              <a:pPr algn="ctr"/>
              <a:r>
                <a:rPr kumimoji="1" lang="ja-JP" altLang="en-US" sz="1200" dirty="0">
                  <a:latin typeface="Meiryo UI" panose="020B0604030504040204" pitchFamily="50" charset="-128"/>
                  <a:ea typeface="Meiryo UI" panose="020B0604030504040204" pitchFamily="50" charset="-128"/>
                </a:rPr>
                <a:t>＊</a:t>
              </a:r>
            </a:p>
          </p:txBody>
        </p:sp>
      </p:grpSp>
    </p:spTree>
    <p:extLst>
      <p:ext uri="{BB962C8B-B14F-4D97-AF65-F5344CB8AC3E}">
        <p14:creationId xmlns:p14="http://schemas.microsoft.com/office/powerpoint/2010/main" val="2847780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研究概要②</a:t>
            </a:r>
          </a:p>
        </p:txBody>
      </p:sp>
      <p:grpSp>
        <p:nvGrpSpPr>
          <p:cNvPr id="20" name="グループ化 19">
            <a:extLst>
              <a:ext uri="{FF2B5EF4-FFF2-40B4-BE49-F238E27FC236}">
                <a16:creationId xmlns:a16="http://schemas.microsoft.com/office/drawing/2014/main" id="{60C6896F-F9F0-41FA-BA38-E755A8111144}"/>
              </a:ext>
            </a:extLst>
          </p:cNvPr>
          <p:cNvGrpSpPr/>
          <p:nvPr/>
        </p:nvGrpSpPr>
        <p:grpSpPr>
          <a:xfrm>
            <a:off x="371239" y="1314244"/>
            <a:ext cx="1152000" cy="490087"/>
            <a:chOff x="286872" y="2822073"/>
            <a:chExt cx="1152000" cy="490087"/>
          </a:xfrm>
        </p:grpSpPr>
        <p:sp>
          <p:nvSpPr>
            <p:cNvPr id="12" name="四角形: 角を丸くする 11">
              <a:extLst>
                <a:ext uri="{FF2B5EF4-FFF2-40B4-BE49-F238E27FC236}">
                  <a16:creationId xmlns:a16="http://schemas.microsoft.com/office/drawing/2014/main" id="{EE49A118-E03D-4BF5-BEEB-17F3050B76D0}"/>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69DE1678-DC22-4E3D-9F8A-2E25CC66E989}"/>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p>
          </p:txBody>
        </p:sp>
      </p:gr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255180"/>
            <a:ext cx="7236000" cy="4801314"/>
          </a:xfrm>
          <a:prstGeom prst="rect">
            <a:avLst/>
          </a:prstGeom>
          <a:noFill/>
        </p:spPr>
        <p:txBody>
          <a:bodyPr wrap="square" rtlCol="0">
            <a:spAutoFit/>
          </a:bodyPr>
          <a:lstStyle/>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試験開始後</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年時点での体重減少に対する試験開始後</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4</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年の体重変化に基づき、対象患者を</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5</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つの区分（</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0</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25</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50</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75</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100</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％）で維持者または再増加者に分類した</a:t>
            </a:r>
            <a:r>
              <a:rPr lang="en-US" altLang="ja-JP" sz="1800" kern="100" baseline="3000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一般化線形モデルを用いて、試験開始後</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4</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年時点における</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HDL</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コレステロール、トリグリセライド、空腹時血糖値、</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HbA1c</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、収縮期血圧、拡張期血圧、ウエスト周囲径の</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年後からの変化について、維持者と再増加者の間の調整済み平均差を評価した。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解析は試験開始後</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年時点における体重減少率</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10</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％未満／</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10</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％以上、男性／女性で分けて行った。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defRPr/>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年齢、ホルモン補充療法（女性）、人種（白人／黒人／その他）、ベースライン</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BMI</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、試験開始後</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年時点における体重減少率、各アウトカムのベースライン値、各アウトカムの</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年目の変化、チアゾリジン系薬の使用、アウトカム特異的な薬剤の使用（脂質アウトカムに対する脂質異常症治療薬、血圧に対する降圧薬、空腹時血糖値／</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HbA1c</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／ウエスト周囲径に対する糖尿病治療薬の使用）を調整した。薬剤の使用は、ベースラインから試験開始後</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4</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年までの使用状況に応じて「常に服薬している」「一度も服薬していない」「服薬を開始した」「服薬を中止した」の</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4</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つに分類した。</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6A26273-62A8-4C6C-ABB2-534DD3D11E8A}"/>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grpSp>
        <p:nvGrpSpPr>
          <p:cNvPr id="14" name="グループ化 13">
            <a:extLst>
              <a:ext uri="{FF2B5EF4-FFF2-40B4-BE49-F238E27FC236}">
                <a16:creationId xmlns:a16="http://schemas.microsoft.com/office/drawing/2014/main" id="{ED1413F6-7000-47E9-840E-0DF08CADAD1C}"/>
              </a:ext>
            </a:extLst>
          </p:cNvPr>
          <p:cNvGrpSpPr/>
          <p:nvPr/>
        </p:nvGrpSpPr>
        <p:grpSpPr>
          <a:xfrm>
            <a:off x="1655026" y="6044720"/>
            <a:ext cx="7084729" cy="467031"/>
            <a:chOff x="1628131" y="5232267"/>
            <a:chExt cx="7084729" cy="467031"/>
          </a:xfrm>
        </p:grpSpPr>
        <p:sp>
          <p:nvSpPr>
            <p:cNvPr id="17" name="テキスト ボックス 16">
              <a:extLst>
                <a:ext uri="{FF2B5EF4-FFF2-40B4-BE49-F238E27FC236}">
                  <a16:creationId xmlns:a16="http://schemas.microsoft.com/office/drawing/2014/main" id="{6798AACA-533D-4A77-A675-C781FDAE3452}"/>
                </a:ext>
              </a:extLst>
            </p:cNvPr>
            <p:cNvSpPr txBox="1"/>
            <p:nvPr/>
          </p:nvSpPr>
          <p:spPr>
            <a:xfrm>
              <a:off x="1655026" y="5237633"/>
              <a:ext cx="7057834" cy="461665"/>
            </a:xfrm>
            <a:prstGeom prst="rect">
              <a:avLst/>
            </a:prstGeom>
            <a:noFill/>
            <a:ln>
              <a:solidFill>
                <a:schemeClr val="tx1">
                  <a:lumMod val="50000"/>
                  <a:lumOff val="50000"/>
                </a:schemeClr>
              </a:solidFill>
            </a:ln>
          </p:spPr>
          <p:txBody>
            <a:bodyPr wrap="square" rtlCol="0" anchor="ctr">
              <a:spAutoFit/>
            </a:bodyPr>
            <a:lstStyle/>
            <a:p>
              <a:pPr marL="144000"/>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0</a:t>
              </a:r>
              <a:r>
                <a:rPr kumimoji="1" lang="ja-JP" altLang="en-US" sz="1200" dirty="0">
                  <a:latin typeface="Meiryo UI" panose="020B0604030504040204" pitchFamily="50" charset="-128"/>
                  <a:ea typeface="Meiryo UI" panose="020B0604030504040204" pitchFamily="50" charset="-128"/>
                </a:rPr>
                <a:t>％」の区分の場合、試験開始後</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4</a:t>
              </a:r>
              <a:r>
                <a:rPr kumimoji="1" lang="ja-JP" altLang="en-US" sz="1200" dirty="0">
                  <a:latin typeface="Meiryo UI" panose="020B0604030504040204" pitchFamily="50" charset="-128"/>
                  <a:ea typeface="Meiryo UI" panose="020B0604030504040204" pitchFamily="50" charset="-128"/>
                </a:rPr>
                <a:t>年の体重変化率が</a:t>
              </a:r>
              <a:r>
                <a:rPr kumimoji="1" lang="en-US" altLang="ja-JP" sz="1200" dirty="0">
                  <a:latin typeface="Meiryo UI" panose="020B0604030504040204" pitchFamily="50" charset="-128"/>
                  <a:ea typeface="Meiryo UI" panose="020B0604030504040204" pitchFamily="50" charset="-128"/>
                </a:rPr>
                <a:t>0</a:t>
              </a:r>
              <a:r>
                <a:rPr kumimoji="1" lang="ja-JP" altLang="en-US" sz="1200" dirty="0">
                  <a:latin typeface="Meiryo UI" panose="020B0604030504040204" pitchFamily="50" charset="-128"/>
                  <a:ea typeface="Meiryo UI" panose="020B0604030504040204" pitchFamily="50" charset="-128"/>
                </a:rPr>
                <a:t>％以下の患者を維持者、同</a:t>
              </a:r>
              <a:r>
                <a:rPr kumimoji="1" lang="en-US" altLang="ja-JP" sz="1200" dirty="0">
                  <a:latin typeface="Meiryo UI" panose="020B0604030504040204" pitchFamily="50" charset="-128"/>
                  <a:ea typeface="Meiryo UI" panose="020B0604030504040204" pitchFamily="50" charset="-128"/>
                </a:rPr>
                <a:t>0</a:t>
              </a:r>
              <a:r>
                <a:rPr kumimoji="1" lang="ja-JP" altLang="en-US" sz="1200" dirty="0">
                  <a:latin typeface="Meiryo UI" panose="020B0604030504040204" pitchFamily="50" charset="-128"/>
                  <a:ea typeface="Meiryo UI" panose="020B0604030504040204" pitchFamily="50" charset="-128"/>
                </a:rPr>
                <a:t>％超の患者を再増加者と判定した。</a:t>
              </a:r>
            </a:p>
          </p:txBody>
        </p:sp>
        <p:sp>
          <p:nvSpPr>
            <p:cNvPr id="18" name="テキスト ボックス 17">
              <a:extLst>
                <a:ext uri="{FF2B5EF4-FFF2-40B4-BE49-F238E27FC236}">
                  <a16:creationId xmlns:a16="http://schemas.microsoft.com/office/drawing/2014/main" id="{69015B8F-645B-47BF-A24C-719487A16E52}"/>
                </a:ext>
              </a:extLst>
            </p:cNvPr>
            <p:cNvSpPr txBox="1"/>
            <p:nvPr/>
          </p:nvSpPr>
          <p:spPr>
            <a:xfrm>
              <a:off x="1628131" y="5232267"/>
              <a:ext cx="330254" cy="276999"/>
            </a:xfrm>
            <a:prstGeom prst="rect">
              <a:avLst/>
            </a:prstGeom>
            <a:noFill/>
            <a:ln>
              <a:noFill/>
            </a:ln>
          </p:spPr>
          <p:txBody>
            <a:bodyPr wrap="square" rtlCol="0" anchor="ctr">
              <a:spAutoFit/>
            </a:bodyPr>
            <a:lstStyle/>
            <a:p>
              <a:pPr algn="ctr"/>
              <a:r>
                <a:rPr kumimoji="1" lang="ja-JP" altLang="en-US" sz="1200" dirty="0">
                  <a:latin typeface="Meiryo UI" panose="020B0604030504040204" pitchFamily="50" charset="-128"/>
                  <a:ea typeface="Meiryo UI" panose="020B0604030504040204" pitchFamily="50" charset="-128"/>
                </a:rPr>
                <a:t>＊</a:t>
              </a:r>
            </a:p>
          </p:txBody>
        </p:sp>
      </p:grpSp>
    </p:spTree>
    <p:extLst>
      <p:ext uri="{BB962C8B-B14F-4D97-AF65-F5344CB8AC3E}">
        <p14:creationId xmlns:p14="http://schemas.microsoft.com/office/powerpoint/2010/main" val="117264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5570756"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体重維持者／再増加者の判定方法</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90" name="テキスト ボックス 89">
            <a:extLst>
              <a:ext uri="{FF2B5EF4-FFF2-40B4-BE49-F238E27FC236}">
                <a16:creationId xmlns:a16="http://schemas.microsoft.com/office/drawing/2014/main" id="{D8F7A2DD-5EE4-4DA2-BA03-E3C6D0C19FA0}"/>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r>
              <a:rPr kumimoji="1" lang="ja-JP" altLang="en-US" sz="1050" dirty="0">
                <a:latin typeface="Meiryo UI" panose="020B0604030504040204" pitchFamily="50" charset="-128"/>
                <a:ea typeface="Meiryo UI" panose="020B0604030504040204" pitchFamily="50" charset="-128"/>
              </a:rPr>
              <a:t>より作図</a:t>
            </a:r>
            <a:endParaRPr kumimoji="1" lang="pt-BR" altLang="ja-JP" sz="1050" dirty="0">
              <a:latin typeface="Meiryo UI" panose="020B0604030504040204" pitchFamily="50" charset="-128"/>
              <a:ea typeface="Meiryo UI" panose="020B0604030504040204" pitchFamily="50" charset="-128"/>
            </a:endParaRPr>
          </a:p>
        </p:txBody>
      </p:sp>
      <p:graphicFrame>
        <p:nvGraphicFramePr>
          <p:cNvPr id="109" name="表 14">
            <a:extLst>
              <a:ext uri="{FF2B5EF4-FFF2-40B4-BE49-F238E27FC236}">
                <a16:creationId xmlns:a16="http://schemas.microsoft.com/office/drawing/2014/main" id="{2CCFA80E-C438-4ECA-BC66-454875A77216}"/>
              </a:ext>
            </a:extLst>
          </p:cNvPr>
          <p:cNvGraphicFramePr>
            <a:graphicFrameLocks noGrp="1"/>
          </p:cNvGraphicFramePr>
          <p:nvPr>
            <p:extLst>
              <p:ext uri="{D42A27DB-BD31-4B8C-83A1-F6EECF244321}">
                <p14:modId xmlns:p14="http://schemas.microsoft.com/office/powerpoint/2010/main" val="52966227"/>
              </p:ext>
            </p:extLst>
          </p:nvPr>
        </p:nvGraphicFramePr>
        <p:xfrm>
          <a:off x="1723261" y="1522153"/>
          <a:ext cx="7020000" cy="487084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397759839"/>
                    </a:ext>
                  </a:extLst>
                </a:gridCol>
                <a:gridCol w="558000">
                  <a:extLst>
                    <a:ext uri="{9D8B030D-6E8A-4147-A177-3AD203B41FA5}">
                      <a16:colId xmlns:a16="http://schemas.microsoft.com/office/drawing/2014/main" val="2317618356"/>
                    </a:ext>
                  </a:extLst>
                </a:gridCol>
                <a:gridCol w="558000">
                  <a:extLst>
                    <a:ext uri="{9D8B030D-6E8A-4147-A177-3AD203B41FA5}">
                      <a16:colId xmlns:a16="http://schemas.microsoft.com/office/drawing/2014/main" val="484583535"/>
                    </a:ext>
                  </a:extLst>
                </a:gridCol>
                <a:gridCol w="558000">
                  <a:extLst>
                    <a:ext uri="{9D8B030D-6E8A-4147-A177-3AD203B41FA5}">
                      <a16:colId xmlns:a16="http://schemas.microsoft.com/office/drawing/2014/main" val="987431209"/>
                    </a:ext>
                  </a:extLst>
                </a:gridCol>
                <a:gridCol w="558000">
                  <a:extLst>
                    <a:ext uri="{9D8B030D-6E8A-4147-A177-3AD203B41FA5}">
                      <a16:colId xmlns:a16="http://schemas.microsoft.com/office/drawing/2014/main" val="2102014312"/>
                    </a:ext>
                  </a:extLst>
                </a:gridCol>
                <a:gridCol w="558000">
                  <a:extLst>
                    <a:ext uri="{9D8B030D-6E8A-4147-A177-3AD203B41FA5}">
                      <a16:colId xmlns:a16="http://schemas.microsoft.com/office/drawing/2014/main" val="3433375976"/>
                    </a:ext>
                  </a:extLst>
                </a:gridCol>
                <a:gridCol w="558000">
                  <a:extLst>
                    <a:ext uri="{9D8B030D-6E8A-4147-A177-3AD203B41FA5}">
                      <a16:colId xmlns:a16="http://schemas.microsoft.com/office/drawing/2014/main" val="2197524229"/>
                    </a:ext>
                  </a:extLst>
                </a:gridCol>
                <a:gridCol w="558000">
                  <a:extLst>
                    <a:ext uri="{9D8B030D-6E8A-4147-A177-3AD203B41FA5}">
                      <a16:colId xmlns:a16="http://schemas.microsoft.com/office/drawing/2014/main" val="3414223147"/>
                    </a:ext>
                  </a:extLst>
                </a:gridCol>
                <a:gridCol w="558000">
                  <a:extLst>
                    <a:ext uri="{9D8B030D-6E8A-4147-A177-3AD203B41FA5}">
                      <a16:colId xmlns:a16="http://schemas.microsoft.com/office/drawing/2014/main" val="805240394"/>
                    </a:ext>
                  </a:extLst>
                </a:gridCol>
                <a:gridCol w="558000">
                  <a:extLst>
                    <a:ext uri="{9D8B030D-6E8A-4147-A177-3AD203B41FA5}">
                      <a16:colId xmlns:a16="http://schemas.microsoft.com/office/drawing/2014/main" val="2303076169"/>
                    </a:ext>
                  </a:extLst>
                </a:gridCol>
                <a:gridCol w="558000">
                  <a:extLst>
                    <a:ext uri="{9D8B030D-6E8A-4147-A177-3AD203B41FA5}">
                      <a16:colId xmlns:a16="http://schemas.microsoft.com/office/drawing/2014/main" val="870493280"/>
                    </a:ext>
                  </a:extLst>
                </a:gridCol>
                <a:gridCol w="720000">
                  <a:extLst>
                    <a:ext uri="{9D8B030D-6E8A-4147-A177-3AD203B41FA5}">
                      <a16:colId xmlns:a16="http://schemas.microsoft.com/office/drawing/2014/main" val="709032546"/>
                    </a:ext>
                  </a:extLst>
                </a:gridCol>
              </a:tblGrid>
              <a:tr h="370840">
                <a:tc>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gridSpan="2">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565033574"/>
                  </a:ext>
                </a:extLst>
              </a:tr>
              <a:tr h="900000">
                <a:tc gridSpan="2">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維持者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gridSpan="10">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再増加者</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583310015"/>
                  </a:ext>
                </a:extLst>
              </a:tr>
              <a:tr h="900000">
                <a:tc gridSpan="4">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維持者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gridSpan="8">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再増加者</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92512079"/>
                  </a:ext>
                </a:extLst>
              </a:tr>
              <a:tr h="900000">
                <a:tc gridSpan="6">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維持者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gridSpan="6">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再増加者</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519823424"/>
                  </a:ext>
                </a:extLst>
              </a:tr>
              <a:tr h="900000">
                <a:tc gridSpan="8">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維持者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gridSpan="4">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再増加者</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005349128"/>
                  </a:ext>
                </a:extLst>
              </a:tr>
              <a:tr h="900000">
                <a:tc gridSpan="10">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維持者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gridSpan="2">
                  <a:txBody>
                    <a:bodyPr/>
                    <a:lstStyle/>
                    <a:p>
                      <a:pPr algn="ctr"/>
                      <a:r>
                        <a:rPr kumimoji="1" lang="ja-JP" altLang="en-US" sz="1600" b="1" dirty="0">
                          <a:solidFill>
                            <a:schemeClr val="tx1"/>
                          </a:solidFill>
                          <a:latin typeface="Meiryo UI" panose="020B0604030504040204" pitchFamily="50" charset="-128"/>
                          <a:ea typeface="Meiryo UI" panose="020B0604030504040204" pitchFamily="50" charset="-128"/>
                        </a:rPr>
                        <a:t>再増加者</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tc hMerge="1">
                  <a:txBody>
                    <a:bodyPr/>
                    <a:lstStyle/>
                    <a:p>
                      <a:pPr algn="ctr"/>
                      <a:endParaRPr kumimoji="1" lang="ja-JP" altLang="en-US" sz="1600" b="1"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488234514"/>
                  </a:ext>
                </a:extLst>
              </a:tr>
            </a:tbl>
          </a:graphicData>
        </a:graphic>
      </p:graphicFrame>
      <p:sp>
        <p:nvSpPr>
          <p:cNvPr id="117" name="テキスト ボックス 116">
            <a:extLst>
              <a:ext uri="{FF2B5EF4-FFF2-40B4-BE49-F238E27FC236}">
                <a16:creationId xmlns:a16="http://schemas.microsoft.com/office/drawing/2014/main" id="{3A14B041-81EF-436E-994E-28098372B29F}"/>
              </a:ext>
            </a:extLst>
          </p:cNvPr>
          <p:cNvSpPr txBox="1"/>
          <p:nvPr/>
        </p:nvSpPr>
        <p:spPr>
          <a:xfrm>
            <a:off x="2446023" y="1148520"/>
            <a:ext cx="5832046"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試験開始後</a:t>
            </a: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年時点での体重減少に対する試験開始後</a:t>
            </a:r>
            <a:r>
              <a:rPr kumimoji="1" lang="en-US" altLang="ja-JP" sz="1400" b="1" dirty="0">
                <a:latin typeface="Meiryo UI" panose="020B0604030504040204" pitchFamily="50" charset="-128"/>
                <a:ea typeface="Meiryo UI" panose="020B0604030504040204" pitchFamily="50" charset="-128"/>
              </a:rPr>
              <a:t>1</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4</a:t>
            </a:r>
            <a:r>
              <a:rPr kumimoji="1" lang="ja-JP" altLang="en-US" sz="1400" b="1" dirty="0">
                <a:latin typeface="Meiryo UI" panose="020B0604030504040204" pitchFamily="50" charset="-128"/>
                <a:ea typeface="Meiryo UI" panose="020B0604030504040204" pitchFamily="50" charset="-128"/>
              </a:rPr>
              <a:t>年の変化率</a:t>
            </a:r>
          </a:p>
        </p:txBody>
      </p:sp>
      <p:grpSp>
        <p:nvGrpSpPr>
          <p:cNvPr id="10" name="グループ化 9">
            <a:extLst>
              <a:ext uri="{FF2B5EF4-FFF2-40B4-BE49-F238E27FC236}">
                <a16:creationId xmlns:a16="http://schemas.microsoft.com/office/drawing/2014/main" id="{CDC6725F-E1BF-49BC-84B8-7B9452215CB8}"/>
              </a:ext>
            </a:extLst>
          </p:cNvPr>
          <p:cNvGrpSpPr/>
          <p:nvPr/>
        </p:nvGrpSpPr>
        <p:grpSpPr>
          <a:xfrm>
            <a:off x="523122" y="2010232"/>
            <a:ext cx="854462" cy="683650"/>
            <a:chOff x="451402" y="1875757"/>
            <a:chExt cx="854462" cy="683650"/>
          </a:xfrm>
        </p:grpSpPr>
        <p:sp>
          <p:nvSpPr>
            <p:cNvPr id="118" name="テキスト ボックス 117">
              <a:extLst>
                <a:ext uri="{FF2B5EF4-FFF2-40B4-BE49-F238E27FC236}">
                  <a16:creationId xmlns:a16="http://schemas.microsoft.com/office/drawing/2014/main" id="{B21123B9-CA62-4DA2-B192-22FE38927796}"/>
                </a:ext>
              </a:extLst>
            </p:cNvPr>
            <p:cNvSpPr txBox="1"/>
            <p:nvPr/>
          </p:nvSpPr>
          <p:spPr>
            <a:xfrm>
              <a:off x="602102" y="2190075"/>
              <a:ext cx="570989" cy="369332"/>
            </a:xfrm>
            <a:prstGeom prst="rect">
              <a:avLst/>
            </a:prstGeom>
            <a:noFill/>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0</a:t>
              </a:r>
              <a:r>
                <a:rPr kumimoji="1" lang="ja-JP" altLang="en-US" b="1" dirty="0">
                  <a:latin typeface="Meiryo UI" panose="020B0604030504040204" pitchFamily="50" charset="-128"/>
                  <a:ea typeface="Meiryo UI" panose="020B0604030504040204" pitchFamily="50" charset="-128"/>
                </a:rPr>
                <a:t>％</a:t>
              </a:r>
            </a:p>
          </p:txBody>
        </p:sp>
        <p:sp>
          <p:nvSpPr>
            <p:cNvPr id="140" name="四角形: 角を丸くする 139">
              <a:extLst>
                <a:ext uri="{FF2B5EF4-FFF2-40B4-BE49-F238E27FC236}">
                  <a16:creationId xmlns:a16="http://schemas.microsoft.com/office/drawing/2014/main" id="{6A29A2C8-391D-4180-9678-406947AE4F27}"/>
                </a:ext>
              </a:extLst>
            </p:cNvPr>
            <p:cNvSpPr/>
            <p:nvPr/>
          </p:nvSpPr>
          <p:spPr>
            <a:xfrm>
              <a:off x="451402" y="1875757"/>
              <a:ext cx="854462" cy="312883"/>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区分①</a:t>
              </a:r>
            </a:p>
          </p:txBody>
        </p:sp>
      </p:grpSp>
      <p:grpSp>
        <p:nvGrpSpPr>
          <p:cNvPr id="146" name="グループ化 145">
            <a:extLst>
              <a:ext uri="{FF2B5EF4-FFF2-40B4-BE49-F238E27FC236}">
                <a16:creationId xmlns:a16="http://schemas.microsoft.com/office/drawing/2014/main" id="{6B81BAD3-4AC5-4E8D-9520-0035691503C2}"/>
              </a:ext>
            </a:extLst>
          </p:cNvPr>
          <p:cNvGrpSpPr/>
          <p:nvPr/>
        </p:nvGrpSpPr>
        <p:grpSpPr>
          <a:xfrm>
            <a:off x="523122" y="2942561"/>
            <a:ext cx="854462" cy="682215"/>
            <a:chOff x="451402" y="1875757"/>
            <a:chExt cx="854462" cy="682215"/>
          </a:xfrm>
        </p:grpSpPr>
        <p:sp>
          <p:nvSpPr>
            <p:cNvPr id="147" name="テキスト ボックス 146">
              <a:extLst>
                <a:ext uri="{FF2B5EF4-FFF2-40B4-BE49-F238E27FC236}">
                  <a16:creationId xmlns:a16="http://schemas.microsoft.com/office/drawing/2014/main" id="{B728F27F-3456-4753-92D6-9B61A2A4B4E4}"/>
                </a:ext>
              </a:extLst>
            </p:cNvPr>
            <p:cNvSpPr txBox="1"/>
            <p:nvPr/>
          </p:nvSpPr>
          <p:spPr>
            <a:xfrm>
              <a:off x="515392" y="2188640"/>
              <a:ext cx="726481" cy="369332"/>
            </a:xfrm>
            <a:prstGeom prst="rect">
              <a:avLst/>
            </a:prstGeom>
            <a:noFill/>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25</a:t>
              </a:r>
              <a:r>
                <a:rPr kumimoji="1" lang="ja-JP" altLang="en-US" b="1" dirty="0">
                  <a:latin typeface="Meiryo UI" panose="020B0604030504040204" pitchFamily="50" charset="-128"/>
                  <a:ea typeface="Meiryo UI" panose="020B0604030504040204" pitchFamily="50" charset="-128"/>
                </a:rPr>
                <a:t>％</a:t>
              </a:r>
            </a:p>
          </p:txBody>
        </p:sp>
        <p:sp>
          <p:nvSpPr>
            <p:cNvPr id="148" name="四角形: 角を丸くする 147">
              <a:extLst>
                <a:ext uri="{FF2B5EF4-FFF2-40B4-BE49-F238E27FC236}">
                  <a16:creationId xmlns:a16="http://schemas.microsoft.com/office/drawing/2014/main" id="{D8AEDB76-3802-4710-BC15-3B14A8DB9CDE}"/>
                </a:ext>
              </a:extLst>
            </p:cNvPr>
            <p:cNvSpPr/>
            <p:nvPr/>
          </p:nvSpPr>
          <p:spPr>
            <a:xfrm>
              <a:off x="451402" y="1875757"/>
              <a:ext cx="854462" cy="312883"/>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区分②</a:t>
              </a:r>
            </a:p>
          </p:txBody>
        </p:sp>
      </p:grpSp>
      <p:grpSp>
        <p:nvGrpSpPr>
          <p:cNvPr id="149" name="グループ化 148">
            <a:extLst>
              <a:ext uri="{FF2B5EF4-FFF2-40B4-BE49-F238E27FC236}">
                <a16:creationId xmlns:a16="http://schemas.microsoft.com/office/drawing/2014/main" id="{2CCADD2F-4417-4725-9C86-B87809053313}"/>
              </a:ext>
            </a:extLst>
          </p:cNvPr>
          <p:cNvGrpSpPr/>
          <p:nvPr/>
        </p:nvGrpSpPr>
        <p:grpSpPr>
          <a:xfrm>
            <a:off x="523122" y="3876084"/>
            <a:ext cx="854462" cy="669298"/>
            <a:chOff x="451402" y="1875757"/>
            <a:chExt cx="854462" cy="669298"/>
          </a:xfrm>
        </p:grpSpPr>
        <p:sp>
          <p:nvSpPr>
            <p:cNvPr id="150" name="テキスト ボックス 149">
              <a:extLst>
                <a:ext uri="{FF2B5EF4-FFF2-40B4-BE49-F238E27FC236}">
                  <a16:creationId xmlns:a16="http://schemas.microsoft.com/office/drawing/2014/main" id="{BFE416B5-ABCD-424C-8D62-5B5A02893549}"/>
                </a:ext>
              </a:extLst>
            </p:cNvPr>
            <p:cNvSpPr txBox="1"/>
            <p:nvPr/>
          </p:nvSpPr>
          <p:spPr>
            <a:xfrm>
              <a:off x="516720" y="2175723"/>
              <a:ext cx="726481" cy="369332"/>
            </a:xfrm>
            <a:prstGeom prst="rect">
              <a:avLst/>
            </a:prstGeom>
            <a:noFill/>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50</a:t>
              </a:r>
              <a:r>
                <a:rPr kumimoji="1" lang="ja-JP" altLang="en-US" b="1" dirty="0">
                  <a:latin typeface="Meiryo UI" panose="020B0604030504040204" pitchFamily="50" charset="-128"/>
                  <a:ea typeface="Meiryo UI" panose="020B0604030504040204" pitchFamily="50" charset="-128"/>
                </a:rPr>
                <a:t>％</a:t>
              </a:r>
            </a:p>
          </p:txBody>
        </p:sp>
        <p:sp>
          <p:nvSpPr>
            <p:cNvPr id="151" name="四角形: 角を丸くする 150">
              <a:extLst>
                <a:ext uri="{FF2B5EF4-FFF2-40B4-BE49-F238E27FC236}">
                  <a16:creationId xmlns:a16="http://schemas.microsoft.com/office/drawing/2014/main" id="{F878CF77-7211-4EDD-B7FC-2EB3FDBCF62F}"/>
                </a:ext>
              </a:extLst>
            </p:cNvPr>
            <p:cNvSpPr/>
            <p:nvPr/>
          </p:nvSpPr>
          <p:spPr>
            <a:xfrm>
              <a:off x="451402" y="1875757"/>
              <a:ext cx="854462" cy="312883"/>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区分③</a:t>
              </a:r>
            </a:p>
          </p:txBody>
        </p:sp>
      </p:grpSp>
      <p:grpSp>
        <p:nvGrpSpPr>
          <p:cNvPr id="152" name="グループ化 151">
            <a:extLst>
              <a:ext uri="{FF2B5EF4-FFF2-40B4-BE49-F238E27FC236}">
                <a16:creationId xmlns:a16="http://schemas.microsoft.com/office/drawing/2014/main" id="{C72F4391-2E78-43B7-8D22-6DCD558F2D5C}"/>
              </a:ext>
            </a:extLst>
          </p:cNvPr>
          <p:cNvGrpSpPr/>
          <p:nvPr/>
        </p:nvGrpSpPr>
        <p:grpSpPr>
          <a:xfrm>
            <a:off x="523122" y="4709801"/>
            <a:ext cx="854462" cy="673492"/>
            <a:chOff x="451402" y="1875757"/>
            <a:chExt cx="854462" cy="673492"/>
          </a:xfrm>
        </p:grpSpPr>
        <p:sp>
          <p:nvSpPr>
            <p:cNvPr id="153" name="テキスト ボックス 152">
              <a:extLst>
                <a:ext uri="{FF2B5EF4-FFF2-40B4-BE49-F238E27FC236}">
                  <a16:creationId xmlns:a16="http://schemas.microsoft.com/office/drawing/2014/main" id="{A9B2DF44-17D9-490C-8AEE-BFA6B4DE77AF}"/>
                </a:ext>
              </a:extLst>
            </p:cNvPr>
            <p:cNvSpPr txBox="1"/>
            <p:nvPr/>
          </p:nvSpPr>
          <p:spPr>
            <a:xfrm>
              <a:off x="515392" y="2179917"/>
              <a:ext cx="726481" cy="369332"/>
            </a:xfrm>
            <a:prstGeom prst="rect">
              <a:avLst/>
            </a:prstGeom>
            <a:noFill/>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75</a:t>
              </a:r>
              <a:r>
                <a:rPr kumimoji="1" lang="ja-JP" altLang="en-US" b="1" dirty="0">
                  <a:latin typeface="Meiryo UI" panose="020B0604030504040204" pitchFamily="50" charset="-128"/>
                  <a:ea typeface="Meiryo UI" panose="020B0604030504040204" pitchFamily="50" charset="-128"/>
                </a:rPr>
                <a:t>％</a:t>
              </a:r>
            </a:p>
          </p:txBody>
        </p:sp>
        <p:sp>
          <p:nvSpPr>
            <p:cNvPr id="154" name="四角形: 角を丸くする 153">
              <a:extLst>
                <a:ext uri="{FF2B5EF4-FFF2-40B4-BE49-F238E27FC236}">
                  <a16:creationId xmlns:a16="http://schemas.microsoft.com/office/drawing/2014/main" id="{6218826A-DB56-4513-AA76-D7D7862F264A}"/>
                </a:ext>
              </a:extLst>
            </p:cNvPr>
            <p:cNvSpPr/>
            <p:nvPr/>
          </p:nvSpPr>
          <p:spPr>
            <a:xfrm>
              <a:off x="451402" y="1875757"/>
              <a:ext cx="854462" cy="312883"/>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区分④</a:t>
              </a:r>
            </a:p>
          </p:txBody>
        </p:sp>
      </p:grpSp>
      <p:grpSp>
        <p:nvGrpSpPr>
          <p:cNvPr id="155" name="グループ化 154">
            <a:extLst>
              <a:ext uri="{FF2B5EF4-FFF2-40B4-BE49-F238E27FC236}">
                <a16:creationId xmlns:a16="http://schemas.microsoft.com/office/drawing/2014/main" id="{4BC151E2-9271-4092-B292-240BF1E67A70}"/>
              </a:ext>
            </a:extLst>
          </p:cNvPr>
          <p:cNvGrpSpPr/>
          <p:nvPr/>
        </p:nvGrpSpPr>
        <p:grpSpPr>
          <a:xfrm>
            <a:off x="495611" y="5633166"/>
            <a:ext cx="881973" cy="682215"/>
            <a:chOff x="423891" y="1875757"/>
            <a:chExt cx="881973" cy="682215"/>
          </a:xfrm>
        </p:grpSpPr>
        <p:sp>
          <p:nvSpPr>
            <p:cNvPr id="156" name="テキスト ボックス 155">
              <a:extLst>
                <a:ext uri="{FF2B5EF4-FFF2-40B4-BE49-F238E27FC236}">
                  <a16:creationId xmlns:a16="http://schemas.microsoft.com/office/drawing/2014/main" id="{84458E55-F7AA-4FB2-948A-58162EF83BA0}"/>
                </a:ext>
              </a:extLst>
            </p:cNvPr>
            <p:cNvSpPr txBox="1"/>
            <p:nvPr/>
          </p:nvSpPr>
          <p:spPr>
            <a:xfrm>
              <a:off x="423891" y="2188640"/>
              <a:ext cx="881973" cy="369332"/>
            </a:xfrm>
            <a:prstGeom prst="rect">
              <a:avLst/>
            </a:prstGeom>
            <a:noFill/>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100</a:t>
              </a:r>
              <a:r>
                <a:rPr kumimoji="1" lang="ja-JP" altLang="en-US" b="1" dirty="0">
                  <a:latin typeface="Meiryo UI" panose="020B0604030504040204" pitchFamily="50" charset="-128"/>
                  <a:ea typeface="Meiryo UI" panose="020B0604030504040204" pitchFamily="50" charset="-128"/>
                </a:rPr>
                <a:t>％</a:t>
              </a:r>
            </a:p>
          </p:txBody>
        </p:sp>
        <p:sp>
          <p:nvSpPr>
            <p:cNvPr id="157" name="四角形: 角を丸くする 156">
              <a:extLst>
                <a:ext uri="{FF2B5EF4-FFF2-40B4-BE49-F238E27FC236}">
                  <a16:creationId xmlns:a16="http://schemas.microsoft.com/office/drawing/2014/main" id="{9E0AE631-3236-418F-86E2-468D65EFF118}"/>
                </a:ext>
              </a:extLst>
            </p:cNvPr>
            <p:cNvSpPr/>
            <p:nvPr/>
          </p:nvSpPr>
          <p:spPr>
            <a:xfrm>
              <a:off x="451402" y="1875757"/>
              <a:ext cx="854462" cy="312883"/>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Meiryo UI" panose="020B0604030504040204" pitchFamily="50" charset="-128"/>
                  <a:ea typeface="Meiryo UI" panose="020B0604030504040204" pitchFamily="50" charset="-128"/>
                </a:rPr>
                <a:t>区分⑤</a:t>
              </a:r>
            </a:p>
          </p:txBody>
        </p:sp>
      </p:grpSp>
      <p:sp>
        <p:nvSpPr>
          <p:cNvPr id="158" name="テキスト ボックス 157">
            <a:extLst>
              <a:ext uri="{FF2B5EF4-FFF2-40B4-BE49-F238E27FC236}">
                <a16:creationId xmlns:a16="http://schemas.microsoft.com/office/drawing/2014/main" id="{912411CC-C804-4420-82BC-69C64522666F}"/>
              </a:ext>
            </a:extLst>
          </p:cNvPr>
          <p:cNvSpPr txBox="1"/>
          <p:nvPr/>
        </p:nvSpPr>
        <p:spPr>
          <a:xfrm>
            <a:off x="3753533" y="2577680"/>
            <a:ext cx="726481" cy="369332"/>
          </a:xfrm>
          <a:prstGeom prst="rect">
            <a:avLst/>
          </a:prstGeom>
          <a:solidFill>
            <a:schemeClr val="bg1"/>
          </a:solidFill>
          <a:ln>
            <a:solidFill>
              <a:srgbClr val="D82B83"/>
            </a:solidFill>
          </a:ln>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25</a:t>
            </a:r>
            <a:r>
              <a:rPr kumimoji="1" lang="ja-JP" altLang="en-US" b="1" dirty="0">
                <a:latin typeface="Meiryo UI" panose="020B0604030504040204" pitchFamily="50" charset="-128"/>
                <a:ea typeface="Meiryo UI" panose="020B0604030504040204" pitchFamily="50" charset="-128"/>
              </a:rPr>
              <a:t>％</a:t>
            </a:r>
          </a:p>
        </p:txBody>
      </p:sp>
      <p:sp>
        <p:nvSpPr>
          <p:cNvPr id="159" name="テキスト ボックス 158">
            <a:extLst>
              <a:ext uri="{FF2B5EF4-FFF2-40B4-BE49-F238E27FC236}">
                <a16:creationId xmlns:a16="http://schemas.microsoft.com/office/drawing/2014/main" id="{DF5DD1EC-A1B6-4B90-84D7-3DCB3DAB1CC3}"/>
              </a:ext>
            </a:extLst>
          </p:cNvPr>
          <p:cNvSpPr txBox="1"/>
          <p:nvPr/>
        </p:nvSpPr>
        <p:spPr>
          <a:xfrm>
            <a:off x="4870020" y="3584383"/>
            <a:ext cx="726481" cy="369332"/>
          </a:xfrm>
          <a:prstGeom prst="rect">
            <a:avLst/>
          </a:prstGeom>
          <a:solidFill>
            <a:schemeClr val="bg1"/>
          </a:solidFill>
          <a:ln>
            <a:solidFill>
              <a:srgbClr val="D82B83"/>
            </a:solidFill>
          </a:ln>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50</a:t>
            </a:r>
            <a:r>
              <a:rPr kumimoji="1" lang="ja-JP" altLang="en-US" b="1" dirty="0">
                <a:latin typeface="Meiryo UI" panose="020B0604030504040204" pitchFamily="50" charset="-128"/>
                <a:ea typeface="Meiryo UI" panose="020B0604030504040204" pitchFamily="50" charset="-128"/>
              </a:rPr>
              <a:t>％</a:t>
            </a:r>
          </a:p>
        </p:txBody>
      </p:sp>
      <p:sp>
        <p:nvSpPr>
          <p:cNvPr id="160" name="テキスト ボックス 159">
            <a:extLst>
              <a:ext uri="{FF2B5EF4-FFF2-40B4-BE49-F238E27FC236}">
                <a16:creationId xmlns:a16="http://schemas.microsoft.com/office/drawing/2014/main" id="{622EC10A-1D58-4353-9D20-57A1FD03BB20}"/>
              </a:ext>
            </a:extLst>
          </p:cNvPr>
          <p:cNvSpPr txBox="1"/>
          <p:nvPr/>
        </p:nvSpPr>
        <p:spPr>
          <a:xfrm>
            <a:off x="6026610" y="4502738"/>
            <a:ext cx="726481" cy="369332"/>
          </a:xfrm>
          <a:prstGeom prst="rect">
            <a:avLst/>
          </a:prstGeom>
          <a:solidFill>
            <a:schemeClr val="bg1"/>
          </a:solidFill>
          <a:ln>
            <a:solidFill>
              <a:srgbClr val="D82B83"/>
            </a:solidFill>
          </a:ln>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75</a:t>
            </a:r>
            <a:r>
              <a:rPr kumimoji="1" lang="ja-JP" altLang="en-US" b="1" dirty="0">
                <a:latin typeface="Meiryo UI" panose="020B0604030504040204" pitchFamily="50" charset="-128"/>
                <a:ea typeface="Meiryo UI" panose="020B0604030504040204" pitchFamily="50" charset="-128"/>
              </a:rPr>
              <a:t>％</a:t>
            </a:r>
          </a:p>
        </p:txBody>
      </p:sp>
      <p:sp>
        <p:nvSpPr>
          <p:cNvPr id="161" name="テキスト ボックス 160">
            <a:extLst>
              <a:ext uri="{FF2B5EF4-FFF2-40B4-BE49-F238E27FC236}">
                <a16:creationId xmlns:a16="http://schemas.microsoft.com/office/drawing/2014/main" id="{496709A2-E9B5-411A-8365-E46B8A81BD4B}"/>
              </a:ext>
            </a:extLst>
          </p:cNvPr>
          <p:cNvSpPr txBox="1"/>
          <p:nvPr/>
        </p:nvSpPr>
        <p:spPr>
          <a:xfrm>
            <a:off x="7003987" y="5379082"/>
            <a:ext cx="881973" cy="369332"/>
          </a:xfrm>
          <a:prstGeom prst="rect">
            <a:avLst/>
          </a:prstGeom>
          <a:solidFill>
            <a:schemeClr val="bg1"/>
          </a:solidFill>
          <a:ln>
            <a:solidFill>
              <a:srgbClr val="D82B83"/>
            </a:solidFill>
          </a:ln>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100</a:t>
            </a:r>
            <a:r>
              <a:rPr kumimoji="1" lang="ja-JP" altLang="en-US" b="1" dirty="0">
                <a:latin typeface="Meiryo UI" panose="020B0604030504040204" pitchFamily="50" charset="-128"/>
                <a:ea typeface="Meiryo UI" panose="020B0604030504040204" pitchFamily="50" charset="-128"/>
              </a:rPr>
              <a:t>％</a:t>
            </a:r>
          </a:p>
        </p:txBody>
      </p:sp>
      <p:sp>
        <p:nvSpPr>
          <p:cNvPr id="162" name="テキスト ボックス 161">
            <a:extLst>
              <a:ext uri="{FF2B5EF4-FFF2-40B4-BE49-F238E27FC236}">
                <a16:creationId xmlns:a16="http://schemas.microsoft.com/office/drawing/2014/main" id="{47B7DA51-C181-46E1-8136-4F726BA3337A}"/>
              </a:ext>
            </a:extLst>
          </p:cNvPr>
          <p:cNvSpPr txBox="1"/>
          <p:nvPr/>
        </p:nvSpPr>
        <p:spPr>
          <a:xfrm>
            <a:off x="2671895" y="1673994"/>
            <a:ext cx="570990" cy="369332"/>
          </a:xfrm>
          <a:prstGeom prst="rect">
            <a:avLst/>
          </a:prstGeom>
          <a:solidFill>
            <a:schemeClr val="bg1"/>
          </a:solidFill>
          <a:ln>
            <a:solidFill>
              <a:srgbClr val="D82B83"/>
            </a:solidFill>
          </a:ln>
        </p:spPr>
        <p:txBody>
          <a:bodyPr wrap="none" rtlCol="0" anchor="ctr">
            <a:spAutoFit/>
          </a:bodyPr>
          <a:lstStyle/>
          <a:p>
            <a:pPr algn="r"/>
            <a:r>
              <a:rPr kumimoji="1" lang="en-US" altLang="ja-JP" b="1" dirty="0">
                <a:latin typeface="Meiryo UI" panose="020B0604030504040204" pitchFamily="50" charset="-128"/>
                <a:ea typeface="Meiryo UI" panose="020B0604030504040204" pitchFamily="50" charset="-128"/>
              </a:rPr>
              <a:t>0</a:t>
            </a:r>
            <a:r>
              <a:rPr kumimoji="1" lang="ja-JP" altLang="en-US" b="1"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376071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表 26">
            <a:extLst>
              <a:ext uri="{FF2B5EF4-FFF2-40B4-BE49-F238E27FC236}">
                <a16:creationId xmlns:a16="http://schemas.microsoft.com/office/drawing/2014/main" id="{5EB60C51-6F53-41B9-AFA2-D97A6541F393}"/>
              </a:ext>
            </a:extLst>
          </p:cNvPr>
          <p:cNvGraphicFramePr>
            <a:graphicFrameLocks noGrp="1"/>
          </p:cNvGraphicFramePr>
          <p:nvPr>
            <p:extLst>
              <p:ext uri="{D42A27DB-BD31-4B8C-83A1-F6EECF244321}">
                <p14:modId xmlns:p14="http://schemas.microsoft.com/office/powerpoint/2010/main" val="1637069996"/>
              </p:ext>
            </p:extLst>
          </p:nvPr>
        </p:nvGraphicFramePr>
        <p:xfrm>
          <a:off x="768865" y="1613648"/>
          <a:ext cx="7606269" cy="4540740"/>
        </p:xfrm>
        <a:graphic>
          <a:graphicData uri="http://schemas.openxmlformats.org/drawingml/2006/table">
            <a:tbl>
              <a:tblPr>
                <a:tableStyleId>{5C22544A-7EE6-4342-B048-85BDC9FD1C3A}</a:tableStyleId>
              </a:tblPr>
              <a:tblGrid>
                <a:gridCol w="845141">
                  <a:extLst>
                    <a:ext uri="{9D8B030D-6E8A-4147-A177-3AD203B41FA5}">
                      <a16:colId xmlns:a16="http://schemas.microsoft.com/office/drawing/2014/main" val="1443930304"/>
                    </a:ext>
                  </a:extLst>
                </a:gridCol>
                <a:gridCol w="845141">
                  <a:extLst>
                    <a:ext uri="{9D8B030D-6E8A-4147-A177-3AD203B41FA5}">
                      <a16:colId xmlns:a16="http://schemas.microsoft.com/office/drawing/2014/main" val="2021429398"/>
                    </a:ext>
                  </a:extLst>
                </a:gridCol>
                <a:gridCol w="845141">
                  <a:extLst>
                    <a:ext uri="{9D8B030D-6E8A-4147-A177-3AD203B41FA5}">
                      <a16:colId xmlns:a16="http://schemas.microsoft.com/office/drawing/2014/main" val="1571113853"/>
                    </a:ext>
                  </a:extLst>
                </a:gridCol>
                <a:gridCol w="845141">
                  <a:extLst>
                    <a:ext uri="{9D8B030D-6E8A-4147-A177-3AD203B41FA5}">
                      <a16:colId xmlns:a16="http://schemas.microsoft.com/office/drawing/2014/main" val="3462829095"/>
                    </a:ext>
                  </a:extLst>
                </a:gridCol>
                <a:gridCol w="845141">
                  <a:extLst>
                    <a:ext uri="{9D8B030D-6E8A-4147-A177-3AD203B41FA5}">
                      <a16:colId xmlns:a16="http://schemas.microsoft.com/office/drawing/2014/main" val="762121640"/>
                    </a:ext>
                  </a:extLst>
                </a:gridCol>
                <a:gridCol w="845141">
                  <a:extLst>
                    <a:ext uri="{9D8B030D-6E8A-4147-A177-3AD203B41FA5}">
                      <a16:colId xmlns:a16="http://schemas.microsoft.com/office/drawing/2014/main" val="709279335"/>
                    </a:ext>
                  </a:extLst>
                </a:gridCol>
                <a:gridCol w="845141">
                  <a:extLst>
                    <a:ext uri="{9D8B030D-6E8A-4147-A177-3AD203B41FA5}">
                      <a16:colId xmlns:a16="http://schemas.microsoft.com/office/drawing/2014/main" val="3527194226"/>
                    </a:ext>
                  </a:extLst>
                </a:gridCol>
                <a:gridCol w="845141">
                  <a:extLst>
                    <a:ext uri="{9D8B030D-6E8A-4147-A177-3AD203B41FA5}">
                      <a16:colId xmlns:a16="http://schemas.microsoft.com/office/drawing/2014/main" val="1871846717"/>
                    </a:ext>
                  </a:extLst>
                </a:gridCol>
                <a:gridCol w="845141">
                  <a:extLst>
                    <a:ext uri="{9D8B030D-6E8A-4147-A177-3AD203B41FA5}">
                      <a16:colId xmlns:a16="http://schemas.microsoft.com/office/drawing/2014/main" val="237735267"/>
                    </a:ext>
                  </a:extLst>
                </a:gridCol>
              </a:tblGrid>
              <a:tr h="432000">
                <a:tc rowSpan="3">
                  <a:txBody>
                    <a:bodyPr/>
                    <a:lstStyle/>
                    <a:p>
                      <a:pPr algn="ctr" fontAlgn="ctr"/>
                      <a:r>
                        <a:rPr lang="ja-JP" altLang="en-US" sz="1400" b="1" u="none" strike="noStrike" dirty="0">
                          <a:solidFill>
                            <a:schemeClr val="tx1"/>
                          </a:solidFill>
                          <a:effectLst/>
                          <a:latin typeface="Meiryo UI" panose="020B0604030504040204" pitchFamily="50" charset="-128"/>
                          <a:ea typeface="Meiryo UI" panose="020B0604030504040204" pitchFamily="50" charset="-128"/>
                        </a:rPr>
                        <a:t>区分</a:t>
                      </a:r>
                      <a:endParaRPr lang="en-US" altLang="ja-JP" sz="1400" b="1" u="none" strike="noStrike" dirty="0">
                        <a:solidFill>
                          <a:schemeClr val="tx1"/>
                        </a:solidFill>
                        <a:effectLst/>
                        <a:latin typeface="Meiryo UI" panose="020B0604030504040204" pitchFamily="50" charset="-128"/>
                        <a:ea typeface="Meiryo UI" panose="020B0604030504040204" pitchFamily="50" charset="-128"/>
                      </a:endParaRPr>
                    </a:p>
                    <a:p>
                      <a:pPr algn="ctr" fontAlgn="ct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algn="ctr" fontAlgn="t"/>
                      <a:r>
                        <a:rPr lang="ja-JP" altLang="en-US" sz="1400" b="1" u="none" strike="noStrike" dirty="0">
                          <a:solidFill>
                            <a:schemeClr val="tx1"/>
                          </a:solidFill>
                          <a:effectLst/>
                          <a:latin typeface="Meiryo UI" panose="020B0604030504040204" pitchFamily="50" charset="-128"/>
                          <a:ea typeface="Meiryo UI" panose="020B0604030504040204" pitchFamily="50" charset="-128"/>
                        </a:rPr>
                        <a:t>初期体重減少率</a:t>
                      </a:r>
                      <a:r>
                        <a:rPr lang="en-US" sz="1400" b="1" u="none" strike="noStrike" dirty="0">
                          <a:solidFill>
                            <a:schemeClr val="tx1"/>
                          </a:solidFill>
                          <a:effectLst/>
                          <a:latin typeface="Meiryo UI" panose="020B0604030504040204" pitchFamily="50" charset="-128"/>
                          <a:ea typeface="Meiryo UI" panose="020B0604030504040204" pitchFamily="50" charset="-128"/>
                        </a:rPr>
                        <a:t>&lt;10</a:t>
                      </a:r>
                      <a:r>
                        <a:rPr lang="ja-JP" altLang="en-US" sz="1400" b="1" u="none" strike="noStrike" dirty="0">
                          <a:solidFill>
                            <a:schemeClr val="tx1"/>
                          </a:solidFill>
                          <a:effectLst/>
                          <a:latin typeface="Meiryo UI" panose="020B0604030504040204" pitchFamily="50" charset="-128"/>
                          <a:ea typeface="Meiryo UI" panose="020B0604030504040204" pitchFamily="50" charset="-128"/>
                        </a:rPr>
                        <a:t>％</a:t>
                      </a:r>
                      <a:r>
                        <a:rPr lang="en-US" sz="1400" b="1" u="none" strike="noStrike" dirty="0">
                          <a:solidFill>
                            <a:schemeClr val="tx1"/>
                          </a:solidFill>
                          <a:effectLst/>
                          <a:latin typeface="Meiryo UI" panose="020B0604030504040204" pitchFamily="50" charset="-128"/>
                          <a:ea typeface="Meiryo UI" panose="020B0604030504040204" pitchFamily="50" charset="-128"/>
                        </a:rPr>
                        <a:t> (n=797)</a:t>
                      </a:r>
                      <a:endParaRPr lang="en-US"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t"/>
                      <a:r>
                        <a:rPr lang="ja-JP" altLang="en-US" sz="1400" b="1" u="none" strike="noStrike" dirty="0">
                          <a:solidFill>
                            <a:schemeClr val="tx1"/>
                          </a:solidFill>
                          <a:effectLst/>
                          <a:latin typeface="Meiryo UI" panose="020B0604030504040204" pitchFamily="50" charset="-128"/>
                          <a:ea typeface="Meiryo UI" panose="020B0604030504040204" pitchFamily="50" charset="-128"/>
                        </a:rPr>
                        <a:t>初期体重減少率</a:t>
                      </a:r>
                      <a:r>
                        <a:rPr lang="en-US" sz="1400" b="1" u="none" strike="noStrike" dirty="0">
                          <a:solidFill>
                            <a:schemeClr val="tx1"/>
                          </a:solidFill>
                          <a:effectLst/>
                          <a:latin typeface="Meiryo UI" panose="020B0604030504040204" pitchFamily="50" charset="-128"/>
                          <a:ea typeface="Meiryo UI" panose="020B0604030504040204" pitchFamily="50" charset="-128"/>
                        </a:rPr>
                        <a:t>≥10% (n=764)</a:t>
                      </a:r>
                      <a:endParaRPr lang="en-US"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25010250"/>
                  </a:ext>
                </a:extLst>
              </a:tr>
              <a:tr h="432000">
                <a:tc vMerge="1">
                  <a:txBody>
                    <a:bodyPr/>
                    <a:lstStyle/>
                    <a:p>
                      <a:endParaRPr kumimoji="1" lang="ja-JP" altLang="en-US"/>
                    </a:p>
                  </a:txBody>
                  <a:tcPr/>
                </a:tc>
                <a:tc gridSpan="2">
                  <a:txBody>
                    <a:bodyPr/>
                    <a:lstStyle/>
                    <a:p>
                      <a:pPr algn="ctr" fontAlgn="t"/>
                      <a:r>
                        <a:rPr lang="ja-JP" altLang="en-US" sz="1400" b="1" u="none" strike="noStrike" dirty="0">
                          <a:solidFill>
                            <a:schemeClr val="tx1"/>
                          </a:solidFill>
                          <a:effectLst/>
                          <a:latin typeface="Meiryo UI" panose="020B0604030504040204" pitchFamily="50" charset="-128"/>
                          <a:ea typeface="Meiryo UI" panose="020B0604030504040204" pitchFamily="50" charset="-128"/>
                        </a:rPr>
                        <a:t>男性</a:t>
                      </a:r>
                      <a:r>
                        <a:rPr lang="en-US" sz="1400" b="1" u="none" strike="noStrike" dirty="0">
                          <a:solidFill>
                            <a:schemeClr val="tx1"/>
                          </a:solidFill>
                          <a:effectLst/>
                          <a:latin typeface="Meiryo UI" panose="020B0604030504040204" pitchFamily="50" charset="-128"/>
                          <a:ea typeface="Meiryo UI" panose="020B0604030504040204" pitchFamily="50" charset="-128"/>
                        </a:rPr>
                        <a:t>(n=296)</a:t>
                      </a:r>
                      <a:endParaRPr lang="en-US"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fontAlgn="t"/>
                      <a:r>
                        <a:rPr lang="ja-JP" altLang="en-US" sz="1400" b="1" u="none" strike="noStrike" dirty="0">
                          <a:solidFill>
                            <a:schemeClr val="tx1"/>
                          </a:solidFill>
                          <a:effectLst/>
                          <a:latin typeface="Meiryo UI" panose="020B0604030504040204" pitchFamily="50" charset="-128"/>
                          <a:ea typeface="Meiryo UI" panose="020B0604030504040204" pitchFamily="50" charset="-128"/>
                        </a:rPr>
                        <a:t>女性</a:t>
                      </a:r>
                      <a:r>
                        <a:rPr lang="en-US" sz="1400" b="1" u="none" strike="noStrike" dirty="0">
                          <a:solidFill>
                            <a:schemeClr val="tx1"/>
                          </a:solidFill>
                          <a:effectLst/>
                          <a:latin typeface="Meiryo UI" panose="020B0604030504040204" pitchFamily="50" charset="-128"/>
                          <a:ea typeface="Meiryo UI" panose="020B0604030504040204" pitchFamily="50" charset="-128"/>
                        </a:rPr>
                        <a:t> (n=501)</a:t>
                      </a:r>
                      <a:endParaRPr lang="en-US"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fontAlgn="t"/>
                      <a:r>
                        <a:rPr lang="ja-JP" altLang="en-US" sz="1400" b="1" u="none" strike="noStrike" dirty="0">
                          <a:solidFill>
                            <a:schemeClr val="tx1"/>
                          </a:solidFill>
                          <a:effectLst/>
                          <a:latin typeface="Meiryo UI" panose="020B0604030504040204" pitchFamily="50" charset="-128"/>
                          <a:ea typeface="Meiryo UI" panose="020B0604030504040204" pitchFamily="50" charset="-128"/>
                        </a:rPr>
                        <a:t>男性</a:t>
                      </a:r>
                      <a:r>
                        <a:rPr lang="en-US" sz="1400" b="1" u="none" strike="noStrike" dirty="0">
                          <a:solidFill>
                            <a:schemeClr val="tx1"/>
                          </a:solidFill>
                          <a:effectLst/>
                          <a:latin typeface="Meiryo UI" panose="020B0604030504040204" pitchFamily="50" charset="-128"/>
                          <a:ea typeface="Meiryo UI" panose="020B0604030504040204" pitchFamily="50" charset="-128"/>
                        </a:rPr>
                        <a:t> (n=325)</a:t>
                      </a:r>
                      <a:endParaRPr lang="en-US"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fontAlgn="t"/>
                      <a:r>
                        <a:rPr lang="ja-JP" altLang="en-US" sz="1400" b="1" u="none" strike="noStrike" dirty="0">
                          <a:solidFill>
                            <a:schemeClr val="tx1"/>
                          </a:solidFill>
                          <a:effectLst/>
                          <a:latin typeface="Meiryo UI" panose="020B0604030504040204" pitchFamily="50" charset="-128"/>
                          <a:ea typeface="Meiryo UI" panose="020B0604030504040204" pitchFamily="50" charset="-128"/>
                        </a:rPr>
                        <a:t>女性</a:t>
                      </a:r>
                      <a:r>
                        <a:rPr lang="en-US" sz="1400" b="1" u="none" strike="noStrike" dirty="0">
                          <a:solidFill>
                            <a:schemeClr val="tx1"/>
                          </a:solidFill>
                          <a:effectLst/>
                          <a:latin typeface="Meiryo UI" panose="020B0604030504040204" pitchFamily="50" charset="-128"/>
                          <a:ea typeface="Meiryo UI" panose="020B0604030504040204" pitchFamily="50" charset="-128"/>
                        </a:rPr>
                        <a:t> (n=439)</a:t>
                      </a:r>
                      <a:endParaRPr lang="en-US"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2056617838"/>
                  </a:ext>
                </a:extLst>
              </a:tr>
              <a:tr h="612790">
                <a:tc vMerge="1">
                  <a:txBody>
                    <a:bodyPr/>
                    <a:lstStyle/>
                    <a:p>
                      <a:endParaRPr kumimoji="1" lang="ja-JP" altLang="en-US"/>
                    </a:p>
                  </a:txBody>
                  <a:tcPr/>
                </a:tc>
                <a:tc>
                  <a:txBody>
                    <a:bodyPr/>
                    <a:lstStyle/>
                    <a:p>
                      <a:pPr algn="ctr" fontAlgn="t"/>
                      <a:r>
                        <a:rPr lang="ja-JP" altLang="en-US" sz="1400" b="1" i="0" u="none" strike="noStrike" dirty="0">
                          <a:solidFill>
                            <a:schemeClr val="bg1"/>
                          </a:solidFill>
                          <a:effectLst/>
                          <a:latin typeface="Meiryo UI" panose="020B0604030504040204" pitchFamily="50" charset="-128"/>
                          <a:ea typeface="Meiryo UI" panose="020B0604030504040204" pitchFamily="50" charset="-128"/>
                        </a:rPr>
                        <a:t>維持者</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t"/>
                      <a:r>
                        <a:rPr lang="ja-JP" altLang="en-US" sz="1400" b="1" i="0" u="none" strike="noStrike" dirty="0">
                          <a:solidFill>
                            <a:schemeClr val="bg1"/>
                          </a:solidFill>
                          <a:effectLst/>
                          <a:latin typeface="Meiryo UI" panose="020B0604030504040204" pitchFamily="50" charset="-128"/>
                          <a:ea typeface="Meiryo UI" panose="020B0604030504040204" pitchFamily="50" charset="-128"/>
                        </a:rPr>
                        <a:t>再増加者</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t"/>
                      <a:r>
                        <a:rPr lang="ja-JP" altLang="en-US" sz="1400" b="1" u="none" strike="noStrike" dirty="0">
                          <a:solidFill>
                            <a:schemeClr val="bg1"/>
                          </a:solidFill>
                          <a:effectLst/>
                          <a:latin typeface="Meiryo UI" panose="020B0604030504040204" pitchFamily="50" charset="-128"/>
                          <a:ea typeface="Meiryo UI" panose="020B0604030504040204" pitchFamily="50" charset="-128"/>
                        </a:rPr>
                        <a:t>維持者</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t"/>
                      <a:r>
                        <a:rPr lang="ja-JP" altLang="en-US" sz="1400" b="1" u="none" strike="noStrike" dirty="0">
                          <a:solidFill>
                            <a:schemeClr val="bg1"/>
                          </a:solidFill>
                          <a:effectLst/>
                          <a:latin typeface="Meiryo UI" panose="020B0604030504040204" pitchFamily="50" charset="-128"/>
                          <a:ea typeface="Meiryo UI" panose="020B0604030504040204" pitchFamily="50" charset="-128"/>
                        </a:rPr>
                        <a:t>再増加者</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t"/>
                      <a:r>
                        <a:rPr lang="ja-JP" altLang="en-US" sz="1400" b="1" u="none" strike="noStrike" dirty="0">
                          <a:solidFill>
                            <a:schemeClr val="bg1"/>
                          </a:solidFill>
                          <a:effectLst/>
                          <a:latin typeface="Meiryo UI" panose="020B0604030504040204" pitchFamily="50" charset="-128"/>
                          <a:ea typeface="Meiryo UI" panose="020B0604030504040204" pitchFamily="50" charset="-128"/>
                        </a:rPr>
                        <a:t>維持者</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t"/>
                      <a:r>
                        <a:rPr lang="ja-JP" altLang="en-US" sz="1400" b="1" u="none" strike="noStrike" dirty="0">
                          <a:solidFill>
                            <a:schemeClr val="bg1"/>
                          </a:solidFill>
                          <a:effectLst/>
                          <a:latin typeface="Meiryo UI" panose="020B0604030504040204" pitchFamily="50" charset="-128"/>
                          <a:ea typeface="Meiryo UI" panose="020B0604030504040204" pitchFamily="50" charset="-128"/>
                        </a:rPr>
                        <a:t>再増加者</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t"/>
                      <a:r>
                        <a:rPr lang="ja-JP" altLang="en-US" sz="1400" b="1" u="none" strike="noStrike" dirty="0">
                          <a:solidFill>
                            <a:schemeClr val="bg1"/>
                          </a:solidFill>
                          <a:effectLst/>
                          <a:latin typeface="Meiryo UI" panose="020B0604030504040204" pitchFamily="50" charset="-128"/>
                          <a:ea typeface="Meiryo UI" panose="020B0604030504040204" pitchFamily="50" charset="-128"/>
                        </a:rPr>
                        <a:t>維持者</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t"/>
                      <a:r>
                        <a:rPr lang="ja-JP" altLang="en-US" sz="1400" b="1" u="none" strike="noStrike" dirty="0">
                          <a:solidFill>
                            <a:schemeClr val="bg1"/>
                          </a:solidFill>
                          <a:effectLst/>
                          <a:latin typeface="Meiryo UI" panose="020B0604030504040204" pitchFamily="50" charset="-128"/>
                          <a:ea typeface="Meiryo UI" panose="020B0604030504040204" pitchFamily="50" charset="-128"/>
                        </a:rPr>
                        <a:t>再増加者</a:t>
                      </a:r>
                      <a:endParaRPr lang="en-US" sz="1400" b="1" i="0" u="none" strike="noStrike" dirty="0">
                        <a:solidFill>
                          <a:schemeClr val="bg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76455929"/>
                  </a:ext>
                </a:extLst>
              </a:tr>
              <a:tr h="612790">
                <a:tc>
                  <a:txBody>
                    <a:bodyPr/>
                    <a:lstStyle/>
                    <a:p>
                      <a:pPr algn="ctr" fontAlgn="t"/>
                      <a:r>
                        <a:rPr lang="en-US" altLang="ja-JP" sz="1400" b="1" u="none" strike="noStrike" dirty="0">
                          <a:solidFill>
                            <a:schemeClr val="tx1"/>
                          </a:solidFill>
                          <a:effectLst/>
                          <a:latin typeface="Meiryo UI" panose="020B0604030504040204" pitchFamily="50" charset="-128"/>
                          <a:ea typeface="Meiryo UI" panose="020B0604030504040204" pitchFamily="50" charset="-128"/>
                        </a:rPr>
                        <a:t>0</a:t>
                      </a:r>
                      <a:r>
                        <a:rPr lang="ja-JP" altLang="en-US" sz="1400" b="1" u="none" strike="noStrike" dirty="0">
                          <a:solidFill>
                            <a:schemeClr val="tx1"/>
                          </a:solidFill>
                          <a:effectLst/>
                          <a:latin typeface="Meiryo UI" panose="020B0604030504040204" pitchFamily="50" charset="-128"/>
                          <a:ea typeface="Meiryo UI" panose="020B0604030504040204" pitchFamily="50" charset="-128"/>
                        </a:rPr>
                        <a:t>％</a:t>
                      </a:r>
                      <a:endParaRPr lang="en-US" altLang="ja-JP"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82 (28)</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214 (72)</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125 (25)</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376 (75)</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34 (10)</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291 (90)</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63 (14)</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376 (86)</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557870804"/>
                  </a:ext>
                </a:extLst>
              </a:tr>
              <a:tr h="612790">
                <a:tc>
                  <a:txBody>
                    <a:bodyPr/>
                    <a:lstStyle/>
                    <a:p>
                      <a:pPr algn="ctr" fontAlgn="t"/>
                      <a:r>
                        <a:rPr lang="en-US" altLang="ja-JP" sz="1400" b="1" u="none" strike="noStrike" dirty="0">
                          <a:solidFill>
                            <a:schemeClr val="tx1"/>
                          </a:solidFill>
                          <a:effectLst/>
                          <a:latin typeface="Meiryo UI" panose="020B0604030504040204" pitchFamily="50" charset="-128"/>
                          <a:ea typeface="Meiryo UI" panose="020B0604030504040204" pitchFamily="50" charset="-128"/>
                        </a:rPr>
                        <a:t>25</a:t>
                      </a:r>
                      <a:r>
                        <a:rPr lang="ja-JP" altLang="en-US" sz="1400" b="1" u="none" strike="noStrike" dirty="0">
                          <a:solidFill>
                            <a:schemeClr val="tx1"/>
                          </a:solidFill>
                          <a:effectLst/>
                          <a:latin typeface="Meiryo UI" panose="020B0604030504040204" pitchFamily="50" charset="-128"/>
                          <a:ea typeface="Meiryo UI" panose="020B0604030504040204" pitchFamily="50" charset="-128"/>
                        </a:rPr>
                        <a:t>％</a:t>
                      </a:r>
                      <a:endParaRPr lang="en-US" altLang="ja-JP"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117 (40)</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a:solidFill>
                            <a:schemeClr val="tx1"/>
                          </a:solidFill>
                          <a:effectLst/>
                          <a:latin typeface="Meiryo UI" panose="020B0604030504040204" pitchFamily="50" charset="-128"/>
                          <a:ea typeface="Meiryo UI" panose="020B0604030504040204" pitchFamily="50" charset="-128"/>
                        </a:rPr>
                        <a:t>179 (60)</a:t>
                      </a:r>
                      <a:endParaRPr lang="en-US" altLang="ja-JP" sz="1400" b="0" i="0" u="none" strike="noStrike">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169 (34)</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332 (64)</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a:solidFill>
                            <a:schemeClr val="tx1"/>
                          </a:solidFill>
                          <a:effectLst/>
                          <a:latin typeface="Meiryo UI" panose="020B0604030504040204" pitchFamily="50" charset="-128"/>
                          <a:ea typeface="Meiryo UI" panose="020B0604030504040204" pitchFamily="50" charset="-128"/>
                        </a:rPr>
                        <a:t>102 (31)</a:t>
                      </a:r>
                      <a:endParaRPr lang="en-US" altLang="ja-JP" sz="1400" b="0" i="0" u="none" strike="noStrike">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223 (69)</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138 (31)</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a:solidFill>
                            <a:schemeClr val="tx1"/>
                          </a:solidFill>
                          <a:effectLst/>
                          <a:latin typeface="Meiryo UI" panose="020B0604030504040204" pitchFamily="50" charset="-128"/>
                          <a:ea typeface="Meiryo UI" panose="020B0604030504040204" pitchFamily="50" charset="-128"/>
                        </a:rPr>
                        <a:t>301 (69)</a:t>
                      </a:r>
                      <a:endParaRPr lang="en-US" altLang="ja-JP" sz="1400" b="0" i="0" u="none" strike="noStrike">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8385285"/>
                  </a:ext>
                </a:extLst>
              </a:tr>
              <a:tr h="612790">
                <a:tc>
                  <a:txBody>
                    <a:bodyPr/>
                    <a:lstStyle/>
                    <a:p>
                      <a:pPr algn="ctr" fontAlgn="t"/>
                      <a:r>
                        <a:rPr lang="en-US" altLang="ja-JP" sz="1400" b="1" u="none" strike="noStrike" dirty="0">
                          <a:solidFill>
                            <a:schemeClr val="tx1"/>
                          </a:solidFill>
                          <a:effectLst/>
                          <a:latin typeface="Meiryo UI" panose="020B0604030504040204" pitchFamily="50" charset="-128"/>
                          <a:ea typeface="Meiryo UI" panose="020B0604030504040204" pitchFamily="50" charset="-128"/>
                        </a:rPr>
                        <a:t>50</a:t>
                      </a:r>
                      <a:r>
                        <a:rPr lang="ja-JP" altLang="en-US" sz="1400" b="1" u="none" strike="noStrike" dirty="0">
                          <a:solidFill>
                            <a:schemeClr val="tx1"/>
                          </a:solidFill>
                          <a:effectLst/>
                          <a:latin typeface="Meiryo UI" panose="020B0604030504040204" pitchFamily="50" charset="-128"/>
                          <a:ea typeface="Meiryo UI" panose="020B0604030504040204" pitchFamily="50" charset="-128"/>
                        </a:rPr>
                        <a:t>％</a:t>
                      </a:r>
                      <a:endParaRPr lang="en-US" altLang="ja-JP"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a:solidFill>
                            <a:schemeClr val="tx1"/>
                          </a:solidFill>
                          <a:effectLst/>
                          <a:latin typeface="Meiryo UI" panose="020B0604030504040204" pitchFamily="50" charset="-128"/>
                          <a:ea typeface="Meiryo UI" panose="020B0604030504040204" pitchFamily="50" charset="-128"/>
                        </a:rPr>
                        <a:t>138 (47)</a:t>
                      </a:r>
                      <a:endParaRPr lang="en-US" altLang="ja-JP" sz="1400" b="0" i="0" u="none" strike="noStrike">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158 (53)</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230 (46)</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271 (54)</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a:solidFill>
                            <a:schemeClr val="tx1"/>
                          </a:solidFill>
                          <a:effectLst/>
                          <a:latin typeface="Meiryo UI" panose="020B0604030504040204" pitchFamily="50" charset="-128"/>
                          <a:ea typeface="Meiryo UI" panose="020B0604030504040204" pitchFamily="50" charset="-128"/>
                        </a:rPr>
                        <a:t>195 (60)</a:t>
                      </a:r>
                      <a:endParaRPr lang="en-US" altLang="ja-JP" sz="1400" b="0" i="0" u="none" strike="noStrike">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130 (40)</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244 (56)</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195 (44)</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547403941"/>
                  </a:ext>
                </a:extLst>
              </a:tr>
              <a:tr h="612790">
                <a:tc>
                  <a:txBody>
                    <a:bodyPr/>
                    <a:lstStyle/>
                    <a:p>
                      <a:pPr algn="ctr" fontAlgn="t"/>
                      <a:r>
                        <a:rPr lang="en-US" altLang="ja-JP" sz="1400" b="1" u="none" strike="noStrike" dirty="0">
                          <a:solidFill>
                            <a:schemeClr val="tx1"/>
                          </a:solidFill>
                          <a:effectLst/>
                          <a:latin typeface="Meiryo UI" panose="020B0604030504040204" pitchFamily="50" charset="-128"/>
                          <a:ea typeface="Meiryo UI" panose="020B0604030504040204" pitchFamily="50" charset="-128"/>
                        </a:rPr>
                        <a:t>75</a:t>
                      </a:r>
                      <a:r>
                        <a:rPr lang="ja-JP" altLang="en-US" sz="1400" b="1" u="none" strike="noStrike" dirty="0">
                          <a:solidFill>
                            <a:schemeClr val="tx1"/>
                          </a:solidFill>
                          <a:effectLst/>
                          <a:latin typeface="Meiryo UI" panose="020B0604030504040204" pitchFamily="50" charset="-128"/>
                          <a:ea typeface="Meiryo UI" panose="020B0604030504040204" pitchFamily="50" charset="-128"/>
                        </a:rPr>
                        <a:t>％</a:t>
                      </a:r>
                      <a:endParaRPr lang="en-US" altLang="ja-JP"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a:solidFill>
                            <a:schemeClr val="tx1"/>
                          </a:solidFill>
                          <a:effectLst/>
                          <a:latin typeface="Meiryo UI" panose="020B0604030504040204" pitchFamily="50" charset="-128"/>
                          <a:ea typeface="Meiryo UI" panose="020B0604030504040204" pitchFamily="50" charset="-128"/>
                        </a:rPr>
                        <a:t>179 (60)</a:t>
                      </a:r>
                      <a:endParaRPr lang="en-US" altLang="ja-JP" sz="1400" b="0" i="0" u="none" strike="noStrike">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117 (40)</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291 (58)</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210 (42)</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a:solidFill>
                            <a:schemeClr val="tx1"/>
                          </a:solidFill>
                          <a:effectLst/>
                          <a:latin typeface="Meiryo UI" panose="020B0604030504040204" pitchFamily="50" charset="-128"/>
                          <a:ea typeface="Meiryo UI" panose="020B0604030504040204" pitchFamily="50" charset="-128"/>
                        </a:rPr>
                        <a:t>264 (81)</a:t>
                      </a:r>
                      <a:endParaRPr lang="en-US" altLang="ja-JP" sz="1400" b="0" i="0" u="none" strike="noStrike">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61 (19)</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a:solidFill>
                            <a:schemeClr val="tx1"/>
                          </a:solidFill>
                          <a:effectLst/>
                          <a:latin typeface="Meiryo UI" panose="020B0604030504040204" pitchFamily="50" charset="-128"/>
                          <a:ea typeface="Meiryo UI" panose="020B0604030504040204" pitchFamily="50" charset="-128"/>
                        </a:rPr>
                        <a:t>331 (75)</a:t>
                      </a:r>
                      <a:endParaRPr lang="en-US" altLang="ja-JP" sz="1400" b="0" i="0" u="none" strike="noStrike">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108 (25)</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0857678"/>
                  </a:ext>
                </a:extLst>
              </a:tr>
              <a:tr h="612790">
                <a:tc>
                  <a:txBody>
                    <a:bodyPr/>
                    <a:lstStyle/>
                    <a:p>
                      <a:pPr algn="ctr" fontAlgn="t"/>
                      <a:r>
                        <a:rPr lang="en-US" altLang="ja-JP" sz="1400" b="1" u="none" strike="noStrike" dirty="0">
                          <a:solidFill>
                            <a:schemeClr val="tx1"/>
                          </a:solidFill>
                          <a:effectLst/>
                          <a:latin typeface="Meiryo UI" panose="020B0604030504040204" pitchFamily="50" charset="-128"/>
                          <a:ea typeface="Meiryo UI" panose="020B0604030504040204" pitchFamily="50" charset="-128"/>
                        </a:rPr>
                        <a:t>100</a:t>
                      </a:r>
                      <a:r>
                        <a:rPr lang="ja-JP" altLang="en-US" sz="1400" b="1" u="none" strike="noStrike" dirty="0">
                          <a:solidFill>
                            <a:schemeClr val="tx1"/>
                          </a:solidFill>
                          <a:effectLst/>
                          <a:latin typeface="Meiryo UI" panose="020B0604030504040204" pitchFamily="50" charset="-128"/>
                          <a:ea typeface="Meiryo UI" panose="020B0604030504040204" pitchFamily="50" charset="-128"/>
                        </a:rPr>
                        <a:t>％</a:t>
                      </a:r>
                      <a:endParaRPr lang="en-US" altLang="ja-JP" sz="1400" b="1"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228 (77)</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68 (23)</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342 (68)</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159 (32)</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302 (93)</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23 (7)</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388 (88)</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400" u="none" strike="noStrike" dirty="0">
                          <a:solidFill>
                            <a:schemeClr val="tx1"/>
                          </a:solidFill>
                          <a:effectLst/>
                          <a:latin typeface="Meiryo UI" panose="020B0604030504040204" pitchFamily="50" charset="-128"/>
                          <a:ea typeface="Meiryo UI" panose="020B0604030504040204" pitchFamily="50" charset="-128"/>
                        </a:rPr>
                        <a:t>51 (12)</a:t>
                      </a:r>
                      <a:endParaRPr lang="en-US" altLang="ja-JP" sz="1400" b="0" i="0" u="none" strike="noStrike" dirty="0">
                        <a:solidFill>
                          <a:schemeClr val="tx1"/>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902802752"/>
                  </a:ext>
                </a:extLst>
              </a:tr>
            </a:tbl>
          </a:graphicData>
        </a:graphic>
      </p:graphicFrame>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736611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区分別の体重維持者／再増加者の判定患者数</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079155A7-F331-4589-B002-33F3EA4437A6}"/>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sp>
        <p:nvSpPr>
          <p:cNvPr id="5" name="テキスト ボックス 4">
            <a:extLst>
              <a:ext uri="{FF2B5EF4-FFF2-40B4-BE49-F238E27FC236}">
                <a16:creationId xmlns:a16="http://schemas.microsoft.com/office/drawing/2014/main" id="{160C0855-B666-4EBB-AD9B-B628EF4824DE}"/>
              </a:ext>
            </a:extLst>
          </p:cNvPr>
          <p:cNvSpPr txBox="1"/>
          <p:nvPr/>
        </p:nvSpPr>
        <p:spPr>
          <a:xfrm>
            <a:off x="7605365" y="6154388"/>
            <a:ext cx="897657" cy="253916"/>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n</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a:t>
            </a:r>
            <a:endParaRPr kumimoji="1" lang="pt-BR"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14367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7725192"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初期体重減少率および男女別に見た患者背景①</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079155A7-F331-4589-B002-33F3EA4437A6}"/>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graphicFrame>
        <p:nvGraphicFramePr>
          <p:cNvPr id="8" name="表 7">
            <a:extLst>
              <a:ext uri="{FF2B5EF4-FFF2-40B4-BE49-F238E27FC236}">
                <a16:creationId xmlns:a16="http://schemas.microsoft.com/office/drawing/2014/main" id="{30DD3F41-8F96-41BC-83AA-73939B51AAD2}"/>
              </a:ext>
            </a:extLst>
          </p:cNvPr>
          <p:cNvGraphicFramePr>
            <a:graphicFrameLocks noGrp="1"/>
          </p:cNvGraphicFramePr>
          <p:nvPr>
            <p:extLst>
              <p:ext uri="{D42A27DB-BD31-4B8C-83A1-F6EECF244321}">
                <p14:modId xmlns:p14="http://schemas.microsoft.com/office/powerpoint/2010/main" val="2336551769"/>
              </p:ext>
            </p:extLst>
          </p:nvPr>
        </p:nvGraphicFramePr>
        <p:xfrm>
          <a:off x="239247" y="1119576"/>
          <a:ext cx="8748000" cy="3649909"/>
        </p:xfrm>
        <a:graphic>
          <a:graphicData uri="http://schemas.openxmlformats.org/drawingml/2006/table">
            <a:tbl>
              <a:tblPr>
                <a:tableStyleId>{5C22544A-7EE6-4342-B048-85BDC9FD1C3A}</a:tableStyleId>
              </a:tblPr>
              <a:tblGrid>
                <a:gridCol w="2484000">
                  <a:extLst>
                    <a:ext uri="{9D8B030D-6E8A-4147-A177-3AD203B41FA5}">
                      <a16:colId xmlns:a16="http://schemas.microsoft.com/office/drawing/2014/main" val="779044389"/>
                    </a:ext>
                  </a:extLst>
                </a:gridCol>
                <a:gridCol w="1044000">
                  <a:extLst>
                    <a:ext uri="{9D8B030D-6E8A-4147-A177-3AD203B41FA5}">
                      <a16:colId xmlns:a16="http://schemas.microsoft.com/office/drawing/2014/main" val="4215854561"/>
                    </a:ext>
                  </a:extLst>
                </a:gridCol>
                <a:gridCol w="1044000">
                  <a:extLst>
                    <a:ext uri="{9D8B030D-6E8A-4147-A177-3AD203B41FA5}">
                      <a16:colId xmlns:a16="http://schemas.microsoft.com/office/drawing/2014/main" val="679861735"/>
                    </a:ext>
                  </a:extLst>
                </a:gridCol>
                <a:gridCol w="1044000">
                  <a:extLst>
                    <a:ext uri="{9D8B030D-6E8A-4147-A177-3AD203B41FA5}">
                      <a16:colId xmlns:a16="http://schemas.microsoft.com/office/drawing/2014/main" val="2703274939"/>
                    </a:ext>
                  </a:extLst>
                </a:gridCol>
                <a:gridCol w="1044000">
                  <a:extLst>
                    <a:ext uri="{9D8B030D-6E8A-4147-A177-3AD203B41FA5}">
                      <a16:colId xmlns:a16="http://schemas.microsoft.com/office/drawing/2014/main" val="824165164"/>
                    </a:ext>
                  </a:extLst>
                </a:gridCol>
                <a:gridCol w="1044000">
                  <a:extLst>
                    <a:ext uri="{9D8B030D-6E8A-4147-A177-3AD203B41FA5}">
                      <a16:colId xmlns:a16="http://schemas.microsoft.com/office/drawing/2014/main" val="1756460372"/>
                    </a:ext>
                  </a:extLst>
                </a:gridCol>
                <a:gridCol w="1044000">
                  <a:extLst>
                    <a:ext uri="{9D8B030D-6E8A-4147-A177-3AD203B41FA5}">
                      <a16:colId xmlns:a16="http://schemas.microsoft.com/office/drawing/2014/main" val="80084482"/>
                    </a:ext>
                  </a:extLst>
                </a:gridCol>
              </a:tblGrid>
              <a:tr h="193909">
                <a:tc rowSpan="2">
                  <a:txBody>
                    <a:bodyPr/>
                    <a:lstStyle/>
                    <a:p>
                      <a:pPr algn="l"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初期体重減少率＜</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n=797)</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9A78"/>
                    </a:solidFill>
                  </a:tcPr>
                </a:tc>
                <a:tc hMerge="1">
                  <a:txBody>
                    <a:bodyPr/>
                    <a:lstStyle/>
                    <a:p>
                      <a:endParaRPr kumimoji="1" lang="ja-JP" altLang="en-US"/>
                    </a:p>
                  </a:txBody>
                  <a:tcPr/>
                </a:tc>
                <a:tc gridSpan="2">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初期体重減少率≧</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n=764)</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7770"/>
                    </a:solidFill>
                  </a:tcPr>
                </a:tc>
                <a:tc hMerge="1">
                  <a:txBody>
                    <a:bodyPr/>
                    <a:lstStyle/>
                    <a:p>
                      <a:endParaRPr kumimoji="1" lang="ja-JP" altLang="en-US"/>
                    </a:p>
                  </a:txBody>
                  <a:tcPr/>
                </a:tc>
                <a:tc rowSpan="2">
                  <a:txBody>
                    <a:bodyPr/>
                    <a:lstStyle/>
                    <a:p>
                      <a:pPr algn="ctr" fontAlgn="b"/>
                      <a:r>
                        <a:rPr lang="en-US" sz="1050" u="none" strike="noStrike" dirty="0">
                          <a:effectLst/>
                          <a:latin typeface="Meiryo UI" panose="020B0604030504040204" pitchFamily="50" charset="-128"/>
                          <a:ea typeface="Meiryo UI" panose="020B0604030504040204" pitchFamily="50" charset="-128"/>
                        </a:rPr>
                        <a:t>P</a:t>
                      </a:r>
                      <a:r>
                        <a:rPr lang="ja-JP" altLang="en-US" sz="1050" u="none" strike="noStrike" dirty="0">
                          <a:effectLst/>
                          <a:latin typeface="Meiryo UI" panose="020B0604030504040204" pitchFamily="50" charset="-128"/>
                          <a:ea typeface="Meiryo UI" panose="020B0604030504040204" pitchFamily="50" charset="-128"/>
                        </a:rPr>
                        <a:t>値</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男性</a:t>
                      </a:r>
                      <a:r>
                        <a:rPr lang="en-US" altLang="ja-JP"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b"/>
                      <a:r>
                        <a:rPr lang="en-US" sz="1050" u="none" strike="noStrike" dirty="0">
                          <a:effectLst/>
                          <a:latin typeface="Meiryo UI" panose="020B0604030504040204" pitchFamily="50" charset="-128"/>
                          <a:ea typeface="Meiryo UI" panose="020B0604030504040204" pitchFamily="50" charset="-128"/>
                        </a:rPr>
                        <a:t>P</a:t>
                      </a:r>
                      <a:r>
                        <a:rPr lang="ja-JP" altLang="en-US" sz="1050" u="none" strike="noStrike" dirty="0">
                          <a:effectLst/>
                          <a:latin typeface="Meiryo UI" panose="020B0604030504040204" pitchFamily="50" charset="-128"/>
                          <a:ea typeface="Meiryo UI" panose="020B0604030504040204" pitchFamily="50" charset="-128"/>
                        </a:rPr>
                        <a:t>値</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女性</a:t>
                      </a:r>
                      <a:r>
                        <a:rPr lang="en-US" altLang="ja-JP"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4074595"/>
                  </a:ext>
                </a:extLst>
              </a:tr>
              <a:tr h="288000">
                <a:tc vMerge="1">
                  <a:txBody>
                    <a:bodyPr/>
                    <a:lstStyle/>
                    <a:p>
                      <a:endParaRPr kumimoji="1" lang="ja-JP" altLang="en-US"/>
                    </a:p>
                  </a:txBody>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男性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女性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男性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eiryo UI" panose="020B0604030504040204" pitchFamily="50" charset="-128"/>
                          <a:ea typeface="Meiryo UI" panose="020B0604030504040204" pitchFamily="50" charset="-128"/>
                        </a:rPr>
                        <a:t>女性</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7787449"/>
                  </a:ext>
                </a:extLst>
              </a:tr>
              <a:tr h="288000">
                <a:tc>
                  <a:txBody>
                    <a:bodyPr/>
                    <a:lstStyle/>
                    <a:p>
                      <a:pPr algn="l" fontAlgn="t"/>
                      <a:r>
                        <a:rPr lang="en-US" sz="1050" u="none" strike="noStrike" dirty="0">
                          <a:effectLst/>
                          <a:latin typeface="Meiryo UI" panose="020B0604030504040204" pitchFamily="50" charset="-128"/>
                          <a:ea typeface="Meiryo UI" panose="020B0604030504040204" pitchFamily="50" charset="-128"/>
                        </a:rPr>
                        <a:t> n</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296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501</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325</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439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eiryo UI" panose="020B0604030504040204" pitchFamily="50" charset="-128"/>
                          <a:ea typeface="Meiryo UI" panose="020B0604030504040204" pitchFamily="50" charset="-128"/>
                        </a:rPr>
                        <a:t>　</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10280911"/>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 年齢</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歳</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a:t>
                      </a:r>
                      <a:r>
                        <a:rPr lang="en-US" sz="1050" u="none" strike="noStrike" dirty="0" err="1">
                          <a:effectLst/>
                          <a:latin typeface="Meiryo UI" panose="020B0604030504040204" pitchFamily="50" charset="-128"/>
                          <a:ea typeface="Meiryo UI" panose="020B0604030504040204" pitchFamily="50" charset="-128"/>
                        </a:rPr>
                        <a:t>mean±SD</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60.3±6.8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57.9±6.6</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baseline="30000"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60.5±6.7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58.6±7.0</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0.7079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0.0927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extLst>
                  <a:ext uri="{0D108BD9-81ED-4DB2-BD59-A6C34878D82A}">
                    <a16:rowId xmlns:a16="http://schemas.microsoft.com/office/drawing/2014/main" val="1992648488"/>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 ベースライン</a:t>
                      </a:r>
                      <a:r>
                        <a:rPr lang="en-US" altLang="ja-JP" sz="1050" u="none" strike="noStrike" dirty="0">
                          <a:effectLst/>
                          <a:latin typeface="Meiryo UI" panose="020B0604030504040204" pitchFamily="50" charset="-128"/>
                          <a:ea typeface="Meiryo UI" panose="020B0604030504040204" pitchFamily="50" charset="-128"/>
                        </a:rPr>
                        <a:t>BMI</a:t>
                      </a:r>
                      <a:r>
                        <a:rPr lang="ja-JP" altLang="en-US" sz="1050" u="none" strike="noStrike" dirty="0">
                          <a:effectLst/>
                          <a:latin typeface="Meiryo UI" panose="020B0604030504040204" pitchFamily="50" charset="-128"/>
                          <a:ea typeface="Meiryo UI" panose="020B0604030504040204" pitchFamily="50" charset="-128"/>
                        </a:rPr>
                        <a:t>（</a:t>
                      </a:r>
                      <a:r>
                        <a:rPr lang="en-US" altLang="ja-JP" sz="1050" u="none" strike="noStrike" dirty="0">
                          <a:effectLst/>
                          <a:latin typeface="Meiryo UI" panose="020B0604030504040204" pitchFamily="50" charset="-128"/>
                          <a:ea typeface="Meiryo UI" panose="020B0604030504040204" pitchFamily="50" charset="-128"/>
                        </a:rPr>
                        <a:t>kg/</a:t>
                      </a:r>
                      <a:r>
                        <a:rPr lang="ja-JP" altLang="en-US" sz="1050" u="none" strike="noStrike" dirty="0">
                          <a:effectLst/>
                          <a:latin typeface="Meiryo UI" panose="020B0604030504040204" pitchFamily="50" charset="-128"/>
                          <a:ea typeface="Meiryo UI" panose="020B0604030504040204" pitchFamily="50" charset="-128"/>
                        </a:rPr>
                        <a:t>㎡）、</a:t>
                      </a:r>
                      <a:r>
                        <a:rPr lang="en-US" altLang="ja-JP" sz="1050" u="none" strike="noStrike" dirty="0" err="1">
                          <a:effectLst/>
                          <a:latin typeface="Meiryo UI" panose="020B0604030504040204" pitchFamily="50" charset="-128"/>
                          <a:ea typeface="Meiryo UI" panose="020B0604030504040204" pitchFamily="50" charset="-128"/>
                        </a:rPr>
                        <a:t>mean±SD</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35.3±6.2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35.8±6.1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35.1±5.5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36.7±6.0</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0.7089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0.0163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extLst>
                  <a:ext uri="{0D108BD9-81ED-4DB2-BD59-A6C34878D82A}">
                    <a16:rowId xmlns:a16="http://schemas.microsoft.com/office/drawing/2014/main" val="2145115992"/>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 初期体重減少率（％）、</a:t>
                      </a:r>
                      <a:r>
                        <a:rPr lang="en-US" sz="1050" u="none" strike="noStrike" dirty="0" err="1">
                          <a:effectLst/>
                          <a:latin typeface="Meiryo UI" panose="020B0604030504040204" pitchFamily="50" charset="-128"/>
                          <a:ea typeface="Meiryo UI" panose="020B0604030504040204" pitchFamily="50" charset="-128"/>
                        </a:rPr>
                        <a:t>median±IQR</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6.2±3.5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6.5±3.3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14.6±7.2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sz="1050" u="none" strike="noStrike" dirty="0">
                          <a:effectLst/>
                          <a:latin typeface="Meiryo UI" panose="020B0604030504040204" pitchFamily="50" charset="-128"/>
                          <a:ea typeface="Meiryo UI" panose="020B0604030504040204" pitchFamily="50" charset="-128"/>
                        </a:rPr>
                        <a:t>13.8</a:t>
                      </a:r>
                      <a:r>
                        <a:rPr lang="en-US" altLang="ja-JP" sz="1050" u="none" strike="noStrike" dirty="0">
                          <a:effectLst/>
                          <a:latin typeface="Meiryo UI" panose="020B0604030504040204" pitchFamily="50" charset="-128"/>
                          <a:ea typeface="Meiryo UI" panose="020B0604030504040204" pitchFamily="50" charset="-128"/>
                        </a:rPr>
                        <a:t>±</a:t>
                      </a:r>
                      <a:r>
                        <a:rPr lang="en-US" sz="1050" u="none" strike="noStrike" dirty="0">
                          <a:effectLst/>
                          <a:latin typeface="Meiryo UI" panose="020B0604030504040204" pitchFamily="50" charset="-128"/>
                          <a:ea typeface="Meiryo UI" panose="020B0604030504040204" pitchFamily="50" charset="-128"/>
                        </a:rPr>
                        <a:t>5.8</a:t>
                      </a:r>
                      <a:r>
                        <a:rPr lang="en-US" sz="1050" u="none" strike="noStrike" baseline="30000" dirty="0">
                          <a:effectLst/>
                          <a:latin typeface="Meiryo UI" panose="020B0604030504040204" pitchFamily="50" charset="-128"/>
                          <a:ea typeface="Meiryo UI" panose="020B0604030504040204" pitchFamily="50" charset="-128"/>
                        </a:rPr>
                        <a:t>||</a:t>
                      </a:r>
                      <a:endParaRPr lang="en-US" sz="1050" b="0" i="0" u="none" strike="noStrike" baseline="30000"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extLst>
                  <a:ext uri="{0D108BD9-81ED-4DB2-BD59-A6C34878D82A}">
                    <a16:rowId xmlns:a16="http://schemas.microsoft.com/office/drawing/2014/main" val="4289026168"/>
                  </a:ext>
                </a:extLst>
              </a:tr>
              <a:tr h="288000">
                <a:tc gridSpan="7">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ホルモン補充療法、</a:t>
                      </a:r>
                      <a:r>
                        <a:rPr lang="en-US" altLang="ja-JP" sz="1050" b="0" u="none" strike="noStrike" dirty="0">
                          <a:effectLst/>
                          <a:latin typeface="Meiryo UI" panose="020B0604030504040204" pitchFamily="50" charset="-128"/>
                          <a:ea typeface="Meiryo UI" panose="020B0604030504040204" pitchFamily="50" charset="-128"/>
                        </a:rPr>
                        <a:t>n (%)</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182346237"/>
                  </a:ext>
                </a:extLst>
              </a:tr>
              <a:tr h="2880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あり</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77702"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279(55.8)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247(57.2)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0.6727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2541037"/>
                  </a:ext>
                </a:extLst>
              </a:tr>
              <a:tr h="2880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なし</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77702"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221(45.6)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185(42.8)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8716279"/>
                  </a:ext>
                </a:extLst>
              </a:tr>
              <a:tr h="288000">
                <a:tc gridSpan="7">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人種、</a:t>
                      </a:r>
                      <a:r>
                        <a:rPr lang="en-US" sz="1050" b="0" u="none" strike="noStrike" dirty="0">
                          <a:effectLst/>
                          <a:latin typeface="Meiryo UI" panose="020B0604030504040204" pitchFamily="50" charset="-128"/>
                          <a:ea typeface="Meiryo UI" panose="020B0604030504040204" pitchFamily="50" charset="-128"/>
                        </a:rPr>
                        <a:t>n (%)</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211731393"/>
                  </a:ext>
                </a:extLst>
              </a:tr>
              <a:tr h="2880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白人</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77702"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219(74.0)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297(59.3)</a:t>
                      </a:r>
                      <a:r>
                        <a:rPr lang="en-US" altLang="ja-JP" sz="1050" b="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baseline="30000"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283(87.1)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296(67.4)</a:t>
                      </a:r>
                      <a:r>
                        <a:rPr lang="en-US" altLang="ja-JP" sz="1050" b="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baseline="30000"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0.0002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&lt;0.0001</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68374100"/>
                  </a:ext>
                </a:extLst>
              </a:tr>
              <a:tr h="2880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黒人</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77702"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43 (14.5)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140(27.9)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24 (7.4)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67 (15.3)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4279438"/>
                  </a:ext>
                </a:extLst>
              </a:tr>
              <a:tr h="288000">
                <a:tc>
                  <a:txBody>
                    <a:bodyPr/>
                    <a:lstStyle/>
                    <a:p>
                      <a:pPr marL="0" algn="l" fontAlgn="t"/>
                      <a:r>
                        <a:rPr lang="ja-JP" altLang="en-US" sz="1050" b="0" u="none" strike="noStrike">
                          <a:effectLst/>
                          <a:latin typeface="Meiryo UI" panose="020B0604030504040204" pitchFamily="50" charset="-128"/>
                          <a:ea typeface="Meiryo UI" panose="020B0604030504040204" pitchFamily="50" charset="-128"/>
                        </a:rPr>
                        <a:t>その他</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77702"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34 (11.5)</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64 (12.8)</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18 (5.5)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76 (17.3)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734254748"/>
                  </a:ext>
                </a:extLst>
              </a:tr>
            </a:tbl>
          </a:graphicData>
        </a:graphic>
      </p:graphicFrame>
      <p:sp>
        <p:nvSpPr>
          <p:cNvPr id="9" name="テキスト ボックス 8">
            <a:extLst>
              <a:ext uri="{FF2B5EF4-FFF2-40B4-BE49-F238E27FC236}">
                <a16:creationId xmlns:a16="http://schemas.microsoft.com/office/drawing/2014/main" id="{F32F8087-9D05-4B95-B22E-416F3C7C856E}"/>
              </a:ext>
            </a:extLst>
          </p:cNvPr>
          <p:cNvSpPr txBox="1"/>
          <p:nvPr/>
        </p:nvSpPr>
        <p:spPr>
          <a:xfrm>
            <a:off x="156753" y="4769485"/>
            <a:ext cx="8232400" cy="369332"/>
          </a:xfrm>
          <a:prstGeom prst="rect">
            <a:avLst/>
          </a:prstGeom>
          <a:noFill/>
        </p:spPr>
        <p:txBody>
          <a:bodyPr wrap="square" rtlCol="0" anchor="ctr">
            <a:spAutoFit/>
          </a:bodyPr>
          <a:lstStyle/>
          <a:p>
            <a:r>
              <a:rPr kumimoji="1" lang="ja-JP" altLang="en-US" sz="900" dirty="0">
                <a:latin typeface="Meiryo UI" panose="020B0604030504040204" pitchFamily="50" charset="-128"/>
                <a:ea typeface="Meiryo UI" panose="020B0604030504040204" pitchFamily="50" charset="-128"/>
              </a:rPr>
              <a:t>＊ 男性 ： 初期体重減少率＜</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同≧</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Student t</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r>
              <a:rPr kumimoji="1" lang="en-US" altLang="ja-JP" sz="900" dirty="0">
                <a:latin typeface="Meiryo UI" panose="020B0604030504040204" pitchFamily="50" charset="-128"/>
                <a:ea typeface="Meiryo UI" panose="020B0604030504040204" pitchFamily="50" charset="-128"/>
              </a:rPr>
              <a:t>† </a:t>
            </a:r>
            <a:r>
              <a:rPr kumimoji="1" lang="ja-JP" altLang="en-US" sz="900" dirty="0">
                <a:latin typeface="Meiryo UI" panose="020B0604030504040204" pitchFamily="50" charset="-128"/>
                <a:ea typeface="Meiryo UI" panose="020B0604030504040204" pitchFamily="50" charset="-128"/>
              </a:rPr>
              <a:t>女性 ： 初期体重減少率＜</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同≧</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Student t</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p>
          <a:p>
            <a:r>
              <a:rPr kumimoji="1" lang="en-US" altLang="ja-JP" sz="900" dirty="0">
                <a:latin typeface="Meiryo UI" panose="020B0604030504040204" pitchFamily="50" charset="-128"/>
                <a:ea typeface="Meiryo UI" panose="020B0604030504040204" pitchFamily="50" charset="-128"/>
              </a:rPr>
              <a:t>‡ P</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0.05</a:t>
            </a:r>
            <a:r>
              <a:rPr kumimoji="1" lang="ja-JP" altLang="en-US" sz="900" dirty="0">
                <a:latin typeface="Meiryo UI" panose="020B0604030504040204" pitchFamily="50" charset="-128"/>
                <a:ea typeface="Meiryo UI" panose="020B0604030504040204" pitchFamily="50" charset="-128"/>
              </a:rPr>
              <a:t>（男性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女性）、</a:t>
            </a:r>
            <a:r>
              <a:rPr kumimoji="1" lang="en-US" altLang="ja-JP" sz="900" dirty="0">
                <a:latin typeface="Meiryo UI" panose="020B0604030504040204" pitchFamily="50" charset="-128"/>
                <a:ea typeface="Meiryo UI" panose="020B0604030504040204" pitchFamily="50" charset="-128"/>
              </a:rPr>
              <a:t>Student t </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r>
              <a:rPr kumimoji="1" lang="en-US" altLang="ja-JP" sz="900" dirty="0">
                <a:latin typeface="Meiryo UI" panose="020B0604030504040204" pitchFamily="50" charset="-128"/>
                <a:ea typeface="Meiryo UI" panose="020B0604030504040204" pitchFamily="50" charset="-128"/>
              </a:rPr>
              <a:t>|| P</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0.05</a:t>
            </a:r>
            <a:r>
              <a:rPr kumimoji="1" lang="ja-JP" altLang="en-US" sz="900" dirty="0">
                <a:latin typeface="Meiryo UI" panose="020B0604030504040204" pitchFamily="50" charset="-128"/>
                <a:ea typeface="Meiryo UI" panose="020B0604030504040204" pitchFamily="50" charset="-128"/>
              </a:rPr>
              <a:t>（男性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女性）、</a:t>
            </a:r>
            <a:r>
              <a:rPr kumimoji="1" lang="en-US" altLang="ja-JP" sz="900" dirty="0">
                <a:latin typeface="Meiryo UI" panose="020B0604030504040204" pitchFamily="50" charset="-128"/>
                <a:ea typeface="Meiryo UI" panose="020B0604030504040204" pitchFamily="50" charset="-128"/>
              </a:rPr>
              <a:t>Mann-Whitney U</a:t>
            </a:r>
            <a:r>
              <a:rPr kumimoji="1" lang="ja-JP" altLang="en-US" sz="900" dirty="0">
                <a:latin typeface="Meiryo UI" panose="020B0604030504040204" pitchFamily="50" charset="-128"/>
                <a:ea typeface="Meiryo UI" panose="020B0604030504040204" pitchFamily="50" charset="-128"/>
              </a:rPr>
              <a:t>検定</a:t>
            </a:r>
          </a:p>
        </p:txBody>
      </p:sp>
    </p:spTree>
    <p:extLst>
      <p:ext uri="{BB962C8B-B14F-4D97-AF65-F5344CB8AC3E}">
        <p14:creationId xmlns:p14="http://schemas.microsoft.com/office/powerpoint/2010/main" val="2047666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7725192"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初期体重減少率および男女別に見た患者背景②</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079155A7-F331-4589-B002-33F3EA4437A6}"/>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graphicFrame>
        <p:nvGraphicFramePr>
          <p:cNvPr id="8" name="表 7">
            <a:extLst>
              <a:ext uri="{FF2B5EF4-FFF2-40B4-BE49-F238E27FC236}">
                <a16:creationId xmlns:a16="http://schemas.microsoft.com/office/drawing/2014/main" id="{30DD3F41-8F96-41BC-83AA-73939B51AAD2}"/>
              </a:ext>
            </a:extLst>
          </p:cNvPr>
          <p:cNvGraphicFramePr>
            <a:graphicFrameLocks noGrp="1"/>
          </p:cNvGraphicFramePr>
          <p:nvPr>
            <p:extLst>
              <p:ext uri="{D42A27DB-BD31-4B8C-83A1-F6EECF244321}">
                <p14:modId xmlns:p14="http://schemas.microsoft.com/office/powerpoint/2010/main" val="2558308553"/>
              </p:ext>
            </p:extLst>
          </p:nvPr>
        </p:nvGraphicFramePr>
        <p:xfrm>
          <a:off x="239247" y="1119576"/>
          <a:ext cx="8748000" cy="5194309"/>
        </p:xfrm>
        <a:graphic>
          <a:graphicData uri="http://schemas.openxmlformats.org/drawingml/2006/table">
            <a:tbl>
              <a:tblPr>
                <a:tableStyleId>{5C22544A-7EE6-4342-B048-85BDC9FD1C3A}</a:tableStyleId>
              </a:tblPr>
              <a:tblGrid>
                <a:gridCol w="2484000">
                  <a:extLst>
                    <a:ext uri="{9D8B030D-6E8A-4147-A177-3AD203B41FA5}">
                      <a16:colId xmlns:a16="http://schemas.microsoft.com/office/drawing/2014/main" val="779044389"/>
                    </a:ext>
                  </a:extLst>
                </a:gridCol>
                <a:gridCol w="1044000">
                  <a:extLst>
                    <a:ext uri="{9D8B030D-6E8A-4147-A177-3AD203B41FA5}">
                      <a16:colId xmlns:a16="http://schemas.microsoft.com/office/drawing/2014/main" val="4215854561"/>
                    </a:ext>
                  </a:extLst>
                </a:gridCol>
                <a:gridCol w="1044000">
                  <a:extLst>
                    <a:ext uri="{9D8B030D-6E8A-4147-A177-3AD203B41FA5}">
                      <a16:colId xmlns:a16="http://schemas.microsoft.com/office/drawing/2014/main" val="679861735"/>
                    </a:ext>
                  </a:extLst>
                </a:gridCol>
                <a:gridCol w="1044000">
                  <a:extLst>
                    <a:ext uri="{9D8B030D-6E8A-4147-A177-3AD203B41FA5}">
                      <a16:colId xmlns:a16="http://schemas.microsoft.com/office/drawing/2014/main" val="2703274939"/>
                    </a:ext>
                  </a:extLst>
                </a:gridCol>
                <a:gridCol w="1044000">
                  <a:extLst>
                    <a:ext uri="{9D8B030D-6E8A-4147-A177-3AD203B41FA5}">
                      <a16:colId xmlns:a16="http://schemas.microsoft.com/office/drawing/2014/main" val="824165164"/>
                    </a:ext>
                  </a:extLst>
                </a:gridCol>
                <a:gridCol w="1044000">
                  <a:extLst>
                    <a:ext uri="{9D8B030D-6E8A-4147-A177-3AD203B41FA5}">
                      <a16:colId xmlns:a16="http://schemas.microsoft.com/office/drawing/2014/main" val="1756460372"/>
                    </a:ext>
                  </a:extLst>
                </a:gridCol>
                <a:gridCol w="1044000">
                  <a:extLst>
                    <a:ext uri="{9D8B030D-6E8A-4147-A177-3AD203B41FA5}">
                      <a16:colId xmlns:a16="http://schemas.microsoft.com/office/drawing/2014/main" val="80084482"/>
                    </a:ext>
                  </a:extLst>
                </a:gridCol>
              </a:tblGrid>
              <a:tr h="193909">
                <a:tc rowSpan="2">
                  <a:txBody>
                    <a:bodyPr/>
                    <a:lstStyle/>
                    <a:p>
                      <a:pPr algn="l"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初期体重減少率＜</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n=797)</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9A78"/>
                    </a:solidFill>
                  </a:tcPr>
                </a:tc>
                <a:tc hMerge="1">
                  <a:txBody>
                    <a:bodyPr/>
                    <a:lstStyle/>
                    <a:p>
                      <a:endParaRPr kumimoji="1" lang="ja-JP" altLang="en-US"/>
                    </a:p>
                  </a:txBody>
                  <a:tcPr/>
                </a:tc>
                <a:tc gridSpan="2">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初期体重減少率≧</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n=764)</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7770"/>
                    </a:solidFill>
                  </a:tcPr>
                </a:tc>
                <a:tc hMerge="1">
                  <a:txBody>
                    <a:bodyPr/>
                    <a:lstStyle/>
                    <a:p>
                      <a:endParaRPr kumimoji="1" lang="ja-JP" altLang="en-US"/>
                    </a:p>
                  </a:txBody>
                  <a:tcPr/>
                </a:tc>
                <a:tc rowSpan="2">
                  <a:txBody>
                    <a:bodyPr/>
                    <a:lstStyle/>
                    <a:p>
                      <a:pPr algn="ctr" fontAlgn="b"/>
                      <a:r>
                        <a:rPr lang="en-US" sz="1050" u="none" strike="noStrike" dirty="0">
                          <a:effectLst/>
                          <a:latin typeface="Meiryo UI" panose="020B0604030504040204" pitchFamily="50" charset="-128"/>
                          <a:ea typeface="Meiryo UI" panose="020B0604030504040204" pitchFamily="50" charset="-128"/>
                        </a:rPr>
                        <a:t>P</a:t>
                      </a:r>
                      <a:r>
                        <a:rPr lang="ja-JP" altLang="en-US" sz="1050" u="none" strike="noStrike" dirty="0">
                          <a:effectLst/>
                          <a:latin typeface="Meiryo UI" panose="020B0604030504040204" pitchFamily="50" charset="-128"/>
                          <a:ea typeface="Meiryo UI" panose="020B0604030504040204" pitchFamily="50" charset="-128"/>
                        </a:rPr>
                        <a:t>値</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男性</a:t>
                      </a:r>
                      <a:r>
                        <a:rPr lang="en-US" altLang="ja-JP"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b"/>
                      <a:r>
                        <a:rPr lang="en-US" sz="1050" u="none" strike="noStrike" dirty="0">
                          <a:effectLst/>
                          <a:latin typeface="Meiryo UI" panose="020B0604030504040204" pitchFamily="50" charset="-128"/>
                          <a:ea typeface="Meiryo UI" panose="020B0604030504040204" pitchFamily="50" charset="-128"/>
                        </a:rPr>
                        <a:t>P</a:t>
                      </a:r>
                      <a:r>
                        <a:rPr lang="ja-JP" altLang="en-US" sz="1050" u="none" strike="noStrike" dirty="0">
                          <a:effectLst/>
                          <a:latin typeface="Meiryo UI" panose="020B0604030504040204" pitchFamily="50" charset="-128"/>
                          <a:ea typeface="Meiryo UI" panose="020B0604030504040204" pitchFamily="50" charset="-128"/>
                        </a:rPr>
                        <a:t>値</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女性</a:t>
                      </a:r>
                      <a:r>
                        <a:rPr lang="en-US" altLang="ja-JP"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4074595"/>
                  </a:ext>
                </a:extLst>
              </a:tr>
              <a:tr h="288000">
                <a:tc vMerge="1">
                  <a:txBody>
                    <a:bodyPr/>
                    <a:lstStyle/>
                    <a:p>
                      <a:endParaRPr kumimoji="1" lang="ja-JP" altLang="en-US"/>
                    </a:p>
                  </a:txBody>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男性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女性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男性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eiryo UI" panose="020B0604030504040204" pitchFamily="50" charset="-128"/>
                          <a:ea typeface="Meiryo UI" panose="020B0604030504040204" pitchFamily="50" charset="-128"/>
                        </a:rPr>
                        <a:t>女性</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7787449"/>
                  </a:ext>
                </a:extLst>
              </a:tr>
              <a:tr h="277200">
                <a:tc>
                  <a:txBody>
                    <a:bodyPr/>
                    <a:lstStyle/>
                    <a:p>
                      <a:pPr algn="l" fontAlgn="t"/>
                      <a:r>
                        <a:rPr lang="en-US" sz="1050" u="none" strike="noStrike" dirty="0">
                          <a:effectLst/>
                          <a:latin typeface="Meiryo UI" panose="020B0604030504040204" pitchFamily="50" charset="-128"/>
                          <a:ea typeface="Meiryo UI" panose="020B0604030504040204" pitchFamily="50" charset="-128"/>
                        </a:rPr>
                        <a:t> n</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296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501</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325</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439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eiryo UI" panose="020B0604030504040204" pitchFamily="50" charset="-128"/>
                          <a:ea typeface="Meiryo UI" panose="020B0604030504040204" pitchFamily="50" charset="-128"/>
                        </a:rPr>
                        <a:t>　</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10280911"/>
                  </a:ext>
                </a:extLst>
              </a:tr>
              <a:tr h="277200">
                <a:tc gridSpan="7">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薬剤の使用</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001710859"/>
                  </a:ext>
                </a:extLst>
              </a:tr>
              <a:tr h="277200">
                <a:tc gridSpan="7">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　ベースラインから試験開始後</a:t>
                      </a:r>
                      <a:r>
                        <a:rPr lang="en-US" altLang="ja-JP" sz="1050" b="0" u="none" strike="noStrike" dirty="0">
                          <a:effectLst/>
                          <a:latin typeface="Meiryo UI" panose="020B0604030504040204" pitchFamily="50" charset="-128"/>
                          <a:ea typeface="Meiryo UI" panose="020B0604030504040204" pitchFamily="50" charset="-128"/>
                        </a:rPr>
                        <a:t>4</a:t>
                      </a:r>
                      <a:r>
                        <a:rPr lang="ja-JP" altLang="en-US" sz="1050" b="0" u="none" strike="noStrike" dirty="0">
                          <a:effectLst/>
                          <a:latin typeface="Meiryo UI" panose="020B0604030504040204" pitchFamily="50" charset="-128"/>
                          <a:ea typeface="Meiryo UI" panose="020B0604030504040204" pitchFamily="50" charset="-128"/>
                        </a:rPr>
                        <a:t>年までの脂質異常症治療薬の使用、</a:t>
                      </a:r>
                      <a:r>
                        <a:rPr lang="en-US" altLang="ja-JP" sz="1050" b="0" u="none" strike="noStrike" dirty="0">
                          <a:effectLst/>
                          <a:latin typeface="Meiryo UI" panose="020B0604030504040204" pitchFamily="50" charset="-128"/>
                          <a:ea typeface="Meiryo UI" panose="020B0604030504040204" pitchFamily="50" charset="-128"/>
                        </a:rPr>
                        <a:t>n (%)</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771921967"/>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常に服薬している</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137(46.3)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206(14.1)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167(51.9)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167(38.2)</a:t>
                      </a:r>
                      <a:r>
                        <a:rPr lang="en-US" altLang="ja-JP" sz="1050" b="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baseline="30000"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0.1057</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0.1225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12426944"/>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一度も服薬していない</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81 (27.4)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149(29.7)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83 (25.8)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141(32.3)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8150028"/>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服薬を開始した</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70 (23.7)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133(26.6)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56 (17.4)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106(24.3)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435865667"/>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服薬を中止した</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8 (2.7)</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13 (2.6)</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16 (5.0)</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23 (5.3)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077996837"/>
                  </a:ext>
                </a:extLst>
              </a:tr>
              <a:tr h="277200">
                <a:tc gridSpan="7">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　ベースラインから試験開始後</a:t>
                      </a:r>
                      <a:r>
                        <a:rPr lang="en-US" altLang="ja-JP" sz="1050" b="0" u="none" strike="noStrike" dirty="0">
                          <a:effectLst/>
                          <a:latin typeface="Meiryo UI" panose="020B0604030504040204" pitchFamily="50" charset="-128"/>
                          <a:ea typeface="Meiryo UI" panose="020B0604030504040204" pitchFamily="50" charset="-128"/>
                        </a:rPr>
                        <a:t>4</a:t>
                      </a:r>
                      <a:r>
                        <a:rPr lang="ja-JP" altLang="en-US" sz="1050" b="0" u="none" strike="noStrike" dirty="0">
                          <a:effectLst/>
                          <a:latin typeface="Meiryo UI" panose="020B0604030504040204" pitchFamily="50" charset="-128"/>
                          <a:ea typeface="Meiryo UI" panose="020B0604030504040204" pitchFamily="50" charset="-128"/>
                        </a:rPr>
                        <a:t>年までの糖尿病治療薬の使用、</a:t>
                      </a:r>
                      <a:r>
                        <a:rPr lang="en-US" altLang="ja-JP" sz="1050" b="0" u="none" strike="noStrike" dirty="0">
                          <a:effectLst/>
                          <a:latin typeface="Meiryo UI" panose="020B0604030504040204" pitchFamily="50" charset="-128"/>
                          <a:ea typeface="Meiryo UI" panose="020B0604030504040204" pitchFamily="50" charset="-128"/>
                        </a:rPr>
                        <a:t>n (%)</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77702"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681685782"/>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常に服薬している</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238(81.2)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388(78.7)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223(69.0)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314(72.4)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&lt;0.0001</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0434090"/>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一度も服薬していない</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23 (7.9)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42 (8.5)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36 (11.2)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53 (12.2)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16514249"/>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服薬を開始した</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22 (7.5)</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37 (7.5)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10 (3.1)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15 (3.5)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97050687"/>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服薬を中止した</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10 (3.4)</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26 (5.3)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54 (16.7)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52 (12.0)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548806512"/>
                  </a:ext>
                </a:extLst>
              </a:tr>
              <a:tr h="277200">
                <a:tc gridSpan="7">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　ベースラインから試験開始後</a:t>
                      </a:r>
                      <a:r>
                        <a:rPr lang="en-US" altLang="ja-JP" sz="1050" b="0" u="none" strike="noStrike" dirty="0">
                          <a:effectLst/>
                          <a:latin typeface="Meiryo UI" panose="020B0604030504040204" pitchFamily="50" charset="-128"/>
                          <a:ea typeface="Meiryo UI" panose="020B0604030504040204" pitchFamily="50" charset="-128"/>
                        </a:rPr>
                        <a:t>4</a:t>
                      </a:r>
                      <a:r>
                        <a:rPr lang="ja-JP" altLang="en-US" sz="1050" b="0" u="none" strike="noStrike" dirty="0">
                          <a:effectLst/>
                          <a:latin typeface="Meiryo UI" panose="020B0604030504040204" pitchFamily="50" charset="-128"/>
                          <a:ea typeface="Meiryo UI" panose="020B0604030504040204" pitchFamily="50" charset="-128"/>
                        </a:rPr>
                        <a:t>年までの降圧薬の使用、</a:t>
                      </a:r>
                      <a:r>
                        <a:rPr lang="en-US" altLang="ja-JP" sz="1050" b="0" u="none" strike="noStrike" dirty="0">
                          <a:effectLst/>
                          <a:latin typeface="Meiryo UI" panose="020B0604030504040204" pitchFamily="50" charset="-128"/>
                          <a:ea typeface="Meiryo UI" panose="020B0604030504040204" pitchFamily="50" charset="-128"/>
                        </a:rPr>
                        <a:t>n (%)</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77702"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034284558"/>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常に服薬している</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197(66.6)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354(70.7)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216(66.7)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303(69.0)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0.0030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0.4462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7730418"/>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一度も服薬していない</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41 (13.9)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79 (15.8)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61 (18.8)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68 (15.5)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p>
                    <a:p>
                      <a:pPr algn="ctr" fontAlgn="t"/>
                      <a:r>
                        <a:rPr lang="ja-JP" altLang="en-US" sz="1050" b="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48223432"/>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服薬を開始した</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46 (15.5)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55 (11.0)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24 (7.4)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48 (10.9)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354631640"/>
                  </a:ext>
                </a:extLst>
              </a:tr>
              <a:tr h="277200">
                <a:tc>
                  <a:txBody>
                    <a:bodyPr/>
                    <a:lstStyle/>
                    <a:p>
                      <a:pPr marL="0" algn="l" fontAlgn="t"/>
                      <a:r>
                        <a:rPr lang="ja-JP" altLang="en-US" sz="1050" b="0" u="none" strike="noStrike" dirty="0">
                          <a:effectLst/>
                          <a:latin typeface="Meiryo UI" panose="020B0604030504040204" pitchFamily="50" charset="-128"/>
                          <a:ea typeface="Meiryo UI" panose="020B0604030504040204" pitchFamily="50" charset="-128"/>
                        </a:rPr>
                        <a:t>服薬を中止した</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55405"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12 (4.0)</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13 (2.6)</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a:effectLst/>
                          <a:latin typeface="Meiryo UI" panose="020B0604030504040204" pitchFamily="50" charset="-128"/>
                          <a:ea typeface="Meiryo UI" panose="020B0604030504040204" pitchFamily="50" charset="-128"/>
                        </a:rPr>
                        <a:t>23 (7.1)</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b="0" u="none" strike="noStrike" dirty="0">
                          <a:effectLst/>
                          <a:latin typeface="Meiryo UI" panose="020B0604030504040204" pitchFamily="50" charset="-128"/>
                          <a:ea typeface="Meiryo UI" panose="020B0604030504040204" pitchFamily="50" charset="-128"/>
                        </a:rPr>
                        <a:t>20 (4.6)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pPr algn="ctr" fontAlgn="t"/>
                      <a:r>
                        <a:rPr lang="ja-JP" altLang="en-US" sz="1200" b="1" u="none" strike="noStrike" dirty="0">
                          <a:effectLst/>
                          <a:latin typeface="Meiryo UI" panose="020B0604030504040204" pitchFamily="50" charset="-128"/>
                          <a:ea typeface="Meiryo UI" panose="020B0604030504040204" pitchFamily="50" charset="-128"/>
                        </a:rPr>
                        <a:t>   </a:t>
                      </a:r>
                      <a:endParaRPr lang="ja-JP" altLang="en-US" sz="1200" b="1" i="0" u="none" strike="noStrike" dirty="0">
                        <a:solidFill>
                          <a:srgbClr val="333333"/>
                        </a:solidFill>
                        <a:effectLst/>
                        <a:latin typeface="Meiryo UI" panose="020B0604030504040204" pitchFamily="50" charset="-128"/>
                        <a:ea typeface="Meiryo UI" panose="020B0604030504040204" pitchFamily="50" charset="-128"/>
                      </a:endParaRPr>
                    </a:p>
                  </a:txBody>
                  <a:tcPr marL="5180" marR="5180" marT="51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561098830"/>
                  </a:ext>
                </a:extLst>
              </a:tr>
            </a:tbl>
          </a:graphicData>
        </a:graphic>
      </p:graphicFrame>
      <p:sp>
        <p:nvSpPr>
          <p:cNvPr id="5" name="テキスト ボックス 4">
            <a:extLst>
              <a:ext uri="{FF2B5EF4-FFF2-40B4-BE49-F238E27FC236}">
                <a16:creationId xmlns:a16="http://schemas.microsoft.com/office/drawing/2014/main" id="{D7D5B828-8829-457A-B60A-BDBFA9E12D30}"/>
              </a:ext>
            </a:extLst>
          </p:cNvPr>
          <p:cNvSpPr txBox="1"/>
          <p:nvPr/>
        </p:nvSpPr>
        <p:spPr>
          <a:xfrm>
            <a:off x="148654" y="6334815"/>
            <a:ext cx="8232400" cy="369332"/>
          </a:xfrm>
          <a:prstGeom prst="rect">
            <a:avLst/>
          </a:prstGeom>
          <a:noFill/>
        </p:spPr>
        <p:txBody>
          <a:bodyPr wrap="square" rtlCol="0" anchor="ctr">
            <a:spAutoFit/>
          </a:bodyPr>
          <a:lstStyle/>
          <a:p>
            <a:r>
              <a:rPr kumimoji="1" lang="ja-JP" altLang="en-US" sz="900" dirty="0">
                <a:latin typeface="Meiryo UI" panose="020B0604030504040204" pitchFamily="50" charset="-128"/>
                <a:ea typeface="Meiryo UI" panose="020B0604030504040204" pitchFamily="50" charset="-128"/>
              </a:rPr>
              <a:t>＊ 男性 ： 初期体重減少率＜</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同≧</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Student t</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r>
              <a:rPr kumimoji="1" lang="en-US" altLang="ja-JP" sz="900" dirty="0">
                <a:latin typeface="Meiryo UI" panose="020B0604030504040204" pitchFamily="50" charset="-128"/>
                <a:ea typeface="Meiryo UI" panose="020B0604030504040204" pitchFamily="50" charset="-128"/>
              </a:rPr>
              <a:t>† </a:t>
            </a:r>
            <a:r>
              <a:rPr kumimoji="1" lang="ja-JP" altLang="en-US" sz="900" dirty="0">
                <a:latin typeface="Meiryo UI" panose="020B0604030504040204" pitchFamily="50" charset="-128"/>
                <a:ea typeface="Meiryo UI" panose="020B0604030504040204" pitchFamily="50" charset="-128"/>
              </a:rPr>
              <a:t>女性 ： 初期体重減少率＜</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同≧</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Student t</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p>
          <a:p>
            <a:r>
              <a:rPr kumimoji="1" lang="en-US" altLang="ja-JP" sz="900" dirty="0">
                <a:latin typeface="Meiryo UI" panose="020B0604030504040204" pitchFamily="50" charset="-128"/>
                <a:ea typeface="Meiryo UI" panose="020B0604030504040204" pitchFamily="50" charset="-128"/>
              </a:rPr>
              <a:t>‡ P</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0.05</a:t>
            </a:r>
            <a:r>
              <a:rPr kumimoji="1" lang="ja-JP" altLang="en-US" sz="900" dirty="0">
                <a:latin typeface="Meiryo UI" panose="020B0604030504040204" pitchFamily="50" charset="-128"/>
                <a:ea typeface="Meiryo UI" panose="020B0604030504040204" pitchFamily="50" charset="-128"/>
              </a:rPr>
              <a:t>（男性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女性）、</a:t>
            </a:r>
            <a:r>
              <a:rPr kumimoji="1" lang="en-US" altLang="ja-JP" sz="900" dirty="0">
                <a:latin typeface="Meiryo UI" panose="020B0604030504040204" pitchFamily="50" charset="-128"/>
                <a:ea typeface="Meiryo UI" panose="020B0604030504040204" pitchFamily="50" charset="-128"/>
              </a:rPr>
              <a:t>Student t </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r>
              <a:rPr kumimoji="1" lang="en-US" altLang="ja-JP" sz="900" dirty="0">
                <a:latin typeface="Meiryo UI" panose="020B0604030504040204" pitchFamily="50" charset="-128"/>
                <a:ea typeface="Meiryo UI" panose="020B0604030504040204" pitchFamily="50" charset="-128"/>
              </a:rPr>
              <a:t>|| P</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0.05</a:t>
            </a:r>
            <a:r>
              <a:rPr kumimoji="1" lang="ja-JP" altLang="en-US" sz="900" dirty="0">
                <a:latin typeface="Meiryo UI" panose="020B0604030504040204" pitchFamily="50" charset="-128"/>
                <a:ea typeface="Meiryo UI" panose="020B0604030504040204" pitchFamily="50" charset="-128"/>
              </a:rPr>
              <a:t>（男性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女性）、</a:t>
            </a:r>
            <a:r>
              <a:rPr kumimoji="1" lang="en-US" altLang="ja-JP" sz="900" dirty="0">
                <a:latin typeface="Meiryo UI" panose="020B0604030504040204" pitchFamily="50" charset="-128"/>
                <a:ea typeface="Meiryo UI" panose="020B0604030504040204" pitchFamily="50" charset="-128"/>
              </a:rPr>
              <a:t>Mann-Whitney U</a:t>
            </a:r>
            <a:r>
              <a:rPr kumimoji="1" lang="ja-JP" altLang="en-US" sz="900" dirty="0">
                <a:latin typeface="Meiryo UI" panose="020B0604030504040204" pitchFamily="50" charset="-128"/>
                <a:ea typeface="Meiryo UI" panose="020B0604030504040204" pitchFamily="50" charset="-128"/>
              </a:rPr>
              <a:t>検定</a:t>
            </a:r>
          </a:p>
        </p:txBody>
      </p:sp>
    </p:spTree>
    <p:extLst>
      <p:ext uri="{BB962C8B-B14F-4D97-AF65-F5344CB8AC3E}">
        <p14:creationId xmlns:p14="http://schemas.microsoft.com/office/powerpoint/2010/main" val="378006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7725192"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初期体重減少率および男女別に見た患者背景③</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079155A7-F331-4589-B002-33F3EA4437A6}"/>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graphicFrame>
        <p:nvGraphicFramePr>
          <p:cNvPr id="6" name="表 5">
            <a:extLst>
              <a:ext uri="{FF2B5EF4-FFF2-40B4-BE49-F238E27FC236}">
                <a16:creationId xmlns:a16="http://schemas.microsoft.com/office/drawing/2014/main" id="{29820CAC-955D-4F53-85EC-5D134E0DFDE2}"/>
              </a:ext>
            </a:extLst>
          </p:cNvPr>
          <p:cNvGraphicFramePr>
            <a:graphicFrameLocks noGrp="1"/>
          </p:cNvGraphicFramePr>
          <p:nvPr>
            <p:extLst>
              <p:ext uri="{D42A27DB-BD31-4B8C-83A1-F6EECF244321}">
                <p14:modId xmlns:p14="http://schemas.microsoft.com/office/powerpoint/2010/main" val="1366467120"/>
              </p:ext>
            </p:extLst>
          </p:nvPr>
        </p:nvGraphicFramePr>
        <p:xfrm>
          <a:off x="239247" y="1119576"/>
          <a:ext cx="8748000" cy="4513909"/>
        </p:xfrm>
        <a:graphic>
          <a:graphicData uri="http://schemas.openxmlformats.org/drawingml/2006/table">
            <a:tbl>
              <a:tblPr>
                <a:tableStyleId>{5C22544A-7EE6-4342-B048-85BDC9FD1C3A}</a:tableStyleId>
              </a:tblPr>
              <a:tblGrid>
                <a:gridCol w="2484000">
                  <a:extLst>
                    <a:ext uri="{9D8B030D-6E8A-4147-A177-3AD203B41FA5}">
                      <a16:colId xmlns:a16="http://schemas.microsoft.com/office/drawing/2014/main" val="779044389"/>
                    </a:ext>
                  </a:extLst>
                </a:gridCol>
                <a:gridCol w="1044000">
                  <a:extLst>
                    <a:ext uri="{9D8B030D-6E8A-4147-A177-3AD203B41FA5}">
                      <a16:colId xmlns:a16="http://schemas.microsoft.com/office/drawing/2014/main" val="4215854561"/>
                    </a:ext>
                  </a:extLst>
                </a:gridCol>
                <a:gridCol w="1044000">
                  <a:extLst>
                    <a:ext uri="{9D8B030D-6E8A-4147-A177-3AD203B41FA5}">
                      <a16:colId xmlns:a16="http://schemas.microsoft.com/office/drawing/2014/main" val="679861735"/>
                    </a:ext>
                  </a:extLst>
                </a:gridCol>
                <a:gridCol w="1044000">
                  <a:extLst>
                    <a:ext uri="{9D8B030D-6E8A-4147-A177-3AD203B41FA5}">
                      <a16:colId xmlns:a16="http://schemas.microsoft.com/office/drawing/2014/main" val="2703274939"/>
                    </a:ext>
                  </a:extLst>
                </a:gridCol>
                <a:gridCol w="1044000">
                  <a:extLst>
                    <a:ext uri="{9D8B030D-6E8A-4147-A177-3AD203B41FA5}">
                      <a16:colId xmlns:a16="http://schemas.microsoft.com/office/drawing/2014/main" val="824165164"/>
                    </a:ext>
                  </a:extLst>
                </a:gridCol>
                <a:gridCol w="1044000">
                  <a:extLst>
                    <a:ext uri="{9D8B030D-6E8A-4147-A177-3AD203B41FA5}">
                      <a16:colId xmlns:a16="http://schemas.microsoft.com/office/drawing/2014/main" val="1756460372"/>
                    </a:ext>
                  </a:extLst>
                </a:gridCol>
                <a:gridCol w="1044000">
                  <a:extLst>
                    <a:ext uri="{9D8B030D-6E8A-4147-A177-3AD203B41FA5}">
                      <a16:colId xmlns:a16="http://schemas.microsoft.com/office/drawing/2014/main" val="80084482"/>
                    </a:ext>
                  </a:extLst>
                </a:gridCol>
              </a:tblGrid>
              <a:tr h="193909">
                <a:tc rowSpan="2">
                  <a:txBody>
                    <a:bodyPr/>
                    <a:lstStyle/>
                    <a:p>
                      <a:pPr algn="l"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初期体重減少率＜</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n=797)</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9A78"/>
                    </a:solidFill>
                  </a:tcPr>
                </a:tc>
                <a:tc hMerge="1">
                  <a:txBody>
                    <a:bodyPr/>
                    <a:lstStyle/>
                    <a:p>
                      <a:endParaRPr kumimoji="1" lang="ja-JP" altLang="en-US"/>
                    </a:p>
                  </a:txBody>
                  <a:tcPr/>
                </a:tc>
                <a:tc gridSpan="2">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初期体重減少率≧</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n=764)</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7770"/>
                    </a:solidFill>
                  </a:tcPr>
                </a:tc>
                <a:tc hMerge="1">
                  <a:txBody>
                    <a:bodyPr/>
                    <a:lstStyle/>
                    <a:p>
                      <a:endParaRPr kumimoji="1" lang="ja-JP" altLang="en-US"/>
                    </a:p>
                  </a:txBody>
                  <a:tcPr/>
                </a:tc>
                <a:tc rowSpan="2">
                  <a:txBody>
                    <a:bodyPr/>
                    <a:lstStyle/>
                    <a:p>
                      <a:pPr algn="ctr" fontAlgn="b"/>
                      <a:r>
                        <a:rPr lang="en-US" sz="1050" u="none" strike="noStrike" dirty="0">
                          <a:effectLst/>
                          <a:latin typeface="Meiryo UI" panose="020B0604030504040204" pitchFamily="50" charset="-128"/>
                          <a:ea typeface="Meiryo UI" panose="020B0604030504040204" pitchFamily="50" charset="-128"/>
                        </a:rPr>
                        <a:t>P</a:t>
                      </a:r>
                      <a:r>
                        <a:rPr lang="ja-JP" altLang="en-US" sz="1050" u="none" strike="noStrike" dirty="0">
                          <a:effectLst/>
                          <a:latin typeface="Meiryo UI" panose="020B0604030504040204" pitchFamily="50" charset="-128"/>
                          <a:ea typeface="Meiryo UI" panose="020B0604030504040204" pitchFamily="50" charset="-128"/>
                        </a:rPr>
                        <a:t>値</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男性</a:t>
                      </a:r>
                      <a:r>
                        <a:rPr lang="en-US" altLang="ja-JP"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b"/>
                      <a:r>
                        <a:rPr lang="en-US" sz="1050" u="none" strike="noStrike" dirty="0">
                          <a:effectLst/>
                          <a:latin typeface="Meiryo UI" panose="020B0604030504040204" pitchFamily="50" charset="-128"/>
                          <a:ea typeface="Meiryo UI" panose="020B0604030504040204" pitchFamily="50" charset="-128"/>
                        </a:rPr>
                        <a:t>P</a:t>
                      </a:r>
                      <a:r>
                        <a:rPr lang="ja-JP" altLang="en-US" sz="1050" u="none" strike="noStrike" dirty="0">
                          <a:effectLst/>
                          <a:latin typeface="Meiryo UI" panose="020B0604030504040204" pitchFamily="50" charset="-128"/>
                          <a:ea typeface="Meiryo UI" panose="020B0604030504040204" pitchFamily="50" charset="-128"/>
                        </a:rPr>
                        <a:t>値</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女性</a:t>
                      </a:r>
                      <a:r>
                        <a:rPr lang="en-US" altLang="ja-JP"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4074595"/>
                  </a:ext>
                </a:extLst>
              </a:tr>
              <a:tr h="288000">
                <a:tc vMerge="1">
                  <a:txBody>
                    <a:bodyPr/>
                    <a:lstStyle/>
                    <a:p>
                      <a:endParaRPr kumimoji="1" lang="ja-JP" altLang="en-US"/>
                    </a:p>
                  </a:txBody>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男性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女性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男性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eiryo UI" panose="020B0604030504040204" pitchFamily="50" charset="-128"/>
                          <a:ea typeface="Meiryo UI" panose="020B0604030504040204" pitchFamily="50" charset="-128"/>
                        </a:rPr>
                        <a:t>女性</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7787449"/>
                  </a:ext>
                </a:extLst>
              </a:tr>
              <a:tr h="288000">
                <a:tc>
                  <a:txBody>
                    <a:bodyPr/>
                    <a:lstStyle/>
                    <a:p>
                      <a:pPr algn="l" fontAlgn="t"/>
                      <a:r>
                        <a:rPr lang="en-US" sz="1050" u="none" strike="noStrike" dirty="0">
                          <a:effectLst/>
                          <a:latin typeface="Meiryo UI" panose="020B0604030504040204" pitchFamily="50" charset="-128"/>
                          <a:ea typeface="Meiryo UI" panose="020B0604030504040204" pitchFamily="50" charset="-128"/>
                        </a:rPr>
                        <a:t> n</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296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501</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325</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439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eiryo UI" panose="020B0604030504040204" pitchFamily="50" charset="-128"/>
                          <a:ea typeface="Meiryo UI" panose="020B0604030504040204" pitchFamily="50" charset="-128"/>
                        </a:rPr>
                        <a:t>　</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10280911"/>
                  </a:ext>
                </a:extLst>
              </a:tr>
              <a:tr h="288000">
                <a:tc gridSpan="7">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 心血管リスク因子</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07953529"/>
                  </a:ext>
                </a:extLst>
              </a:tr>
              <a:tr h="288000">
                <a:tc gridSpan="7">
                  <a:txBody>
                    <a:bodyPr/>
                    <a:lstStyle/>
                    <a:p>
                      <a:pPr algn="l" fontAlgn="t"/>
                      <a:r>
                        <a:rPr lang="en-US" altLang="ja-JP" sz="1050" u="none" strike="noStrike" dirty="0">
                          <a:effectLst/>
                          <a:latin typeface="Meiryo UI" panose="020B0604030504040204" pitchFamily="50" charset="-128"/>
                          <a:ea typeface="Meiryo UI" panose="020B0604030504040204" pitchFamily="50" charset="-128"/>
                        </a:rPr>
                        <a:t>HDL</a:t>
                      </a:r>
                      <a:r>
                        <a:rPr lang="ja-JP" altLang="en-US" sz="1050" u="none" strike="noStrike" dirty="0">
                          <a:effectLst/>
                          <a:latin typeface="Meiryo UI" panose="020B0604030504040204" pitchFamily="50" charset="-128"/>
                          <a:ea typeface="Meiryo UI" panose="020B0604030504040204" pitchFamily="50" charset="-128"/>
                        </a:rPr>
                        <a:t>コレステロール（</a:t>
                      </a:r>
                      <a:r>
                        <a:rPr lang="en-US" altLang="ja-JP" sz="1050" u="none" strike="noStrike" dirty="0">
                          <a:effectLst/>
                          <a:latin typeface="Meiryo UI" panose="020B0604030504040204" pitchFamily="50" charset="-128"/>
                          <a:ea typeface="Meiryo UI" panose="020B0604030504040204" pitchFamily="50" charset="-128"/>
                        </a:rPr>
                        <a:t>mmol/L</a:t>
                      </a:r>
                      <a:r>
                        <a:rPr lang="ja-JP" altLang="en-US"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34856"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40824734"/>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ベースライン</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202283"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1.02±0.25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1.24±0.32</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1.02±0.23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1.24±0.32</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0.8154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0.9238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420133209"/>
                  </a:ext>
                </a:extLst>
              </a:tr>
              <a:tr h="288000">
                <a:tc>
                  <a:txBody>
                    <a:bodyPr/>
                    <a:lstStyle/>
                    <a:p>
                      <a:pPr algn="l" fontAlgn="t"/>
                      <a:r>
                        <a:rPr lang="en-US" altLang="ja-JP" sz="1050" u="none" strike="noStrike" dirty="0">
                          <a:effectLst/>
                          <a:latin typeface="Meiryo UI" panose="020B0604030504040204" pitchFamily="50" charset="-128"/>
                          <a:ea typeface="Meiryo UI" panose="020B0604030504040204" pitchFamily="50" charset="-128"/>
                        </a:rPr>
                        <a:t>1</a:t>
                      </a:r>
                      <a:r>
                        <a:rPr lang="ja-JP" altLang="en-US" sz="1050" u="none" strike="noStrike" dirty="0">
                          <a:effectLst/>
                          <a:latin typeface="Meiryo UI" panose="020B0604030504040204" pitchFamily="50" charset="-128"/>
                          <a:ea typeface="Meiryo UI" panose="020B0604030504040204" pitchFamily="50" charset="-128"/>
                        </a:rPr>
                        <a:t>年後</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202283"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1.07±0.25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1.31±0.33</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1.18±0.28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1.37±0.34</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0.0160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53514298"/>
                  </a:ext>
                </a:extLst>
              </a:tr>
              <a:tr h="288000">
                <a:tc gridSpan="7">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トリグリセライド（</a:t>
                      </a:r>
                      <a:r>
                        <a:rPr lang="en-US" altLang="ja-JP" sz="1050" u="none" strike="noStrike" dirty="0">
                          <a:effectLst/>
                          <a:latin typeface="Meiryo UI" panose="020B0604030504040204" pitchFamily="50" charset="-128"/>
                          <a:ea typeface="Meiryo UI" panose="020B0604030504040204" pitchFamily="50" charset="-128"/>
                        </a:rPr>
                        <a:t>mmol/L</a:t>
                      </a:r>
                      <a:r>
                        <a:rPr lang="ja-JP" altLang="en-US"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34856"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84088110"/>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ベースライン</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202283"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1.71±1.22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1.62±1.15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1.68±1.10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1.69±1.24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0.5564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0.4304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83532590"/>
                  </a:ext>
                </a:extLst>
              </a:tr>
              <a:tr h="288000">
                <a:tc>
                  <a:txBody>
                    <a:bodyPr/>
                    <a:lstStyle/>
                    <a:p>
                      <a:pPr algn="l" fontAlgn="t"/>
                      <a:r>
                        <a:rPr lang="en-US" altLang="ja-JP" sz="1050" u="none" strike="noStrike" dirty="0">
                          <a:effectLst/>
                          <a:latin typeface="Meiryo UI" panose="020B0604030504040204" pitchFamily="50" charset="-128"/>
                          <a:ea typeface="Meiryo UI" panose="020B0604030504040204" pitchFamily="50" charset="-128"/>
                        </a:rPr>
                        <a:t>1</a:t>
                      </a:r>
                      <a:r>
                        <a:rPr lang="ja-JP" altLang="en-US" sz="1050" u="none" strike="noStrike" dirty="0">
                          <a:effectLst/>
                          <a:latin typeface="Meiryo UI" panose="020B0604030504040204" pitchFamily="50" charset="-128"/>
                          <a:ea typeface="Meiryo UI" panose="020B0604030504040204" pitchFamily="50" charset="-128"/>
                        </a:rPr>
                        <a:t>年後</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202283"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1.46±1.01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1.56±1.02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1.08±0.65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sz="1050" u="none" strike="noStrike" dirty="0">
                          <a:effectLst/>
                          <a:latin typeface="Meiryo UI" panose="020B0604030504040204" pitchFamily="50" charset="-128"/>
                          <a:ea typeface="Meiryo UI" panose="020B0604030504040204" pitchFamily="50" charset="-128"/>
                        </a:rPr>
                        <a:t>1.33</a:t>
                      </a:r>
                      <a:r>
                        <a:rPr lang="en-US" altLang="ja-JP" sz="1050" u="none" strike="noStrike" dirty="0">
                          <a:effectLst/>
                          <a:latin typeface="Meiryo UI" panose="020B0604030504040204" pitchFamily="50" charset="-128"/>
                          <a:ea typeface="Meiryo UI" panose="020B0604030504040204" pitchFamily="50" charset="-128"/>
                        </a:rPr>
                        <a:t>±</a:t>
                      </a:r>
                      <a:r>
                        <a:rPr lang="en-US" sz="1050" u="none" strike="noStrike" dirty="0">
                          <a:effectLst/>
                          <a:latin typeface="Meiryo UI" panose="020B0604030504040204" pitchFamily="50" charset="-128"/>
                          <a:ea typeface="Meiryo UI" panose="020B0604030504040204" pitchFamily="50" charset="-128"/>
                        </a:rPr>
                        <a:t>0.83</a:t>
                      </a:r>
                      <a:r>
                        <a:rPr lang="en-US" altLang="ja-JP" sz="1050" u="none" strike="noStrike" baseline="30000" dirty="0">
                          <a:effectLst/>
                          <a:latin typeface="Meiryo UI" panose="020B0604030504040204" pitchFamily="50" charset="-128"/>
                          <a:ea typeface="Meiryo UI" panose="020B0604030504040204" pitchFamily="50" charset="-128"/>
                        </a:rPr>
                        <a:t>||</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247992"/>
                  </a:ext>
                </a:extLst>
              </a:tr>
              <a:tr h="288000">
                <a:tc gridSpan="7">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血糖値（</a:t>
                      </a:r>
                      <a:r>
                        <a:rPr lang="en-US" sz="1050" u="none" strike="noStrike" dirty="0">
                          <a:effectLst/>
                          <a:latin typeface="Meiryo UI" panose="020B0604030504040204" pitchFamily="50" charset="-128"/>
                          <a:ea typeface="Meiryo UI" panose="020B0604030504040204" pitchFamily="50" charset="-128"/>
                        </a:rPr>
                        <a:t>mmol/L）</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34856"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57742632"/>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ベースライン</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202283"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8.52±2.57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8.20±2.35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8.20±2.18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8.29±2.40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0.0952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0.5568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814074676"/>
                  </a:ext>
                </a:extLst>
              </a:tr>
              <a:tr h="288000">
                <a:tc>
                  <a:txBody>
                    <a:bodyPr/>
                    <a:lstStyle/>
                    <a:p>
                      <a:pPr algn="l" fontAlgn="t"/>
                      <a:r>
                        <a:rPr lang="en-US" altLang="ja-JP" sz="1050" u="none" strike="noStrike" dirty="0">
                          <a:effectLst/>
                          <a:latin typeface="Meiryo UI" panose="020B0604030504040204" pitchFamily="50" charset="-128"/>
                          <a:ea typeface="Meiryo UI" panose="020B0604030504040204" pitchFamily="50" charset="-128"/>
                        </a:rPr>
                        <a:t>1</a:t>
                      </a:r>
                      <a:r>
                        <a:rPr lang="ja-JP" altLang="en-US" sz="1050" u="none" strike="noStrike" dirty="0">
                          <a:effectLst/>
                          <a:latin typeface="Meiryo UI" panose="020B0604030504040204" pitchFamily="50" charset="-128"/>
                          <a:ea typeface="Meiryo UI" panose="020B0604030504040204" pitchFamily="50" charset="-128"/>
                        </a:rPr>
                        <a:t>年後</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202283"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7.22±1.94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7.17±2.03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6.65±1.47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6.55±1.65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&lt;0.0001</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03232556"/>
                  </a:ext>
                </a:extLst>
              </a:tr>
              <a:tr h="288000">
                <a:tc gridSpan="7">
                  <a:txBody>
                    <a:bodyPr/>
                    <a:lstStyle/>
                    <a:p>
                      <a:pPr algn="l" fontAlgn="t"/>
                      <a:r>
                        <a:rPr lang="en-US" sz="1050" u="none" strike="noStrike" dirty="0">
                          <a:effectLst/>
                          <a:latin typeface="Meiryo UI" panose="020B0604030504040204" pitchFamily="50" charset="-128"/>
                          <a:ea typeface="Meiryo UI" panose="020B0604030504040204" pitchFamily="50" charset="-128"/>
                        </a:rPr>
                        <a:t>HbA1c（%）</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134856"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43856667"/>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ベースライン</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202283"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7.3±1.1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7.2±1.1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7.0±1.1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7.1±1.1</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0.0011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0.2415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492842899"/>
                  </a:ext>
                </a:extLst>
              </a:tr>
              <a:tr h="288000">
                <a:tc>
                  <a:txBody>
                    <a:bodyPr/>
                    <a:lstStyle/>
                    <a:p>
                      <a:pPr algn="l" fontAlgn="t"/>
                      <a:r>
                        <a:rPr lang="en-US" altLang="ja-JP" sz="1050" u="none" strike="noStrike" dirty="0">
                          <a:effectLst/>
                          <a:latin typeface="Meiryo UI" panose="020B0604030504040204" pitchFamily="50" charset="-128"/>
                          <a:ea typeface="Meiryo UI" panose="020B0604030504040204" pitchFamily="50" charset="-128"/>
                        </a:rPr>
                        <a:t>1</a:t>
                      </a:r>
                      <a:r>
                        <a:rPr lang="ja-JP" altLang="en-US" sz="1050" u="none" strike="noStrike" dirty="0">
                          <a:effectLst/>
                          <a:latin typeface="Meiryo UI" panose="020B0604030504040204" pitchFamily="50" charset="-128"/>
                          <a:ea typeface="Meiryo UI" panose="020B0604030504040204" pitchFamily="50" charset="-128"/>
                        </a:rPr>
                        <a:t>年後</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202283"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6.6±0.9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6.7±0.9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6.1±0.7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6.3±1.0</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14546215"/>
                  </a:ext>
                </a:extLst>
              </a:tr>
            </a:tbl>
          </a:graphicData>
        </a:graphic>
      </p:graphicFrame>
      <p:sp>
        <p:nvSpPr>
          <p:cNvPr id="7" name="テキスト ボックス 6">
            <a:extLst>
              <a:ext uri="{FF2B5EF4-FFF2-40B4-BE49-F238E27FC236}">
                <a16:creationId xmlns:a16="http://schemas.microsoft.com/office/drawing/2014/main" id="{559F6300-9AC9-4847-B468-20B22F453190}"/>
              </a:ext>
            </a:extLst>
          </p:cNvPr>
          <p:cNvSpPr txBox="1"/>
          <p:nvPr/>
        </p:nvSpPr>
        <p:spPr>
          <a:xfrm>
            <a:off x="239247" y="5633485"/>
            <a:ext cx="8232400" cy="369332"/>
          </a:xfrm>
          <a:prstGeom prst="rect">
            <a:avLst/>
          </a:prstGeom>
          <a:noFill/>
        </p:spPr>
        <p:txBody>
          <a:bodyPr wrap="square" rtlCol="0" anchor="ctr">
            <a:spAutoFit/>
          </a:bodyPr>
          <a:lstStyle/>
          <a:p>
            <a:r>
              <a:rPr kumimoji="1" lang="ja-JP" altLang="en-US" sz="900" dirty="0">
                <a:latin typeface="Meiryo UI" panose="020B0604030504040204" pitchFamily="50" charset="-128"/>
                <a:ea typeface="Meiryo UI" panose="020B0604030504040204" pitchFamily="50" charset="-128"/>
              </a:rPr>
              <a:t>＊ 男性 ： 初期体重減少率＜</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同≧</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Student t</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r>
              <a:rPr kumimoji="1" lang="en-US" altLang="ja-JP" sz="900" dirty="0">
                <a:latin typeface="Meiryo UI" panose="020B0604030504040204" pitchFamily="50" charset="-128"/>
                <a:ea typeface="Meiryo UI" panose="020B0604030504040204" pitchFamily="50" charset="-128"/>
              </a:rPr>
              <a:t>† </a:t>
            </a:r>
            <a:r>
              <a:rPr kumimoji="1" lang="ja-JP" altLang="en-US" sz="900" dirty="0">
                <a:latin typeface="Meiryo UI" panose="020B0604030504040204" pitchFamily="50" charset="-128"/>
                <a:ea typeface="Meiryo UI" panose="020B0604030504040204" pitchFamily="50" charset="-128"/>
              </a:rPr>
              <a:t>女性 ： 初期体重減少率＜</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同≧</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Student t</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p>
          <a:p>
            <a:r>
              <a:rPr kumimoji="1" lang="en-US" altLang="ja-JP" sz="900" dirty="0">
                <a:latin typeface="Meiryo UI" panose="020B0604030504040204" pitchFamily="50" charset="-128"/>
                <a:ea typeface="Meiryo UI" panose="020B0604030504040204" pitchFamily="50" charset="-128"/>
              </a:rPr>
              <a:t>‡ P</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0.05</a:t>
            </a:r>
            <a:r>
              <a:rPr kumimoji="1" lang="ja-JP" altLang="en-US" sz="900" dirty="0">
                <a:latin typeface="Meiryo UI" panose="020B0604030504040204" pitchFamily="50" charset="-128"/>
                <a:ea typeface="Meiryo UI" panose="020B0604030504040204" pitchFamily="50" charset="-128"/>
              </a:rPr>
              <a:t>（男性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女性）、</a:t>
            </a:r>
            <a:r>
              <a:rPr kumimoji="1" lang="en-US" altLang="ja-JP" sz="900" dirty="0">
                <a:latin typeface="Meiryo UI" panose="020B0604030504040204" pitchFamily="50" charset="-128"/>
                <a:ea typeface="Meiryo UI" panose="020B0604030504040204" pitchFamily="50" charset="-128"/>
              </a:rPr>
              <a:t>Student t </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r>
              <a:rPr kumimoji="1" lang="en-US" altLang="ja-JP" sz="900" dirty="0">
                <a:latin typeface="Meiryo UI" panose="020B0604030504040204" pitchFamily="50" charset="-128"/>
                <a:ea typeface="Meiryo UI" panose="020B0604030504040204" pitchFamily="50" charset="-128"/>
              </a:rPr>
              <a:t>|| P</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0.05</a:t>
            </a:r>
            <a:r>
              <a:rPr kumimoji="1" lang="ja-JP" altLang="en-US" sz="900" dirty="0">
                <a:latin typeface="Meiryo UI" panose="020B0604030504040204" pitchFamily="50" charset="-128"/>
                <a:ea typeface="Meiryo UI" panose="020B0604030504040204" pitchFamily="50" charset="-128"/>
              </a:rPr>
              <a:t>（男性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女性）、</a:t>
            </a:r>
            <a:r>
              <a:rPr kumimoji="1" lang="en-US" altLang="ja-JP" sz="900" dirty="0">
                <a:latin typeface="Meiryo UI" panose="020B0604030504040204" pitchFamily="50" charset="-128"/>
                <a:ea typeface="Meiryo UI" panose="020B0604030504040204" pitchFamily="50" charset="-128"/>
              </a:rPr>
              <a:t>Mann-Whitney U</a:t>
            </a:r>
            <a:r>
              <a:rPr kumimoji="1" lang="ja-JP" altLang="en-US" sz="900" dirty="0">
                <a:latin typeface="Meiryo UI" panose="020B0604030504040204" pitchFamily="50" charset="-128"/>
                <a:ea typeface="Meiryo UI" panose="020B0604030504040204" pitchFamily="50" charset="-128"/>
              </a:rPr>
              <a:t>検定</a:t>
            </a:r>
          </a:p>
        </p:txBody>
      </p:sp>
    </p:spTree>
    <p:extLst>
      <p:ext uri="{BB962C8B-B14F-4D97-AF65-F5344CB8AC3E}">
        <p14:creationId xmlns:p14="http://schemas.microsoft.com/office/powerpoint/2010/main" val="2236796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39247" y="278435"/>
            <a:ext cx="7725192"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初期体重減少率および男女別に見た患者背景④</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079155A7-F331-4589-B002-33F3EA4437A6}"/>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Berger SE, et al. J Am Heart Assoc 8</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20</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 e010951, 2019</a:t>
            </a:r>
          </a:p>
        </p:txBody>
      </p:sp>
      <p:graphicFrame>
        <p:nvGraphicFramePr>
          <p:cNvPr id="6" name="表 5">
            <a:extLst>
              <a:ext uri="{FF2B5EF4-FFF2-40B4-BE49-F238E27FC236}">
                <a16:creationId xmlns:a16="http://schemas.microsoft.com/office/drawing/2014/main" id="{29820CAC-955D-4F53-85EC-5D134E0DFDE2}"/>
              </a:ext>
            </a:extLst>
          </p:cNvPr>
          <p:cNvGraphicFramePr>
            <a:graphicFrameLocks noGrp="1"/>
          </p:cNvGraphicFramePr>
          <p:nvPr>
            <p:extLst>
              <p:ext uri="{D42A27DB-BD31-4B8C-83A1-F6EECF244321}">
                <p14:modId xmlns:p14="http://schemas.microsoft.com/office/powerpoint/2010/main" val="1823900293"/>
              </p:ext>
            </p:extLst>
          </p:nvPr>
        </p:nvGraphicFramePr>
        <p:xfrm>
          <a:off x="239247" y="1119576"/>
          <a:ext cx="8748000" cy="3649909"/>
        </p:xfrm>
        <a:graphic>
          <a:graphicData uri="http://schemas.openxmlformats.org/drawingml/2006/table">
            <a:tbl>
              <a:tblPr>
                <a:tableStyleId>{5C22544A-7EE6-4342-B048-85BDC9FD1C3A}</a:tableStyleId>
              </a:tblPr>
              <a:tblGrid>
                <a:gridCol w="2484000">
                  <a:extLst>
                    <a:ext uri="{9D8B030D-6E8A-4147-A177-3AD203B41FA5}">
                      <a16:colId xmlns:a16="http://schemas.microsoft.com/office/drawing/2014/main" val="779044389"/>
                    </a:ext>
                  </a:extLst>
                </a:gridCol>
                <a:gridCol w="1044000">
                  <a:extLst>
                    <a:ext uri="{9D8B030D-6E8A-4147-A177-3AD203B41FA5}">
                      <a16:colId xmlns:a16="http://schemas.microsoft.com/office/drawing/2014/main" val="4215854561"/>
                    </a:ext>
                  </a:extLst>
                </a:gridCol>
                <a:gridCol w="1044000">
                  <a:extLst>
                    <a:ext uri="{9D8B030D-6E8A-4147-A177-3AD203B41FA5}">
                      <a16:colId xmlns:a16="http://schemas.microsoft.com/office/drawing/2014/main" val="679861735"/>
                    </a:ext>
                  </a:extLst>
                </a:gridCol>
                <a:gridCol w="1044000">
                  <a:extLst>
                    <a:ext uri="{9D8B030D-6E8A-4147-A177-3AD203B41FA5}">
                      <a16:colId xmlns:a16="http://schemas.microsoft.com/office/drawing/2014/main" val="2703274939"/>
                    </a:ext>
                  </a:extLst>
                </a:gridCol>
                <a:gridCol w="1044000">
                  <a:extLst>
                    <a:ext uri="{9D8B030D-6E8A-4147-A177-3AD203B41FA5}">
                      <a16:colId xmlns:a16="http://schemas.microsoft.com/office/drawing/2014/main" val="824165164"/>
                    </a:ext>
                  </a:extLst>
                </a:gridCol>
                <a:gridCol w="1044000">
                  <a:extLst>
                    <a:ext uri="{9D8B030D-6E8A-4147-A177-3AD203B41FA5}">
                      <a16:colId xmlns:a16="http://schemas.microsoft.com/office/drawing/2014/main" val="1756460372"/>
                    </a:ext>
                  </a:extLst>
                </a:gridCol>
                <a:gridCol w="1044000">
                  <a:extLst>
                    <a:ext uri="{9D8B030D-6E8A-4147-A177-3AD203B41FA5}">
                      <a16:colId xmlns:a16="http://schemas.microsoft.com/office/drawing/2014/main" val="80084482"/>
                    </a:ext>
                  </a:extLst>
                </a:gridCol>
              </a:tblGrid>
              <a:tr h="193909">
                <a:tc rowSpan="2">
                  <a:txBody>
                    <a:bodyPr/>
                    <a:lstStyle/>
                    <a:p>
                      <a:pPr algn="l" fontAlgn="ctr"/>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000000"/>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初期体重減少率＜</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n=797)</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29A78"/>
                    </a:solidFill>
                  </a:tcPr>
                </a:tc>
                <a:tc hMerge="1">
                  <a:txBody>
                    <a:bodyPr/>
                    <a:lstStyle/>
                    <a:p>
                      <a:endParaRPr kumimoji="1" lang="ja-JP" altLang="en-US"/>
                    </a:p>
                  </a:txBody>
                  <a:tcPr/>
                </a:tc>
                <a:tc gridSpan="2">
                  <a:txBody>
                    <a:bodyPr/>
                    <a:lstStyle/>
                    <a:p>
                      <a:pPr algn="ctr" fontAlgn="t"/>
                      <a:r>
                        <a:rPr lang="ja-JP" altLang="en-US" sz="1050" b="1" u="none" strike="noStrike" dirty="0">
                          <a:solidFill>
                            <a:schemeClr val="bg1"/>
                          </a:solidFill>
                          <a:effectLst/>
                          <a:latin typeface="Meiryo UI" panose="020B0604030504040204" pitchFamily="50" charset="-128"/>
                          <a:ea typeface="Meiryo UI" panose="020B0604030504040204" pitchFamily="50" charset="-128"/>
                        </a:rPr>
                        <a:t>初期体重減少率≧</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10</a:t>
                      </a:r>
                      <a:r>
                        <a:rPr lang="ja-JP" altLang="en-US" sz="1050" b="1" u="none" strike="noStrike" dirty="0">
                          <a:solidFill>
                            <a:schemeClr val="bg1"/>
                          </a:solidFill>
                          <a:effectLst/>
                          <a:latin typeface="Meiryo UI" panose="020B0604030504040204" pitchFamily="50" charset="-128"/>
                          <a:ea typeface="Meiryo UI" panose="020B0604030504040204" pitchFamily="50" charset="-128"/>
                        </a:rPr>
                        <a:t>％ </a:t>
                      </a:r>
                      <a:r>
                        <a:rPr lang="en-US" altLang="ja-JP" sz="1050" b="1" u="none" strike="noStrike" dirty="0">
                          <a:solidFill>
                            <a:schemeClr val="bg1"/>
                          </a:solidFill>
                          <a:effectLst/>
                          <a:latin typeface="Meiryo UI" panose="020B0604030504040204" pitchFamily="50" charset="-128"/>
                          <a:ea typeface="Meiryo UI" panose="020B0604030504040204" pitchFamily="50" charset="-128"/>
                        </a:rPr>
                        <a:t>(</a:t>
                      </a:r>
                      <a:r>
                        <a:rPr lang="en-US" sz="1050" b="1" u="none" strike="noStrike" dirty="0">
                          <a:solidFill>
                            <a:schemeClr val="bg1"/>
                          </a:solidFill>
                          <a:effectLst/>
                          <a:latin typeface="Meiryo UI" panose="020B0604030504040204" pitchFamily="50" charset="-128"/>
                          <a:ea typeface="Meiryo UI" panose="020B0604030504040204" pitchFamily="50" charset="-128"/>
                        </a:rPr>
                        <a:t>n=764)</a:t>
                      </a:r>
                      <a:endParaRPr lang="en-US" sz="1050" b="1" i="0" u="none" strike="noStrike" dirty="0">
                        <a:solidFill>
                          <a:schemeClr val="bg1"/>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7770"/>
                    </a:solidFill>
                  </a:tcPr>
                </a:tc>
                <a:tc hMerge="1">
                  <a:txBody>
                    <a:bodyPr/>
                    <a:lstStyle/>
                    <a:p>
                      <a:endParaRPr kumimoji="1" lang="ja-JP" altLang="en-US"/>
                    </a:p>
                  </a:txBody>
                  <a:tcPr/>
                </a:tc>
                <a:tc rowSpan="2">
                  <a:txBody>
                    <a:bodyPr/>
                    <a:lstStyle/>
                    <a:p>
                      <a:pPr algn="ctr" fontAlgn="b"/>
                      <a:r>
                        <a:rPr lang="en-US" sz="1050" u="none" strike="noStrike" dirty="0">
                          <a:effectLst/>
                          <a:latin typeface="Meiryo UI" panose="020B0604030504040204" pitchFamily="50" charset="-128"/>
                          <a:ea typeface="Meiryo UI" panose="020B0604030504040204" pitchFamily="50" charset="-128"/>
                        </a:rPr>
                        <a:t>P</a:t>
                      </a:r>
                      <a:r>
                        <a:rPr lang="ja-JP" altLang="en-US" sz="1050" u="none" strike="noStrike" dirty="0">
                          <a:effectLst/>
                          <a:latin typeface="Meiryo UI" panose="020B0604030504040204" pitchFamily="50" charset="-128"/>
                          <a:ea typeface="Meiryo UI" panose="020B0604030504040204" pitchFamily="50" charset="-128"/>
                        </a:rPr>
                        <a:t>値</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男性</a:t>
                      </a:r>
                      <a:r>
                        <a:rPr lang="en-US" altLang="ja-JP"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b"/>
                      <a:r>
                        <a:rPr lang="en-US" sz="1050" u="none" strike="noStrike" dirty="0">
                          <a:effectLst/>
                          <a:latin typeface="Meiryo UI" panose="020B0604030504040204" pitchFamily="50" charset="-128"/>
                          <a:ea typeface="Meiryo UI" panose="020B0604030504040204" pitchFamily="50" charset="-128"/>
                        </a:rPr>
                        <a:t>P</a:t>
                      </a:r>
                      <a:r>
                        <a:rPr lang="ja-JP" altLang="en-US" sz="1050" u="none" strike="noStrike" dirty="0">
                          <a:effectLst/>
                          <a:latin typeface="Meiryo UI" panose="020B0604030504040204" pitchFamily="50" charset="-128"/>
                          <a:ea typeface="Meiryo UI" panose="020B0604030504040204" pitchFamily="50" charset="-128"/>
                        </a:rPr>
                        <a:t>値</a:t>
                      </a:r>
                      <a:r>
                        <a:rPr lang="en-US" altLang="ja-JP" sz="1050" u="none" strike="noStrike" dirty="0">
                          <a:effectLst/>
                          <a:latin typeface="Meiryo UI" panose="020B0604030504040204" pitchFamily="50" charset="-128"/>
                          <a:ea typeface="Meiryo UI" panose="020B0604030504040204" pitchFamily="50" charset="-128"/>
                        </a:rPr>
                        <a:t>(</a:t>
                      </a:r>
                      <a:r>
                        <a:rPr lang="ja-JP" altLang="en-US" sz="1050" u="none" strike="noStrike" dirty="0">
                          <a:effectLst/>
                          <a:latin typeface="Meiryo UI" panose="020B0604030504040204" pitchFamily="50" charset="-128"/>
                          <a:ea typeface="Meiryo UI" panose="020B0604030504040204" pitchFamily="50" charset="-128"/>
                        </a:rPr>
                        <a:t>女性</a:t>
                      </a:r>
                      <a:r>
                        <a:rPr lang="en-US" altLang="ja-JP"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4074595"/>
                  </a:ext>
                </a:extLst>
              </a:tr>
              <a:tr h="288000">
                <a:tc vMerge="1">
                  <a:txBody>
                    <a:bodyPr/>
                    <a:lstStyle/>
                    <a:p>
                      <a:endParaRPr kumimoji="1" lang="ja-JP" altLang="en-US"/>
                    </a:p>
                  </a:txBody>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男性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女性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男性</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eiryo UI" panose="020B0604030504040204" pitchFamily="50" charset="-128"/>
                          <a:ea typeface="Meiryo UI" panose="020B0604030504040204" pitchFamily="50" charset="-128"/>
                        </a:rPr>
                        <a:t>女性</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7787449"/>
                  </a:ext>
                </a:extLst>
              </a:tr>
              <a:tr h="288000">
                <a:tc>
                  <a:txBody>
                    <a:bodyPr/>
                    <a:lstStyle/>
                    <a:p>
                      <a:pPr algn="l" fontAlgn="t"/>
                      <a:r>
                        <a:rPr lang="en-US" sz="1050" u="none" strike="noStrike" dirty="0">
                          <a:effectLst/>
                          <a:latin typeface="Meiryo UI" panose="020B0604030504040204" pitchFamily="50" charset="-128"/>
                          <a:ea typeface="Meiryo UI" panose="020B0604030504040204" pitchFamily="50" charset="-128"/>
                        </a:rPr>
                        <a:t> n</a:t>
                      </a:r>
                      <a:endParaRPr 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296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501</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a:effectLst/>
                          <a:latin typeface="Meiryo UI" panose="020B0604030504040204" pitchFamily="50" charset="-128"/>
                          <a:ea typeface="Meiryo UI" panose="020B0604030504040204" pitchFamily="50" charset="-128"/>
                        </a:rPr>
                        <a:t>325</a:t>
                      </a:r>
                      <a:endParaRPr lang="en-US" altLang="ja-JP"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439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dirty="0">
                          <a:effectLst/>
                          <a:latin typeface="Meiryo UI" panose="020B0604030504040204" pitchFamily="50" charset="-128"/>
                          <a:ea typeface="Meiryo UI" panose="020B0604030504040204" pitchFamily="50" charset="-128"/>
                        </a:rPr>
                        <a:t>　</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eiryo UI" panose="020B0604030504040204" pitchFamily="50" charset="-128"/>
                          <a:ea typeface="Meiryo UI" panose="020B0604030504040204" pitchFamily="50" charset="-128"/>
                        </a:rPr>
                        <a:t>　</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10280911"/>
                  </a:ext>
                </a:extLst>
              </a:tr>
              <a:tr h="288000">
                <a:tc gridSpan="7">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 心血管リスク因子</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07953529"/>
                  </a:ext>
                </a:extLst>
              </a:tr>
              <a:tr h="288000">
                <a:tc gridSpan="7">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 ウエスト周囲径（</a:t>
                      </a:r>
                      <a:r>
                        <a:rPr lang="en-US" altLang="ja-JP" sz="1050" u="none" strike="noStrike" dirty="0">
                          <a:effectLst/>
                          <a:latin typeface="Meiryo UI" panose="020B0604030504040204" pitchFamily="50" charset="-128"/>
                          <a:ea typeface="Meiryo UI" panose="020B0604030504040204" pitchFamily="50" charset="-128"/>
                        </a:rPr>
                        <a:t>cm</a:t>
                      </a:r>
                      <a:r>
                        <a:rPr lang="ja-JP" altLang="en-US" sz="1050" u="none" strike="noStrike"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14088600"/>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ベースライン</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67428"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118.4±14.9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109.3±13.6</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118.4±13.4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110.4±12.9</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0.9854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0.1845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624627528"/>
                  </a:ext>
                </a:extLst>
              </a:tr>
              <a:tr h="288000">
                <a:tc>
                  <a:txBody>
                    <a:bodyPr/>
                    <a:lstStyle/>
                    <a:p>
                      <a:pPr algn="l" fontAlgn="t"/>
                      <a:r>
                        <a:rPr lang="en-US" altLang="ja-JP" sz="1050" u="none" strike="noStrike" dirty="0">
                          <a:effectLst/>
                          <a:latin typeface="Meiryo UI" panose="020B0604030504040204" pitchFamily="50" charset="-128"/>
                          <a:ea typeface="Meiryo UI" panose="020B0604030504040204" pitchFamily="50" charset="-128"/>
                        </a:rPr>
                        <a:t>1</a:t>
                      </a:r>
                      <a:r>
                        <a:rPr lang="ja-JP" altLang="en-US" sz="1050" u="none" strike="noStrike" dirty="0">
                          <a:effectLst/>
                          <a:latin typeface="Meiryo UI" panose="020B0604030504040204" pitchFamily="50" charset="-128"/>
                          <a:ea typeface="Meiryo UI" panose="020B0604030504040204" pitchFamily="50" charset="-128"/>
                        </a:rPr>
                        <a:t>年後</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67428"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112.1±14.3</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103.1±12.1</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103.8±13.1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98.5±12.4</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&lt;0.0001</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5327514"/>
                  </a:ext>
                </a:extLst>
              </a:tr>
              <a:tr h="288000">
                <a:tc gridSpan="7">
                  <a:txBody>
                    <a:bodyPr/>
                    <a:lstStyle/>
                    <a:p>
                      <a:pPr algn="l" fontAlgn="t"/>
                      <a:r>
                        <a:rPr lang="zh-TW" altLang="en-US" sz="1050" u="none" strike="noStrike" dirty="0">
                          <a:effectLst/>
                          <a:latin typeface="Meiryo UI" panose="020B0604030504040204" pitchFamily="50" charset="-128"/>
                          <a:ea typeface="Meiryo UI" panose="020B0604030504040204" pitchFamily="50" charset="-128"/>
                        </a:rPr>
                        <a:t> 収縮期血圧（</a:t>
                      </a:r>
                      <a:r>
                        <a:rPr lang="en-US" altLang="zh-TW" sz="1050" u="none" strike="noStrike" dirty="0">
                          <a:effectLst/>
                          <a:latin typeface="Meiryo UI" panose="020B0604030504040204" pitchFamily="50" charset="-128"/>
                          <a:ea typeface="Meiryo UI" panose="020B0604030504040204" pitchFamily="50" charset="-128"/>
                        </a:rPr>
                        <a:t>mmHg</a:t>
                      </a:r>
                      <a:r>
                        <a:rPr lang="zh-TW" altLang="en-US" sz="1050" u="none" strike="noStrike" dirty="0">
                          <a:effectLst/>
                          <a:latin typeface="Meiryo UI" panose="020B0604030504040204" pitchFamily="50" charset="-128"/>
                          <a:ea typeface="Meiryo UI" panose="020B0604030504040204" pitchFamily="50" charset="-128"/>
                        </a:rPr>
                        <a:t>）</a:t>
                      </a:r>
                      <a:endParaRPr lang="zh-TW"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86895318"/>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ベースライン</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67428"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129.9±16.5</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127.4±17.1</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127.7±16.0</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129.7±18.6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0.0961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0.0516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135149254"/>
                  </a:ext>
                </a:extLst>
              </a:tr>
              <a:tr h="288000">
                <a:tc>
                  <a:txBody>
                    <a:bodyPr/>
                    <a:lstStyle/>
                    <a:p>
                      <a:pPr algn="l" fontAlgn="t"/>
                      <a:r>
                        <a:rPr lang="en-US" altLang="ja-JP" sz="1050" u="none" strike="noStrike" dirty="0">
                          <a:effectLst/>
                          <a:latin typeface="Meiryo UI" panose="020B0604030504040204" pitchFamily="50" charset="-128"/>
                          <a:ea typeface="Meiryo UI" panose="020B0604030504040204" pitchFamily="50" charset="-128"/>
                        </a:rPr>
                        <a:t>1</a:t>
                      </a:r>
                      <a:r>
                        <a:rPr lang="ja-JP" altLang="en-US" sz="1050" u="none" strike="noStrike" dirty="0">
                          <a:effectLst/>
                          <a:latin typeface="Meiryo UI" panose="020B0604030504040204" pitchFamily="50" charset="-128"/>
                          <a:ea typeface="Meiryo UI" panose="020B0604030504040204" pitchFamily="50" charset="-128"/>
                        </a:rPr>
                        <a:t>年後</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67428"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122.7±16.4</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122.4±17.7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117.6±16.7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120.1±18.9</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0.0001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0.0548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1463768"/>
                  </a:ext>
                </a:extLst>
              </a:tr>
              <a:tr h="288000">
                <a:tc gridSpan="7">
                  <a:txBody>
                    <a:bodyPr/>
                    <a:lstStyle/>
                    <a:p>
                      <a:pPr algn="l" fontAlgn="t"/>
                      <a:r>
                        <a:rPr lang="zh-TW" altLang="en-US" sz="1050" u="none" strike="noStrike" dirty="0">
                          <a:effectLst/>
                          <a:latin typeface="Meiryo UI" panose="020B0604030504040204" pitchFamily="50" charset="-128"/>
                          <a:ea typeface="Meiryo UI" panose="020B0604030504040204" pitchFamily="50" charset="-128"/>
                        </a:rPr>
                        <a:t> 拡張期血圧（</a:t>
                      </a:r>
                      <a:r>
                        <a:rPr lang="en-US" altLang="zh-TW" sz="1050" u="none" strike="noStrike" dirty="0">
                          <a:effectLst/>
                          <a:latin typeface="Meiryo UI" panose="020B0604030504040204" pitchFamily="50" charset="-128"/>
                          <a:ea typeface="Meiryo UI" panose="020B0604030504040204" pitchFamily="50" charset="-128"/>
                        </a:rPr>
                        <a:t>mmHg</a:t>
                      </a:r>
                      <a:r>
                        <a:rPr lang="zh-TW" altLang="en-US" sz="1050" u="none" strike="noStrike" dirty="0">
                          <a:effectLst/>
                          <a:latin typeface="Meiryo UI" panose="020B0604030504040204" pitchFamily="50" charset="-128"/>
                          <a:ea typeface="Meiryo UI" panose="020B0604030504040204" pitchFamily="50" charset="-128"/>
                        </a:rPr>
                        <a:t>）</a:t>
                      </a:r>
                      <a:endParaRPr lang="zh-TW"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0EDE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54242558"/>
                  </a:ext>
                </a:extLst>
              </a:tr>
              <a:tr h="288000">
                <a:tc>
                  <a:txBody>
                    <a:bodyPr/>
                    <a:lstStyle/>
                    <a:p>
                      <a:pPr algn="l" fontAlgn="t"/>
                      <a:r>
                        <a:rPr lang="ja-JP" altLang="en-US" sz="1050" u="none" strike="noStrike" dirty="0">
                          <a:effectLst/>
                          <a:latin typeface="Meiryo UI" panose="020B0604030504040204" pitchFamily="50" charset="-128"/>
                          <a:ea typeface="Meiryo UI" panose="020B0604030504040204" pitchFamily="50" charset="-128"/>
                        </a:rPr>
                        <a:t>ベースライン</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67428"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74.3±8.9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68.5±9.5</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72.1±8.8</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67.3±9.6</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0.0036</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0.0537</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743258"/>
                  </a:ext>
                </a:extLst>
              </a:tr>
              <a:tr h="288000">
                <a:tc>
                  <a:txBody>
                    <a:bodyPr/>
                    <a:lstStyle/>
                    <a:p>
                      <a:pPr algn="l" fontAlgn="t"/>
                      <a:r>
                        <a:rPr lang="en-US" altLang="ja-JP" sz="1050" u="none" strike="noStrike">
                          <a:effectLst/>
                          <a:latin typeface="Meiryo UI" panose="020B0604030504040204" pitchFamily="50" charset="-128"/>
                          <a:ea typeface="Meiryo UI" panose="020B0604030504040204" pitchFamily="50" charset="-128"/>
                        </a:rPr>
                        <a:t>1</a:t>
                      </a:r>
                      <a:r>
                        <a:rPr lang="ja-JP" altLang="en-US" sz="1050" u="none" strike="noStrike">
                          <a:effectLst/>
                          <a:latin typeface="Meiryo UI" panose="020B0604030504040204" pitchFamily="50" charset="-128"/>
                          <a:ea typeface="Meiryo UI" panose="020B0604030504040204" pitchFamily="50" charset="-128"/>
                        </a:rPr>
                        <a:t>年後</a:t>
                      </a:r>
                      <a:endParaRPr lang="ja-JP" altLang="en-US" sz="1050" b="0" i="0" u="none" strike="noStrike">
                        <a:solidFill>
                          <a:srgbClr val="333333"/>
                        </a:solidFill>
                        <a:effectLst/>
                        <a:latin typeface="Meiryo UI" panose="020B0604030504040204" pitchFamily="50" charset="-128"/>
                        <a:ea typeface="Meiryo UI" panose="020B0604030504040204" pitchFamily="50" charset="-128"/>
                      </a:endParaRPr>
                    </a:p>
                  </a:txBody>
                  <a:tcPr marL="67428"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70.3±9.1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66.2±9.6</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67.5±8.9</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63.9±9.2</a:t>
                      </a:r>
                      <a:r>
                        <a:rPr lang="en-US" altLang="ja-JP" sz="1050" u="none" strike="noStrike" baseline="30000" dirty="0">
                          <a:effectLst/>
                          <a:latin typeface="Meiryo UI" panose="020B0604030504040204" pitchFamily="50" charset="-128"/>
                          <a:ea typeface="Meiryo UI" panose="020B0604030504040204" pitchFamily="50" charset="-128"/>
                        </a:rPr>
                        <a:t>‡</a:t>
                      </a:r>
                      <a:endParaRPr lang="ja-JP" altLang="en-US"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0.0001</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r>
                        <a:rPr lang="en-US" altLang="ja-JP" sz="1050" u="none" strike="noStrike" dirty="0">
                          <a:effectLst/>
                          <a:latin typeface="Meiryo UI" panose="020B0604030504040204" pitchFamily="50" charset="-128"/>
                          <a:ea typeface="Meiryo UI" panose="020B0604030504040204" pitchFamily="50" charset="-128"/>
                        </a:rPr>
                        <a:t>0.0002</a:t>
                      </a:r>
                      <a:endParaRPr lang="en-US" altLang="ja-JP" sz="1050" b="0" i="0" u="none" strike="noStrike" dirty="0">
                        <a:solidFill>
                          <a:srgbClr val="333333"/>
                        </a:solidFill>
                        <a:effectLst/>
                        <a:latin typeface="Meiryo UI" panose="020B0604030504040204" pitchFamily="50" charset="-128"/>
                        <a:ea typeface="Meiryo UI" panose="020B0604030504040204" pitchFamily="50" charset="-128"/>
                      </a:endParaRPr>
                    </a:p>
                  </a:txBody>
                  <a:tcPr marL="4495" marR="4495" marT="449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88394308"/>
                  </a:ext>
                </a:extLst>
              </a:tr>
            </a:tbl>
          </a:graphicData>
        </a:graphic>
      </p:graphicFrame>
      <p:sp>
        <p:nvSpPr>
          <p:cNvPr id="5" name="テキスト ボックス 4">
            <a:extLst>
              <a:ext uri="{FF2B5EF4-FFF2-40B4-BE49-F238E27FC236}">
                <a16:creationId xmlns:a16="http://schemas.microsoft.com/office/drawing/2014/main" id="{51678130-44A2-4159-8AEA-A61AAAC0E184}"/>
              </a:ext>
            </a:extLst>
          </p:cNvPr>
          <p:cNvSpPr txBox="1"/>
          <p:nvPr/>
        </p:nvSpPr>
        <p:spPr>
          <a:xfrm>
            <a:off x="239247" y="4769485"/>
            <a:ext cx="8232400" cy="369332"/>
          </a:xfrm>
          <a:prstGeom prst="rect">
            <a:avLst/>
          </a:prstGeom>
          <a:noFill/>
        </p:spPr>
        <p:txBody>
          <a:bodyPr wrap="square" rtlCol="0" anchor="ctr">
            <a:spAutoFit/>
          </a:bodyPr>
          <a:lstStyle/>
          <a:p>
            <a:r>
              <a:rPr kumimoji="1" lang="ja-JP" altLang="en-US" sz="900" dirty="0">
                <a:latin typeface="Meiryo UI" panose="020B0604030504040204" pitchFamily="50" charset="-128"/>
                <a:ea typeface="Meiryo UI" panose="020B0604030504040204" pitchFamily="50" charset="-128"/>
              </a:rPr>
              <a:t>＊ 男性 ： 初期体重減少率＜</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同≧</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Student t</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r>
              <a:rPr kumimoji="1" lang="en-US" altLang="ja-JP" sz="900" dirty="0">
                <a:latin typeface="Meiryo UI" panose="020B0604030504040204" pitchFamily="50" charset="-128"/>
                <a:ea typeface="Meiryo UI" panose="020B0604030504040204" pitchFamily="50" charset="-128"/>
              </a:rPr>
              <a:t>† </a:t>
            </a:r>
            <a:r>
              <a:rPr kumimoji="1" lang="ja-JP" altLang="en-US" sz="900" dirty="0">
                <a:latin typeface="Meiryo UI" panose="020B0604030504040204" pitchFamily="50" charset="-128"/>
                <a:ea typeface="Meiryo UI" panose="020B0604030504040204" pitchFamily="50" charset="-128"/>
              </a:rPr>
              <a:t>女性 ： 初期体重減少率＜</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同≧</a:t>
            </a:r>
            <a:r>
              <a:rPr kumimoji="1" lang="en-US" altLang="ja-JP" sz="900" dirty="0">
                <a:latin typeface="Meiryo UI" panose="020B0604030504040204" pitchFamily="50" charset="-128"/>
                <a:ea typeface="Meiryo UI" panose="020B0604030504040204" pitchFamily="50" charset="-128"/>
              </a:rPr>
              <a:t>10</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Student t</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p>
          <a:p>
            <a:r>
              <a:rPr kumimoji="1" lang="en-US" altLang="ja-JP" sz="900" dirty="0">
                <a:latin typeface="Meiryo UI" panose="020B0604030504040204" pitchFamily="50" charset="-128"/>
                <a:ea typeface="Meiryo UI" panose="020B0604030504040204" pitchFamily="50" charset="-128"/>
              </a:rPr>
              <a:t>‡ P</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0.05</a:t>
            </a:r>
            <a:r>
              <a:rPr kumimoji="1" lang="ja-JP" altLang="en-US" sz="900" dirty="0">
                <a:latin typeface="Meiryo UI" panose="020B0604030504040204" pitchFamily="50" charset="-128"/>
                <a:ea typeface="Meiryo UI" panose="020B0604030504040204" pitchFamily="50" charset="-128"/>
              </a:rPr>
              <a:t>（男性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女性）、</a:t>
            </a:r>
            <a:r>
              <a:rPr kumimoji="1" lang="en-US" altLang="ja-JP" sz="900" dirty="0">
                <a:latin typeface="Meiryo UI" panose="020B0604030504040204" pitchFamily="50" charset="-128"/>
                <a:ea typeface="Meiryo UI" panose="020B0604030504040204" pitchFamily="50" charset="-128"/>
              </a:rPr>
              <a:t>Student t </a:t>
            </a:r>
            <a:r>
              <a:rPr kumimoji="1" lang="ja-JP" altLang="en-US" sz="900" dirty="0">
                <a:latin typeface="Meiryo UI" panose="020B0604030504040204" pitchFamily="50" charset="-128"/>
                <a:ea typeface="Meiryo UI" panose="020B0604030504040204" pitchFamily="50" charset="-128"/>
              </a:rPr>
              <a:t>検定または</a:t>
            </a:r>
            <a:r>
              <a:rPr kumimoji="1" lang="el-GR" altLang="ja-JP" sz="900" dirty="0">
                <a:latin typeface="Meiryo UI" panose="020B0604030504040204" pitchFamily="50" charset="-128"/>
                <a:ea typeface="Meiryo UI" panose="020B0604030504040204" pitchFamily="50" charset="-128"/>
              </a:rPr>
              <a:t>χ</a:t>
            </a:r>
            <a:r>
              <a:rPr kumimoji="1" lang="el-GR" altLang="ja-JP" sz="900" baseline="300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検定、</a:t>
            </a:r>
            <a:r>
              <a:rPr kumimoji="1" lang="en-US" altLang="ja-JP" sz="900" dirty="0">
                <a:latin typeface="Meiryo UI" panose="020B0604030504040204" pitchFamily="50" charset="-128"/>
                <a:ea typeface="Meiryo UI" panose="020B0604030504040204" pitchFamily="50" charset="-128"/>
              </a:rPr>
              <a:t>|| P</a:t>
            </a:r>
            <a:r>
              <a:rPr kumimoji="1" lang="ja-JP" altLang="en-US" sz="900" dirty="0">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0.05</a:t>
            </a:r>
            <a:r>
              <a:rPr kumimoji="1" lang="ja-JP" altLang="en-US" sz="900" dirty="0">
                <a:latin typeface="Meiryo UI" panose="020B0604030504040204" pitchFamily="50" charset="-128"/>
                <a:ea typeface="Meiryo UI" panose="020B0604030504040204" pitchFamily="50" charset="-128"/>
              </a:rPr>
              <a:t>（男性 </a:t>
            </a:r>
            <a:r>
              <a:rPr kumimoji="1" lang="en-US" altLang="ja-JP" sz="900" dirty="0">
                <a:latin typeface="Meiryo UI" panose="020B0604030504040204" pitchFamily="50" charset="-128"/>
                <a:ea typeface="Meiryo UI" panose="020B0604030504040204" pitchFamily="50" charset="-128"/>
              </a:rPr>
              <a:t>vs. </a:t>
            </a:r>
            <a:r>
              <a:rPr kumimoji="1" lang="ja-JP" altLang="en-US" sz="900" dirty="0">
                <a:latin typeface="Meiryo UI" panose="020B0604030504040204" pitchFamily="50" charset="-128"/>
                <a:ea typeface="Meiryo UI" panose="020B0604030504040204" pitchFamily="50" charset="-128"/>
              </a:rPr>
              <a:t>女性）、</a:t>
            </a:r>
            <a:r>
              <a:rPr kumimoji="1" lang="en-US" altLang="ja-JP" sz="900" dirty="0">
                <a:latin typeface="Meiryo UI" panose="020B0604030504040204" pitchFamily="50" charset="-128"/>
                <a:ea typeface="Meiryo UI" panose="020B0604030504040204" pitchFamily="50" charset="-128"/>
              </a:rPr>
              <a:t>Mann-Whitney U</a:t>
            </a:r>
            <a:r>
              <a:rPr kumimoji="1" lang="ja-JP" altLang="en-US" sz="900" dirty="0">
                <a:latin typeface="Meiryo UI" panose="020B0604030504040204" pitchFamily="50" charset="-128"/>
                <a:ea typeface="Meiryo UI" panose="020B0604030504040204" pitchFamily="50" charset="-128"/>
              </a:rPr>
              <a:t>検定</a:t>
            </a:r>
          </a:p>
        </p:txBody>
      </p:sp>
    </p:spTree>
    <p:extLst>
      <p:ext uri="{BB962C8B-B14F-4D97-AF65-F5344CB8AC3E}">
        <p14:creationId xmlns:p14="http://schemas.microsoft.com/office/powerpoint/2010/main" val="357511161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3516</TotalTime>
  <Words>3136</Words>
  <Application>Microsoft Office PowerPoint</Application>
  <PresentationFormat>画面に合わせる (4:3)</PresentationFormat>
  <Paragraphs>683</Paragraphs>
  <Slides>13</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13</vt:i4>
      </vt:variant>
    </vt:vector>
  </HeadingPairs>
  <TitlesOfParts>
    <vt:vector size="25" baseType="lpstr">
      <vt:lpstr>Meiryo UI</vt:lpstr>
      <vt:lpstr>ＭＳ Ｐゴシック</vt:lpstr>
      <vt:lpstr>メイリオ</vt:lpstr>
      <vt:lpstr>游ゴシック</vt:lpstr>
      <vt:lpstr>游ゴシック Light</vt:lpstr>
      <vt:lpstr>游明朝</vt:lpstr>
      <vt:lpstr>Arial</vt:lpstr>
      <vt:lpstr>Calibri</vt:lpstr>
      <vt:lpstr>Calibri Light</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Sugimura,Kaoru CR/DCG</dc:creator>
  <cp:lastModifiedBy>Sugimura,Kaoru CR/DCG</cp:lastModifiedBy>
  <cp:revision>52</cp:revision>
  <dcterms:created xsi:type="dcterms:W3CDTF">2020-12-28T01:17:54Z</dcterms:created>
  <dcterms:modified xsi:type="dcterms:W3CDTF">2021-11-12T05:59:21Z</dcterms:modified>
</cp:coreProperties>
</file>