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0" r:id="rId2"/>
    <p:sldId id="333" r:id="rId3"/>
    <p:sldId id="346" r:id="rId4"/>
    <p:sldId id="341" r:id="rId5"/>
    <p:sldId id="342" r:id="rId6"/>
    <p:sldId id="343" r:id="rId7"/>
    <p:sldId id="344" r:id="rId8"/>
    <p:sldId id="34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2B83"/>
    <a:srgbClr val="C59CC7"/>
    <a:srgbClr val="89BADD"/>
    <a:srgbClr val="98C4CC"/>
    <a:srgbClr val="F9FAFC"/>
    <a:srgbClr val="E0EDEC"/>
    <a:srgbClr val="B27770"/>
    <a:srgbClr val="D29A78"/>
    <a:srgbClr val="D4E9EE"/>
    <a:srgbClr val="F9E9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1350"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F057421E-F945-40C1-AB04-F38B59231C55}"/>
    <pc:docChg chg="undo custSel modSld">
      <pc:chgData name="小池 龍之" userId="f53a0154-d3a6-4995-a654-bafaeb40b6fd" providerId="ADAL" clId="{F057421E-F945-40C1-AB04-F38B59231C55}" dt="2021-11-09T04:43:02.332" v="495"/>
      <pc:docMkLst>
        <pc:docMk/>
      </pc:docMkLst>
      <pc:sldChg chg="modSp mod">
        <pc:chgData name="小池 龍之" userId="f53a0154-d3a6-4995-a654-bafaeb40b6fd" providerId="ADAL" clId="{F057421E-F945-40C1-AB04-F38B59231C55}" dt="2021-11-09T04:38:22.026" v="347"/>
        <pc:sldMkLst>
          <pc:docMk/>
          <pc:sldMk cId="1172643020" sldId="320"/>
        </pc:sldMkLst>
        <pc:spChg chg="mod">
          <ac:chgData name="小池 龍之" userId="f53a0154-d3a6-4995-a654-bafaeb40b6fd" providerId="ADAL" clId="{F057421E-F945-40C1-AB04-F38B59231C55}" dt="2021-11-09T04:38:22.026" v="347"/>
          <ac:spMkLst>
            <pc:docMk/>
            <pc:sldMk cId="1172643020" sldId="320"/>
            <ac:spMk id="23" creationId="{CA1FD072-8552-4CC8-8778-884905FC38D0}"/>
          </ac:spMkLst>
        </pc:spChg>
      </pc:sldChg>
      <pc:sldChg chg="addSp delSp modSp mod">
        <pc:chgData name="小池 龍之" userId="f53a0154-d3a6-4995-a654-bafaeb40b6fd" providerId="ADAL" clId="{F057421E-F945-40C1-AB04-F38B59231C55}" dt="2021-11-09T04:37:42.339" v="333" actId="1038"/>
        <pc:sldMkLst>
          <pc:docMk/>
          <pc:sldMk cId="1376071645" sldId="329"/>
        </pc:sldMkLst>
        <pc:spChg chg="del">
          <ac:chgData name="小池 龍之" userId="f53a0154-d3a6-4995-a654-bafaeb40b6fd" providerId="ADAL" clId="{F057421E-F945-40C1-AB04-F38B59231C55}" dt="2021-11-09T04:27:11.929" v="0" actId="478"/>
          <ac:spMkLst>
            <pc:docMk/>
            <pc:sldMk cId="1376071645" sldId="329"/>
            <ac:spMk id="3" creationId="{961B75A6-8256-4508-992A-4DD6A925F4B5}"/>
          </ac:spMkLst>
        </pc:spChg>
        <pc:spChg chg="del">
          <ac:chgData name="小池 龍之" userId="f53a0154-d3a6-4995-a654-bafaeb40b6fd" providerId="ADAL" clId="{F057421E-F945-40C1-AB04-F38B59231C55}" dt="2021-11-09T04:27:11.929" v="0" actId="478"/>
          <ac:spMkLst>
            <pc:docMk/>
            <pc:sldMk cId="1376071645" sldId="329"/>
            <ac:spMk id="4" creationId="{A29F7E4F-8D02-4516-AB08-70C74C4AD893}"/>
          </ac:spMkLst>
        </pc:spChg>
        <pc:spChg chg="del">
          <ac:chgData name="小池 龍之" userId="f53a0154-d3a6-4995-a654-bafaeb40b6fd" providerId="ADAL" clId="{F057421E-F945-40C1-AB04-F38B59231C55}" dt="2021-11-09T04:27:11.929" v="0" actId="478"/>
          <ac:spMkLst>
            <pc:docMk/>
            <pc:sldMk cId="1376071645" sldId="329"/>
            <ac:spMk id="70" creationId="{114B4644-33BB-44AD-9A28-4E4D74A74A46}"/>
          </ac:spMkLst>
        </pc:spChg>
        <pc:spChg chg="del">
          <ac:chgData name="小池 龍之" userId="f53a0154-d3a6-4995-a654-bafaeb40b6fd" providerId="ADAL" clId="{F057421E-F945-40C1-AB04-F38B59231C55}" dt="2021-11-09T04:27:11.929" v="0" actId="478"/>
          <ac:spMkLst>
            <pc:docMk/>
            <pc:sldMk cId="1376071645" sldId="329"/>
            <ac:spMk id="71" creationId="{B4B2E404-E448-4245-84F4-E92B7AF615DC}"/>
          </ac:spMkLst>
        </pc:spChg>
        <pc:spChg chg="del">
          <ac:chgData name="小池 龍之" userId="f53a0154-d3a6-4995-a654-bafaeb40b6fd" providerId="ADAL" clId="{F057421E-F945-40C1-AB04-F38B59231C55}" dt="2021-11-09T04:27:11.929" v="0" actId="478"/>
          <ac:spMkLst>
            <pc:docMk/>
            <pc:sldMk cId="1376071645" sldId="329"/>
            <ac:spMk id="72" creationId="{74C1CB43-E420-412E-B1DB-C472468CB62E}"/>
          </ac:spMkLst>
        </pc:spChg>
        <pc:spChg chg="del">
          <ac:chgData name="小池 龍之" userId="f53a0154-d3a6-4995-a654-bafaeb40b6fd" providerId="ADAL" clId="{F057421E-F945-40C1-AB04-F38B59231C55}" dt="2021-11-09T04:27:11.929" v="0" actId="478"/>
          <ac:spMkLst>
            <pc:docMk/>
            <pc:sldMk cId="1376071645" sldId="329"/>
            <ac:spMk id="73" creationId="{87FD6A8E-1432-482B-B4CB-F39485B2A4AB}"/>
          </ac:spMkLst>
        </pc:spChg>
        <pc:spChg chg="del">
          <ac:chgData name="小池 龍之" userId="f53a0154-d3a6-4995-a654-bafaeb40b6fd" providerId="ADAL" clId="{F057421E-F945-40C1-AB04-F38B59231C55}" dt="2021-11-09T04:27:11.929" v="0" actId="478"/>
          <ac:spMkLst>
            <pc:docMk/>
            <pc:sldMk cId="1376071645" sldId="329"/>
            <ac:spMk id="74" creationId="{4DAA8A71-5B8A-481F-A1D0-C0B89F3DE887}"/>
          </ac:spMkLst>
        </pc:spChg>
        <pc:spChg chg="del">
          <ac:chgData name="小池 龍之" userId="f53a0154-d3a6-4995-a654-bafaeb40b6fd" providerId="ADAL" clId="{F057421E-F945-40C1-AB04-F38B59231C55}" dt="2021-11-09T04:27:11.929" v="0" actId="478"/>
          <ac:spMkLst>
            <pc:docMk/>
            <pc:sldMk cId="1376071645" sldId="329"/>
            <ac:spMk id="80" creationId="{1EB847D1-048D-482C-AA5A-CB2288981C4B}"/>
          </ac:spMkLst>
        </pc:spChg>
        <pc:spChg chg="del">
          <ac:chgData name="小池 龍之" userId="f53a0154-d3a6-4995-a654-bafaeb40b6fd" providerId="ADAL" clId="{F057421E-F945-40C1-AB04-F38B59231C55}" dt="2021-11-09T04:27:11.929" v="0" actId="478"/>
          <ac:spMkLst>
            <pc:docMk/>
            <pc:sldMk cId="1376071645" sldId="329"/>
            <ac:spMk id="81" creationId="{FDD6D71C-A98E-45AB-AC1F-8F5FF992B8DD}"/>
          </ac:spMkLst>
        </pc:spChg>
        <pc:spChg chg="del">
          <ac:chgData name="小池 龍之" userId="f53a0154-d3a6-4995-a654-bafaeb40b6fd" providerId="ADAL" clId="{F057421E-F945-40C1-AB04-F38B59231C55}" dt="2021-11-09T04:27:11.929" v="0" actId="478"/>
          <ac:spMkLst>
            <pc:docMk/>
            <pc:sldMk cId="1376071645" sldId="329"/>
            <ac:spMk id="82" creationId="{4EB576F1-5B69-41F2-BF3B-DAFCC5B25FBD}"/>
          </ac:spMkLst>
        </pc:spChg>
        <pc:spChg chg="del">
          <ac:chgData name="小池 龍之" userId="f53a0154-d3a6-4995-a654-bafaeb40b6fd" providerId="ADAL" clId="{F057421E-F945-40C1-AB04-F38B59231C55}" dt="2021-11-09T04:27:11.929" v="0" actId="478"/>
          <ac:spMkLst>
            <pc:docMk/>
            <pc:sldMk cId="1376071645" sldId="329"/>
            <ac:spMk id="83" creationId="{81B8C917-5F3F-4DA1-BAA9-02A0037488B4}"/>
          </ac:spMkLst>
        </pc:spChg>
        <pc:spChg chg="del">
          <ac:chgData name="小池 龍之" userId="f53a0154-d3a6-4995-a654-bafaeb40b6fd" providerId="ADAL" clId="{F057421E-F945-40C1-AB04-F38B59231C55}" dt="2021-11-09T04:27:11.929" v="0" actId="478"/>
          <ac:spMkLst>
            <pc:docMk/>
            <pc:sldMk cId="1376071645" sldId="329"/>
            <ac:spMk id="84" creationId="{B401B6D2-8116-44A4-B964-DAC3CDD79EC5}"/>
          </ac:spMkLst>
        </pc:spChg>
        <pc:spChg chg="del">
          <ac:chgData name="小池 龍之" userId="f53a0154-d3a6-4995-a654-bafaeb40b6fd" providerId="ADAL" clId="{F057421E-F945-40C1-AB04-F38B59231C55}" dt="2021-11-09T04:27:11.929" v="0" actId="478"/>
          <ac:spMkLst>
            <pc:docMk/>
            <pc:sldMk cId="1376071645" sldId="329"/>
            <ac:spMk id="85" creationId="{E00EF5F2-084A-4549-833A-2E2D9B60189B}"/>
          </ac:spMkLst>
        </pc:spChg>
        <pc:spChg chg="del">
          <ac:chgData name="小池 龍之" userId="f53a0154-d3a6-4995-a654-bafaeb40b6fd" providerId="ADAL" clId="{F057421E-F945-40C1-AB04-F38B59231C55}" dt="2021-11-09T04:27:11.929" v="0" actId="478"/>
          <ac:spMkLst>
            <pc:docMk/>
            <pc:sldMk cId="1376071645" sldId="329"/>
            <ac:spMk id="86" creationId="{A846B2F5-F73A-4B1E-8283-C2AF79F0857E}"/>
          </ac:spMkLst>
        </pc:spChg>
        <pc:spChg chg="del">
          <ac:chgData name="小池 龍之" userId="f53a0154-d3a6-4995-a654-bafaeb40b6fd" providerId="ADAL" clId="{F057421E-F945-40C1-AB04-F38B59231C55}" dt="2021-11-09T04:27:11.929" v="0" actId="478"/>
          <ac:spMkLst>
            <pc:docMk/>
            <pc:sldMk cId="1376071645" sldId="329"/>
            <ac:spMk id="87" creationId="{E0D56199-3DA2-4CB6-B4E9-2051FC8749A7}"/>
          </ac:spMkLst>
        </pc:spChg>
        <pc:spChg chg="del">
          <ac:chgData name="小池 龍之" userId="f53a0154-d3a6-4995-a654-bafaeb40b6fd" providerId="ADAL" clId="{F057421E-F945-40C1-AB04-F38B59231C55}" dt="2021-11-09T04:27:11.929" v="0" actId="478"/>
          <ac:spMkLst>
            <pc:docMk/>
            <pc:sldMk cId="1376071645" sldId="329"/>
            <ac:spMk id="88" creationId="{A91B1795-01D3-482E-B054-2563AFC3D510}"/>
          </ac:spMkLst>
        </pc:spChg>
        <pc:spChg chg="del">
          <ac:chgData name="小池 龍之" userId="f53a0154-d3a6-4995-a654-bafaeb40b6fd" providerId="ADAL" clId="{F057421E-F945-40C1-AB04-F38B59231C55}" dt="2021-11-09T04:27:11.929" v="0" actId="478"/>
          <ac:spMkLst>
            <pc:docMk/>
            <pc:sldMk cId="1376071645" sldId="329"/>
            <ac:spMk id="89" creationId="{90DD003D-2E39-4687-BC32-4436A38B95C1}"/>
          </ac:spMkLst>
        </pc:spChg>
        <pc:spChg chg="del">
          <ac:chgData name="小池 龍之" userId="f53a0154-d3a6-4995-a654-bafaeb40b6fd" providerId="ADAL" clId="{F057421E-F945-40C1-AB04-F38B59231C55}" dt="2021-11-09T04:27:11.929" v="0" actId="478"/>
          <ac:spMkLst>
            <pc:docMk/>
            <pc:sldMk cId="1376071645" sldId="329"/>
            <ac:spMk id="105" creationId="{2D672BAF-A4E1-457D-BA27-281F8B84C4C1}"/>
          </ac:spMkLst>
        </pc:spChg>
        <pc:spChg chg="del">
          <ac:chgData name="小池 龍之" userId="f53a0154-d3a6-4995-a654-bafaeb40b6fd" providerId="ADAL" clId="{F057421E-F945-40C1-AB04-F38B59231C55}" dt="2021-11-09T04:27:11.929" v="0" actId="478"/>
          <ac:spMkLst>
            <pc:docMk/>
            <pc:sldMk cId="1376071645" sldId="329"/>
            <ac:spMk id="106" creationId="{096D62D3-1E03-4D3A-AB02-0B058CBEE712}"/>
          </ac:spMkLst>
        </pc:spChg>
        <pc:spChg chg="del">
          <ac:chgData name="小池 龍之" userId="f53a0154-d3a6-4995-a654-bafaeb40b6fd" providerId="ADAL" clId="{F057421E-F945-40C1-AB04-F38B59231C55}" dt="2021-11-09T04:27:11.929" v="0" actId="478"/>
          <ac:spMkLst>
            <pc:docMk/>
            <pc:sldMk cId="1376071645" sldId="329"/>
            <ac:spMk id="107" creationId="{E6FC0A57-F81C-4809-8FD7-8798ADF169CE}"/>
          </ac:spMkLst>
        </pc:spChg>
        <pc:spChg chg="del">
          <ac:chgData name="小池 龍之" userId="f53a0154-d3a6-4995-a654-bafaeb40b6fd" providerId="ADAL" clId="{F057421E-F945-40C1-AB04-F38B59231C55}" dt="2021-11-09T04:27:11.929" v="0" actId="478"/>
          <ac:spMkLst>
            <pc:docMk/>
            <pc:sldMk cId="1376071645" sldId="329"/>
            <ac:spMk id="108" creationId="{EB1B7096-FAED-4E5F-91B8-28CBDA3F21C7}"/>
          </ac:spMkLst>
        </pc:spChg>
        <pc:spChg chg="del">
          <ac:chgData name="小池 龍之" userId="f53a0154-d3a6-4995-a654-bafaeb40b6fd" providerId="ADAL" clId="{F057421E-F945-40C1-AB04-F38B59231C55}" dt="2021-11-09T04:27:11.929" v="0" actId="478"/>
          <ac:spMkLst>
            <pc:docMk/>
            <pc:sldMk cId="1376071645" sldId="329"/>
            <ac:spMk id="110" creationId="{87B24A5A-959E-431F-BEC6-C2137F2FFF80}"/>
          </ac:spMkLst>
        </pc:spChg>
        <pc:spChg chg="del">
          <ac:chgData name="小池 龍之" userId="f53a0154-d3a6-4995-a654-bafaeb40b6fd" providerId="ADAL" clId="{F057421E-F945-40C1-AB04-F38B59231C55}" dt="2021-11-09T04:27:11.929" v="0" actId="478"/>
          <ac:spMkLst>
            <pc:docMk/>
            <pc:sldMk cId="1376071645" sldId="329"/>
            <ac:spMk id="111" creationId="{7E37EDA1-096D-49B3-8F18-1449702849CE}"/>
          </ac:spMkLst>
        </pc:spChg>
        <pc:spChg chg="del">
          <ac:chgData name="小池 龍之" userId="f53a0154-d3a6-4995-a654-bafaeb40b6fd" providerId="ADAL" clId="{F057421E-F945-40C1-AB04-F38B59231C55}" dt="2021-11-09T04:27:11.929" v="0" actId="478"/>
          <ac:spMkLst>
            <pc:docMk/>
            <pc:sldMk cId="1376071645" sldId="329"/>
            <ac:spMk id="112" creationId="{C6E42784-3FD8-45E8-9974-A69122B258DE}"/>
          </ac:spMkLst>
        </pc:spChg>
        <pc:spChg chg="del">
          <ac:chgData name="小池 龍之" userId="f53a0154-d3a6-4995-a654-bafaeb40b6fd" providerId="ADAL" clId="{F057421E-F945-40C1-AB04-F38B59231C55}" dt="2021-11-09T04:27:11.929" v="0" actId="478"/>
          <ac:spMkLst>
            <pc:docMk/>
            <pc:sldMk cId="1376071645" sldId="329"/>
            <ac:spMk id="113" creationId="{3682F8FA-060D-49EC-8FB7-8BCF268187EE}"/>
          </ac:spMkLst>
        </pc:spChg>
        <pc:spChg chg="add mod">
          <ac:chgData name="小池 龍之" userId="f53a0154-d3a6-4995-a654-bafaeb40b6fd" providerId="ADAL" clId="{F057421E-F945-40C1-AB04-F38B59231C55}" dt="2021-11-09T04:37:42.339" v="333" actId="1038"/>
          <ac:spMkLst>
            <pc:docMk/>
            <pc:sldMk cId="1376071645" sldId="329"/>
            <ac:spMk id="117" creationId="{3A14B041-81EF-436E-994E-28098372B29F}"/>
          </ac:spMkLst>
        </pc:spChg>
        <pc:spChg chg="add mod topLvl">
          <ac:chgData name="小池 龍之" userId="f53a0154-d3a6-4995-a654-bafaeb40b6fd" providerId="ADAL" clId="{F057421E-F945-40C1-AB04-F38B59231C55}" dt="2021-11-09T04:33:46.761" v="167" actId="164"/>
          <ac:spMkLst>
            <pc:docMk/>
            <pc:sldMk cId="1376071645" sldId="329"/>
            <ac:spMk id="118" creationId="{B21123B9-CA62-4DA2-B192-22FE38927796}"/>
          </ac:spMkLst>
        </pc:spChg>
        <pc:spChg chg="add del mod topLvl">
          <ac:chgData name="小池 龍之" userId="f53a0154-d3a6-4995-a654-bafaeb40b6fd" providerId="ADAL" clId="{F057421E-F945-40C1-AB04-F38B59231C55}" dt="2021-11-09T04:33:54.386" v="182" actId="478"/>
          <ac:spMkLst>
            <pc:docMk/>
            <pc:sldMk cId="1376071645" sldId="329"/>
            <ac:spMk id="119" creationId="{6C8A103B-648A-4933-B028-A0D35B650962}"/>
          </ac:spMkLst>
        </pc:spChg>
        <pc:spChg chg="add del mod topLvl">
          <ac:chgData name="小池 龍之" userId="f53a0154-d3a6-4995-a654-bafaeb40b6fd" providerId="ADAL" clId="{F057421E-F945-40C1-AB04-F38B59231C55}" dt="2021-11-09T04:33:54.386" v="182" actId="478"/>
          <ac:spMkLst>
            <pc:docMk/>
            <pc:sldMk cId="1376071645" sldId="329"/>
            <ac:spMk id="120" creationId="{D26FEC5C-3F26-481D-95EC-8E08E9D908AD}"/>
          </ac:spMkLst>
        </pc:spChg>
        <pc:spChg chg="add del mod topLvl">
          <ac:chgData name="小池 龍之" userId="f53a0154-d3a6-4995-a654-bafaeb40b6fd" providerId="ADAL" clId="{F057421E-F945-40C1-AB04-F38B59231C55}" dt="2021-11-09T04:33:54.386" v="182" actId="478"/>
          <ac:spMkLst>
            <pc:docMk/>
            <pc:sldMk cId="1376071645" sldId="329"/>
            <ac:spMk id="121" creationId="{8D05C438-11FC-4EB0-9FDE-45DC22C85314}"/>
          </ac:spMkLst>
        </pc:spChg>
        <pc:spChg chg="add del mod topLvl">
          <ac:chgData name="小池 龍之" userId="f53a0154-d3a6-4995-a654-bafaeb40b6fd" providerId="ADAL" clId="{F057421E-F945-40C1-AB04-F38B59231C55}" dt="2021-11-09T04:33:54.386" v="182" actId="478"/>
          <ac:spMkLst>
            <pc:docMk/>
            <pc:sldMk cId="1376071645" sldId="329"/>
            <ac:spMk id="122" creationId="{86CD425C-ED6A-4FB8-8405-AFB0FD535FA3}"/>
          </ac:spMkLst>
        </pc:spChg>
        <pc:spChg chg="add del mod">
          <ac:chgData name="小池 龍之" userId="f53a0154-d3a6-4995-a654-bafaeb40b6fd" providerId="ADAL" clId="{F057421E-F945-40C1-AB04-F38B59231C55}" dt="2021-11-09T04:32:20.019" v="147" actId="478"/>
          <ac:spMkLst>
            <pc:docMk/>
            <pc:sldMk cId="1376071645" sldId="329"/>
            <ac:spMk id="139" creationId="{DC61954D-B8CD-4D4C-8090-B150C4BF0594}"/>
          </ac:spMkLst>
        </pc:spChg>
        <pc:spChg chg="add mod">
          <ac:chgData name="小池 龍之" userId="f53a0154-d3a6-4995-a654-bafaeb40b6fd" providerId="ADAL" clId="{F057421E-F945-40C1-AB04-F38B59231C55}" dt="2021-11-09T04:33:46.761" v="167" actId="164"/>
          <ac:spMkLst>
            <pc:docMk/>
            <pc:sldMk cId="1376071645" sldId="329"/>
            <ac:spMk id="140" creationId="{6A29A2C8-391D-4180-9678-406947AE4F27}"/>
          </ac:spMkLst>
        </pc:spChg>
        <pc:spChg chg="add del mod">
          <ac:chgData name="小池 龍之" userId="f53a0154-d3a6-4995-a654-bafaeb40b6fd" providerId="ADAL" clId="{F057421E-F945-40C1-AB04-F38B59231C55}" dt="2021-11-09T04:33:54.386" v="182" actId="478"/>
          <ac:spMkLst>
            <pc:docMk/>
            <pc:sldMk cId="1376071645" sldId="329"/>
            <ac:spMk id="141" creationId="{C9F743DE-84E8-4061-9A3B-17570393B001}"/>
          </ac:spMkLst>
        </pc:spChg>
        <pc:spChg chg="add mod">
          <ac:chgData name="小池 龍之" userId="f53a0154-d3a6-4995-a654-bafaeb40b6fd" providerId="ADAL" clId="{F057421E-F945-40C1-AB04-F38B59231C55}" dt="2021-11-09T04:32:34.555" v="152" actId="571"/>
          <ac:spMkLst>
            <pc:docMk/>
            <pc:sldMk cId="1376071645" sldId="329"/>
            <ac:spMk id="142" creationId="{9C51557A-8C17-4808-984C-CA38AFE252E8}"/>
          </ac:spMkLst>
        </pc:spChg>
        <pc:spChg chg="add del mod">
          <ac:chgData name="小池 龍之" userId="f53a0154-d3a6-4995-a654-bafaeb40b6fd" providerId="ADAL" clId="{F057421E-F945-40C1-AB04-F38B59231C55}" dt="2021-11-09T04:33:54.386" v="182" actId="478"/>
          <ac:spMkLst>
            <pc:docMk/>
            <pc:sldMk cId="1376071645" sldId="329"/>
            <ac:spMk id="143" creationId="{2FADC81A-EA1C-45AB-86E2-1F75A9303702}"/>
          </ac:spMkLst>
        </pc:spChg>
        <pc:spChg chg="add del mod">
          <ac:chgData name="小池 龍之" userId="f53a0154-d3a6-4995-a654-bafaeb40b6fd" providerId="ADAL" clId="{F057421E-F945-40C1-AB04-F38B59231C55}" dt="2021-11-09T04:33:54.386" v="182" actId="478"/>
          <ac:spMkLst>
            <pc:docMk/>
            <pc:sldMk cId="1376071645" sldId="329"/>
            <ac:spMk id="144" creationId="{D1508E1B-CB30-4AFB-A156-C2C4A1538749}"/>
          </ac:spMkLst>
        </pc:spChg>
        <pc:spChg chg="add del mod">
          <ac:chgData name="小池 龍之" userId="f53a0154-d3a6-4995-a654-bafaeb40b6fd" providerId="ADAL" clId="{F057421E-F945-40C1-AB04-F38B59231C55}" dt="2021-11-09T04:33:54.386" v="182" actId="478"/>
          <ac:spMkLst>
            <pc:docMk/>
            <pc:sldMk cId="1376071645" sldId="329"/>
            <ac:spMk id="145" creationId="{A7552E82-953E-486D-A6F1-5D552B55D6C3}"/>
          </ac:spMkLst>
        </pc:spChg>
        <pc:spChg chg="mod">
          <ac:chgData name="小池 龍之" userId="f53a0154-d3a6-4995-a654-bafaeb40b6fd" providerId="ADAL" clId="{F057421E-F945-40C1-AB04-F38B59231C55}" dt="2021-11-09T04:34:44.746" v="236" actId="1076"/>
          <ac:spMkLst>
            <pc:docMk/>
            <pc:sldMk cId="1376071645" sldId="329"/>
            <ac:spMk id="147" creationId="{B728F27F-3456-4753-92D6-9B61A2A4B4E4}"/>
          </ac:spMkLst>
        </pc:spChg>
        <pc:spChg chg="mod">
          <ac:chgData name="小池 龍之" userId="f53a0154-d3a6-4995-a654-bafaeb40b6fd" providerId="ADAL" clId="{F057421E-F945-40C1-AB04-F38B59231C55}" dt="2021-11-09T04:34:13.733" v="194"/>
          <ac:spMkLst>
            <pc:docMk/>
            <pc:sldMk cId="1376071645" sldId="329"/>
            <ac:spMk id="148" creationId="{D8AEDB76-3802-4710-BC15-3B14A8DB9CDE}"/>
          </ac:spMkLst>
        </pc:spChg>
        <pc:spChg chg="mod">
          <ac:chgData name="小池 龍之" userId="f53a0154-d3a6-4995-a654-bafaeb40b6fd" providerId="ADAL" clId="{F057421E-F945-40C1-AB04-F38B59231C55}" dt="2021-11-09T04:34:51.145" v="237" actId="1076"/>
          <ac:spMkLst>
            <pc:docMk/>
            <pc:sldMk cId="1376071645" sldId="329"/>
            <ac:spMk id="150" creationId="{BFE416B5-ABCD-424C-8D62-5B5A02893549}"/>
          </ac:spMkLst>
        </pc:spChg>
        <pc:spChg chg="mod">
          <ac:chgData name="小池 龍之" userId="f53a0154-d3a6-4995-a654-bafaeb40b6fd" providerId="ADAL" clId="{F057421E-F945-40C1-AB04-F38B59231C55}" dt="2021-11-09T04:34:17.605" v="200"/>
          <ac:spMkLst>
            <pc:docMk/>
            <pc:sldMk cId="1376071645" sldId="329"/>
            <ac:spMk id="151" creationId="{F878CF77-7211-4EDD-B7FC-2EB3FDBCF62F}"/>
          </ac:spMkLst>
        </pc:spChg>
        <pc:spChg chg="mod">
          <ac:chgData name="小池 龍之" userId="f53a0154-d3a6-4995-a654-bafaeb40b6fd" providerId="ADAL" clId="{F057421E-F945-40C1-AB04-F38B59231C55}" dt="2021-11-09T04:34:55.129" v="238" actId="1076"/>
          <ac:spMkLst>
            <pc:docMk/>
            <pc:sldMk cId="1376071645" sldId="329"/>
            <ac:spMk id="153" creationId="{A9B2DF44-17D9-490C-8AEE-BFA6B4DE77AF}"/>
          </ac:spMkLst>
        </pc:spChg>
        <pc:spChg chg="mod">
          <ac:chgData name="小池 龍之" userId="f53a0154-d3a6-4995-a654-bafaeb40b6fd" providerId="ADAL" clId="{F057421E-F945-40C1-AB04-F38B59231C55}" dt="2021-11-09T04:34:22.279" v="206"/>
          <ac:spMkLst>
            <pc:docMk/>
            <pc:sldMk cId="1376071645" sldId="329"/>
            <ac:spMk id="154" creationId="{6218826A-DB56-4513-AA76-D7D7862F264A}"/>
          </ac:spMkLst>
        </pc:spChg>
        <pc:spChg chg="mod">
          <ac:chgData name="小池 龍之" userId="f53a0154-d3a6-4995-a654-bafaeb40b6fd" providerId="ADAL" clId="{F057421E-F945-40C1-AB04-F38B59231C55}" dt="2021-11-09T04:35:00.337" v="239" actId="1076"/>
          <ac:spMkLst>
            <pc:docMk/>
            <pc:sldMk cId="1376071645" sldId="329"/>
            <ac:spMk id="156" creationId="{84458E55-F7AA-4FB2-948A-58162EF83BA0}"/>
          </ac:spMkLst>
        </pc:spChg>
        <pc:spChg chg="mod">
          <ac:chgData name="小池 龍之" userId="f53a0154-d3a6-4995-a654-bafaeb40b6fd" providerId="ADAL" clId="{F057421E-F945-40C1-AB04-F38B59231C55}" dt="2021-11-09T04:34:26.266" v="212"/>
          <ac:spMkLst>
            <pc:docMk/>
            <pc:sldMk cId="1376071645" sldId="329"/>
            <ac:spMk id="157" creationId="{9E0AE631-3236-418F-86E2-468D65EFF118}"/>
          </ac:spMkLst>
        </pc:spChg>
        <pc:spChg chg="add mod">
          <ac:chgData name="小池 龍之" userId="f53a0154-d3a6-4995-a654-bafaeb40b6fd" providerId="ADAL" clId="{F057421E-F945-40C1-AB04-F38B59231C55}" dt="2021-11-09T04:37:42.339" v="333" actId="1038"/>
          <ac:spMkLst>
            <pc:docMk/>
            <pc:sldMk cId="1376071645" sldId="329"/>
            <ac:spMk id="158" creationId="{912411CC-C804-4420-82BC-69C64522666F}"/>
          </ac:spMkLst>
        </pc:spChg>
        <pc:spChg chg="add mod">
          <ac:chgData name="小池 龍之" userId="f53a0154-d3a6-4995-a654-bafaeb40b6fd" providerId="ADAL" clId="{F057421E-F945-40C1-AB04-F38B59231C55}" dt="2021-11-09T04:37:42.339" v="333" actId="1038"/>
          <ac:spMkLst>
            <pc:docMk/>
            <pc:sldMk cId="1376071645" sldId="329"/>
            <ac:spMk id="159" creationId="{DF5DD1EC-A1B6-4B90-84D7-3DCB3DAB1CC3}"/>
          </ac:spMkLst>
        </pc:spChg>
        <pc:spChg chg="add mod">
          <ac:chgData name="小池 龍之" userId="f53a0154-d3a6-4995-a654-bafaeb40b6fd" providerId="ADAL" clId="{F057421E-F945-40C1-AB04-F38B59231C55}" dt="2021-11-09T04:37:42.339" v="333" actId="1038"/>
          <ac:spMkLst>
            <pc:docMk/>
            <pc:sldMk cId="1376071645" sldId="329"/>
            <ac:spMk id="160" creationId="{622EC10A-1D58-4353-9D20-57A1FD03BB20}"/>
          </ac:spMkLst>
        </pc:spChg>
        <pc:spChg chg="add mod">
          <ac:chgData name="小池 龍之" userId="f53a0154-d3a6-4995-a654-bafaeb40b6fd" providerId="ADAL" clId="{F057421E-F945-40C1-AB04-F38B59231C55}" dt="2021-11-09T04:37:42.339" v="333" actId="1038"/>
          <ac:spMkLst>
            <pc:docMk/>
            <pc:sldMk cId="1376071645" sldId="329"/>
            <ac:spMk id="161" creationId="{496709A2-E9B5-411A-8365-E46B8A81BD4B}"/>
          </ac:spMkLst>
        </pc:spChg>
        <pc:spChg chg="add mod">
          <ac:chgData name="小池 龍之" userId="f53a0154-d3a6-4995-a654-bafaeb40b6fd" providerId="ADAL" clId="{F057421E-F945-40C1-AB04-F38B59231C55}" dt="2021-11-09T04:37:42.339" v="333" actId="1038"/>
          <ac:spMkLst>
            <pc:docMk/>
            <pc:sldMk cId="1376071645" sldId="329"/>
            <ac:spMk id="162" creationId="{47B7DA51-C181-46E1-8136-4F726BA3337A}"/>
          </ac:spMkLst>
        </pc:spChg>
        <pc:grpChg chg="del">
          <ac:chgData name="小池 龍之" userId="f53a0154-d3a6-4995-a654-bafaeb40b6fd" providerId="ADAL" clId="{F057421E-F945-40C1-AB04-F38B59231C55}" dt="2021-11-09T04:27:11.929" v="0" actId="478"/>
          <ac:grpSpMkLst>
            <pc:docMk/>
            <pc:sldMk cId="1376071645" sldId="329"/>
            <ac:grpSpMk id="2" creationId="{9AAB6335-1B27-44F4-8CE5-0FBD519DCF56}"/>
          </ac:grpSpMkLst>
        </pc:grpChg>
        <pc:grpChg chg="add del mod">
          <ac:chgData name="小池 龍之" userId="f53a0154-d3a6-4995-a654-bafaeb40b6fd" providerId="ADAL" clId="{F057421E-F945-40C1-AB04-F38B59231C55}" dt="2021-11-09T04:33:05.222" v="158" actId="165"/>
          <ac:grpSpMkLst>
            <pc:docMk/>
            <pc:sldMk cId="1376071645" sldId="329"/>
            <ac:grpSpMk id="5" creationId="{04BC8E2D-B2C8-42BB-8368-0889555B4CF2}"/>
          </ac:grpSpMkLst>
        </pc:grpChg>
        <pc:grpChg chg="add mod">
          <ac:chgData name="小池 龍之" userId="f53a0154-d3a6-4995-a654-bafaeb40b6fd" providerId="ADAL" clId="{F057421E-F945-40C1-AB04-F38B59231C55}" dt="2021-11-09T04:37:42.339" v="333" actId="1038"/>
          <ac:grpSpMkLst>
            <pc:docMk/>
            <pc:sldMk cId="1376071645" sldId="329"/>
            <ac:grpSpMk id="10" creationId="{CDC6725F-E1BF-49BC-84B8-7B9452215CB8}"/>
          </ac:grpSpMkLst>
        </pc:grpChg>
        <pc:grpChg chg="del">
          <ac:chgData name="小池 龍之" userId="f53a0154-d3a6-4995-a654-bafaeb40b6fd" providerId="ADAL" clId="{F057421E-F945-40C1-AB04-F38B59231C55}" dt="2021-11-09T04:27:11.929" v="0" actId="478"/>
          <ac:grpSpMkLst>
            <pc:docMk/>
            <pc:sldMk cId="1376071645" sldId="329"/>
            <ac:grpSpMk id="34" creationId="{C2A1527B-E33E-4B94-AF3C-3377148E2405}"/>
          </ac:grpSpMkLst>
        </pc:grpChg>
        <pc:grpChg chg="del">
          <ac:chgData name="小池 龍之" userId="f53a0154-d3a6-4995-a654-bafaeb40b6fd" providerId="ADAL" clId="{F057421E-F945-40C1-AB04-F38B59231C55}" dt="2021-11-09T04:27:11.929" v="0" actId="478"/>
          <ac:grpSpMkLst>
            <pc:docMk/>
            <pc:sldMk cId="1376071645" sldId="329"/>
            <ac:grpSpMk id="42" creationId="{01968538-3C75-4565-BEDC-4BB35EFB54B2}"/>
          </ac:grpSpMkLst>
        </pc:grpChg>
        <pc:grpChg chg="del">
          <ac:chgData name="小池 龍之" userId="f53a0154-d3a6-4995-a654-bafaeb40b6fd" providerId="ADAL" clId="{F057421E-F945-40C1-AB04-F38B59231C55}" dt="2021-11-09T04:27:11.929" v="0" actId="478"/>
          <ac:grpSpMkLst>
            <pc:docMk/>
            <pc:sldMk cId="1376071645" sldId="329"/>
            <ac:grpSpMk id="49" creationId="{F097034E-056F-4A60-8DFF-F418F600C20E}"/>
          </ac:grpSpMkLst>
        </pc:grpChg>
        <pc:grpChg chg="del">
          <ac:chgData name="小池 龍之" userId="f53a0154-d3a6-4995-a654-bafaeb40b6fd" providerId="ADAL" clId="{F057421E-F945-40C1-AB04-F38B59231C55}" dt="2021-11-09T04:27:11.929" v="0" actId="478"/>
          <ac:grpSpMkLst>
            <pc:docMk/>
            <pc:sldMk cId="1376071645" sldId="329"/>
            <ac:grpSpMk id="56" creationId="{E856ABE6-CEBC-4759-8FD1-6543283B13A5}"/>
          </ac:grpSpMkLst>
        </pc:grpChg>
        <pc:grpChg chg="del">
          <ac:chgData name="小池 龍之" userId="f53a0154-d3a6-4995-a654-bafaeb40b6fd" providerId="ADAL" clId="{F057421E-F945-40C1-AB04-F38B59231C55}" dt="2021-11-09T04:27:11.929" v="0" actId="478"/>
          <ac:grpSpMkLst>
            <pc:docMk/>
            <pc:sldMk cId="1376071645" sldId="329"/>
            <ac:grpSpMk id="63" creationId="{E69B6E1C-06EF-4403-980F-A8DEFA51645F}"/>
          </ac:grpSpMkLst>
        </pc:grpChg>
        <pc:grpChg chg="del">
          <ac:chgData name="小池 龍之" userId="f53a0154-d3a6-4995-a654-bafaeb40b6fd" providerId="ADAL" clId="{F057421E-F945-40C1-AB04-F38B59231C55}" dt="2021-11-09T04:27:11.929" v="0" actId="478"/>
          <ac:grpSpMkLst>
            <pc:docMk/>
            <pc:sldMk cId="1376071645" sldId="329"/>
            <ac:grpSpMk id="93" creationId="{14F3167C-814C-4644-9683-F10163E8F20A}"/>
          </ac:grpSpMkLst>
        </pc:grpChg>
        <pc:grpChg chg="del">
          <ac:chgData name="小池 龍之" userId="f53a0154-d3a6-4995-a654-bafaeb40b6fd" providerId="ADAL" clId="{F057421E-F945-40C1-AB04-F38B59231C55}" dt="2021-11-09T04:27:11.929" v="0" actId="478"/>
          <ac:grpSpMkLst>
            <pc:docMk/>
            <pc:sldMk cId="1376071645" sldId="329"/>
            <ac:grpSpMk id="96" creationId="{557434A0-EB32-480C-8B03-3CE61157FF11}"/>
          </ac:grpSpMkLst>
        </pc:grpChg>
        <pc:grpChg chg="del">
          <ac:chgData name="小池 龍之" userId="f53a0154-d3a6-4995-a654-bafaeb40b6fd" providerId="ADAL" clId="{F057421E-F945-40C1-AB04-F38B59231C55}" dt="2021-11-09T04:27:11.929" v="0" actId="478"/>
          <ac:grpSpMkLst>
            <pc:docMk/>
            <pc:sldMk cId="1376071645" sldId="329"/>
            <ac:grpSpMk id="99" creationId="{794DA89F-0923-4652-AFAE-B1FFD3A4E158}"/>
          </ac:grpSpMkLst>
        </pc:grpChg>
        <pc:grpChg chg="del">
          <ac:chgData name="小池 龍之" userId="f53a0154-d3a6-4995-a654-bafaeb40b6fd" providerId="ADAL" clId="{F057421E-F945-40C1-AB04-F38B59231C55}" dt="2021-11-09T04:27:11.929" v="0" actId="478"/>
          <ac:grpSpMkLst>
            <pc:docMk/>
            <pc:sldMk cId="1376071645" sldId="329"/>
            <ac:grpSpMk id="102" creationId="{9476D8E4-D45C-40FA-BC44-62AFC31A98CF}"/>
          </ac:grpSpMkLst>
        </pc:grpChg>
        <pc:grpChg chg="add del mod">
          <ac:chgData name="小池 龍之" userId="f53a0154-d3a6-4995-a654-bafaeb40b6fd" providerId="ADAL" clId="{F057421E-F945-40C1-AB04-F38B59231C55}" dt="2021-11-09T04:28:58.551" v="43" actId="478"/>
          <ac:grpSpMkLst>
            <pc:docMk/>
            <pc:sldMk cId="1376071645" sldId="329"/>
            <ac:grpSpMk id="114" creationId="{477D82D2-25D6-45E1-B128-BDB04E588F4D}"/>
          </ac:grpSpMkLst>
        </pc:grpChg>
        <pc:grpChg chg="add del mod">
          <ac:chgData name="小池 龍之" userId="f53a0154-d3a6-4995-a654-bafaeb40b6fd" providerId="ADAL" clId="{F057421E-F945-40C1-AB04-F38B59231C55}" dt="2021-11-09T04:28:58.551" v="43" actId="478"/>
          <ac:grpSpMkLst>
            <pc:docMk/>
            <pc:sldMk cId="1376071645" sldId="329"/>
            <ac:grpSpMk id="123" creationId="{831EBD92-5AC0-4081-B6ED-242939851A66}"/>
          </ac:grpSpMkLst>
        </pc:grpChg>
        <pc:grpChg chg="add del mod">
          <ac:chgData name="小池 龍之" userId="f53a0154-d3a6-4995-a654-bafaeb40b6fd" providerId="ADAL" clId="{F057421E-F945-40C1-AB04-F38B59231C55}" dt="2021-11-09T04:28:58.551" v="43" actId="478"/>
          <ac:grpSpMkLst>
            <pc:docMk/>
            <pc:sldMk cId="1376071645" sldId="329"/>
            <ac:grpSpMk id="126" creationId="{EAA6F08D-A9A1-46A8-B640-05C0BB762EE6}"/>
          </ac:grpSpMkLst>
        </pc:grpChg>
        <pc:grpChg chg="add del mod">
          <ac:chgData name="小池 龍之" userId="f53a0154-d3a6-4995-a654-bafaeb40b6fd" providerId="ADAL" clId="{F057421E-F945-40C1-AB04-F38B59231C55}" dt="2021-11-09T04:28:58.551" v="43" actId="478"/>
          <ac:grpSpMkLst>
            <pc:docMk/>
            <pc:sldMk cId="1376071645" sldId="329"/>
            <ac:grpSpMk id="129" creationId="{C4070A7C-B1FF-47C0-8E7B-0381C4B1F1F3}"/>
          </ac:grpSpMkLst>
        </pc:grpChg>
        <pc:grpChg chg="add del mod">
          <ac:chgData name="小池 龍之" userId="f53a0154-d3a6-4995-a654-bafaeb40b6fd" providerId="ADAL" clId="{F057421E-F945-40C1-AB04-F38B59231C55}" dt="2021-11-09T04:28:58.551" v="43" actId="478"/>
          <ac:grpSpMkLst>
            <pc:docMk/>
            <pc:sldMk cId="1376071645" sldId="329"/>
            <ac:grpSpMk id="132" creationId="{8B3EDD7A-4970-4C00-AD93-4B768D4D6CC2}"/>
          </ac:grpSpMkLst>
        </pc:grpChg>
        <pc:grpChg chg="add mod">
          <ac:chgData name="小池 龍之" userId="f53a0154-d3a6-4995-a654-bafaeb40b6fd" providerId="ADAL" clId="{F057421E-F945-40C1-AB04-F38B59231C55}" dt="2021-11-09T04:37:42.339" v="333" actId="1038"/>
          <ac:grpSpMkLst>
            <pc:docMk/>
            <pc:sldMk cId="1376071645" sldId="329"/>
            <ac:grpSpMk id="146" creationId="{6B81BAD3-4AC5-4E8D-9520-0035691503C2}"/>
          </ac:grpSpMkLst>
        </pc:grpChg>
        <pc:grpChg chg="add mod">
          <ac:chgData name="小池 龍之" userId="f53a0154-d3a6-4995-a654-bafaeb40b6fd" providerId="ADAL" clId="{F057421E-F945-40C1-AB04-F38B59231C55}" dt="2021-11-09T04:37:42.339" v="333" actId="1038"/>
          <ac:grpSpMkLst>
            <pc:docMk/>
            <pc:sldMk cId="1376071645" sldId="329"/>
            <ac:grpSpMk id="149" creationId="{2CCADD2F-4417-4725-9C86-B87809053313}"/>
          </ac:grpSpMkLst>
        </pc:grpChg>
        <pc:grpChg chg="add mod">
          <ac:chgData name="小池 龍之" userId="f53a0154-d3a6-4995-a654-bafaeb40b6fd" providerId="ADAL" clId="{F057421E-F945-40C1-AB04-F38B59231C55}" dt="2021-11-09T04:37:42.339" v="333" actId="1038"/>
          <ac:grpSpMkLst>
            <pc:docMk/>
            <pc:sldMk cId="1376071645" sldId="329"/>
            <ac:grpSpMk id="152" creationId="{C72F4391-2E78-43B7-8D22-6DCD558F2D5C}"/>
          </ac:grpSpMkLst>
        </pc:grpChg>
        <pc:grpChg chg="add mod">
          <ac:chgData name="小池 龍之" userId="f53a0154-d3a6-4995-a654-bafaeb40b6fd" providerId="ADAL" clId="{F057421E-F945-40C1-AB04-F38B59231C55}" dt="2021-11-09T04:37:42.339" v="333" actId="1038"/>
          <ac:grpSpMkLst>
            <pc:docMk/>
            <pc:sldMk cId="1376071645" sldId="329"/>
            <ac:grpSpMk id="155" creationId="{4BC151E2-9271-4092-B292-240BF1E67A70}"/>
          </ac:grpSpMkLst>
        </pc:grpChg>
        <pc:graphicFrameChg chg="del">
          <ac:chgData name="小池 龍之" userId="f53a0154-d3a6-4995-a654-bafaeb40b6fd" providerId="ADAL" clId="{F057421E-F945-40C1-AB04-F38B59231C55}" dt="2021-11-09T04:27:11.929" v="0" actId="478"/>
          <ac:graphicFrameMkLst>
            <pc:docMk/>
            <pc:sldMk cId="1376071645" sldId="329"/>
            <ac:graphicFrameMk id="75" creationId="{F4BAAD43-DE17-4A74-86F2-9FC230954C20}"/>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6" creationId="{3D043C8B-6FC0-46E2-ADE8-325EC36B4221}"/>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7" creationId="{77ED617A-E63E-492E-BE85-0EF894D03E47}"/>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8" creationId="{A5073B78-EB3B-41F7-8810-E67F10B00D0D}"/>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9" creationId="{E3E58C06-6F4B-428B-9309-EC42C7EDEB72}"/>
          </ac:graphicFrameMkLst>
        </pc:graphicFrameChg>
        <pc:graphicFrameChg chg="add mod modGraphic">
          <ac:chgData name="小池 龍之" userId="f53a0154-d3a6-4995-a654-bafaeb40b6fd" providerId="ADAL" clId="{F057421E-F945-40C1-AB04-F38B59231C55}" dt="2021-11-09T04:37:42.339" v="333" actId="1038"/>
          <ac:graphicFrameMkLst>
            <pc:docMk/>
            <pc:sldMk cId="1376071645" sldId="329"/>
            <ac:graphicFrameMk id="109" creationId="{2CCFA80E-C438-4ECA-BC66-454875A77216}"/>
          </ac:graphicFrameMkLst>
        </pc:graphicFrameChg>
        <pc:picChg chg="mod">
          <ac:chgData name="小池 龍之" userId="f53a0154-d3a6-4995-a654-bafaeb40b6fd" providerId="ADAL" clId="{F057421E-F945-40C1-AB04-F38B59231C55}" dt="2021-11-09T04:27:23.930" v="1"/>
          <ac:picMkLst>
            <pc:docMk/>
            <pc:sldMk cId="1376071645" sldId="329"/>
            <ac:picMk id="115" creationId="{B0C5260E-DAF5-40F2-BC29-B1B8EF7065CA}"/>
          </ac:picMkLst>
        </pc:picChg>
        <pc:picChg chg="mod">
          <ac:chgData name="小池 龍之" userId="f53a0154-d3a6-4995-a654-bafaeb40b6fd" providerId="ADAL" clId="{F057421E-F945-40C1-AB04-F38B59231C55}" dt="2021-11-09T04:27:23.930" v="1"/>
          <ac:picMkLst>
            <pc:docMk/>
            <pc:sldMk cId="1376071645" sldId="329"/>
            <ac:picMk id="116" creationId="{96127DAE-DF54-44C6-9ACC-D5ECF412B28A}"/>
          </ac:picMkLst>
        </pc:picChg>
        <pc:picChg chg="mod">
          <ac:chgData name="小池 龍之" userId="f53a0154-d3a6-4995-a654-bafaeb40b6fd" providerId="ADAL" clId="{F057421E-F945-40C1-AB04-F38B59231C55}" dt="2021-11-09T04:27:23.930" v="1"/>
          <ac:picMkLst>
            <pc:docMk/>
            <pc:sldMk cId="1376071645" sldId="329"/>
            <ac:picMk id="124" creationId="{4011CF5C-903A-46A9-9DF1-9CE83B8ED714}"/>
          </ac:picMkLst>
        </pc:picChg>
        <pc:picChg chg="mod">
          <ac:chgData name="小池 龍之" userId="f53a0154-d3a6-4995-a654-bafaeb40b6fd" providerId="ADAL" clId="{F057421E-F945-40C1-AB04-F38B59231C55}" dt="2021-11-09T04:27:23.930" v="1"/>
          <ac:picMkLst>
            <pc:docMk/>
            <pc:sldMk cId="1376071645" sldId="329"/>
            <ac:picMk id="125" creationId="{50E3B389-0565-4B20-9901-D3F38D2ADFE4}"/>
          </ac:picMkLst>
        </pc:picChg>
        <pc:picChg chg="mod">
          <ac:chgData name="小池 龍之" userId="f53a0154-d3a6-4995-a654-bafaeb40b6fd" providerId="ADAL" clId="{F057421E-F945-40C1-AB04-F38B59231C55}" dt="2021-11-09T04:27:23.930" v="1"/>
          <ac:picMkLst>
            <pc:docMk/>
            <pc:sldMk cId="1376071645" sldId="329"/>
            <ac:picMk id="127" creationId="{6B9B412D-8084-48F8-AAEA-945611C282FD}"/>
          </ac:picMkLst>
        </pc:picChg>
        <pc:picChg chg="mod">
          <ac:chgData name="小池 龍之" userId="f53a0154-d3a6-4995-a654-bafaeb40b6fd" providerId="ADAL" clId="{F057421E-F945-40C1-AB04-F38B59231C55}" dt="2021-11-09T04:27:23.930" v="1"/>
          <ac:picMkLst>
            <pc:docMk/>
            <pc:sldMk cId="1376071645" sldId="329"/>
            <ac:picMk id="128" creationId="{B29CEC19-DC27-457E-981A-217BB788AA71}"/>
          </ac:picMkLst>
        </pc:picChg>
        <pc:picChg chg="mod">
          <ac:chgData name="小池 龍之" userId="f53a0154-d3a6-4995-a654-bafaeb40b6fd" providerId="ADAL" clId="{F057421E-F945-40C1-AB04-F38B59231C55}" dt="2021-11-09T04:27:23.930" v="1"/>
          <ac:picMkLst>
            <pc:docMk/>
            <pc:sldMk cId="1376071645" sldId="329"/>
            <ac:picMk id="130" creationId="{F7FA7746-7643-4F7B-A86D-67757C83D6F8}"/>
          </ac:picMkLst>
        </pc:picChg>
        <pc:picChg chg="mod">
          <ac:chgData name="小池 龍之" userId="f53a0154-d3a6-4995-a654-bafaeb40b6fd" providerId="ADAL" clId="{F057421E-F945-40C1-AB04-F38B59231C55}" dt="2021-11-09T04:27:23.930" v="1"/>
          <ac:picMkLst>
            <pc:docMk/>
            <pc:sldMk cId="1376071645" sldId="329"/>
            <ac:picMk id="131" creationId="{E8DE35D4-ACD1-4C71-827C-B45D3C9768D3}"/>
          </ac:picMkLst>
        </pc:picChg>
        <pc:picChg chg="mod">
          <ac:chgData name="小池 龍之" userId="f53a0154-d3a6-4995-a654-bafaeb40b6fd" providerId="ADAL" clId="{F057421E-F945-40C1-AB04-F38B59231C55}" dt="2021-11-09T04:27:23.930" v="1"/>
          <ac:picMkLst>
            <pc:docMk/>
            <pc:sldMk cId="1376071645" sldId="329"/>
            <ac:picMk id="133" creationId="{0B3CB729-1C08-4A50-95B6-3F0761CEE502}"/>
          </ac:picMkLst>
        </pc:picChg>
        <pc:picChg chg="mod">
          <ac:chgData name="小池 龍之" userId="f53a0154-d3a6-4995-a654-bafaeb40b6fd" providerId="ADAL" clId="{F057421E-F945-40C1-AB04-F38B59231C55}" dt="2021-11-09T04:27:23.930" v="1"/>
          <ac:picMkLst>
            <pc:docMk/>
            <pc:sldMk cId="1376071645" sldId="329"/>
            <ac:picMk id="134" creationId="{507AC4F1-29C8-4307-BF25-44048F052B8F}"/>
          </ac:picMkLst>
        </pc:picChg>
        <pc:cxnChg chg="add del mod">
          <ac:chgData name="小池 龍之" userId="f53a0154-d3a6-4995-a654-bafaeb40b6fd" providerId="ADAL" clId="{F057421E-F945-40C1-AB04-F38B59231C55}" dt="2021-11-09T04:31:49.276" v="144" actId="478"/>
          <ac:cxnSpMkLst>
            <pc:docMk/>
            <pc:sldMk cId="1376071645" sldId="329"/>
            <ac:cxnSpMk id="7" creationId="{B501A780-8397-4B27-ADA7-34328B63C89C}"/>
          </ac:cxnSpMkLst>
        </pc:cxnChg>
        <pc:cxnChg chg="add del mod">
          <ac:chgData name="小池 龍之" userId="f53a0154-d3a6-4995-a654-bafaeb40b6fd" providerId="ADAL" clId="{F057421E-F945-40C1-AB04-F38B59231C55}" dt="2021-11-09T04:28:58.551" v="43" actId="478"/>
          <ac:cxnSpMkLst>
            <pc:docMk/>
            <pc:sldMk cId="1376071645" sldId="329"/>
            <ac:cxnSpMk id="135" creationId="{C3A0E2FB-35AC-4048-958C-51B2168B3891}"/>
          </ac:cxnSpMkLst>
        </pc:cxnChg>
        <pc:cxnChg chg="add del mod">
          <ac:chgData name="小池 龍之" userId="f53a0154-d3a6-4995-a654-bafaeb40b6fd" providerId="ADAL" clId="{F057421E-F945-40C1-AB04-F38B59231C55}" dt="2021-11-09T04:28:58.551" v="43" actId="478"/>
          <ac:cxnSpMkLst>
            <pc:docMk/>
            <pc:sldMk cId="1376071645" sldId="329"/>
            <ac:cxnSpMk id="136" creationId="{680C86A6-00F4-424E-96E0-1B31060AFD84}"/>
          </ac:cxnSpMkLst>
        </pc:cxnChg>
        <pc:cxnChg chg="add del mod">
          <ac:chgData name="小池 龍之" userId="f53a0154-d3a6-4995-a654-bafaeb40b6fd" providerId="ADAL" clId="{F057421E-F945-40C1-AB04-F38B59231C55}" dt="2021-11-09T04:28:58.551" v="43" actId="478"/>
          <ac:cxnSpMkLst>
            <pc:docMk/>
            <pc:sldMk cId="1376071645" sldId="329"/>
            <ac:cxnSpMk id="137" creationId="{00D6DF50-5247-485E-A617-A3BEBA80E936}"/>
          </ac:cxnSpMkLst>
        </pc:cxnChg>
        <pc:cxnChg chg="add del mod">
          <ac:chgData name="小池 龍之" userId="f53a0154-d3a6-4995-a654-bafaeb40b6fd" providerId="ADAL" clId="{F057421E-F945-40C1-AB04-F38B59231C55}" dt="2021-11-09T04:28:58.551" v="43" actId="478"/>
          <ac:cxnSpMkLst>
            <pc:docMk/>
            <pc:sldMk cId="1376071645" sldId="329"/>
            <ac:cxnSpMk id="138" creationId="{6C2CD057-F328-429A-9E34-75DC2AFBA4C1}"/>
          </ac:cxnSpMkLst>
        </pc:cxnChg>
      </pc:sldChg>
      <pc:sldChg chg="addSp modSp mod">
        <pc:chgData name="小池 龍之" userId="f53a0154-d3a6-4995-a654-bafaeb40b6fd" providerId="ADAL" clId="{F057421E-F945-40C1-AB04-F38B59231C55}" dt="2021-11-09T04:40:26.166" v="437"/>
        <pc:sldMkLst>
          <pc:docMk/>
          <pc:sldMk cId="3114367138" sldId="330"/>
        </pc:sldMkLst>
        <pc:spChg chg="add mod">
          <ac:chgData name="小池 龍之" userId="f53a0154-d3a6-4995-a654-bafaeb40b6fd" providerId="ADAL" clId="{F057421E-F945-40C1-AB04-F38B59231C55}" dt="2021-11-09T04:40:26.166" v="437"/>
          <ac:spMkLst>
            <pc:docMk/>
            <pc:sldMk cId="3114367138" sldId="330"/>
            <ac:spMk id="5" creationId="{160C0855-B666-4EBB-AD9B-B628EF4824DE}"/>
          </ac:spMkLst>
        </pc:spChg>
        <pc:graphicFrameChg chg="mod modGraphic">
          <ac:chgData name="小池 龍之" userId="f53a0154-d3a6-4995-a654-bafaeb40b6fd" providerId="ADAL" clId="{F057421E-F945-40C1-AB04-F38B59231C55}" dt="2021-11-09T04:39:58.775" v="417"/>
          <ac:graphicFrameMkLst>
            <pc:docMk/>
            <pc:sldMk cId="3114367138" sldId="330"/>
            <ac:graphicFrameMk id="27" creationId="{5EB60C51-6F53-41B9-AFA2-D97A6541F393}"/>
          </ac:graphicFrameMkLst>
        </pc:graphicFrameChg>
      </pc:sldChg>
      <pc:sldChg chg="modSp mod">
        <pc:chgData name="小池 龍之" userId="f53a0154-d3a6-4995-a654-bafaeb40b6fd" providerId="ADAL" clId="{F057421E-F945-40C1-AB04-F38B59231C55}" dt="2021-11-09T04:43:02.332" v="495"/>
        <pc:sldMkLst>
          <pc:docMk/>
          <pc:sldMk cId="378006486" sldId="338"/>
        </pc:sldMkLst>
        <pc:graphicFrameChg chg="mod modGraphic">
          <ac:chgData name="小池 龍之" userId="f53a0154-d3a6-4995-a654-bafaeb40b6fd" providerId="ADAL" clId="{F057421E-F945-40C1-AB04-F38B59231C55}" dt="2021-11-09T04:43:02.332" v="495"/>
          <ac:graphicFrameMkLst>
            <pc:docMk/>
            <pc:sldMk cId="378006486" sldId="338"/>
            <ac:graphicFrameMk id="8" creationId="{30DD3F41-8F96-41BC-83AA-73939B51AAD2}"/>
          </ac:graphicFrameMkLst>
        </pc:graphicFrameChg>
      </pc:sldChg>
      <pc:sldChg chg="modSp mod">
        <pc:chgData name="小池 龍之" userId="f53a0154-d3a6-4995-a654-bafaeb40b6fd" providerId="ADAL" clId="{F057421E-F945-40C1-AB04-F38B59231C55}" dt="2021-11-09T04:41:00.857" v="461"/>
        <pc:sldMkLst>
          <pc:docMk/>
          <pc:sldMk cId="4273277661" sldId="341"/>
        </pc:sldMkLst>
        <pc:graphicFrameChg chg="mod modGraphic">
          <ac:chgData name="小池 龍之" userId="f53a0154-d3a6-4995-a654-bafaeb40b6fd" providerId="ADAL" clId="{F057421E-F945-40C1-AB04-F38B59231C55}" dt="2021-11-09T04:41:00.857" v="461"/>
          <ac:graphicFrameMkLst>
            <pc:docMk/>
            <pc:sldMk cId="4273277661" sldId="341"/>
            <ac:graphicFrameMk id="4" creationId="{7278E8A3-0D17-4EDA-93D9-6D7C4DBDB8F5}"/>
          </ac:graphicFrameMkLst>
        </pc:graphicFrameChg>
      </pc:sldChg>
      <pc:sldChg chg="modSp mod">
        <pc:chgData name="小池 龍之" userId="f53a0154-d3a6-4995-a654-bafaeb40b6fd" providerId="ADAL" clId="{F057421E-F945-40C1-AB04-F38B59231C55}" dt="2021-11-09T04:41:14.752" v="462" actId="20577"/>
        <pc:sldMkLst>
          <pc:docMk/>
          <pc:sldMk cId="3356391033" sldId="344"/>
        </pc:sldMkLst>
        <pc:spChg chg="mod">
          <ac:chgData name="小池 龍之" userId="f53a0154-d3a6-4995-a654-bafaeb40b6fd" providerId="ADAL" clId="{F057421E-F945-40C1-AB04-F38B59231C55}" dt="2021-11-09T04:41:14.752" v="462" actId="20577"/>
          <ac:spMkLst>
            <pc:docMk/>
            <pc:sldMk cId="3356391033" sldId="344"/>
            <ac:spMk id="3" creationId="{F6582E1A-F671-40D5-887C-194B01628959}"/>
          </ac:spMkLst>
        </pc:spChg>
      </pc:sldChg>
    </pc:docChg>
  </pc:docChgLst>
  <pc:docChgLst>
    <pc:chgData name="Hasegawa, Kenichi /JP" userId="9e626577-a05f-4a45-8f34-42a7887452d4" providerId="ADAL" clId="{175FCDEA-8CFB-4F3B-BC5E-932199B22AD4}"/>
    <pc:docChg chg="modSld">
      <pc:chgData name="Hasegawa, Kenichi /JP" userId="9e626577-a05f-4a45-8f34-42a7887452d4" providerId="ADAL" clId="{175FCDEA-8CFB-4F3B-BC5E-932199B22AD4}" dt="2021-11-10T10:56:34.250" v="0" actId="1035"/>
      <pc:docMkLst>
        <pc:docMk/>
      </pc:docMkLst>
      <pc:sldChg chg="modSp mod">
        <pc:chgData name="Hasegawa, Kenichi /JP" userId="9e626577-a05f-4a45-8f34-42a7887452d4" providerId="ADAL" clId="{175FCDEA-8CFB-4F3B-BC5E-932199B22AD4}" dt="2021-11-10T10:56:34.250" v="0" actId="1035"/>
        <pc:sldMkLst>
          <pc:docMk/>
          <pc:sldMk cId="2698446353" sldId="340"/>
        </pc:sldMkLst>
        <pc:spChg chg="mod">
          <ac:chgData name="Hasegawa, Kenichi /JP" userId="9e626577-a05f-4a45-8f34-42a7887452d4" providerId="ADAL" clId="{175FCDEA-8CFB-4F3B-BC5E-932199B22AD4}" dt="2021-11-10T10:56:34.250" v="0" actId="1035"/>
          <ac:spMkLst>
            <pc:docMk/>
            <pc:sldMk cId="2698446353" sldId="340"/>
            <ac:spMk id="3" creationId="{9B86290F-27B0-4B04-AF8E-88480F80109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alibri" panose="020F0502020204030204" pitchFamily="34" charset="0"/>
              </a:rPr>
              <a:t>Dose-response between frequency of breaks in sedentary time and glucose control in type 2 diabetes: A proof of concept study</a:t>
            </a:r>
            <a:endParaRPr kumimoji="0" lang="ja-JP" altLang="ja-JP"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5" y="2161935"/>
            <a:ext cx="8547805"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300" b="1" i="0" u="none" strike="noStrike" kern="1200" cap="none" spc="0" normalizeH="0" baseline="0" noProof="0" dirty="0">
                <a:ln>
                  <a:noFill/>
                </a:ln>
                <a:solidFill>
                  <a:srgbClr val="002060"/>
                </a:solidFill>
                <a:effectLst/>
                <a:uLnTx/>
                <a:uFillTx/>
                <a:latin typeface="Meiryo UI" panose="020B0604030504040204" pitchFamily="50" charset="-128"/>
                <a:ea typeface="Meiryo UI" panose="020B0604030504040204" pitchFamily="50" charset="-128"/>
                <a:cs typeface="+mn-cs"/>
              </a:rPr>
              <a:t>2</a:t>
            </a:r>
            <a:r>
              <a:rPr kumimoji="1" lang="ja-JP" altLang="en-US" sz="3300" b="1" i="0" u="none" strike="noStrike" kern="1200" cap="none" spc="0" normalizeH="0" baseline="0" noProof="0" dirty="0">
                <a:ln>
                  <a:noFill/>
                </a:ln>
                <a:solidFill>
                  <a:srgbClr val="002060"/>
                </a:solidFill>
                <a:effectLst/>
                <a:uLnTx/>
                <a:uFillTx/>
                <a:latin typeface="Meiryo UI" panose="020B0604030504040204" pitchFamily="50" charset="-128"/>
                <a:ea typeface="Meiryo UI" panose="020B0604030504040204" pitchFamily="50" charset="-128"/>
                <a:cs typeface="+mn-cs"/>
              </a:rPr>
              <a:t>型糖尿病における座位時間の中断頻度と</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300" b="1" i="0" u="none" strike="noStrike" kern="1200" cap="none" spc="0" normalizeH="0" baseline="0" noProof="0" dirty="0">
                <a:ln>
                  <a:noFill/>
                </a:ln>
                <a:solidFill>
                  <a:srgbClr val="002060"/>
                </a:solidFill>
                <a:effectLst/>
                <a:uLnTx/>
                <a:uFillTx/>
                <a:latin typeface="Meiryo UI" panose="020B0604030504040204" pitchFamily="50" charset="-128"/>
                <a:ea typeface="Meiryo UI" panose="020B0604030504040204" pitchFamily="50" charset="-128"/>
                <a:cs typeface="+mn-cs"/>
              </a:rPr>
              <a:t>血糖コントロールの用量反応性：概念実証試験</a:t>
            </a:r>
            <a:endParaRPr kumimoji="1" lang="ja-JP" altLang="en-US" sz="33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5" y="3863498"/>
            <a:ext cx="5882059"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Paing</a:t>
            </a:r>
            <a:r>
              <a:rPr kumimoji="0" lang="en-US" altLang="ja-JP"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 AC, et al. J Sci Med Sport 22</a:t>
            </a:r>
            <a:r>
              <a:rPr kumimoji="0" lang="ja-JP" altLang="en-US"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r>
              <a:rPr kumimoji="0" lang="en-US" altLang="ja-JP"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7</a:t>
            </a:r>
            <a:r>
              <a:rPr kumimoji="0" lang="ja-JP" altLang="en-US"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r>
              <a:rPr kumimoji="0" lang="en-US" altLang="ja-JP" sz="16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 808-813, 2019</a:t>
            </a:r>
            <a:endPar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6" name="テキスト ボックス 5">
            <a:extLst>
              <a:ext uri="{FF2B5EF4-FFF2-40B4-BE49-F238E27FC236}">
                <a16:creationId xmlns:a16="http://schemas.microsoft.com/office/drawing/2014/main" id="{22A09532-DE74-4684-8608-9D557F2A9B17}"/>
              </a:ext>
            </a:extLst>
          </p:cNvPr>
          <p:cNvSpPr txBox="1"/>
          <p:nvPr/>
        </p:nvSpPr>
        <p:spPr>
          <a:xfrm>
            <a:off x="7028329" y="6611779"/>
            <a:ext cx="2115671" cy="24622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MAT-JP-2110212-1.0-10/2021</a:t>
            </a:r>
            <a:endParaRPr lang="ja-JP" altLang="en-US" sz="1000" dirty="0"/>
          </a:p>
        </p:txBody>
      </p:sp>
    </p:spTree>
    <p:extLst>
      <p:ext uri="{BB962C8B-B14F-4D97-AF65-F5344CB8AC3E}">
        <p14:creationId xmlns:p14="http://schemas.microsoft.com/office/powerpoint/2010/main" val="2698446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grpSp>
        <p:nvGrpSpPr>
          <p:cNvPr id="3" name="グループ化 2">
            <a:extLst>
              <a:ext uri="{FF2B5EF4-FFF2-40B4-BE49-F238E27FC236}">
                <a16:creationId xmlns:a16="http://schemas.microsoft.com/office/drawing/2014/main" id="{3C709E1D-C6CE-42F0-9F1E-D9C1757AD64D}"/>
              </a:ext>
            </a:extLst>
          </p:cNvPr>
          <p:cNvGrpSpPr/>
          <p:nvPr/>
        </p:nvGrpSpPr>
        <p:grpSpPr>
          <a:xfrm>
            <a:off x="371239" y="1197081"/>
            <a:ext cx="1152000" cy="490087"/>
            <a:chOff x="286872" y="2822073"/>
            <a:chExt cx="1152000" cy="490087"/>
          </a:xfrm>
        </p:grpSpPr>
        <p:sp>
          <p:nvSpPr>
            <p:cNvPr id="4" name="四角形: 角を丸くする 3">
              <a:extLst>
                <a:ext uri="{FF2B5EF4-FFF2-40B4-BE49-F238E27FC236}">
                  <a16:creationId xmlns:a16="http://schemas.microsoft.com/office/drawing/2014/main" id="{DBED1DCF-6820-4655-9BD0-223A7B958884}"/>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51F65DB-7B10-415A-BF4E-2D099E7D11A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sp>
        <p:nvSpPr>
          <p:cNvPr id="6" name="テキスト ボックス 5">
            <a:extLst>
              <a:ext uri="{FF2B5EF4-FFF2-40B4-BE49-F238E27FC236}">
                <a16:creationId xmlns:a16="http://schemas.microsoft.com/office/drawing/2014/main" id="{0E1470E6-0B74-4DDA-AA9F-8CE8370AEC14}"/>
              </a:ext>
            </a:extLst>
          </p:cNvPr>
          <p:cNvSpPr txBox="1"/>
          <p:nvPr/>
        </p:nvSpPr>
        <p:spPr>
          <a:xfrm>
            <a:off x="1655026" y="1138016"/>
            <a:ext cx="7236000" cy="4431983"/>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座位時間の中断頻度と血糖コントロールとの間の用量反応性について　　　　検討する。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sz="2400" kern="100" dirty="0">
              <a:solidFill>
                <a:prstClr val="black"/>
              </a:solidFill>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治療無作為化、</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期間釣合い型不完備ブロック試験</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endParaRPr kumimoji="1" lang="en-US" altLang="ja-JP" sz="2400" dirty="0">
              <a:solidFill>
                <a:prstClr val="black"/>
              </a:solidFill>
              <a:latin typeface="Meiryo UI" panose="020B0604030504040204" pitchFamily="50" charset="-128"/>
              <a:ea typeface="Meiryo UI" panose="020B0604030504040204" pitchFamily="50" charset="-128"/>
            </a:endParaRPr>
          </a:p>
          <a:p>
            <a:pPr>
              <a:defRPr/>
            </a:pP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英国の成人</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型糖尿病患者</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endParaRPr kumimoji="1" lang="en-US" altLang="ja-JP" dirty="0">
              <a:solidFill>
                <a:prstClr val="black"/>
              </a:solidFill>
              <a:latin typeface="Meiryo UI" panose="020B0604030504040204" pitchFamily="50" charset="-128"/>
              <a:ea typeface="Meiryo UI" panose="020B0604030504040204" pitchFamily="50" charset="-128"/>
            </a:endParaRPr>
          </a:p>
          <a:p>
            <a:pPr>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7</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時間の座位時間を低強度の歩行（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分間）で中断する頻度を</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分毎（条件</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分毎（条件</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分毎（条件</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つの条件に分け、対象患者をこのうち</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つの条件に無作為に割り付けた。</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日間の試験期間のうち</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日目／</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日目を</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つの条件の実施日として、</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日目／</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日目をモニタリング期間、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日目はウォッシュアウト期間とした。試験期間中は喫煙、アルコール摂取、中～高強度身体活動を禁止し、条件実施日にはカフェイン摂取を避けるよう求めた。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6BD72FE7-CA53-485C-8053-A784423081B3}"/>
              </a:ext>
            </a:extLst>
          </p:cNvPr>
          <p:cNvGrpSpPr/>
          <p:nvPr/>
        </p:nvGrpSpPr>
        <p:grpSpPr>
          <a:xfrm>
            <a:off x="371239" y="1842538"/>
            <a:ext cx="1152000" cy="752874"/>
            <a:chOff x="286872" y="2822073"/>
            <a:chExt cx="1152000" cy="752874"/>
          </a:xfrm>
        </p:grpSpPr>
        <p:sp>
          <p:nvSpPr>
            <p:cNvPr id="15" name="四角形: 角を丸くする 14">
              <a:extLst>
                <a:ext uri="{FF2B5EF4-FFF2-40B4-BE49-F238E27FC236}">
                  <a16:creationId xmlns:a16="http://schemas.microsoft.com/office/drawing/2014/main" id="{F4D6EDFC-9AD3-460E-8F0A-6E7DB96929AB}"/>
                </a:ext>
              </a:extLst>
            </p:cNvPr>
            <p:cNvSpPr/>
            <p:nvPr/>
          </p:nvSpPr>
          <p:spPr>
            <a:xfrm>
              <a:off x="286872" y="2822073"/>
              <a:ext cx="1152000" cy="752874"/>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1267C4CB-7CA0-4E67-B1D8-355669C1C132}"/>
                </a:ext>
              </a:extLst>
            </p:cNvPr>
            <p:cNvSpPr txBox="1"/>
            <p:nvPr/>
          </p:nvSpPr>
          <p:spPr>
            <a:xfrm>
              <a:off x="286872" y="2849131"/>
              <a:ext cx="115200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試験</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デザイン</a:t>
              </a:r>
            </a:p>
          </p:txBody>
        </p:sp>
      </p:grpSp>
      <p:grpSp>
        <p:nvGrpSpPr>
          <p:cNvPr id="17" name="グループ化 16">
            <a:extLst>
              <a:ext uri="{FF2B5EF4-FFF2-40B4-BE49-F238E27FC236}">
                <a16:creationId xmlns:a16="http://schemas.microsoft.com/office/drawing/2014/main" id="{001D97F7-FE3E-495E-A1B3-0397F61774DE}"/>
              </a:ext>
            </a:extLst>
          </p:cNvPr>
          <p:cNvGrpSpPr/>
          <p:nvPr/>
        </p:nvGrpSpPr>
        <p:grpSpPr>
          <a:xfrm>
            <a:off x="371239" y="2920983"/>
            <a:ext cx="1152000" cy="490087"/>
            <a:chOff x="286872" y="2822073"/>
            <a:chExt cx="1152000" cy="490087"/>
          </a:xfrm>
        </p:grpSpPr>
        <p:sp>
          <p:nvSpPr>
            <p:cNvPr id="18" name="四角形: 角を丸くする 17">
              <a:extLst>
                <a:ext uri="{FF2B5EF4-FFF2-40B4-BE49-F238E27FC236}">
                  <a16:creationId xmlns:a16="http://schemas.microsoft.com/office/drawing/2014/main" id="{A8EC2CD8-7332-49A5-8339-79423639C356}"/>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5630BA8A-8739-4A29-B4AD-9872951EBDAF}"/>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grpSp>
        <p:nvGrpSpPr>
          <p:cNvPr id="20" name="グループ化 19">
            <a:extLst>
              <a:ext uri="{FF2B5EF4-FFF2-40B4-BE49-F238E27FC236}">
                <a16:creationId xmlns:a16="http://schemas.microsoft.com/office/drawing/2014/main" id="{A73F6A9C-4C2C-4EA7-A62D-1F4C806F0EFA}"/>
              </a:ext>
            </a:extLst>
          </p:cNvPr>
          <p:cNvGrpSpPr/>
          <p:nvPr/>
        </p:nvGrpSpPr>
        <p:grpSpPr>
          <a:xfrm>
            <a:off x="371239" y="3620230"/>
            <a:ext cx="1152000" cy="490087"/>
            <a:chOff x="286872" y="2822073"/>
            <a:chExt cx="1152000" cy="490087"/>
          </a:xfrm>
        </p:grpSpPr>
        <p:sp>
          <p:nvSpPr>
            <p:cNvPr id="21" name="四角形: 角を丸くする 20">
              <a:extLst>
                <a:ext uri="{FF2B5EF4-FFF2-40B4-BE49-F238E27FC236}">
                  <a16:creationId xmlns:a16="http://schemas.microsoft.com/office/drawing/2014/main" id="{239BF091-C53B-4A70-A822-597401DBEF75}"/>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6C8FB37-0CC5-49EF-B00C-FC3F90608510}"/>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
        <p:nvSpPr>
          <p:cNvPr id="23" name="テキスト ボックス 22">
            <a:extLst>
              <a:ext uri="{FF2B5EF4-FFF2-40B4-BE49-F238E27FC236}">
                <a16:creationId xmlns:a16="http://schemas.microsoft.com/office/drawing/2014/main" id="{D6391202-E2FA-454E-A8B6-A5366F8EA156}"/>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研究概要①</a:t>
            </a:r>
          </a:p>
        </p:txBody>
      </p:sp>
    </p:spTree>
    <p:extLst>
      <p:ext uri="{BB962C8B-B14F-4D97-AF65-F5344CB8AC3E}">
        <p14:creationId xmlns:p14="http://schemas.microsoft.com/office/powerpoint/2010/main" val="456450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sp>
        <p:nvSpPr>
          <p:cNvPr id="6" name="テキスト ボックス 5">
            <a:extLst>
              <a:ext uri="{FF2B5EF4-FFF2-40B4-BE49-F238E27FC236}">
                <a16:creationId xmlns:a16="http://schemas.microsoft.com/office/drawing/2014/main" id="{0E1470E6-0B74-4DDA-AA9F-8CE8370AEC14}"/>
              </a:ext>
            </a:extLst>
          </p:cNvPr>
          <p:cNvSpPr txBox="1"/>
          <p:nvPr/>
        </p:nvSpPr>
        <p:spPr>
          <a:xfrm>
            <a:off x="1655026" y="1138016"/>
            <a:ext cx="7236000" cy="2862322"/>
          </a:xfrm>
          <a:prstGeom prst="rect">
            <a:avLst/>
          </a:prstGeom>
          <a:noFill/>
        </p:spPr>
        <p:txBody>
          <a:bodyPr wrap="square" rtlCol="0">
            <a:spAutoFit/>
          </a:bodyPr>
          <a:lstStyle/>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上腕背部に装着するセンターとグルコースリーダーからなる持続血糖モニター（</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CGM</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）を用いてグルコースデータを収集し、各食後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時間のグルコース増分曲線下面積（</a:t>
            </a:r>
            <a:r>
              <a:rPr kumimoji="1" lang="en-US" altLang="ja-JP"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rPr>
              <a:t>iAUC</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）、および食後の累計</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時間の</a:t>
            </a:r>
            <a:r>
              <a:rPr kumimoji="1" lang="en-US" altLang="ja-JP"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rPr>
              <a:t>iAUC</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主要評価項目とした。グルコース変数の差は同一患者の反復測定値を用いた多層混合効果線形回帰モデルで評価した。これらのモデルでは治療条件を固定因子、患者をランダム因子として用いた。本モデルでは年齢（歳）、性別、ウエスト周囲径（</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cm</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）、糖尿病治療薬の用量（</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日）、試験条件日の炭水化物摂取量（</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日）、座位時間（時間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日）、立位時間（時間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日）、歩行時間（時間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日）、エネルギー消費量（</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MET×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日）で調整した。治療条件間の一対比較には</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post hoc Fisher LSD</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法を用いた。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6BD72FE7-CA53-485C-8053-A784423081B3}"/>
              </a:ext>
            </a:extLst>
          </p:cNvPr>
          <p:cNvGrpSpPr/>
          <p:nvPr/>
        </p:nvGrpSpPr>
        <p:grpSpPr>
          <a:xfrm>
            <a:off x="371239" y="1215008"/>
            <a:ext cx="1152000" cy="752874"/>
            <a:chOff x="286872" y="2822073"/>
            <a:chExt cx="1152000" cy="752874"/>
          </a:xfrm>
        </p:grpSpPr>
        <p:sp>
          <p:nvSpPr>
            <p:cNvPr id="15" name="四角形: 角を丸くする 14">
              <a:extLst>
                <a:ext uri="{FF2B5EF4-FFF2-40B4-BE49-F238E27FC236}">
                  <a16:creationId xmlns:a16="http://schemas.microsoft.com/office/drawing/2014/main" id="{F4D6EDFC-9AD3-460E-8F0A-6E7DB96929AB}"/>
                </a:ext>
              </a:extLst>
            </p:cNvPr>
            <p:cNvSpPr/>
            <p:nvPr/>
          </p:nvSpPr>
          <p:spPr>
            <a:xfrm>
              <a:off x="286872" y="2822073"/>
              <a:ext cx="1152000" cy="752874"/>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1267C4CB-7CA0-4E67-B1D8-355669C1C132}"/>
                </a:ext>
              </a:extLst>
            </p:cNvPr>
            <p:cNvSpPr txBox="1"/>
            <p:nvPr/>
          </p:nvSpPr>
          <p:spPr>
            <a:xfrm>
              <a:off x="286872" y="2849131"/>
              <a:ext cx="115200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（続き）</a:t>
              </a:r>
            </a:p>
          </p:txBody>
        </p:sp>
      </p:grpSp>
      <p:sp>
        <p:nvSpPr>
          <p:cNvPr id="23" name="テキスト ボックス 22">
            <a:extLst>
              <a:ext uri="{FF2B5EF4-FFF2-40B4-BE49-F238E27FC236}">
                <a16:creationId xmlns:a16="http://schemas.microsoft.com/office/drawing/2014/main" id="{8D3A2F3D-8C79-4E9C-BE14-AD9755985C7D}"/>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研究概要②</a:t>
            </a:r>
          </a:p>
        </p:txBody>
      </p:sp>
    </p:spTree>
    <p:extLst>
      <p:ext uri="{BB962C8B-B14F-4D97-AF65-F5344CB8AC3E}">
        <p14:creationId xmlns:p14="http://schemas.microsoft.com/office/powerpoint/2010/main" val="226558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sp>
        <p:nvSpPr>
          <p:cNvPr id="5" name="テキスト ボックス 4">
            <a:extLst>
              <a:ext uri="{FF2B5EF4-FFF2-40B4-BE49-F238E27FC236}">
                <a16:creationId xmlns:a16="http://schemas.microsoft.com/office/drawing/2014/main" id="{701F3300-3C0F-459C-BB25-D672F68E9557}"/>
              </a:ext>
            </a:extLst>
          </p:cNvPr>
          <p:cNvSpPr txBox="1"/>
          <p:nvPr/>
        </p:nvSpPr>
        <p:spPr>
          <a:xfrm>
            <a:off x="286872" y="274967"/>
            <a:ext cx="2698175"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試験プロトコル</a:t>
            </a:r>
          </a:p>
        </p:txBody>
      </p:sp>
      <p:graphicFrame>
        <p:nvGraphicFramePr>
          <p:cNvPr id="4" name="表 5">
            <a:extLst>
              <a:ext uri="{FF2B5EF4-FFF2-40B4-BE49-F238E27FC236}">
                <a16:creationId xmlns:a16="http://schemas.microsoft.com/office/drawing/2014/main" id="{7278E8A3-0D17-4EDA-93D9-6D7C4DBDB8F5}"/>
              </a:ext>
            </a:extLst>
          </p:cNvPr>
          <p:cNvGraphicFramePr>
            <a:graphicFrameLocks noGrp="1"/>
          </p:cNvGraphicFramePr>
          <p:nvPr>
            <p:extLst>
              <p:ext uri="{D42A27DB-BD31-4B8C-83A1-F6EECF244321}">
                <p14:modId xmlns:p14="http://schemas.microsoft.com/office/powerpoint/2010/main" val="3792612824"/>
              </p:ext>
            </p:extLst>
          </p:nvPr>
        </p:nvGraphicFramePr>
        <p:xfrm>
          <a:off x="466165" y="1207411"/>
          <a:ext cx="8023410" cy="828040"/>
        </p:xfrm>
        <a:graphic>
          <a:graphicData uri="http://schemas.openxmlformats.org/drawingml/2006/table">
            <a:tbl>
              <a:tblPr firstRow="1" bandRow="1">
                <a:tableStyleId>{5C22544A-7EE6-4342-B048-85BDC9FD1C3A}</a:tableStyleId>
              </a:tblPr>
              <a:tblGrid>
                <a:gridCol w="1604682">
                  <a:extLst>
                    <a:ext uri="{9D8B030D-6E8A-4147-A177-3AD203B41FA5}">
                      <a16:colId xmlns:a16="http://schemas.microsoft.com/office/drawing/2014/main" val="601204086"/>
                    </a:ext>
                  </a:extLst>
                </a:gridCol>
                <a:gridCol w="1604682">
                  <a:extLst>
                    <a:ext uri="{9D8B030D-6E8A-4147-A177-3AD203B41FA5}">
                      <a16:colId xmlns:a16="http://schemas.microsoft.com/office/drawing/2014/main" val="1951526469"/>
                    </a:ext>
                  </a:extLst>
                </a:gridCol>
                <a:gridCol w="1604682">
                  <a:extLst>
                    <a:ext uri="{9D8B030D-6E8A-4147-A177-3AD203B41FA5}">
                      <a16:colId xmlns:a16="http://schemas.microsoft.com/office/drawing/2014/main" val="1162484333"/>
                    </a:ext>
                  </a:extLst>
                </a:gridCol>
                <a:gridCol w="1604682">
                  <a:extLst>
                    <a:ext uri="{9D8B030D-6E8A-4147-A177-3AD203B41FA5}">
                      <a16:colId xmlns:a16="http://schemas.microsoft.com/office/drawing/2014/main" val="2182086965"/>
                    </a:ext>
                  </a:extLst>
                </a:gridCol>
                <a:gridCol w="1604682">
                  <a:extLst>
                    <a:ext uri="{9D8B030D-6E8A-4147-A177-3AD203B41FA5}">
                      <a16:colId xmlns:a16="http://schemas.microsoft.com/office/drawing/2014/main" val="3938724954"/>
                    </a:ext>
                  </a:extLst>
                </a:gridCol>
              </a:tblGrid>
              <a:tr h="370840">
                <a:tc>
                  <a:txBody>
                    <a:bodyPr/>
                    <a:lstStyle/>
                    <a:p>
                      <a:pPr algn="ctr"/>
                      <a:r>
                        <a:rPr kumimoji="1" lang="en-US" altLang="ja-JP" sz="1400" b="0" dirty="0">
                          <a:solidFill>
                            <a:schemeClr val="tx1"/>
                          </a:solidFill>
                          <a:latin typeface="Meiryo UI" panose="020B0604030504040204" pitchFamily="50" charset="-128"/>
                          <a:ea typeface="Meiryo UI" panose="020B0604030504040204" pitchFamily="50" charset="-128"/>
                        </a:rPr>
                        <a:t>4</a:t>
                      </a:r>
                      <a:r>
                        <a:rPr kumimoji="1" lang="ja-JP" altLang="en-US" sz="1400" b="0" dirty="0">
                          <a:solidFill>
                            <a:schemeClr val="tx1"/>
                          </a:solidFill>
                          <a:latin typeface="Meiryo UI" panose="020B0604030504040204" pitchFamily="50" charset="-128"/>
                          <a:ea typeface="Meiryo UI" panose="020B0604030504040204" pitchFamily="50" charset="-128"/>
                        </a:rPr>
                        <a:t>日間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eiryo UI" panose="020B0604030504040204" pitchFamily="50" charset="-128"/>
                          <a:ea typeface="Meiryo UI" panose="020B0604030504040204" pitchFamily="50" charset="-128"/>
                        </a:rPr>
                        <a:t>1</a:t>
                      </a:r>
                      <a:r>
                        <a:rPr kumimoji="1" lang="ja-JP" altLang="en-US" sz="1400" b="0" dirty="0">
                          <a:solidFill>
                            <a:schemeClr val="tx1"/>
                          </a:solidFill>
                          <a:latin typeface="Meiryo UI" panose="020B0604030504040204" pitchFamily="50" charset="-128"/>
                          <a:ea typeface="Meiryo UI" panose="020B0604030504040204" pitchFamily="50" charset="-128"/>
                        </a:rPr>
                        <a:t>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eiryo UI" panose="020B0604030504040204" pitchFamily="50" charset="-128"/>
                          <a:ea typeface="Meiryo UI" panose="020B0604030504040204" pitchFamily="50" charset="-128"/>
                        </a:rPr>
                        <a:t>5</a:t>
                      </a:r>
                      <a:r>
                        <a:rPr kumimoji="1" lang="ja-JP" altLang="en-US" sz="1400" b="0" dirty="0">
                          <a:solidFill>
                            <a:schemeClr val="tx1"/>
                          </a:solidFill>
                          <a:latin typeface="Meiryo UI" panose="020B0604030504040204" pitchFamily="50" charset="-128"/>
                          <a:ea typeface="Meiryo UI" panose="020B0604030504040204" pitchFamily="50" charset="-128"/>
                        </a:rPr>
                        <a:t>日間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eiryo UI" panose="020B0604030504040204" pitchFamily="50" charset="-128"/>
                          <a:ea typeface="Meiryo UI" panose="020B0604030504040204" pitchFamily="50" charset="-128"/>
                        </a:rPr>
                        <a:t>1</a:t>
                      </a:r>
                      <a:r>
                        <a:rPr kumimoji="1" lang="ja-JP" altLang="en-US" sz="1400" b="0" dirty="0">
                          <a:solidFill>
                            <a:schemeClr val="tx1"/>
                          </a:solidFill>
                          <a:latin typeface="Meiryo UI" panose="020B0604030504040204" pitchFamily="50" charset="-128"/>
                          <a:ea typeface="Meiryo UI" panose="020B0604030504040204" pitchFamily="50" charset="-128"/>
                        </a:rPr>
                        <a:t>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eiryo UI" panose="020B0604030504040204" pitchFamily="50" charset="-128"/>
                          <a:ea typeface="Meiryo UI" panose="020B0604030504040204" pitchFamily="50" charset="-128"/>
                        </a:rPr>
                        <a:t>4</a:t>
                      </a:r>
                      <a:r>
                        <a:rPr kumimoji="1" lang="ja-JP" altLang="en-US" sz="1400" b="0" dirty="0">
                          <a:solidFill>
                            <a:schemeClr val="tx1"/>
                          </a:solidFill>
                          <a:latin typeface="Meiryo UI" panose="020B0604030504040204" pitchFamily="50" charset="-128"/>
                          <a:ea typeface="Meiryo UI" panose="020B0604030504040204" pitchFamily="50" charset="-128"/>
                        </a:rPr>
                        <a:t>日間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3003336"/>
                  </a:ext>
                </a:extLst>
              </a:tr>
              <a:tr h="370840">
                <a:tc>
                  <a:txBody>
                    <a:bodyP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試験前</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モニタリング期間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初回</a:t>
                      </a:r>
                      <a:endParaRPr kumimoji="1" lang="en-US" altLang="ja-JP" sz="1200" b="1" dirty="0">
                        <a:solidFill>
                          <a:schemeClr val="bg1"/>
                        </a:solidFill>
                        <a:latin typeface="Meiryo UI" panose="020B0604030504040204" pitchFamily="50" charset="-128"/>
                        <a:ea typeface="Meiryo UI" panose="020B0604030504040204" pitchFamily="50" charset="-128"/>
                      </a:endParaRPr>
                    </a:p>
                    <a:p>
                      <a:pPr algn="ctr"/>
                      <a:r>
                        <a:rPr kumimoji="1" lang="ja-JP" altLang="en-US" sz="1200" b="1" dirty="0">
                          <a:solidFill>
                            <a:schemeClr val="bg1"/>
                          </a:solidFill>
                          <a:latin typeface="Meiryo UI" panose="020B0604030504040204" pitchFamily="50" charset="-128"/>
                          <a:ea typeface="Meiryo UI" panose="020B0604030504040204" pitchFamily="50" charset="-128"/>
                        </a:rPr>
                        <a:t>治療条件日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ウォッシュアウト</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期間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第</a:t>
                      </a:r>
                      <a:r>
                        <a:rPr kumimoji="1" lang="en-US" altLang="ja-JP" sz="1200" b="1" dirty="0">
                          <a:solidFill>
                            <a:schemeClr val="bg1"/>
                          </a:solidFill>
                          <a:latin typeface="Meiryo UI" panose="020B0604030504040204" pitchFamily="50" charset="-128"/>
                          <a:ea typeface="Meiryo UI" panose="020B0604030504040204" pitchFamily="50" charset="-128"/>
                        </a:rPr>
                        <a:t>2</a:t>
                      </a:r>
                      <a:r>
                        <a:rPr kumimoji="1" lang="ja-JP" altLang="en-US" sz="1200" b="1" dirty="0">
                          <a:solidFill>
                            <a:schemeClr val="bg1"/>
                          </a:solidFill>
                          <a:latin typeface="Meiryo UI" panose="020B0604030504040204" pitchFamily="50" charset="-128"/>
                          <a:ea typeface="Meiryo UI" panose="020B0604030504040204" pitchFamily="50" charset="-128"/>
                        </a:rPr>
                        <a:t>回</a:t>
                      </a:r>
                      <a:endParaRPr kumimoji="1" lang="en-US" altLang="ja-JP" sz="1200" b="1" dirty="0">
                        <a:solidFill>
                          <a:schemeClr val="bg1"/>
                        </a:solidFill>
                        <a:latin typeface="Meiryo UI" panose="020B0604030504040204" pitchFamily="50" charset="-128"/>
                        <a:ea typeface="Meiryo UI" panose="020B0604030504040204" pitchFamily="50" charset="-128"/>
                      </a:endParaRPr>
                    </a:p>
                    <a:p>
                      <a:pPr algn="ctr"/>
                      <a:r>
                        <a:rPr kumimoji="1" lang="ja-JP" altLang="en-US" sz="1200" b="1" dirty="0">
                          <a:solidFill>
                            <a:schemeClr val="bg1"/>
                          </a:solidFill>
                          <a:latin typeface="Meiryo UI" panose="020B0604030504040204" pitchFamily="50" charset="-128"/>
                          <a:ea typeface="Meiryo UI" panose="020B0604030504040204" pitchFamily="50" charset="-128"/>
                        </a:rPr>
                        <a:t>治療条件日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試験後</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モニタリング期間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56650529"/>
                  </a:ext>
                </a:extLst>
              </a:tr>
            </a:tbl>
          </a:graphicData>
        </a:graphic>
      </p:graphicFrame>
      <p:grpSp>
        <p:nvGrpSpPr>
          <p:cNvPr id="10" name="グループ化 9">
            <a:extLst>
              <a:ext uri="{FF2B5EF4-FFF2-40B4-BE49-F238E27FC236}">
                <a16:creationId xmlns:a16="http://schemas.microsoft.com/office/drawing/2014/main" id="{C0E0C822-FFFB-430F-A54D-1D0A3D0350DF}"/>
              </a:ext>
            </a:extLst>
          </p:cNvPr>
          <p:cNvGrpSpPr/>
          <p:nvPr/>
        </p:nvGrpSpPr>
        <p:grpSpPr>
          <a:xfrm>
            <a:off x="417890" y="2143184"/>
            <a:ext cx="1308846" cy="1343482"/>
            <a:chOff x="286872" y="2414362"/>
            <a:chExt cx="1308846" cy="1343482"/>
          </a:xfrm>
        </p:grpSpPr>
        <p:sp>
          <p:nvSpPr>
            <p:cNvPr id="7" name="四角形: 角を丸くする 6">
              <a:extLst>
                <a:ext uri="{FF2B5EF4-FFF2-40B4-BE49-F238E27FC236}">
                  <a16:creationId xmlns:a16="http://schemas.microsoft.com/office/drawing/2014/main" id="{79C7EFB4-7EAD-4678-9190-9941DDD63EF3}"/>
                </a:ext>
              </a:extLst>
            </p:cNvPr>
            <p:cNvSpPr/>
            <p:nvPr/>
          </p:nvSpPr>
          <p:spPr>
            <a:xfrm>
              <a:off x="286872" y="2414362"/>
              <a:ext cx="1308846" cy="1343482"/>
            </a:xfrm>
            <a:prstGeom prst="roundRect">
              <a:avLst>
                <a:gd name="adj" fmla="val 10171"/>
              </a:avLst>
            </a:prstGeom>
            <a:solidFill>
              <a:srgbClr val="98C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526B45C2-A36C-4A21-A6B2-C85F7CD2BD2D}"/>
                </a:ext>
              </a:extLst>
            </p:cNvPr>
            <p:cNvSpPr txBox="1"/>
            <p:nvPr/>
          </p:nvSpPr>
          <p:spPr>
            <a:xfrm>
              <a:off x="608512" y="2958508"/>
              <a:ext cx="665567"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条件</a:t>
              </a:r>
              <a:r>
                <a:rPr kumimoji="1" lang="en-US" altLang="ja-JP" sz="1400" b="1" dirty="0">
                  <a:solidFill>
                    <a:schemeClr val="bg1"/>
                  </a:solidFill>
                  <a:latin typeface="Meiryo UI" panose="020B0604030504040204" pitchFamily="50" charset="-128"/>
                  <a:ea typeface="Meiryo UI" panose="020B0604030504040204" pitchFamily="50" charset="-128"/>
                </a:rPr>
                <a:t>1</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grpSp>
      <p:grpSp>
        <p:nvGrpSpPr>
          <p:cNvPr id="12" name="グループ化 11">
            <a:extLst>
              <a:ext uri="{FF2B5EF4-FFF2-40B4-BE49-F238E27FC236}">
                <a16:creationId xmlns:a16="http://schemas.microsoft.com/office/drawing/2014/main" id="{FB2CDFA9-7052-41FC-A767-E95A621FD234}"/>
              </a:ext>
            </a:extLst>
          </p:cNvPr>
          <p:cNvGrpSpPr/>
          <p:nvPr/>
        </p:nvGrpSpPr>
        <p:grpSpPr>
          <a:xfrm>
            <a:off x="429356" y="3609082"/>
            <a:ext cx="1308846" cy="1362702"/>
            <a:chOff x="286872" y="2448640"/>
            <a:chExt cx="1308846" cy="1362702"/>
          </a:xfrm>
        </p:grpSpPr>
        <p:sp>
          <p:nvSpPr>
            <p:cNvPr id="13" name="四角形: 角を丸くする 12">
              <a:extLst>
                <a:ext uri="{FF2B5EF4-FFF2-40B4-BE49-F238E27FC236}">
                  <a16:creationId xmlns:a16="http://schemas.microsoft.com/office/drawing/2014/main" id="{33F5563F-A730-4A83-8FDB-C14D8E2042CB}"/>
                </a:ext>
              </a:extLst>
            </p:cNvPr>
            <p:cNvSpPr/>
            <p:nvPr/>
          </p:nvSpPr>
          <p:spPr>
            <a:xfrm>
              <a:off x="286872" y="2448640"/>
              <a:ext cx="1308846" cy="1362702"/>
            </a:xfrm>
            <a:prstGeom prst="roundRect">
              <a:avLst>
                <a:gd name="adj" fmla="val 10171"/>
              </a:avLst>
            </a:prstGeom>
            <a:solidFill>
              <a:srgbClr val="89B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ADA83440-2D85-472F-A931-F7072461192B}"/>
                </a:ext>
              </a:extLst>
            </p:cNvPr>
            <p:cNvSpPr txBox="1"/>
            <p:nvPr/>
          </p:nvSpPr>
          <p:spPr>
            <a:xfrm>
              <a:off x="608512" y="2958508"/>
              <a:ext cx="665567"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条件</a:t>
              </a:r>
              <a:r>
                <a:rPr kumimoji="1" lang="en-US" altLang="ja-JP" sz="1400" b="1" dirty="0">
                  <a:solidFill>
                    <a:schemeClr val="bg1"/>
                  </a:solidFill>
                  <a:latin typeface="Meiryo UI" panose="020B0604030504040204" pitchFamily="50" charset="-128"/>
                  <a:ea typeface="Meiryo UI" panose="020B0604030504040204" pitchFamily="50" charset="-128"/>
                </a:rPr>
                <a:t>2</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DC5A9834-4157-4271-B432-F750889D0D53}"/>
              </a:ext>
            </a:extLst>
          </p:cNvPr>
          <p:cNvGrpSpPr/>
          <p:nvPr/>
        </p:nvGrpSpPr>
        <p:grpSpPr>
          <a:xfrm>
            <a:off x="429356" y="5094201"/>
            <a:ext cx="1308846" cy="1362702"/>
            <a:chOff x="286872" y="2461594"/>
            <a:chExt cx="1308846" cy="1362702"/>
          </a:xfrm>
        </p:grpSpPr>
        <p:sp>
          <p:nvSpPr>
            <p:cNvPr id="16" name="四角形: 角を丸くする 15">
              <a:extLst>
                <a:ext uri="{FF2B5EF4-FFF2-40B4-BE49-F238E27FC236}">
                  <a16:creationId xmlns:a16="http://schemas.microsoft.com/office/drawing/2014/main" id="{7384053F-7C16-4306-8B48-65BB4DFDD462}"/>
                </a:ext>
              </a:extLst>
            </p:cNvPr>
            <p:cNvSpPr/>
            <p:nvPr/>
          </p:nvSpPr>
          <p:spPr>
            <a:xfrm>
              <a:off x="286872" y="2461594"/>
              <a:ext cx="1308846" cy="1362702"/>
            </a:xfrm>
            <a:prstGeom prst="roundRect">
              <a:avLst>
                <a:gd name="adj" fmla="val 10171"/>
              </a:avLst>
            </a:prstGeom>
            <a:solidFill>
              <a:srgbClr val="C59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E0688A86-A16C-4376-A19A-76A05DDE15F3}"/>
                </a:ext>
              </a:extLst>
            </p:cNvPr>
            <p:cNvSpPr txBox="1"/>
            <p:nvPr/>
          </p:nvSpPr>
          <p:spPr>
            <a:xfrm>
              <a:off x="608512" y="2958508"/>
              <a:ext cx="665567"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条件</a:t>
              </a:r>
              <a:r>
                <a:rPr kumimoji="1" lang="en-US" altLang="ja-JP" sz="1400" b="1" dirty="0">
                  <a:solidFill>
                    <a:schemeClr val="bg1"/>
                  </a:solidFill>
                  <a:latin typeface="Meiryo UI" panose="020B0604030504040204" pitchFamily="50" charset="-128"/>
                  <a:ea typeface="Meiryo UI" panose="020B0604030504040204" pitchFamily="50" charset="-128"/>
                </a:rPr>
                <a:t>3</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grpSp>
      <p:graphicFrame>
        <p:nvGraphicFramePr>
          <p:cNvPr id="11" name="表 17">
            <a:extLst>
              <a:ext uri="{FF2B5EF4-FFF2-40B4-BE49-F238E27FC236}">
                <a16:creationId xmlns:a16="http://schemas.microsoft.com/office/drawing/2014/main" id="{2747E8AE-2937-4603-8EF7-EADBA7705970}"/>
              </a:ext>
            </a:extLst>
          </p:cNvPr>
          <p:cNvGraphicFramePr>
            <a:graphicFrameLocks noGrp="1"/>
          </p:cNvGraphicFramePr>
          <p:nvPr>
            <p:extLst>
              <p:ext uri="{D42A27DB-BD31-4B8C-83A1-F6EECF244321}">
                <p14:modId xmlns:p14="http://schemas.microsoft.com/office/powerpoint/2010/main" val="643655338"/>
              </p:ext>
            </p:extLst>
          </p:nvPr>
        </p:nvGraphicFramePr>
        <p:xfrm>
          <a:off x="2158146" y="2428212"/>
          <a:ext cx="6096000" cy="37084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652306321"/>
                    </a:ext>
                  </a:extLst>
                </a:gridCol>
                <a:gridCol w="762000">
                  <a:extLst>
                    <a:ext uri="{9D8B030D-6E8A-4147-A177-3AD203B41FA5}">
                      <a16:colId xmlns:a16="http://schemas.microsoft.com/office/drawing/2014/main" val="3286024981"/>
                    </a:ext>
                  </a:extLst>
                </a:gridCol>
                <a:gridCol w="762000">
                  <a:extLst>
                    <a:ext uri="{9D8B030D-6E8A-4147-A177-3AD203B41FA5}">
                      <a16:colId xmlns:a16="http://schemas.microsoft.com/office/drawing/2014/main" val="4113657158"/>
                    </a:ext>
                  </a:extLst>
                </a:gridCol>
                <a:gridCol w="762000">
                  <a:extLst>
                    <a:ext uri="{9D8B030D-6E8A-4147-A177-3AD203B41FA5}">
                      <a16:colId xmlns:a16="http://schemas.microsoft.com/office/drawing/2014/main" val="665012977"/>
                    </a:ext>
                  </a:extLst>
                </a:gridCol>
                <a:gridCol w="762000">
                  <a:extLst>
                    <a:ext uri="{9D8B030D-6E8A-4147-A177-3AD203B41FA5}">
                      <a16:colId xmlns:a16="http://schemas.microsoft.com/office/drawing/2014/main" val="3383283870"/>
                    </a:ext>
                  </a:extLst>
                </a:gridCol>
                <a:gridCol w="762000">
                  <a:extLst>
                    <a:ext uri="{9D8B030D-6E8A-4147-A177-3AD203B41FA5}">
                      <a16:colId xmlns:a16="http://schemas.microsoft.com/office/drawing/2014/main" val="72709824"/>
                    </a:ext>
                  </a:extLst>
                </a:gridCol>
                <a:gridCol w="762000">
                  <a:extLst>
                    <a:ext uri="{9D8B030D-6E8A-4147-A177-3AD203B41FA5}">
                      <a16:colId xmlns:a16="http://schemas.microsoft.com/office/drawing/2014/main" val="65605737"/>
                    </a:ext>
                  </a:extLst>
                </a:gridCol>
                <a:gridCol w="762000">
                  <a:extLst>
                    <a:ext uri="{9D8B030D-6E8A-4147-A177-3AD203B41FA5}">
                      <a16:colId xmlns:a16="http://schemas.microsoft.com/office/drawing/2014/main" val="4113446995"/>
                    </a:ext>
                  </a:extLst>
                </a:gridCol>
              </a:tblGrid>
              <a:tr h="370840">
                <a:tc>
                  <a:txBody>
                    <a:bodyPr/>
                    <a:lstStyle/>
                    <a:p>
                      <a:r>
                        <a:rPr kumimoji="1" lang="ja-JP" altLang="en-US" sz="900" dirty="0">
                          <a:solidFill>
                            <a:schemeClr val="tx1"/>
                          </a:solidFill>
                          <a:latin typeface="Meiryo UI" panose="020B0604030504040204" pitchFamily="50" charset="-128"/>
                          <a:ea typeface="Meiryo UI" panose="020B0604030504040204" pitchFamily="50" charset="-128"/>
                        </a:rPr>
                        <a:t>定常</a:t>
                      </a:r>
                      <a:endParaRPr kumimoji="1" lang="en-US" altLang="ja-JP" sz="900" dirty="0">
                        <a:solidFill>
                          <a:schemeClr val="tx1"/>
                        </a:solidFill>
                        <a:latin typeface="Meiryo UI" panose="020B0604030504040204" pitchFamily="50" charset="-128"/>
                        <a:ea typeface="Meiryo UI" panose="020B0604030504040204" pitchFamily="50" charset="-128"/>
                      </a:endParaRPr>
                    </a:p>
                    <a:p>
                      <a:r>
                        <a:rPr kumimoji="1" lang="ja-JP" altLang="en-US" sz="900" dirty="0">
                          <a:solidFill>
                            <a:schemeClr val="tx1"/>
                          </a:solidFill>
                          <a:latin typeface="Meiryo UI" panose="020B0604030504040204" pitchFamily="50" charset="-128"/>
                          <a:ea typeface="Meiryo UI" panose="020B0604030504040204" pitchFamily="50" charset="-128"/>
                        </a:rPr>
                        <a:t>状態</a:t>
                      </a:r>
                    </a:p>
                  </a:txBody>
                  <a:tcPr>
                    <a:lnL w="12700" cmpd="sng">
                      <a:noFill/>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2156738972"/>
                  </a:ext>
                </a:extLst>
              </a:tr>
            </a:tbl>
          </a:graphicData>
        </a:graphic>
      </p:graphicFrame>
      <p:sp>
        <p:nvSpPr>
          <p:cNvPr id="18" name="テキスト ボックス 17">
            <a:extLst>
              <a:ext uri="{FF2B5EF4-FFF2-40B4-BE49-F238E27FC236}">
                <a16:creationId xmlns:a16="http://schemas.microsoft.com/office/drawing/2014/main" id="{390FD165-5378-44AF-BC8D-2C13E009D962}"/>
              </a:ext>
            </a:extLst>
          </p:cNvPr>
          <p:cNvSpPr txBox="1"/>
          <p:nvPr/>
        </p:nvSpPr>
        <p:spPr>
          <a:xfrm>
            <a:off x="1863438" y="2232744"/>
            <a:ext cx="6792881" cy="253916"/>
          </a:xfrm>
          <a:prstGeom prst="rect">
            <a:avLst/>
          </a:prstGeom>
          <a:noFill/>
        </p:spPr>
        <p:txBody>
          <a:bodyPr wrap="square" rtlCol="0" anchor="ctr">
            <a:spAutoFit/>
          </a:bodyPr>
          <a:lstStyle/>
          <a:p>
            <a:r>
              <a:rPr kumimoji="1" lang="en-US" altLang="ja-JP" sz="1050" b="1" dirty="0">
                <a:latin typeface="Meiryo UI" panose="020B0604030504040204" pitchFamily="50" charset="-128"/>
                <a:ea typeface="Meiryo UI" panose="020B0604030504040204" pitchFamily="50" charset="-128"/>
              </a:rPr>
              <a:t>08:00        09:00       10:00        11:00        12:00        13:00        14:00       15:00        16:00</a:t>
            </a:r>
            <a:endParaRPr kumimoji="1" lang="ja-JP" altLang="en-US" sz="1050" b="1" dirty="0">
              <a:latin typeface="Meiryo UI" panose="020B0604030504040204" pitchFamily="50" charset="-128"/>
              <a:ea typeface="Meiryo UI" panose="020B0604030504040204" pitchFamily="50" charset="-128"/>
            </a:endParaRPr>
          </a:p>
        </p:txBody>
      </p:sp>
      <p:grpSp>
        <p:nvGrpSpPr>
          <p:cNvPr id="108" name="グループ化 107">
            <a:extLst>
              <a:ext uri="{FF2B5EF4-FFF2-40B4-BE49-F238E27FC236}">
                <a16:creationId xmlns:a16="http://schemas.microsoft.com/office/drawing/2014/main" id="{62C86852-EDF0-4AC4-AF0E-1DD6123D46ED}"/>
              </a:ext>
            </a:extLst>
          </p:cNvPr>
          <p:cNvGrpSpPr/>
          <p:nvPr/>
        </p:nvGrpSpPr>
        <p:grpSpPr>
          <a:xfrm>
            <a:off x="2621685" y="2799052"/>
            <a:ext cx="5048109" cy="745594"/>
            <a:chOff x="2621685" y="2870172"/>
            <a:chExt cx="5048109" cy="745594"/>
          </a:xfrm>
        </p:grpSpPr>
        <p:sp>
          <p:nvSpPr>
            <p:cNvPr id="19" name="テキスト ボックス 18">
              <a:extLst>
                <a:ext uri="{FF2B5EF4-FFF2-40B4-BE49-F238E27FC236}">
                  <a16:creationId xmlns:a16="http://schemas.microsoft.com/office/drawing/2014/main" id="{C1BC2A93-81EE-424D-B393-DABD29A40D64}"/>
                </a:ext>
              </a:extLst>
            </p:cNvPr>
            <p:cNvSpPr txBox="1"/>
            <p:nvPr/>
          </p:nvSpPr>
          <p:spPr>
            <a:xfrm>
              <a:off x="3503841"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20" name="テキスト ボックス 19">
              <a:extLst>
                <a:ext uri="{FF2B5EF4-FFF2-40B4-BE49-F238E27FC236}">
                  <a16:creationId xmlns:a16="http://schemas.microsoft.com/office/drawing/2014/main" id="{8171ECE6-BE0F-4BFF-982F-67414AA77BDC}"/>
                </a:ext>
              </a:extLst>
            </p:cNvPr>
            <p:cNvSpPr txBox="1"/>
            <p:nvPr/>
          </p:nvSpPr>
          <p:spPr>
            <a:xfrm>
              <a:off x="2621685" y="3038685"/>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sp>
          <p:nvSpPr>
            <p:cNvPr id="22" name="テキスト ボックス 21">
              <a:extLst>
                <a:ext uri="{FF2B5EF4-FFF2-40B4-BE49-F238E27FC236}">
                  <a16:creationId xmlns:a16="http://schemas.microsoft.com/office/drawing/2014/main" id="{0FA483CB-C14D-4BA1-AE5C-A6AE2ADF5123}"/>
                </a:ext>
              </a:extLst>
            </p:cNvPr>
            <p:cNvSpPr txBox="1"/>
            <p:nvPr/>
          </p:nvSpPr>
          <p:spPr>
            <a:xfrm>
              <a:off x="5287426" y="3038685"/>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sp>
          <p:nvSpPr>
            <p:cNvPr id="23" name="テキスト ボックス 22">
              <a:extLst>
                <a:ext uri="{FF2B5EF4-FFF2-40B4-BE49-F238E27FC236}">
                  <a16:creationId xmlns:a16="http://schemas.microsoft.com/office/drawing/2014/main" id="{DE5F5493-6AF4-4433-BFBF-6C92E6C9A2D4}"/>
                </a:ext>
              </a:extLst>
            </p:cNvPr>
            <p:cNvSpPr txBox="1"/>
            <p:nvPr/>
          </p:nvSpPr>
          <p:spPr>
            <a:xfrm>
              <a:off x="4264854"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24" name="テキスト ボックス 23">
              <a:extLst>
                <a:ext uri="{FF2B5EF4-FFF2-40B4-BE49-F238E27FC236}">
                  <a16:creationId xmlns:a16="http://schemas.microsoft.com/office/drawing/2014/main" id="{56BB98F2-18C0-4610-B44C-E6B0DD64E9CD}"/>
                </a:ext>
              </a:extLst>
            </p:cNvPr>
            <p:cNvSpPr txBox="1"/>
            <p:nvPr/>
          </p:nvSpPr>
          <p:spPr>
            <a:xfrm>
              <a:off x="5025867"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25" name="テキスト ボックス 24">
              <a:extLst>
                <a:ext uri="{FF2B5EF4-FFF2-40B4-BE49-F238E27FC236}">
                  <a16:creationId xmlns:a16="http://schemas.microsoft.com/office/drawing/2014/main" id="{A2CF776C-578E-489F-BC42-0019D6106E3F}"/>
                </a:ext>
              </a:extLst>
            </p:cNvPr>
            <p:cNvSpPr txBox="1"/>
            <p:nvPr/>
          </p:nvSpPr>
          <p:spPr>
            <a:xfrm>
              <a:off x="5808144"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26" name="テキスト ボックス 25">
              <a:extLst>
                <a:ext uri="{FF2B5EF4-FFF2-40B4-BE49-F238E27FC236}">
                  <a16:creationId xmlns:a16="http://schemas.microsoft.com/office/drawing/2014/main" id="{528E14BA-AA4D-4F5B-B6E5-6F7DD1D479A6}"/>
                </a:ext>
              </a:extLst>
            </p:cNvPr>
            <p:cNvSpPr txBox="1"/>
            <p:nvPr/>
          </p:nvSpPr>
          <p:spPr>
            <a:xfrm>
              <a:off x="6549781"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27" name="テキスト ボックス 26">
              <a:extLst>
                <a:ext uri="{FF2B5EF4-FFF2-40B4-BE49-F238E27FC236}">
                  <a16:creationId xmlns:a16="http://schemas.microsoft.com/office/drawing/2014/main" id="{A7CEF142-28F4-4E37-A475-280B89CA9BBC}"/>
                </a:ext>
              </a:extLst>
            </p:cNvPr>
            <p:cNvSpPr txBox="1"/>
            <p:nvPr/>
          </p:nvSpPr>
          <p:spPr>
            <a:xfrm>
              <a:off x="7315851" y="287017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grpSp>
      <p:graphicFrame>
        <p:nvGraphicFramePr>
          <p:cNvPr id="30" name="表 17">
            <a:extLst>
              <a:ext uri="{FF2B5EF4-FFF2-40B4-BE49-F238E27FC236}">
                <a16:creationId xmlns:a16="http://schemas.microsoft.com/office/drawing/2014/main" id="{2563DE7E-A022-468E-BFB4-A537F26547D6}"/>
              </a:ext>
            </a:extLst>
          </p:cNvPr>
          <p:cNvGraphicFramePr>
            <a:graphicFrameLocks noGrp="1"/>
          </p:cNvGraphicFramePr>
          <p:nvPr>
            <p:extLst>
              <p:ext uri="{D42A27DB-BD31-4B8C-83A1-F6EECF244321}">
                <p14:modId xmlns:p14="http://schemas.microsoft.com/office/powerpoint/2010/main" val="3988910612"/>
              </p:ext>
            </p:extLst>
          </p:nvPr>
        </p:nvGraphicFramePr>
        <p:xfrm>
          <a:off x="2158146" y="3824870"/>
          <a:ext cx="6096000" cy="37084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652306321"/>
                    </a:ext>
                  </a:extLst>
                </a:gridCol>
                <a:gridCol w="762000">
                  <a:extLst>
                    <a:ext uri="{9D8B030D-6E8A-4147-A177-3AD203B41FA5}">
                      <a16:colId xmlns:a16="http://schemas.microsoft.com/office/drawing/2014/main" val="3286024981"/>
                    </a:ext>
                  </a:extLst>
                </a:gridCol>
                <a:gridCol w="762000">
                  <a:extLst>
                    <a:ext uri="{9D8B030D-6E8A-4147-A177-3AD203B41FA5}">
                      <a16:colId xmlns:a16="http://schemas.microsoft.com/office/drawing/2014/main" val="4113657158"/>
                    </a:ext>
                  </a:extLst>
                </a:gridCol>
                <a:gridCol w="762000">
                  <a:extLst>
                    <a:ext uri="{9D8B030D-6E8A-4147-A177-3AD203B41FA5}">
                      <a16:colId xmlns:a16="http://schemas.microsoft.com/office/drawing/2014/main" val="665012977"/>
                    </a:ext>
                  </a:extLst>
                </a:gridCol>
                <a:gridCol w="762000">
                  <a:extLst>
                    <a:ext uri="{9D8B030D-6E8A-4147-A177-3AD203B41FA5}">
                      <a16:colId xmlns:a16="http://schemas.microsoft.com/office/drawing/2014/main" val="3383283870"/>
                    </a:ext>
                  </a:extLst>
                </a:gridCol>
                <a:gridCol w="762000">
                  <a:extLst>
                    <a:ext uri="{9D8B030D-6E8A-4147-A177-3AD203B41FA5}">
                      <a16:colId xmlns:a16="http://schemas.microsoft.com/office/drawing/2014/main" val="72709824"/>
                    </a:ext>
                  </a:extLst>
                </a:gridCol>
                <a:gridCol w="762000">
                  <a:extLst>
                    <a:ext uri="{9D8B030D-6E8A-4147-A177-3AD203B41FA5}">
                      <a16:colId xmlns:a16="http://schemas.microsoft.com/office/drawing/2014/main" val="65605737"/>
                    </a:ext>
                  </a:extLst>
                </a:gridCol>
                <a:gridCol w="762000">
                  <a:extLst>
                    <a:ext uri="{9D8B030D-6E8A-4147-A177-3AD203B41FA5}">
                      <a16:colId xmlns:a16="http://schemas.microsoft.com/office/drawing/2014/main" val="4113446995"/>
                    </a:ext>
                  </a:extLst>
                </a:gridCol>
              </a:tblGrid>
              <a:tr h="370840">
                <a:tc>
                  <a:txBody>
                    <a:bodyPr/>
                    <a:lstStyle/>
                    <a:p>
                      <a:r>
                        <a:rPr kumimoji="1" lang="ja-JP" altLang="en-US" sz="900" dirty="0">
                          <a:solidFill>
                            <a:schemeClr val="tx1"/>
                          </a:solidFill>
                          <a:latin typeface="Meiryo UI" panose="020B0604030504040204" pitchFamily="50" charset="-128"/>
                          <a:ea typeface="Meiryo UI" panose="020B0604030504040204" pitchFamily="50" charset="-128"/>
                        </a:rPr>
                        <a:t>定常</a:t>
                      </a:r>
                      <a:endParaRPr kumimoji="1" lang="en-US" altLang="ja-JP" sz="900" dirty="0">
                        <a:solidFill>
                          <a:schemeClr val="tx1"/>
                        </a:solidFill>
                        <a:latin typeface="Meiryo UI" panose="020B0604030504040204" pitchFamily="50" charset="-128"/>
                        <a:ea typeface="Meiryo UI" panose="020B0604030504040204" pitchFamily="50" charset="-128"/>
                      </a:endParaRPr>
                    </a:p>
                    <a:p>
                      <a:r>
                        <a:rPr kumimoji="1" lang="ja-JP" altLang="en-US" sz="900" dirty="0">
                          <a:solidFill>
                            <a:schemeClr val="tx1"/>
                          </a:solidFill>
                          <a:latin typeface="Meiryo UI" panose="020B0604030504040204" pitchFamily="50" charset="-128"/>
                          <a:ea typeface="Meiryo UI" panose="020B0604030504040204" pitchFamily="50" charset="-128"/>
                        </a:rPr>
                        <a:t>状態</a:t>
                      </a:r>
                    </a:p>
                  </a:txBody>
                  <a:tcPr>
                    <a:lnL w="12700" cmpd="sng">
                      <a:noFill/>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2156738972"/>
                  </a:ext>
                </a:extLst>
              </a:tr>
            </a:tbl>
          </a:graphicData>
        </a:graphic>
      </p:graphicFrame>
      <p:sp>
        <p:nvSpPr>
          <p:cNvPr id="31" name="テキスト ボックス 30">
            <a:extLst>
              <a:ext uri="{FF2B5EF4-FFF2-40B4-BE49-F238E27FC236}">
                <a16:creationId xmlns:a16="http://schemas.microsoft.com/office/drawing/2014/main" id="{70C839B0-E82F-4A93-B879-92122D758ECC}"/>
              </a:ext>
            </a:extLst>
          </p:cNvPr>
          <p:cNvSpPr txBox="1"/>
          <p:nvPr/>
        </p:nvSpPr>
        <p:spPr>
          <a:xfrm>
            <a:off x="1863438" y="3629402"/>
            <a:ext cx="6792881" cy="253916"/>
          </a:xfrm>
          <a:prstGeom prst="rect">
            <a:avLst/>
          </a:prstGeom>
          <a:noFill/>
        </p:spPr>
        <p:txBody>
          <a:bodyPr wrap="square" rtlCol="0" anchor="ctr">
            <a:spAutoFit/>
          </a:bodyPr>
          <a:lstStyle/>
          <a:p>
            <a:r>
              <a:rPr kumimoji="1" lang="en-US" altLang="ja-JP" sz="1050" b="1" dirty="0">
                <a:latin typeface="Meiryo UI" panose="020B0604030504040204" pitchFamily="50" charset="-128"/>
                <a:ea typeface="Meiryo UI" panose="020B0604030504040204" pitchFamily="50" charset="-128"/>
              </a:rPr>
              <a:t>08:00        09:00       10:00        11:00        12:00        13:00        14:00       15:00        16:00</a:t>
            </a:r>
            <a:endParaRPr kumimoji="1" lang="ja-JP" altLang="en-US" sz="105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7F4FB11E-285C-448F-A1D8-E042C2221028}"/>
              </a:ext>
            </a:extLst>
          </p:cNvPr>
          <p:cNvSpPr txBox="1"/>
          <p:nvPr/>
        </p:nvSpPr>
        <p:spPr>
          <a:xfrm>
            <a:off x="2621685" y="4486143"/>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sp>
        <p:nvSpPr>
          <p:cNvPr id="34" name="テキスト ボックス 33">
            <a:extLst>
              <a:ext uri="{FF2B5EF4-FFF2-40B4-BE49-F238E27FC236}">
                <a16:creationId xmlns:a16="http://schemas.microsoft.com/office/drawing/2014/main" id="{DE1BF35C-8F35-4AC7-8095-DD4D508FBE22}"/>
              </a:ext>
            </a:extLst>
          </p:cNvPr>
          <p:cNvSpPr txBox="1"/>
          <p:nvPr/>
        </p:nvSpPr>
        <p:spPr>
          <a:xfrm>
            <a:off x="5287426" y="4486143"/>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graphicFrame>
        <p:nvGraphicFramePr>
          <p:cNvPr id="57" name="表 17">
            <a:extLst>
              <a:ext uri="{FF2B5EF4-FFF2-40B4-BE49-F238E27FC236}">
                <a16:creationId xmlns:a16="http://schemas.microsoft.com/office/drawing/2014/main" id="{56448845-48D7-4395-9904-71A3DEFBE693}"/>
              </a:ext>
            </a:extLst>
          </p:cNvPr>
          <p:cNvGraphicFramePr>
            <a:graphicFrameLocks noGrp="1"/>
          </p:cNvGraphicFramePr>
          <p:nvPr>
            <p:extLst>
              <p:ext uri="{D42A27DB-BD31-4B8C-83A1-F6EECF244321}">
                <p14:modId xmlns:p14="http://schemas.microsoft.com/office/powerpoint/2010/main" val="1533527998"/>
              </p:ext>
            </p:extLst>
          </p:nvPr>
        </p:nvGraphicFramePr>
        <p:xfrm>
          <a:off x="2158146" y="5342082"/>
          <a:ext cx="6096000" cy="37084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652306321"/>
                    </a:ext>
                  </a:extLst>
                </a:gridCol>
                <a:gridCol w="762000">
                  <a:extLst>
                    <a:ext uri="{9D8B030D-6E8A-4147-A177-3AD203B41FA5}">
                      <a16:colId xmlns:a16="http://schemas.microsoft.com/office/drawing/2014/main" val="3286024981"/>
                    </a:ext>
                  </a:extLst>
                </a:gridCol>
                <a:gridCol w="762000">
                  <a:extLst>
                    <a:ext uri="{9D8B030D-6E8A-4147-A177-3AD203B41FA5}">
                      <a16:colId xmlns:a16="http://schemas.microsoft.com/office/drawing/2014/main" val="4113657158"/>
                    </a:ext>
                  </a:extLst>
                </a:gridCol>
                <a:gridCol w="762000">
                  <a:extLst>
                    <a:ext uri="{9D8B030D-6E8A-4147-A177-3AD203B41FA5}">
                      <a16:colId xmlns:a16="http://schemas.microsoft.com/office/drawing/2014/main" val="665012977"/>
                    </a:ext>
                  </a:extLst>
                </a:gridCol>
                <a:gridCol w="762000">
                  <a:extLst>
                    <a:ext uri="{9D8B030D-6E8A-4147-A177-3AD203B41FA5}">
                      <a16:colId xmlns:a16="http://schemas.microsoft.com/office/drawing/2014/main" val="3383283870"/>
                    </a:ext>
                  </a:extLst>
                </a:gridCol>
                <a:gridCol w="762000">
                  <a:extLst>
                    <a:ext uri="{9D8B030D-6E8A-4147-A177-3AD203B41FA5}">
                      <a16:colId xmlns:a16="http://schemas.microsoft.com/office/drawing/2014/main" val="72709824"/>
                    </a:ext>
                  </a:extLst>
                </a:gridCol>
                <a:gridCol w="762000">
                  <a:extLst>
                    <a:ext uri="{9D8B030D-6E8A-4147-A177-3AD203B41FA5}">
                      <a16:colId xmlns:a16="http://schemas.microsoft.com/office/drawing/2014/main" val="65605737"/>
                    </a:ext>
                  </a:extLst>
                </a:gridCol>
                <a:gridCol w="762000">
                  <a:extLst>
                    <a:ext uri="{9D8B030D-6E8A-4147-A177-3AD203B41FA5}">
                      <a16:colId xmlns:a16="http://schemas.microsoft.com/office/drawing/2014/main" val="4113446995"/>
                    </a:ext>
                  </a:extLst>
                </a:gridCol>
              </a:tblGrid>
              <a:tr h="370840">
                <a:tc>
                  <a:txBody>
                    <a:bodyPr/>
                    <a:lstStyle/>
                    <a:p>
                      <a:r>
                        <a:rPr kumimoji="1" lang="ja-JP" altLang="en-US" sz="900" dirty="0">
                          <a:solidFill>
                            <a:schemeClr val="tx1"/>
                          </a:solidFill>
                          <a:latin typeface="Meiryo UI" panose="020B0604030504040204" pitchFamily="50" charset="-128"/>
                          <a:ea typeface="Meiryo UI" panose="020B0604030504040204" pitchFamily="50" charset="-128"/>
                        </a:rPr>
                        <a:t>定常</a:t>
                      </a:r>
                      <a:endParaRPr kumimoji="1" lang="en-US" altLang="ja-JP" sz="900" dirty="0">
                        <a:solidFill>
                          <a:schemeClr val="tx1"/>
                        </a:solidFill>
                        <a:latin typeface="Meiryo UI" panose="020B0604030504040204" pitchFamily="50" charset="-128"/>
                        <a:ea typeface="Meiryo UI" panose="020B0604030504040204" pitchFamily="50" charset="-128"/>
                      </a:endParaRPr>
                    </a:p>
                    <a:p>
                      <a:r>
                        <a:rPr kumimoji="1" lang="ja-JP" altLang="en-US" sz="900" dirty="0">
                          <a:solidFill>
                            <a:schemeClr val="tx1"/>
                          </a:solidFill>
                          <a:latin typeface="Meiryo UI" panose="020B0604030504040204" pitchFamily="50" charset="-128"/>
                          <a:ea typeface="Meiryo UI" panose="020B0604030504040204" pitchFamily="50" charset="-128"/>
                        </a:rPr>
                        <a:t>状態</a:t>
                      </a:r>
                    </a:p>
                  </a:txBody>
                  <a:tcPr>
                    <a:lnL w="12700" cmpd="sng">
                      <a:noFill/>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2156738972"/>
                  </a:ext>
                </a:extLst>
              </a:tr>
            </a:tbl>
          </a:graphicData>
        </a:graphic>
      </p:graphicFrame>
      <p:sp>
        <p:nvSpPr>
          <p:cNvPr id="58" name="テキスト ボックス 57">
            <a:extLst>
              <a:ext uri="{FF2B5EF4-FFF2-40B4-BE49-F238E27FC236}">
                <a16:creationId xmlns:a16="http://schemas.microsoft.com/office/drawing/2014/main" id="{16637BF3-62AB-42E2-A894-EF1C9C36BE2A}"/>
              </a:ext>
            </a:extLst>
          </p:cNvPr>
          <p:cNvSpPr txBox="1"/>
          <p:nvPr/>
        </p:nvSpPr>
        <p:spPr>
          <a:xfrm>
            <a:off x="1863438" y="5146614"/>
            <a:ext cx="6792881" cy="253916"/>
          </a:xfrm>
          <a:prstGeom prst="rect">
            <a:avLst/>
          </a:prstGeom>
          <a:noFill/>
        </p:spPr>
        <p:txBody>
          <a:bodyPr wrap="square" rtlCol="0" anchor="ctr">
            <a:spAutoFit/>
          </a:bodyPr>
          <a:lstStyle/>
          <a:p>
            <a:r>
              <a:rPr kumimoji="1" lang="en-US" altLang="ja-JP" sz="1050" b="1" dirty="0">
                <a:latin typeface="Meiryo UI" panose="020B0604030504040204" pitchFamily="50" charset="-128"/>
                <a:ea typeface="Meiryo UI" panose="020B0604030504040204" pitchFamily="50" charset="-128"/>
              </a:rPr>
              <a:t>08:00        09:00       10:00        11:00        12:00        13:00        14:00       15:00        16:00</a:t>
            </a:r>
            <a:endParaRPr kumimoji="1" lang="ja-JP" altLang="en-US" sz="1050" b="1" dirty="0">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39080323-3CB7-464C-B790-D2145D95B760}"/>
              </a:ext>
            </a:extLst>
          </p:cNvPr>
          <p:cNvSpPr txBox="1"/>
          <p:nvPr/>
        </p:nvSpPr>
        <p:spPr>
          <a:xfrm>
            <a:off x="2621685" y="6061775"/>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sp>
        <p:nvSpPr>
          <p:cNvPr id="61" name="テキスト ボックス 60">
            <a:extLst>
              <a:ext uri="{FF2B5EF4-FFF2-40B4-BE49-F238E27FC236}">
                <a16:creationId xmlns:a16="http://schemas.microsoft.com/office/drawing/2014/main" id="{424CC65D-0AFF-4921-A28C-6A20F76E9D85}"/>
              </a:ext>
            </a:extLst>
          </p:cNvPr>
          <p:cNvSpPr txBox="1"/>
          <p:nvPr/>
        </p:nvSpPr>
        <p:spPr>
          <a:xfrm>
            <a:off x="5287426" y="6061775"/>
            <a:ext cx="588623" cy="577081"/>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標準化</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された</a:t>
            </a:r>
            <a:endParaRPr kumimoji="1" lang="en-US" altLang="ja-JP" sz="1050" dirty="0">
              <a:latin typeface="Meiryo UI" panose="020B0604030504040204" pitchFamily="50" charset="-128"/>
              <a:ea typeface="Meiryo UI" panose="020B0604030504040204" pitchFamily="50" charset="-128"/>
            </a:endParaRPr>
          </a:p>
          <a:p>
            <a:pPr algn="ctr"/>
            <a:r>
              <a:rPr kumimoji="1" lang="ja-JP" altLang="en-US" sz="1050" dirty="0">
                <a:latin typeface="Meiryo UI" panose="020B0604030504040204" pitchFamily="50" charset="-128"/>
                <a:ea typeface="Meiryo UI" panose="020B0604030504040204" pitchFamily="50" charset="-128"/>
              </a:rPr>
              <a:t>食事</a:t>
            </a:r>
          </a:p>
        </p:txBody>
      </p:sp>
      <p:cxnSp>
        <p:nvCxnSpPr>
          <p:cNvPr id="81" name="直線コネクタ 80">
            <a:extLst>
              <a:ext uri="{FF2B5EF4-FFF2-40B4-BE49-F238E27FC236}">
                <a16:creationId xmlns:a16="http://schemas.microsoft.com/office/drawing/2014/main" id="{8F29664E-01ED-4941-B38D-6F1B56515899}"/>
              </a:ext>
            </a:extLst>
          </p:cNvPr>
          <p:cNvCxnSpPr/>
          <p:nvPr/>
        </p:nvCxnSpPr>
        <p:spPr>
          <a:xfrm>
            <a:off x="1690718" y="3575126"/>
            <a:ext cx="6792881"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2A107D44-C861-4CB8-AA74-88F91291D2CF}"/>
              </a:ext>
            </a:extLst>
          </p:cNvPr>
          <p:cNvCxnSpPr/>
          <p:nvPr/>
        </p:nvCxnSpPr>
        <p:spPr>
          <a:xfrm>
            <a:off x="1690718" y="5053561"/>
            <a:ext cx="6792881"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7" name="グループ化 106">
            <a:extLst>
              <a:ext uri="{FF2B5EF4-FFF2-40B4-BE49-F238E27FC236}">
                <a16:creationId xmlns:a16="http://schemas.microsoft.com/office/drawing/2014/main" id="{614A1593-6BCC-4223-982A-89395D881AFA}"/>
              </a:ext>
            </a:extLst>
          </p:cNvPr>
          <p:cNvGrpSpPr/>
          <p:nvPr/>
        </p:nvGrpSpPr>
        <p:grpSpPr>
          <a:xfrm>
            <a:off x="3173641" y="4195710"/>
            <a:ext cx="5085860" cy="374461"/>
            <a:chOff x="3173641" y="4297310"/>
            <a:chExt cx="5085860" cy="374461"/>
          </a:xfrm>
        </p:grpSpPr>
        <p:sp>
          <p:nvSpPr>
            <p:cNvPr id="32" name="テキスト ボックス 31">
              <a:extLst>
                <a:ext uri="{FF2B5EF4-FFF2-40B4-BE49-F238E27FC236}">
                  <a16:creationId xmlns:a16="http://schemas.microsoft.com/office/drawing/2014/main" id="{5144E896-A5EB-49CE-BD3B-A522FAE7C8D7}"/>
                </a:ext>
              </a:extLst>
            </p:cNvPr>
            <p:cNvSpPr txBox="1"/>
            <p:nvPr/>
          </p:nvSpPr>
          <p:spPr>
            <a:xfrm>
              <a:off x="3173641"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35" name="テキスト ボックス 34">
              <a:extLst>
                <a:ext uri="{FF2B5EF4-FFF2-40B4-BE49-F238E27FC236}">
                  <a16:creationId xmlns:a16="http://schemas.microsoft.com/office/drawing/2014/main" id="{5C5CE93C-4F1F-4162-BC6A-3914C1C60ACE}"/>
                </a:ext>
              </a:extLst>
            </p:cNvPr>
            <p:cNvSpPr txBox="1"/>
            <p:nvPr/>
          </p:nvSpPr>
          <p:spPr>
            <a:xfrm>
              <a:off x="3575565"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36" name="テキスト ボックス 35">
              <a:extLst>
                <a:ext uri="{FF2B5EF4-FFF2-40B4-BE49-F238E27FC236}">
                  <a16:creationId xmlns:a16="http://schemas.microsoft.com/office/drawing/2014/main" id="{1D8AA28B-46F1-4F49-8446-8242D5CC47C9}"/>
                </a:ext>
              </a:extLst>
            </p:cNvPr>
            <p:cNvSpPr txBox="1"/>
            <p:nvPr/>
          </p:nvSpPr>
          <p:spPr>
            <a:xfrm>
              <a:off x="3985109"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37" name="テキスト ボックス 36">
              <a:extLst>
                <a:ext uri="{FF2B5EF4-FFF2-40B4-BE49-F238E27FC236}">
                  <a16:creationId xmlns:a16="http://schemas.microsoft.com/office/drawing/2014/main" id="{940507F6-4E57-4568-B56E-174F4785A40C}"/>
                </a:ext>
              </a:extLst>
            </p:cNvPr>
            <p:cNvSpPr txBox="1"/>
            <p:nvPr/>
          </p:nvSpPr>
          <p:spPr>
            <a:xfrm>
              <a:off x="4409893"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38" name="テキスト ボックス 37">
              <a:extLst>
                <a:ext uri="{FF2B5EF4-FFF2-40B4-BE49-F238E27FC236}">
                  <a16:creationId xmlns:a16="http://schemas.microsoft.com/office/drawing/2014/main" id="{8DB8176E-FEE1-4BE0-94BF-C7FD01C12625}"/>
                </a:ext>
              </a:extLst>
            </p:cNvPr>
            <p:cNvSpPr txBox="1"/>
            <p:nvPr/>
          </p:nvSpPr>
          <p:spPr>
            <a:xfrm>
              <a:off x="5188341"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39" name="テキスト ボックス 38">
              <a:extLst>
                <a:ext uri="{FF2B5EF4-FFF2-40B4-BE49-F238E27FC236}">
                  <a16:creationId xmlns:a16="http://schemas.microsoft.com/office/drawing/2014/main" id="{D5712EF6-014E-4588-8AB5-9AC39C376AA9}"/>
                </a:ext>
              </a:extLst>
            </p:cNvPr>
            <p:cNvSpPr txBox="1"/>
            <p:nvPr/>
          </p:nvSpPr>
          <p:spPr>
            <a:xfrm>
              <a:off x="4819437"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3" name="テキスト ボックス 82">
              <a:extLst>
                <a:ext uri="{FF2B5EF4-FFF2-40B4-BE49-F238E27FC236}">
                  <a16:creationId xmlns:a16="http://schemas.microsoft.com/office/drawing/2014/main" id="{1950C8DB-8ECF-450F-87B2-E4EF2F4107CE}"/>
                </a:ext>
              </a:extLst>
            </p:cNvPr>
            <p:cNvSpPr txBox="1"/>
            <p:nvPr/>
          </p:nvSpPr>
          <p:spPr>
            <a:xfrm>
              <a:off x="5702898"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4" name="テキスト ボックス 83">
              <a:extLst>
                <a:ext uri="{FF2B5EF4-FFF2-40B4-BE49-F238E27FC236}">
                  <a16:creationId xmlns:a16="http://schemas.microsoft.com/office/drawing/2014/main" id="{F0DE17EB-BCD7-437A-830E-507C399170DC}"/>
                </a:ext>
              </a:extLst>
            </p:cNvPr>
            <p:cNvSpPr txBox="1"/>
            <p:nvPr/>
          </p:nvSpPr>
          <p:spPr>
            <a:xfrm>
              <a:off x="6141906"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5" name="テキスト ボックス 84">
              <a:extLst>
                <a:ext uri="{FF2B5EF4-FFF2-40B4-BE49-F238E27FC236}">
                  <a16:creationId xmlns:a16="http://schemas.microsoft.com/office/drawing/2014/main" id="{13A6162E-B3D7-498E-A806-C9D7AF8A07A6}"/>
                </a:ext>
              </a:extLst>
            </p:cNvPr>
            <p:cNvSpPr txBox="1"/>
            <p:nvPr/>
          </p:nvSpPr>
          <p:spPr>
            <a:xfrm>
              <a:off x="6588534"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6" name="テキスト ボックス 85">
              <a:extLst>
                <a:ext uri="{FF2B5EF4-FFF2-40B4-BE49-F238E27FC236}">
                  <a16:creationId xmlns:a16="http://schemas.microsoft.com/office/drawing/2014/main" id="{7FA5AB3C-B7A3-416D-8F1B-EAF9AD0E9862}"/>
                </a:ext>
              </a:extLst>
            </p:cNvPr>
            <p:cNvSpPr txBox="1"/>
            <p:nvPr/>
          </p:nvSpPr>
          <p:spPr>
            <a:xfrm>
              <a:off x="7035162"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7" name="テキスト ボックス 86">
              <a:extLst>
                <a:ext uri="{FF2B5EF4-FFF2-40B4-BE49-F238E27FC236}">
                  <a16:creationId xmlns:a16="http://schemas.microsoft.com/office/drawing/2014/main" id="{EA1A21A5-5C53-4113-BE70-9EAF05E9CB27}"/>
                </a:ext>
              </a:extLst>
            </p:cNvPr>
            <p:cNvSpPr txBox="1"/>
            <p:nvPr/>
          </p:nvSpPr>
          <p:spPr>
            <a:xfrm>
              <a:off x="7905558"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8" name="テキスト ボックス 87">
              <a:extLst>
                <a:ext uri="{FF2B5EF4-FFF2-40B4-BE49-F238E27FC236}">
                  <a16:creationId xmlns:a16="http://schemas.microsoft.com/office/drawing/2014/main" id="{1155C810-C8CC-48B9-BC20-77AB73A04D4D}"/>
                </a:ext>
              </a:extLst>
            </p:cNvPr>
            <p:cNvSpPr txBox="1"/>
            <p:nvPr/>
          </p:nvSpPr>
          <p:spPr>
            <a:xfrm>
              <a:off x="7466550" y="4297310"/>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grpSp>
      <p:grpSp>
        <p:nvGrpSpPr>
          <p:cNvPr id="114" name="グループ化 113">
            <a:extLst>
              <a:ext uri="{FF2B5EF4-FFF2-40B4-BE49-F238E27FC236}">
                <a16:creationId xmlns:a16="http://schemas.microsoft.com/office/drawing/2014/main" id="{97D3A08C-CCBE-4534-BD47-87716BB505B3}"/>
              </a:ext>
            </a:extLst>
          </p:cNvPr>
          <p:cNvGrpSpPr/>
          <p:nvPr/>
        </p:nvGrpSpPr>
        <p:grpSpPr>
          <a:xfrm>
            <a:off x="2981698" y="5712922"/>
            <a:ext cx="5089752" cy="374461"/>
            <a:chOff x="2981698" y="5712922"/>
            <a:chExt cx="5089752" cy="374461"/>
          </a:xfrm>
        </p:grpSpPr>
        <p:grpSp>
          <p:nvGrpSpPr>
            <p:cNvPr id="106" name="グループ化 105">
              <a:extLst>
                <a:ext uri="{FF2B5EF4-FFF2-40B4-BE49-F238E27FC236}">
                  <a16:creationId xmlns:a16="http://schemas.microsoft.com/office/drawing/2014/main" id="{9DFCE46F-2264-47B9-96DB-0A13D490C09E}"/>
                </a:ext>
              </a:extLst>
            </p:cNvPr>
            <p:cNvGrpSpPr/>
            <p:nvPr/>
          </p:nvGrpSpPr>
          <p:grpSpPr>
            <a:xfrm>
              <a:off x="2981698" y="5712922"/>
              <a:ext cx="5089752" cy="374461"/>
              <a:chOff x="2981698" y="5784042"/>
              <a:chExt cx="5089752" cy="374461"/>
            </a:xfrm>
          </p:grpSpPr>
          <p:sp>
            <p:nvSpPr>
              <p:cNvPr id="59" name="テキスト ボックス 58">
                <a:extLst>
                  <a:ext uri="{FF2B5EF4-FFF2-40B4-BE49-F238E27FC236}">
                    <a16:creationId xmlns:a16="http://schemas.microsoft.com/office/drawing/2014/main" id="{93C38096-9FD2-49AE-8D27-D73C7BCB1515}"/>
                  </a:ext>
                </a:extLst>
              </p:cNvPr>
              <p:cNvSpPr txBox="1"/>
              <p:nvPr/>
            </p:nvSpPr>
            <p:spPr>
              <a:xfrm>
                <a:off x="3410369"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62" name="テキスト ボックス 61">
                <a:extLst>
                  <a:ext uri="{FF2B5EF4-FFF2-40B4-BE49-F238E27FC236}">
                    <a16:creationId xmlns:a16="http://schemas.microsoft.com/office/drawing/2014/main" id="{3818134D-065A-4F54-BFC1-CE68B9BC1DEB}"/>
                  </a:ext>
                </a:extLst>
              </p:cNvPr>
              <p:cNvSpPr txBox="1"/>
              <p:nvPr/>
            </p:nvSpPr>
            <p:spPr>
              <a:xfrm>
                <a:off x="4258758"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63" name="テキスト ボックス 62">
                <a:extLst>
                  <a:ext uri="{FF2B5EF4-FFF2-40B4-BE49-F238E27FC236}">
                    <a16:creationId xmlns:a16="http://schemas.microsoft.com/office/drawing/2014/main" id="{054EC094-0243-439C-89FC-1F2B181A217E}"/>
                  </a:ext>
                </a:extLst>
              </p:cNvPr>
              <p:cNvSpPr txBox="1"/>
              <p:nvPr/>
            </p:nvSpPr>
            <p:spPr>
              <a:xfrm>
                <a:off x="5123403"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64" name="テキスト ボックス 63">
                <a:extLst>
                  <a:ext uri="{FF2B5EF4-FFF2-40B4-BE49-F238E27FC236}">
                    <a16:creationId xmlns:a16="http://schemas.microsoft.com/office/drawing/2014/main" id="{2567AC14-5278-469F-AB45-5550CD4C3F64}"/>
                  </a:ext>
                </a:extLst>
              </p:cNvPr>
              <p:cNvSpPr txBox="1"/>
              <p:nvPr/>
            </p:nvSpPr>
            <p:spPr>
              <a:xfrm>
                <a:off x="5808144"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65" name="テキスト ボックス 64">
                <a:extLst>
                  <a:ext uri="{FF2B5EF4-FFF2-40B4-BE49-F238E27FC236}">
                    <a16:creationId xmlns:a16="http://schemas.microsoft.com/office/drawing/2014/main" id="{C9406483-063A-4E6B-9DE1-F79EEE3DBCFF}"/>
                  </a:ext>
                </a:extLst>
              </p:cNvPr>
              <p:cNvSpPr txBox="1"/>
              <p:nvPr/>
            </p:nvSpPr>
            <p:spPr>
              <a:xfrm>
                <a:off x="6654526"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66" name="テキスト ボックス 65">
                <a:extLst>
                  <a:ext uri="{FF2B5EF4-FFF2-40B4-BE49-F238E27FC236}">
                    <a16:creationId xmlns:a16="http://schemas.microsoft.com/office/drawing/2014/main" id="{C314E529-C621-43AE-964E-DA8E0E040B2B}"/>
                  </a:ext>
                </a:extLst>
              </p:cNvPr>
              <p:cNvSpPr txBox="1"/>
              <p:nvPr/>
            </p:nvSpPr>
            <p:spPr>
              <a:xfrm>
                <a:off x="7297563"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89" name="テキスト ボックス 88">
                <a:extLst>
                  <a:ext uri="{FF2B5EF4-FFF2-40B4-BE49-F238E27FC236}">
                    <a16:creationId xmlns:a16="http://schemas.microsoft.com/office/drawing/2014/main" id="{9B2A7907-E152-4439-A750-A1D2D5140E16}"/>
                  </a:ext>
                </a:extLst>
              </p:cNvPr>
              <p:cNvSpPr txBox="1"/>
              <p:nvPr/>
            </p:nvSpPr>
            <p:spPr>
              <a:xfrm>
                <a:off x="2981698"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0" name="テキスト ボックス 89">
                <a:extLst>
                  <a:ext uri="{FF2B5EF4-FFF2-40B4-BE49-F238E27FC236}">
                    <a16:creationId xmlns:a16="http://schemas.microsoft.com/office/drawing/2014/main" id="{6424CAC6-AD98-4F72-A197-249BD9A54284}"/>
                  </a:ext>
                </a:extLst>
              </p:cNvPr>
              <p:cNvSpPr txBox="1"/>
              <p:nvPr/>
            </p:nvSpPr>
            <p:spPr>
              <a:xfrm>
                <a:off x="3195392"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1" name="テキスト ボックス 90">
                <a:extLst>
                  <a:ext uri="{FF2B5EF4-FFF2-40B4-BE49-F238E27FC236}">
                    <a16:creationId xmlns:a16="http://schemas.microsoft.com/office/drawing/2014/main" id="{286EA5A0-F013-49B7-9E06-EC8B7F8DA9BF}"/>
                  </a:ext>
                </a:extLst>
              </p:cNvPr>
              <p:cNvSpPr txBox="1"/>
              <p:nvPr/>
            </p:nvSpPr>
            <p:spPr>
              <a:xfrm>
                <a:off x="4055689"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2" name="テキスト ボックス 91">
                <a:extLst>
                  <a:ext uri="{FF2B5EF4-FFF2-40B4-BE49-F238E27FC236}">
                    <a16:creationId xmlns:a16="http://schemas.microsoft.com/office/drawing/2014/main" id="{EE2DDACC-17E0-47DC-B0CF-A467080258A8}"/>
                  </a:ext>
                </a:extLst>
              </p:cNvPr>
              <p:cNvSpPr txBox="1"/>
              <p:nvPr/>
            </p:nvSpPr>
            <p:spPr>
              <a:xfrm>
                <a:off x="3626510"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3" name="テキスト ボックス 92">
                <a:extLst>
                  <a:ext uri="{FF2B5EF4-FFF2-40B4-BE49-F238E27FC236}">
                    <a16:creationId xmlns:a16="http://schemas.microsoft.com/office/drawing/2014/main" id="{67E5ED2F-EE04-4728-B33C-EB72EF950A45}"/>
                  </a:ext>
                </a:extLst>
              </p:cNvPr>
              <p:cNvSpPr txBox="1"/>
              <p:nvPr/>
            </p:nvSpPr>
            <p:spPr>
              <a:xfrm>
                <a:off x="3844147"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4" name="テキスト ボックス 93">
                <a:extLst>
                  <a:ext uri="{FF2B5EF4-FFF2-40B4-BE49-F238E27FC236}">
                    <a16:creationId xmlns:a16="http://schemas.microsoft.com/office/drawing/2014/main" id="{45866B13-9DEF-4B0E-92D6-C3FB8DB07E24}"/>
                  </a:ext>
                </a:extLst>
              </p:cNvPr>
              <p:cNvSpPr txBox="1"/>
              <p:nvPr/>
            </p:nvSpPr>
            <p:spPr>
              <a:xfrm>
                <a:off x="4905010"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5" name="テキスト ボックス 94">
                <a:extLst>
                  <a:ext uri="{FF2B5EF4-FFF2-40B4-BE49-F238E27FC236}">
                    <a16:creationId xmlns:a16="http://schemas.microsoft.com/office/drawing/2014/main" id="{35C1732A-50E1-4F4C-BEE9-D8DAA711B757}"/>
                  </a:ext>
                </a:extLst>
              </p:cNvPr>
              <p:cNvSpPr txBox="1"/>
              <p:nvPr/>
            </p:nvSpPr>
            <p:spPr>
              <a:xfrm>
                <a:off x="4691273"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6" name="テキスト ボックス 95">
                <a:extLst>
                  <a:ext uri="{FF2B5EF4-FFF2-40B4-BE49-F238E27FC236}">
                    <a16:creationId xmlns:a16="http://schemas.microsoft.com/office/drawing/2014/main" id="{DC2659BB-0C69-454E-8D66-C6A1511DDE1B}"/>
                  </a:ext>
                </a:extLst>
              </p:cNvPr>
              <p:cNvSpPr txBox="1"/>
              <p:nvPr/>
            </p:nvSpPr>
            <p:spPr>
              <a:xfrm>
                <a:off x="4470200"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8" name="テキスト ボックス 97">
                <a:extLst>
                  <a:ext uri="{FF2B5EF4-FFF2-40B4-BE49-F238E27FC236}">
                    <a16:creationId xmlns:a16="http://schemas.microsoft.com/office/drawing/2014/main" id="{FD411F80-543E-4184-BDBD-6729B9DA8AB9}"/>
                  </a:ext>
                </a:extLst>
              </p:cNvPr>
              <p:cNvSpPr txBox="1"/>
              <p:nvPr/>
            </p:nvSpPr>
            <p:spPr>
              <a:xfrm>
                <a:off x="5582577"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99" name="テキスト ボックス 98">
                <a:extLst>
                  <a:ext uri="{FF2B5EF4-FFF2-40B4-BE49-F238E27FC236}">
                    <a16:creationId xmlns:a16="http://schemas.microsoft.com/office/drawing/2014/main" id="{60F0974D-2257-4C4C-A369-93867D7BCB9C}"/>
                  </a:ext>
                </a:extLst>
              </p:cNvPr>
              <p:cNvSpPr txBox="1"/>
              <p:nvPr/>
            </p:nvSpPr>
            <p:spPr>
              <a:xfrm>
                <a:off x="6021861"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0" name="テキスト ボックス 99">
                <a:extLst>
                  <a:ext uri="{FF2B5EF4-FFF2-40B4-BE49-F238E27FC236}">
                    <a16:creationId xmlns:a16="http://schemas.microsoft.com/office/drawing/2014/main" id="{758CEC2E-6446-412A-BCDF-D4F5A40C8225}"/>
                  </a:ext>
                </a:extLst>
              </p:cNvPr>
              <p:cNvSpPr txBox="1"/>
              <p:nvPr/>
            </p:nvSpPr>
            <p:spPr>
              <a:xfrm>
                <a:off x="6228933"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1" name="テキスト ボックス 100">
                <a:extLst>
                  <a:ext uri="{FF2B5EF4-FFF2-40B4-BE49-F238E27FC236}">
                    <a16:creationId xmlns:a16="http://schemas.microsoft.com/office/drawing/2014/main" id="{36CD37CA-1925-46D0-90BB-1D15C5BBFD7F}"/>
                  </a:ext>
                </a:extLst>
              </p:cNvPr>
              <p:cNvSpPr txBox="1"/>
              <p:nvPr/>
            </p:nvSpPr>
            <p:spPr>
              <a:xfrm>
                <a:off x="6428124"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2" name="テキスト ボックス 101">
                <a:extLst>
                  <a:ext uri="{FF2B5EF4-FFF2-40B4-BE49-F238E27FC236}">
                    <a16:creationId xmlns:a16="http://schemas.microsoft.com/office/drawing/2014/main" id="{C42CFFB4-67A7-4174-B3AE-CF785EFE258D}"/>
                  </a:ext>
                </a:extLst>
              </p:cNvPr>
              <p:cNvSpPr txBox="1"/>
              <p:nvPr/>
            </p:nvSpPr>
            <p:spPr>
              <a:xfrm>
                <a:off x="6866431"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3" name="テキスト ボックス 102">
                <a:extLst>
                  <a:ext uri="{FF2B5EF4-FFF2-40B4-BE49-F238E27FC236}">
                    <a16:creationId xmlns:a16="http://schemas.microsoft.com/office/drawing/2014/main" id="{0C4CA840-90BF-46A0-9269-D1A98DDEE347}"/>
                  </a:ext>
                </a:extLst>
              </p:cNvPr>
              <p:cNvSpPr txBox="1"/>
              <p:nvPr/>
            </p:nvSpPr>
            <p:spPr>
              <a:xfrm>
                <a:off x="7074470"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4" name="テキスト ボックス 103">
                <a:extLst>
                  <a:ext uri="{FF2B5EF4-FFF2-40B4-BE49-F238E27FC236}">
                    <a16:creationId xmlns:a16="http://schemas.microsoft.com/office/drawing/2014/main" id="{B47325A2-C16F-4FFE-ADCB-E3A816BAF75B}"/>
                  </a:ext>
                </a:extLst>
              </p:cNvPr>
              <p:cNvSpPr txBox="1"/>
              <p:nvPr/>
            </p:nvSpPr>
            <p:spPr>
              <a:xfrm>
                <a:off x="7505602"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sp>
            <p:nvSpPr>
              <p:cNvPr id="105" name="テキスト ボックス 104">
                <a:extLst>
                  <a:ext uri="{FF2B5EF4-FFF2-40B4-BE49-F238E27FC236}">
                    <a16:creationId xmlns:a16="http://schemas.microsoft.com/office/drawing/2014/main" id="{469D2579-F970-4D12-B8CA-DE12B1C965A5}"/>
                  </a:ext>
                </a:extLst>
              </p:cNvPr>
              <p:cNvSpPr txBox="1"/>
              <p:nvPr/>
            </p:nvSpPr>
            <p:spPr>
              <a:xfrm>
                <a:off x="7717507" y="578404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grpSp>
        <p:sp>
          <p:nvSpPr>
            <p:cNvPr id="113" name="テキスト ボックス 112">
              <a:extLst>
                <a:ext uri="{FF2B5EF4-FFF2-40B4-BE49-F238E27FC236}">
                  <a16:creationId xmlns:a16="http://schemas.microsoft.com/office/drawing/2014/main" id="{07656C97-A860-49A7-82B1-4C97B1A35FE5}"/>
                </a:ext>
              </a:extLst>
            </p:cNvPr>
            <p:cNvSpPr txBox="1"/>
            <p:nvPr/>
          </p:nvSpPr>
          <p:spPr>
            <a:xfrm>
              <a:off x="5308389" y="5712922"/>
              <a:ext cx="353943" cy="374461"/>
            </a:xfrm>
            <a:prstGeom prst="rect">
              <a:avLst/>
            </a:prstGeom>
            <a:noFill/>
          </p:spPr>
          <p:txBody>
            <a:bodyPr vert="eaVert" wrap="none" rtlCol="0" anchor="ctr">
              <a:spAutoFit/>
            </a:bodyPr>
            <a:lstStyle/>
            <a:p>
              <a:pPr algn="ctr"/>
              <a:r>
                <a:rPr kumimoji="1" lang="ja-JP" altLang="en-US" sz="1100" b="1" dirty="0">
                  <a:solidFill>
                    <a:srgbClr val="FF0000"/>
                  </a:solidFill>
                  <a:latin typeface="Meiryo UI" panose="020B0604030504040204" pitchFamily="50" charset="-128"/>
                  <a:ea typeface="Meiryo UI" panose="020B0604030504040204" pitchFamily="50" charset="-128"/>
                </a:rPr>
                <a:t>中断</a:t>
              </a:r>
            </a:p>
          </p:txBody>
        </p:sp>
      </p:grpSp>
      <p:grpSp>
        <p:nvGrpSpPr>
          <p:cNvPr id="121" name="グループ化 120">
            <a:extLst>
              <a:ext uri="{FF2B5EF4-FFF2-40B4-BE49-F238E27FC236}">
                <a16:creationId xmlns:a16="http://schemas.microsoft.com/office/drawing/2014/main" id="{FDA135AF-C546-4EC0-BA41-535692C0017D}"/>
              </a:ext>
            </a:extLst>
          </p:cNvPr>
          <p:cNvGrpSpPr/>
          <p:nvPr/>
        </p:nvGrpSpPr>
        <p:grpSpPr>
          <a:xfrm>
            <a:off x="2867075" y="2736102"/>
            <a:ext cx="2767896" cy="278436"/>
            <a:chOff x="2867075" y="2736102"/>
            <a:chExt cx="2767896" cy="278436"/>
          </a:xfrm>
        </p:grpSpPr>
        <p:sp>
          <p:nvSpPr>
            <p:cNvPr id="109" name="楕円 108">
              <a:extLst>
                <a:ext uri="{FF2B5EF4-FFF2-40B4-BE49-F238E27FC236}">
                  <a16:creationId xmlns:a16="http://schemas.microsoft.com/office/drawing/2014/main" id="{8327D5AB-38D4-4267-A749-876DF2906F14}"/>
                </a:ext>
              </a:extLst>
            </p:cNvPr>
            <p:cNvSpPr>
              <a:spLocks noChangeAspect="1"/>
            </p:cNvSpPr>
            <p:nvPr/>
          </p:nvSpPr>
          <p:spPr>
            <a:xfrm>
              <a:off x="2867075"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0404A781-49E3-497F-B2A5-C0EE77B4512C}"/>
                </a:ext>
              </a:extLst>
            </p:cNvPr>
            <p:cNvSpPr>
              <a:spLocks noChangeAspect="1"/>
            </p:cNvSpPr>
            <p:nvPr/>
          </p:nvSpPr>
          <p:spPr>
            <a:xfrm>
              <a:off x="5526971"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8" name="直線コネクタ 117">
              <a:extLst>
                <a:ext uri="{FF2B5EF4-FFF2-40B4-BE49-F238E27FC236}">
                  <a16:creationId xmlns:a16="http://schemas.microsoft.com/office/drawing/2014/main" id="{7409A454-FF5F-4865-9E41-3520616C5719}"/>
                </a:ext>
              </a:extLst>
            </p:cNvPr>
            <p:cNvCxnSpPr>
              <a:cxnSpLocks/>
            </p:cNvCxnSpPr>
            <p:nvPr/>
          </p:nvCxnSpPr>
          <p:spPr>
            <a:xfrm>
              <a:off x="2919730" y="2870538"/>
              <a:ext cx="0" cy="144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FBB9508A-6881-4B6D-992A-734796F8BA98}"/>
                </a:ext>
              </a:extLst>
            </p:cNvPr>
            <p:cNvCxnSpPr>
              <a:cxnSpLocks/>
            </p:cNvCxnSpPr>
            <p:nvPr/>
          </p:nvCxnSpPr>
          <p:spPr>
            <a:xfrm>
              <a:off x="5582577" y="2870538"/>
              <a:ext cx="0" cy="144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grpSp>
      <p:grpSp>
        <p:nvGrpSpPr>
          <p:cNvPr id="122" name="グループ化 121">
            <a:extLst>
              <a:ext uri="{FF2B5EF4-FFF2-40B4-BE49-F238E27FC236}">
                <a16:creationId xmlns:a16="http://schemas.microsoft.com/office/drawing/2014/main" id="{CC919EA3-E6F4-4B97-830A-FD9388CBB208}"/>
              </a:ext>
            </a:extLst>
          </p:cNvPr>
          <p:cNvGrpSpPr/>
          <p:nvPr/>
        </p:nvGrpSpPr>
        <p:grpSpPr>
          <a:xfrm>
            <a:off x="2867075" y="4126028"/>
            <a:ext cx="2767896" cy="350436"/>
            <a:chOff x="2867075" y="2736102"/>
            <a:chExt cx="2767896" cy="350436"/>
          </a:xfrm>
        </p:grpSpPr>
        <p:sp>
          <p:nvSpPr>
            <p:cNvPr id="123" name="楕円 122">
              <a:extLst>
                <a:ext uri="{FF2B5EF4-FFF2-40B4-BE49-F238E27FC236}">
                  <a16:creationId xmlns:a16="http://schemas.microsoft.com/office/drawing/2014/main" id="{1ECCF3F6-EC5C-4C25-B549-FE13D8FEB0FA}"/>
                </a:ext>
              </a:extLst>
            </p:cNvPr>
            <p:cNvSpPr>
              <a:spLocks noChangeAspect="1"/>
            </p:cNvSpPr>
            <p:nvPr/>
          </p:nvSpPr>
          <p:spPr>
            <a:xfrm>
              <a:off x="2867075"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楕円 123">
              <a:extLst>
                <a:ext uri="{FF2B5EF4-FFF2-40B4-BE49-F238E27FC236}">
                  <a16:creationId xmlns:a16="http://schemas.microsoft.com/office/drawing/2014/main" id="{8305F220-E0F7-4DFD-8FA6-C69134D09636}"/>
                </a:ext>
              </a:extLst>
            </p:cNvPr>
            <p:cNvSpPr>
              <a:spLocks noChangeAspect="1"/>
            </p:cNvSpPr>
            <p:nvPr/>
          </p:nvSpPr>
          <p:spPr>
            <a:xfrm>
              <a:off x="5526971"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5" name="直線コネクタ 124">
              <a:extLst>
                <a:ext uri="{FF2B5EF4-FFF2-40B4-BE49-F238E27FC236}">
                  <a16:creationId xmlns:a16="http://schemas.microsoft.com/office/drawing/2014/main" id="{84FD0208-6253-448B-A825-BD2F7B5F7726}"/>
                </a:ext>
              </a:extLst>
            </p:cNvPr>
            <p:cNvCxnSpPr>
              <a:cxnSpLocks/>
            </p:cNvCxnSpPr>
            <p:nvPr/>
          </p:nvCxnSpPr>
          <p:spPr>
            <a:xfrm>
              <a:off x="2919730" y="2870538"/>
              <a:ext cx="0" cy="216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72B03DA2-DD92-467E-B2F6-1D263A87FB51}"/>
                </a:ext>
              </a:extLst>
            </p:cNvPr>
            <p:cNvCxnSpPr>
              <a:cxnSpLocks/>
            </p:cNvCxnSpPr>
            <p:nvPr/>
          </p:nvCxnSpPr>
          <p:spPr>
            <a:xfrm>
              <a:off x="5582577" y="2870538"/>
              <a:ext cx="0" cy="216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グループ化 126">
            <a:extLst>
              <a:ext uri="{FF2B5EF4-FFF2-40B4-BE49-F238E27FC236}">
                <a16:creationId xmlns:a16="http://schemas.microsoft.com/office/drawing/2014/main" id="{34596D37-21CB-4D9C-A197-4C76126029EF}"/>
              </a:ext>
            </a:extLst>
          </p:cNvPr>
          <p:cNvGrpSpPr/>
          <p:nvPr/>
        </p:nvGrpSpPr>
        <p:grpSpPr>
          <a:xfrm>
            <a:off x="2867075" y="5638282"/>
            <a:ext cx="2767896" cy="458436"/>
            <a:chOff x="2867075" y="2736102"/>
            <a:chExt cx="2767896" cy="458436"/>
          </a:xfrm>
        </p:grpSpPr>
        <p:sp>
          <p:nvSpPr>
            <p:cNvPr id="128" name="楕円 127">
              <a:extLst>
                <a:ext uri="{FF2B5EF4-FFF2-40B4-BE49-F238E27FC236}">
                  <a16:creationId xmlns:a16="http://schemas.microsoft.com/office/drawing/2014/main" id="{5B1B2FB7-0FD6-43A6-98BE-47F4F9A7A762}"/>
                </a:ext>
              </a:extLst>
            </p:cNvPr>
            <p:cNvSpPr>
              <a:spLocks noChangeAspect="1"/>
            </p:cNvSpPr>
            <p:nvPr/>
          </p:nvSpPr>
          <p:spPr>
            <a:xfrm>
              <a:off x="2867075"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楕円 128">
              <a:extLst>
                <a:ext uri="{FF2B5EF4-FFF2-40B4-BE49-F238E27FC236}">
                  <a16:creationId xmlns:a16="http://schemas.microsoft.com/office/drawing/2014/main" id="{B5B9FF75-AB8F-4D53-A1BF-34AD00D847CE}"/>
                </a:ext>
              </a:extLst>
            </p:cNvPr>
            <p:cNvSpPr>
              <a:spLocks noChangeAspect="1"/>
            </p:cNvSpPr>
            <p:nvPr/>
          </p:nvSpPr>
          <p:spPr>
            <a:xfrm>
              <a:off x="5526971" y="2736102"/>
              <a:ext cx="108000" cy="108000"/>
            </a:xfrm>
            <a:prstGeom prst="ellipse">
              <a:avLst/>
            </a:prstGeom>
            <a:solidFill>
              <a:srgbClr val="D82B83"/>
            </a:solidFill>
            <a:ln w="50800">
              <a:solidFill>
                <a:srgbClr val="D82B83">
                  <a:alpha val="4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0" name="直線コネクタ 129">
              <a:extLst>
                <a:ext uri="{FF2B5EF4-FFF2-40B4-BE49-F238E27FC236}">
                  <a16:creationId xmlns:a16="http://schemas.microsoft.com/office/drawing/2014/main" id="{D1F6BE69-FC64-4585-8418-BCA1E9B33B6A}"/>
                </a:ext>
              </a:extLst>
            </p:cNvPr>
            <p:cNvCxnSpPr>
              <a:cxnSpLocks/>
            </p:cNvCxnSpPr>
            <p:nvPr/>
          </p:nvCxnSpPr>
          <p:spPr>
            <a:xfrm>
              <a:off x="2919730" y="2870538"/>
              <a:ext cx="0" cy="324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30D5AE21-5E8C-4B5E-8C2B-6100C8B3F245}"/>
                </a:ext>
              </a:extLst>
            </p:cNvPr>
            <p:cNvCxnSpPr>
              <a:cxnSpLocks/>
            </p:cNvCxnSpPr>
            <p:nvPr/>
          </p:nvCxnSpPr>
          <p:spPr>
            <a:xfrm>
              <a:off x="5582577" y="2870538"/>
              <a:ext cx="0" cy="324000"/>
            </a:xfrm>
            <a:prstGeom prst="line">
              <a:avLst/>
            </a:prstGeom>
            <a:ln w="12700">
              <a:solidFill>
                <a:srgbClr val="D82B83"/>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73277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graphicFrame>
        <p:nvGraphicFramePr>
          <p:cNvPr id="3" name="表 2">
            <a:extLst>
              <a:ext uri="{FF2B5EF4-FFF2-40B4-BE49-F238E27FC236}">
                <a16:creationId xmlns:a16="http://schemas.microsoft.com/office/drawing/2014/main" id="{FED19F29-77E2-4CD8-9E20-174136F77934}"/>
              </a:ext>
            </a:extLst>
          </p:cNvPr>
          <p:cNvGraphicFramePr>
            <a:graphicFrameLocks noGrp="1"/>
          </p:cNvGraphicFramePr>
          <p:nvPr>
            <p:extLst>
              <p:ext uri="{D42A27DB-BD31-4B8C-83A1-F6EECF244321}">
                <p14:modId xmlns:p14="http://schemas.microsoft.com/office/powerpoint/2010/main" val="3869482374"/>
              </p:ext>
            </p:extLst>
          </p:nvPr>
        </p:nvGraphicFramePr>
        <p:xfrm>
          <a:off x="594000" y="1146443"/>
          <a:ext cx="7956000" cy="5148000"/>
        </p:xfrm>
        <a:graphic>
          <a:graphicData uri="http://schemas.openxmlformats.org/drawingml/2006/table">
            <a:tbl>
              <a:tblPr>
                <a:tableStyleId>{5C22544A-7EE6-4342-B048-85BDC9FD1C3A}</a:tableStyleId>
              </a:tblPr>
              <a:tblGrid>
                <a:gridCol w="3096000">
                  <a:extLst>
                    <a:ext uri="{9D8B030D-6E8A-4147-A177-3AD203B41FA5}">
                      <a16:colId xmlns:a16="http://schemas.microsoft.com/office/drawing/2014/main" val="2095341676"/>
                    </a:ext>
                  </a:extLst>
                </a:gridCol>
                <a:gridCol w="1620000">
                  <a:extLst>
                    <a:ext uri="{9D8B030D-6E8A-4147-A177-3AD203B41FA5}">
                      <a16:colId xmlns:a16="http://schemas.microsoft.com/office/drawing/2014/main" val="2195075666"/>
                    </a:ext>
                  </a:extLst>
                </a:gridCol>
                <a:gridCol w="1620000">
                  <a:extLst>
                    <a:ext uri="{9D8B030D-6E8A-4147-A177-3AD203B41FA5}">
                      <a16:colId xmlns:a16="http://schemas.microsoft.com/office/drawing/2014/main" val="210669456"/>
                    </a:ext>
                  </a:extLst>
                </a:gridCol>
                <a:gridCol w="1620000">
                  <a:extLst>
                    <a:ext uri="{9D8B030D-6E8A-4147-A177-3AD203B41FA5}">
                      <a16:colId xmlns:a16="http://schemas.microsoft.com/office/drawing/2014/main" val="979643181"/>
                    </a:ext>
                  </a:extLst>
                </a:gridCol>
              </a:tblGrid>
              <a:tr h="468000">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変数</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ja-JP" altLang="en-US" sz="1400" b="1" u="none" strike="noStrike" dirty="0">
                          <a:solidFill>
                            <a:schemeClr val="bg1"/>
                          </a:solidFill>
                          <a:effectLst/>
                          <a:latin typeface="Meiryo UI" panose="020B0604030504040204" pitchFamily="50" charset="-128"/>
                          <a:ea typeface="Meiryo UI" panose="020B0604030504040204" pitchFamily="50" charset="-128"/>
                        </a:rPr>
                        <a:t>条件</a:t>
                      </a:r>
                      <a:r>
                        <a:rPr lang="en-US" altLang="ja-JP" sz="1400" b="1" u="none" strike="noStrike" dirty="0">
                          <a:solidFill>
                            <a:schemeClr val="bg1"/>
                          </a:solidFill>
                          <a:effectLst/>
                          <a:latin typeface="Meiryo UI" panose="020B0604030504040204" pitchFamily="50" charset="-128"/>
                          <a:ea typeface="Meiryo UI" panose="020B0604030504040204" pitchFamily="50" charset="-128"/>
                        </a:rPr>
                        <a:t>1(</a:t>
                      </a:r>
                      <a:r>
                        <a:rPr lang="en-US" sz="1400" b="1" u="none" strike="noStrike" dirty="0">
                          <a:solidFill>
                            <a:schemeClr val="bg1"/>
                          </a:solidFill>
                          <a:effectLst/>
                          <a:latin typeface="Meiryo UI" panose="020B0604030504040204" pitchFamily="50" charset="-128"/>
                          <a:ea typeface="Meiryo UI" panose="020B0604030504040204" pitchFamily="50" charset="-128"/>
                        </a:rPr>
                        <a:t>n=8)</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8C4CC"/>
                    </a:solidFill>
                  </a:tcPr>
                </a:tc>
                <a:tc>
                  <a:txBody>
                    <a:bodyPr/>
                    <a:lstStyle/>
                    <a:p>
                      <a:pPr algn="ctr" fontAlgn="ctr"/>
                      <a:r>
                        <a:rPr lang="ja-JP" altLang="en-US" sz="1400" b="1" u="none" strike="noStrike" dirty="0">
                          <a:solidFill>
                            <a:schemeClr val="bg1"/>
                          </a:solidFill>
                          <a:effectLst/>
                          <a:latin typeface="Meiryo UI" panose="020B0604030504040204" pitchFamily="50" charset="-128"/>
                          <a:ea typeface="Meiryo UI" panose="020B0604030504040204" pitchFamily="50" charset="-128"/>
                        </a:rPr>
                        <a:t>条件</a:t>
                      </a:r>
                      <a:r>
                        <a:rPr lang="en-US" altLang="ja-JP" sz="1400" b="1" u="none" strike="noStrike" dirty="0">
                          <a:solidFill>
                            <a:schemeClr val="bg1"/>
                          </a:solidFill>
                          <a:effectLst/>
                          <a:latin typeface="Meiryo UI" panose="020B0604030504040204" pitchFamily="50" charset="-128"/>
                          <a:ea typeface="Meiryo UI" panose="020B0604030504040204" pitchFamily="50" charset="-128"/>
                        </a:rPr>
                        <a:t>2(</a:t>
                      </a:r>
                      <a:r>
                        <a:rPr lang="en-US" sz="1400" b="1" u="none" strike="noStrike" dirty="0">
                          <a:solidFill>
                            <a:schemeClr val="bg1"/>
                          </a:solidFill>
                          <a:effectLst/>
                          <a:latin typeface="Meiryo UI" panose="020B0604030504040204" pitchFamily="50" charset="-128"/>
                          <a:ea typeface="Meiryo UI" panose="020B0604030504040204" pitchFamily="50" charset="-128"/>
                        </a:rPr>
                        <a:t>n=8)</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9BADD"/>
                    </a:solidFill>
                  </a:tcPr>
                </a:tc>
                <a:tc>
                  <a:txBody>
                    <a:bodyPr/>
                    <a:lstStyle/>
                    <a:p>
                      <a:pPr algn="ctr" fontAlgn="ctr"/>
                      <a:r>
                        <a:rPr lang="ja-JP" altLang="en-US" sz="1400" b="1" u="none" strike="noStrike" dirty="0">
                          <a:solidFill>
                            <a:schemeClr val="bg1"/>
                          </a:solidFill>
                          <a:effectLst/>
                          <a:latin typeface="Meiryo UI" panose="020B0604030504040204" pitchFamily="50" charset="-128"/>
                          <a:ea typeface="Meiryo UI" panose="020B0604030504040204" pitchFamily="50" charset="-128"/>
                        </a:rPr>
                        <a:t>条件</a:t>
                      </a:r>
                      <a:r>
                        <a:rPr lang="en-US" altLang="ja-JP" sz="1400" b="1" u="none" strike="noStrike" dirty="0">
                          <a:solidFill>
                            <a:schemeClr val="bg1"/>
                          </a:solidFill>
                          <a:effectLst/>
                          <a:latin typeface="Meiryo UI" panose="020B0604030504040204" pitchFamily="50" charset="-128"/>
                          <a:ea typeface="Meiryo UI" panose="020B0604030504040204" pitchFamily="50" charset="-128"/>
                        </a:rPr>
                        <a:t>3(</a:t>
                      </a:r>
                      <a:r>
                        <a:rPr lang="en-US" sz="1400" b="1" u="none" strike="noStrike" dirty="0">
                          <a:solidFill>
                            <a:schemeClr val="bg1"/>
                          </a:solidFill>
                          <a:effectLst/>
                          <a:latin typeface="Meiryo UI" panose="020B0604030504040204" pitchFamily="50" charset="-128"/>
                          <a:ea typeface="Meiryo UI" panose="020B0604030504040204" pitchFamily="50" charset="-128"/>
                        </a:rPr>
                        <a:t>n=8)</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9CC7"/>
                    </a:solidFill>
                  </a:tcPr>
                </a:tc>
                <a:extLst>
                  <a:ext uri="{0D108BD9-81ED-4DB2-BD59-A6C34878D82A}">
                    <a16:rowId xmlns:a16="http://schemas.microsoft.com/office/drawing/2014/main" val="904214698"/>
                  </a:ext>
                </a:extLst>
              </a:tr>
              <a:tr h="468000">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 試験条件下の座位時間／活動時間</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2923706"/>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座位時間</a:t>
                      </a:r>
                      <a:r>
                        <a:rPr lang="en-US" altLang="zh-TW"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7.3±0.3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6.9±0.3</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6.5±0.3</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6370156"/>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立位時間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時</a:t>
                      </a:r>
                      <a:r>
                        <a:rPr lang="ja-JP" altLang="en-US" sz="1400" b="1" u="none" strike="noStrike" dirty="0">
                          <a:effectLst/>
                          <a:latin typeface="Meiryo UI" panose="020B0604030504040204" pitchFamily="50" charset="-128"/>
                          <a:ea typeface="Meiryo UI" panose="020B0604030504040204" pitchFamily="50" charset="-128"/>
                        </a:rPr>
                        <a:t>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0.4±0.2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0.5±0.2</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0.4±0.2</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1571115"/>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歩行時間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時</a:t>
                      </a:r>
                      <a:r>
                        <a:rPr lang="ja-JP" altLang="en-US" sz="1400" b="1" u="none" strike="noStrike" dirty="0">
                          <a:effectLst/>
                          <a:latin typeface="Meiryo UI" panose="020B0604030504040204" pitchFamily="50" charset="-128"/>
                          <a:ea typeface="Meiryo UI" panose="020B0604030504040204" pitchFamily="50" charset="-128"/>
                        </a:rPr>
                        <a:t>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0.4±0.02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0.7±0.02</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1.2±0.02</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05016244"/>
                  </a:ext>
                </a:extLst>
              </a:tr>
              <a:tr h="468000">
                <a:tc>
                  <a:txBody>
                    <a:bodyPr/>
                    <a:lstStyle/>
                    <a:p>
                      <a:pPr algn="l" fontAlgn="ctr"/>
                      <a:r>
                        <a:rPr lang="en-US" altLang="ja-JP" sz="1400" b="1" u="none" strike="noStrike" dirty="0">
                          <a:effectLst/>
                          <a:latin typeface="Meiryo UI" panose="020B0604030504040204" pitchFamily="50" charset="-128"/>
                          <a:ea typeface="Meiryo UI" panose="020B0604030504040204" pitchFamily="50" charset="-128"/>
                        </a:rPr>
                        <a:t> 24</a:t>
                      </a:r>
                      <a:r>
                        <a:rPr lang="ja-JP" altLang="en-US" sz="1400" b="1" u="none" strike="noStrike" dirty="0">
                          <a:effectLst/>
                          <a:latin typeface="Meiryo UI" panose="020B0604030504040204" pitchFamily="50" charset="-128"/>
                          <a:ea typeface="Meiryo UI" panose="020B0604030504040204" pitchFamily="50" charset="-128"/>
                        </a:rPr>
                        <a:t>時間の座位時間／活動時間</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5923281"/>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座位時間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時</a:t>
                      </a:r>
                      <a:r>
                        <a:rPr lang="ja-JP" altLang="en-US" sz="1400" b="1" u="none" strike="noStrike" dirty="0">
                          <a:effectLst/>
                          <a:latin typeface="Meiryo UI" panose="020B0604030504040204" pitchFamily="50" charset="-128"/>
                          <a:ea typeface="Meiryo UI" panose="020B0604030504040204" pitchFamily="50" charset="-128"/>
                        </a:rPr>
                        <a:t>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12.0±0.3</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12.3±0.3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12.7±0.3</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3482128"/>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立位時間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時</a:t>
                      </a:r>
                      <a:r>
                        <a:rPr lang="ja-JP" altLang="en-US" sz="1400" b="1" u="none" strike="noStrike" dirty="0">
                          <a:effectLst/>
                          <a:latin typeface="Meiryo UI" panose="020B0604030504040204" pitchFamily="50" charset="-128"/>
                          <a:ea typeface="Meiryo UI" panose="020B0604030504040204" pitchFamily="50" charset="-128"/>
                        </a:rPr>
                        <a:t>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2.4±0.4</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2.6±0.5</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1.8±0.1</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9471182"/>
                  </a:ext>
                </a:extLst>
              </a:tr>
              <a:tr h="468000">
                <a:tc>
                  <a:txBody>
                    <a:bodyPr/>
                    <a:lstStyle/>
                    <a:p>
                      <a:pPr algn="l" fontAlgn="ctr"/>
                      <a:r>
                        <a:rPr lang="zh-TW" altLang="en-US" sz="1400" b="1" u="none" strike="noStrike" dirty="0">
                          <a:effectLst/>
                          <a:latin typeface="Meiryo UI" panose="020B0604030504040204" pitchFamily="50" charset="-128"/>
                          <a:ea typeface="Meiryo UI" panose="020B0604030504040204" pitchFamily="50" charset="-128"/>
                        </a:rPr>
                        <a:t> 歩行時間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時</a:t>
                      </a:r>
                      <a:r>
                        <a:rPr lang="ja-JP" altLang="en-US" sz="1400" b="1" u="none" strike="noStrike" dirty="0">
                          <a:effectLst/>
                          <a:latin typeface="Meiryo UI" panose="020B0604030504040204" pitchFamily="50" charset="-128"/>
                          <a:ea typeface="Meiryo UI" panose="020B0604030504040204" pitchFamily="50" charset="-128"/>
                        </a:rPr>
                        <a:t>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日</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1.4±0.1</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1.6±0.1</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2.1±0.1</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2976990"/>
                  </a:ext>
                </a:extLst>
              </a:tr>
              <a:tr h="468000">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 推定エネルギー消費量</a:t>
                      </a:r>
                      <a:r>
                        <a:rPr lang="en-US" altLang="ja-JP" sz="1400" b="1" u="none" strike="noStrike" dirty="0">
                          <a:effectLst/>
                          <a:latin typeface="Meiryo UI" panose="020B0604030504040204" pitchFamily="50" charset="-128"/>
                          <a:ea typeface="Meiryo UI" panose="020B0604030504040204" pitchFamily="50" charset="-128"/>
                        </a:rPr>
                        <a:t>(MET×</a:t>
                      </a:r>
                      <a:r>
                        <a:rPr lang="ja-JP" altLang="en-US" sz="1400" b="1" u="none" strike="noStrike" dirty="0">
                          <a:effectLst/>
                          <a:latin typeface="Meiryo UI" panose="020B0604030504040204" pitchFamily="50" charset="-128"/>
                          <a:ea typeface="Meiryo UI" panose="020B0604030504040204" pitchFamily="50" charset="-128"/>
                        </a:rPr>
                        <a:t>時間</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日</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33.3±1.3</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33.6±0.3</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34.7±0.2</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1974351"/>
                  </a:ext>
                </a:extLst>
              </a:tr>
              <a:tr h="468000">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 エネルギー摂取量</a:t>
                      </a:r>
                      <a:r>
                        <a:rPr lang="en-US" altLang="ja-JP" sz="1400" b="1" u="none" strike="noStrike" dirty="0">
                          <a:effectLst/>
                          <a:latin typeface="Meiryo UI" panose="020B0604030504040204" pitchFamily="50" charset="-128"/>
                          <a:ea typeface="Meiryo UI" panose="020B0604030504040204" pitchFamily="50" charset="-128"/>
                        </a:rPr>
                        <a:t>(kJ/</a:t>
                      </a:r>
                      <a:r>
                        <a:rPr lang="ja-JP" altLang="en-US" sz="1400" b="1" u="none" strike="noStrike" dirty="0">
                          <a:effectLst/>
                          <a:latin typeface="Meiryo UI" panose="020B0604030504040204" pitchFamily="50" charset="-128"/>
                          <a:ea typeface="Meiryo UI" panose="020B0604030504040204" pitchFamily="50" charset="-128"/>
                        </a:rPr>
                        <a:t>日</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5480.6±37.9</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5474.3±31.9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5479.9±37.8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3577098"/>
                  </a:ext>
                </a:extLst>
              </a:tr>
            </a:tbl>
          </a:graphicData>
        </a:graphic>
      </p:graphicFrame>
      <p:sp>
        <p:nvSpPr>
          <p:cNvPr id="4" name="テキスト ボックス 3">
            <a:extLst>
              <a:ext uri="{FF2B5EF4-FFF2-40B4-BE49-F238E27FC236}">
                <a16:creationId xmlns:a16="http://schemas.microsoft.com/office/drawing/2014/main" id="{846B4488-593E-408A-AD7F-E10048188959}"/>
              </a:ext>
            </a:extLst>
          </p:cNvPr>
          <p:cNvSpPr txBox="1"/>
          <p:nvPr/>
        </p:nvSpPr>
        <p:spPr>
          <a:xfrm>
            <a:off x="5065070" y="6305835"/>
            <a:ext cx="3618298" cy="276999"/>
          </a:xfrm>
          <a:prstGeom prst="rect">
            <a:avLst/>
          </a:prstGeom>
          <a:noFill/>
        </p:spPr>
        <p:txBody>
          <a:bodyPr wrap="none" rtlCol="0">
            <a:spAutoFit/>
          </a:bodyPr>
          <a:lstStyle/>
          <a:p>
            <a:pPr algn="r"/>
            <a:r>
              <a:rPr lang="en-US" altLang="ja-JP" sz="1200" dirty="0">
                <a:latin typeface="Meiryo UI" panose="020B0604030504040204" pitchFamily="50" charset="-128"/>
                <a:ea typeface="Meiryo UI" panose="020B0604030504040204" pitchFamily="50" charset="-128"/>
              </a:rPr>
              <a:t>*P&lt;0.04</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vs. </a:t>
            </a:r>
            <a:r>
              <a:rPr lang="ja-JP" altLang="en-US" sz="1200" dirty="0">
                <a:latin typeface="Meiryo UI" panose="020B0604030504040204" pitchFamily="50" charset="-128"/>
                <a:ea typeface="Meiryo UI" panose="020B0604030504040204" pitchFamily="50" charset="-128"/>
              </a:rPr>
              <a:t>条件</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†P</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0.02</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vs. </a:t>
            </a:r>
            <a:r>
              <a:rPr kumimoji="1" lang="ja-JP" altLang="en-US" sz="1200" dirty="0">
                <a:latin typeface="Meiryo UI" panose="020B0604030504040204" pitchFamily="50" charset="-128"/>
                <a:ea typeface="Meiryo UI" panose="020B0604030504040204" pitchFamily="50" charset="-128"/>
              </a:rPr>
              <a:t>条件</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a:t>
            </a:r>
          </a:p>
        </p:txBody>
      </p:sp>
      <p:sp>
        <p:nvSpPr>
          <p:cNvPr id="5" name="テキスト ボックス 4">
            <a:extLst>
              <a:ext uri="{FF2B5EF4-FFF2-40B4-BE49-F238E27FC236}">
                <a16:creationId xmlns:a16="http://schemas.microsoft.com/office/drawing/2014/main" id="{AEACC5AD-191D-4F7F-BB43-5C27C8990677}"/>
              </a:ext>
            </a:extLst>
          </p:cNvPr>
          <p:cNvSpPr txBox="1"/>
          <p:nvPr/>
        </p:nvSpPr>
        <p:spPr>
          <a:xfrm>
            <a:off x="341592" y="73503"/>
            <a:ext cx="6032421" cy="830997"/>
          </a:xfrm>
          <a:prstGeom prst="rect">
            <a:avLst/>
          </a:prstGeom>
          <a:noFill/>
        </p:spPr>
        <p:txBody>
          <a:bodyPr wrap="none" rtlCol="0" anchor="ctr">
            <a:spAutoFit/>
          </a:bodyPr>
          <a:lstStyle/>
          <a:p>
            <a:r>
              <a:rPr kumimoji="1" lang="ja-JP" altLang="en-US" sz="2400" b="1" dirty="0">
                <a:latin typeface="メイリオ" panose="020B0604030504040204" pitchFamily="50" charset="-128"/>
                <a:ea typeface="メイリオ" panose="020B0604030504040204" pitchFamily="50" charset="-128"/>
              </a:rPr>
              <a:t>試験条件日における座位時間、活動時間、</a:t>
            </a:r>
            <a:endParaRPr kumimoji="1" lang="en-US" altLang="ja-JP" sz="2400" b="1" dirty="0">
              <a:latin typeface="メイリオ" panose="020B0604030504040204" pitchFamily="50" charset="-128"/>
              <a:ea typeface="メイリオ" panose="020B0604030504040204" pitchFamily="50" charset="-128"/>
            </a:endParaRPr>
          </a:p>
          <a:p>
            <a:r>
              <a:rPr kumimoji="1" lang="ja-JP" altLang="en-US" sz="2400" b="1" dirty="0">
                <a:latin typeface="メイリオ" panose="020B0604030504040204" pitchFamily="50" charset="-128"/>
                <a:ea typeface="メイリオ" panose="020B0604030504040204" pitchFamily="50" charset="-128"/>
              </a:rPr>
              <a:t>エネルギー消費量、エネルギー摂取量</a:t>
            </a:r>
          </a:p>
        </p:txBody>
      </p:sp>
      <p:sp>
        <p:nvSpPr>
          <p:cNvPr id="6" name="テキスト ボックス 5">
            <a:extLst>
              <a:ext uri="{FF2B5EF4-FFF2-40B4-BE49-F238E27FC236}">
                <a16:creationId xmlns:a16="http://schemas.microsoft.com/office/drawing/2014/main" id="{A5B58FC4-C7CD-419A-9077-DFFF399BE5B9}"/>
              </a:ext>
            </a:extLst>
          </p:cNvPr>
          <p:cNvSpPr txBox="1"/>
          <p:nvPr/>
        </p:nvSpPr>
        <p:spPr>
          <a:xfrm>
            <a:off x="551959" y="6305834"/>
            <a:ext cx="941283" cy="276999"/>
          </a:xfrm>
          <a:prstGeom prst="rect">
            <a:avLst/>
          </a:prstGeom>
          <a:noFill/>
        </p:spPr>
        <p:txBody>
          <a:bodyPr wrap="none" rtlCol="0">
            <a:spAutoFit/>
          </a:bodyPr>
          <a:lstStyle/>
          <a:p>
            <a:pPr algn="r"/>
            <a:r>
              <a:rPr lang="en-US" altLang="ja-JP" sz="1200" dirty="0" err="1">
                <a:latin typeface="Meiryo UI" panose="020B0604030504040204" pitchFamily="50" charset="-128"/>
                <a:ea typeface="Meiryo UI" panose="020B0604030504040204" pitchFamily="50" charset="-128"/>
              </a:rPr>
              <a:t>m</a:t>
            </a:r>
            <a:r>
              <a:rPr kumimoji="1" lang="en-US" altLang="ja-JP" sz="1200" dirty="0" err="1">
                <a:latin typeface="Meiryo UI" panose="020B0604030504040204" pitchFamily="50" charset="-128"/>
                <a:ea typeface="Meiryo UI" panose="020B0604030504040204" pitchFamily="50" charset="-128"/>
              </a:rPr>
              <a:t>ean±SD</a:t>
            </a:r>
            <a:endParaRPr kumimoji="1"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9559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sp>
        <p:nvSpPr>
          <p:cNvPr id="42" name="テキスト ボックス 41">
            <a:extLst>
              <a:ext uri="{FF2B5EF4-FFF2-40B4-BE49-F238E27FC236}">
                <a16:creationId xmlns:a16="http://schemas.microsoft.com/office/drawing/2014/main" id="{7569BED6-9388-46D0-B422-27C9A2A86E74}"/>
              </a:ext>
            </a:extLst>
          </p:cNvPr>
          <p:cNvSpPr txBox="1"/>
          <p:nvPr/>
        </p:nvSpPr>
        <p:spPr>
          <a:xfrm>
            <a:off x="7314903" y="6227552"/>
            <a:ext cx="1721946" cy="415498"/>
          </a:xfrm>
          <a:prstGeom prst="rect">
            <a:avLst/>
          </a:prstGeom>
          <a:noFill/>
        </p:spPr>
        <p:txBody>
          <a:bodyPr wrap="none" rtlCol="0" anchor="ctr">
            <a:spAutoFit/>
          </a:bodyPr>
          <a:lstStyle/>
          <a:p>
            <a:pPr algn="r"/>
            <a:r>
              <a:rPr kumimoji="1" lang="en-US" altLang="ja-JP" sz="1050" dirty="0" err="1">
                <a:latin typeface="Meiryo UI" panose="020B0604030504040204" pitchFamily="50" charset="-128"/>
                <a:ea typeface="Meiryo UI" panose="020B0604030504040204" pitchFamily="50" charset="-128"/>
              </a:rPr>
              <a:t>mean±SD</a:t>
            </a:r>
            <a:endParaRPr kumimoji="1" lang="en-US" altLang="ja-JP" sz="1050" dirty="0">
              <a:latin typeface="Meiryo UI" panose="020B0604030504040204" pitchFamily="50" charset="-128"/>
              <a:ea typeface="Meiryo UI" panose="020B0604030504040204" pitchFamily="50" charset="-128"/>
            </a:endParaRPr>
          </a:p>
          <a:p>
            <a:pPr algn="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vs. </a:t>
            </a:r>
            <a:r>
              <a:rPr kumimoji="1" lang="ja-JP" altLang="en-US" sz="1050" dirty="0">
                <a:latin typeface="Meiryo UI" panose="020B0604030504040204" pitchFamily="50" charset="-128"/>
                <a:ea typeface="Meiryo UI" panose="020B0604030504040204" pitchFamily="50" charset="-128"/>
              </a:rPr>
              <a:t>条件</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22E555F1-710C-478A-AC2F-2C2C55A3F2E6}"/>
              </a:ext>
            </a:extLst>
          </p:cNvPr>
          <p:cNvSpPr txBox="1"/>
          <p:nvPr/>
        </p:nvSpPr>
        <p:spPr>
          <a:xfrm>
            <a:off x="341592" y="457864"/>
            <a:ext cx="8033994" cy="461665"/>
          </a:xfrm>
          <a:prstGeom prst="rect">
            <a:avLst/>
          </a:prstGeom>
          <a:noFill/>
        </p:spPr>
        <p:txBody>
          <a:bodyPr wrap="none" rtlCol="0" anchor="ctr">
            <a:spAutoFit/>
          </a:bodyPr>
          <a:lstStyle/>
          <a:p>
            <a:r>
              <a:rPr kumimoji="1" lang="ja-JP" altLang="en-US" sz="2400" b="1" dirty="0">
                <a:latin typeface="メイリオ" panose="020B0604030504040204" pitchFamily="50" charset="-128"/>
                <a:ea typeface="メイリオ" panose="020B0604030504040204" pitchFamily="50" charset="-128"/>
              </a:rPr>
              <a:t>食後グルコース</a:t>
            </a:r>
            <a:r>
              <a:rPr kumimoji="1" lang="en-US" altLang="ja-JP" sz="2400" b="1" dirty="0" err="1">
                <a:latin typeface="メイリオ" panose="020B0604030504040204" pitchFamily="50" charset="-128"/>
                <a:ea typeface="メイリオ" panose="020B0604030504040204" pitchFamily="50" charset="-128"/>
              </a:rPr>
              <a:t>iAUC</a:t>
            </a:r>
            <a:r>
              <a:rPr kumimoji="1" lang="ja-JP" altLang="en-US" sz="2400" b="1" dirty="0">
                <a:latin typeface="メイリオ" panose="020B0604030504040204" pitchFamily="50" charset="-128"/>
                <a:ea typeface="メイリオ" panose="020B0604030504040204" pitchFamily="50" charset="-128"/>
              </a:rPr>
              <a:t>（朝食後／昼食後／夕食後／累計）</a:t>
            </a:r>
          </a:p>
        </p:txBody>
      </p:sp>
      <p:sp>
        <p:nvSpPr>
          <p:cNvPr id="44" name="テキスト ボックス 43">
            <a:extLst>
              <a:ext uri="{FF2B5EF4-FFF2-40B4-BE49-F238E27FC236}">
                <a16:creationId xmlns:a16="http://schemas.microsoft.com/office/drawing/2014/main" id="{CDF23B64-DDC9-437C-8B82-0331CEAEF591}"/>
              </a:ext>
            </a:extLst>
          </p:cNvPr>
          <p:cNvSpPr txBox="1"/>
          <p:nvPr/>
        </p:nvSpPr>
        <p:spPr>
          <a:xfrm>
            <a:off x="399811" y="75201"/>
            <a:ext cx="1646605" cy="384721"/>
          </a:xfrm>
          <a:prstGeom prst="rect">
            <a:avLst/>
          </a:prstGeom>
          <a:noFill/>
          <a:ln>
            <a:solidFill>
              <a:schemeClr val="tx1"/>
            </a:solidFill>
          </a:ln>
        </p:spPr>
        <p:txBody>
          <a:bodyPr wrap="none" rtlCol="0" anchor="ctr">
            <a:spAutoFit/>
          </a:bodyPr>
          <a:lstStyle/>
          <a:p>
            <a:pPr algn="ctr"/>
            <a:r>
              <a:rPr kumimoji="1" lang="ja-JP" altLang="en-US" sz="1900" b="1" dirty="0">
                <a:latin typeface="Meiryo UI" panose="020B0604030504040204" pitchFamily="50" charset="-128"/>
                <a:ea typeface="Meiryo UI" panose="020B0604030504040204" pitchFamily="50" charset="-128"/>
              </a:rPr>
              <a:t>主要評価項目</a:t>
            </a:r>
          </a:p>
        </p:txBody>
      </p:sp>
      <p:grpSp>
        <p:nvGrpSpPr>
          <p:cNvPr id="55" name="グループ化 54">
            <a:extLst>
              <a:ext uri="{FF2B5EF4-FFF2-40B4-BE49-F238E27FC236}">
                <a16:creationId xmlns:a16="http://schemas.microsoft.com/office/drawing/2014/main" id="{8A9A88C8-DA52-44A9-800F-BA09F3C09A03}"/>
              </a:ext>
            </a:extLst>
          </p:cNvPr>
          <p:cNvGrpSpPr/>
          <p:nvPr/>
        </p:nvGrpSpPr>
        <p:grpSpPr>
          <a:xfrm>
            <a:off x="222840" y="1164284"/>
            <a:ext cx="8697583" cy="5129385"/>
            <a:chOff x="222840" y="1137389"/>
            <a:chExt cx="8697583" cy="5129385"/>
          </a:xfrm>
        </p:grpSpPr>
        <p:grpSp>
          <p:nvGrpSpPr>
            <p:cNvPr id="4" name="グループ化 3">
              <a:extLst>
                <a:ext uri="{FF2B5EF4-FFF2-40B4-BE49-F238E27FC236}">
                  <a16:creationId xmlns:a16="http://schemas.microsoft.com/office/drawing/2014/main" id="{DE62E673-CA29-44B7-B27A-5316C2BADF15}"/>
                </a:ext>
              </a:extLst>
            </p:cNvPr>
            <p:cNvGrpSpPr/>
            <p:nvPr/>
          </p:nvGrpSpPr>
          <p:grpSpPr>
            <a:xfrm>
              <a:off x="222840" y="1144776"/>
              <a:ext cx="8697583" cy="5121998"/>
              <a:chOff x="186980" y="1144776"/>
              <a:chExt cx="8697583" cy="5121998"/>
            </a:xfrm>
          </p:grpSpPr>
          <p:pic>
            <p:nvPicPr>
              <p:cNvPr id="3" name="グラフィックス 2">
                <a:extLst>
                  <a:ext uri="{FF2B5EF4-FFF2-40B4-BE49-F238E27FC236}">
                    <a16:creationId xmlns:a16="http://schemas.microsoft.com/office/drawing/2014/main" id="{4A06BCBD-B539-4BCD-BE5C-C5A56428CCE3}"/>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761461" y="1694245"/>
                <a:ext cx="8123102" cy="4267199"/>
              </a:xfrm>
              <a:prstGeom prst="rect">
                <a:avLst/>
              </a:prstGeom>
            </p:spPr>
          </p:pic>
          <p:grpSp>
            <p:nvGrpSpPr>
              <p:cNvPr id="2" name="グループ化 1">
                <a:extLst>
                  <a:ext uri="{FF2B5EF4-FFF2-40B4-BE49-F238E27FC236}">
                    <a16:creationId xmlns:a16="http://schemas.microsoft.com/office/drawing/2014/main" id="{A084EF15-276A-484B-A731-DC20192ED5F6}"/>
                  </a:ext>
                </a:extLst>
              </p:cNvPr>
              <p:cNvGrpSpPr/>
              <p:nvPr/>
            </p:nvGrpSpPr>
            <p:grpSpPr>
              <a:xfrm>
                <a:off x="1109662" y="3493875"/>
                <a:ext cx="2827317" cy="276999"/>
                <a:chOff x="1028980" y="3323546"/>
                <a:chExt cx="2827317" cy="276999"/>
              </a:xfrm>
            </p:grpSpPr>
            <p:sp>
              <p:nvSpPr>
                <p:cNvPr id="5" name="テキスト ボックス 4">
                  <a:extLst>
                    <a:ext uri="{FF2B5EF4-FFF2-40B4-BE49-F238E27FC236}">
                      <a16:creationId xmlns:a16="http://schemas.microsoft.com/office/drawing/2014/main" id="{669B7A42-E9C7-445F-8D3D-ECD0B7A5DBF1}"/>
                    </a:ext>
                  </a:extLst>
                </p:cNvPr>
                <p:cNvSpPr txBox="1"/>
                <p:nvPr/>
              </p:nvSpPr>
              <p:spPr>
                <a:xfrm>
                  <a:off x="1028980"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1</a:t>
                  </a:r>
                  <a:endParaRPr kumimoji="1" lang="ja-JP" altLang="en-US" sz="12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20163BA-5F3B-4957-B14F-E15B356E0091}"/>
                    </a:ext>
                  </a:extLst>
                </p:cNvPr>
                <p:cNvSpPr txBox="1"/>
                <p:nvPr/>
              </p:nvSpPr>
              <p:spPr>
                <a:xfrm>
                  <a:off x="2102952"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2</a:t>
                  </a:r>
                  <a:endParaRPr kumimoji="1" lang="ja-JP" altLang="en-US" sz="12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B05552F-AF9A-40CD-A3B6-4590149782BA}"/>
                    </a:ext>
                  </a:extLst>
                </p:cNvPr>
                <p:cNvSpPr txBox="1"/>
                <p:nvPr/>
              </p:nvSpPr>
              <p:spPr>
                <a:xfrm>
                  <a:off x="3259659"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3</a:t>
                  </a:r>
                  <a:endParaRPr kumimoji="1" lang="ja-JP" altLang="en-US" sz="1200" b="1" dirty="0">
                    <a:latin typeface="Meiryo UI" panose="020B0604030504040204" pitchFamily="50" charset="-128"/>
                    <a:ea typeface="Meiryo UI" panose="020B0604030504040204" pitchFamily="50" charset="-128"/>
                  </a:endParaRPr>
                </a:p>
              </p:txBody>
            </p:sp>
          </p:grpSp>
          <p:sp>
            <p:nvSpPr>
              <p:cNvPr id="17" name="テキスト ボックス 16">
                <a:extLst>
                  <a:ext uri="{FF2B5EF4-FFF2-40B4-BE49-F238E27FC236}">
                    <a16:creationId xmlns:a16="http://schemas.microsoft.com/office/drawing/2014/main" id="{F47E746D-6940-4800-9794-93151A5F2B82}"/>
                  </a:ext>
                </a:extLst>
              </p:cNvPr>
              <p:cNvSpPr txBox="1"/>
              <p:nvPr/>
            </p:nvSpPr>
            <p:spPr>
              <a:xfrm>
                <a:off x="1309608" y="1144776"/>
                <a:ext cx="2411505" cy="28296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朝食後グルコース</a:t>
                </a:r>
                <a:r>
                  <a:rPr kumimoji="1" lang="en-US" altLang="ja-JP" sz="1200" b="1" dirty="0" err="1">
                    <a:latin typeface="Meiryo UI" panose="020B0604030504040204" pitchFamily="50" charset="-128"/>
                    <a:ea typeface="Meiryo UI" panose="020B0604030504040204" pitchFamily="50" charset="-128"/>
                  </a:rPr>
                  <a:t>iAUC</a:t>
                </a:r>
                <a:endParaRPr kumimoji="1" lang="ja-JP" altLang="en-US" sz="12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0D094C10-C61A-4456-941C-3DC209A5CCE7}"/>
                  </a:ext>
                </a:extLst>
              </p:cNvPr>
              <p:cNvSpPr txBox="1"/>
              <p:nvPr/>
            </p:nvSpPr>
            <p:spPr>
              <a:xfrm rot="16200000">
                <a:off x="-726076" y="2346809"/>
                <a:ext cx="2114341" cy="276999"/>
              </a:xfrm>
              <a:prstGeom prst="rect">
                <a:avLst/>
              </a:prstGeom>
              <a:noFill/>
            </p:spPr>
            <p:txBody>
              <a:bodyPr wrap="square" rtlCol="0">
                <a:spAutoFit/>
              </a:bodyPr>
              <a:lstStyle/>
              <a:p>
                <a:pPr algn="ctr"/>
                <a:r>
                  <a:rPr lang="en-US" altLang="ja-JP" sz="1200" b="1" dirty="0">
                    <a:latin typeface="Meiryo UI" panose="020B0604030504040204" pitchFamily="50" charset="-128"/>
                    <a:ea typeface="Meiryo UI" panose="020B0604030504040204" pitchFamily="50" charset="-128"/>
                  </a:rPr>
                  <a:t>(mg/dL/3.5</a:t>
                </a:r>
                <a:r>
                  <a:rPr lang="ja-JP" altLang="en-US" sz="1200" b="1" dirty="0">
                    <a:latin typeface="Meiryo UI" panose="020B0604030504040204" pitchFamily="50" charset="-128"/>
                    <a:ea typeface="Meiryo UI" panose="020B0604030504040204" pitchFamily="50" charset="-128"/>
                  </a:rPr>
                  <a:t>時間</a:t>
                </a:r>
                <a:r>
                  <a:rPr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75BB862F-BDF7-49E3-9DA8-D615DD21E091}"/>
                  </a:ext>
                </a:extLst>
              </p:cNvPr>
              <p:cNvSpPr txBox="1"/>
              <p:nvPr/>
            </p:nvSpPr>
            <p:spPr>
              <a:xfrm rot="16200000">
                <a:off x="-731691" y="4898117"/>
                <a:ext cx="2114341" cy="276999"/>
              </a:xfrm>
              <a:prstGeom prst="rect">
                <a:avLst/>
              </a:prstGeom>
              <a:noFill/>
            </p:spPr>
            <p:txBody>
              <a:bodyPr wrap="square" rtlCol="0">
                <a:spAutoFit/>
              </a:bodyPr>
              <a:lstStyle/>
              <a:p>
                <a:pPr algn="ctr"/>
                <a:r>
                  <a:rPr lang="en-US" altLang="ja-JP" sz="1200" b="1" dirty="0">
                    <a:latin typeface="Meiryo UI" panose="020B0604030504040204" pitchFamily="50" charset="-128"/>
                    <a:ea typeface="Meiryo UI" panose="020B0604030504040204" pitchFamily="50" charset="-128"/>
                  </a:rPr>
                  <a:t>(mg/dL/3.5</a:t>
                </a:r>
                <a:r>
                  <a:rPr lang="ja-JP" altLang="en-US" sz="1200" b="1" dirty="0">
                    <a:latin typeface="Meiryo UI" panose="020B0604030504040204" pitchFamily="50" charset="-128"/>
                    <a:ea typeface="Meiryo UI" panose="020B0604030504040204" pitchFamily="50" charset="-128"/>
                  </a:rPr>
                  <a:t>時間</a:t>
                </a:r>
                <a:r>
                  <a:rPr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17562E4D-7D23-42D2-9835-937AE65A6CCA}"/>
                  </a:ext>
                </a:extLst>
              </p:cNvPr>
              <p:cNvSpPr txBox="1"/>
              <p:nvPr/>
            </p:nvSpPr>
            <p:spPr>
              <a:xfrm rot="16200000">
                <a:off x="3985271" y="2346809"/>
                <a:ext cx="2114341" cy="276999"/>
              </a:xfrm>
              <a:prstGeom prst="rect">
                <a:avLst/>
              </a:prstGeom>
              <a:noFill/>
            </p:spPr>
            <p:txBody>
              <a:bodyPr wrap="square" rtlCol="0">
                <a:spAutoFit/>
              </a:bodyPr>
              <a:lstStyle/>
              <a:p>
                <a:pPr algn="ctr"/>
                <a:r>
                  <a:rPr lang="en-US" altLang="ja-JP" sz="1200" b="1" dirty="0">
                    <a:latin typeface="Meiryo UI" panose="020B0604030504040204" pitchFamily="50" charset="-128"/>
                    <a:ea typeface="Meiryo UI" panose="020B0604030504040204" pitchFamily="50" charset="-128"/>
                  </a:rPr>
                  <a:t>(mg/dL/3.5</a:t>
                </a:r>
                <a:r>
                  <a:rPr lang="ja-JP" altLang="en-US" sz="1200" b="1" dirty="0">
                    <a:latin typeface="Meiryo UI" panose="020B0604030504040204" pitchFamily="50" charset="-128"/>
                    <a:ea typeface="Meiryo UI" panose="020B0604030504040204" pitchFamily="50" charset="-128"/>
                  </a:rPr>
                  <a:t>時間</a:t>
                </a:r>
                <a:r>
                  <a:rPr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FC66E46E-A747-4DED-80A5-01D3B5B2E68E}"/>
                  </a:ext>
                </a:extLst>
              </p:cNvPr>
              <p:cNvSpPr txBox="1"/>
              <p:nvPr/>
            </p:nvSpPr>
            <p:spPr>
              <a:xfrm rot="16200000">
                <a:off x="3985271" y="4898117"/>
                <a:ext cx="2114341" cy="276999"/>
              </a:xfrm>
              <a:prstGeom prst="rect">
                <a:avLst/>
              </a:prstGeom>
              <a:noFill/>
            </p:spPr>
            <p:txBody>
              <a:bodyPr wrap="square" rtlCol="0">
                <a:spAutoFit/>
              </a:bodyPr>
              <a:lstStyle/>
              <a:p>
                <a:pPr algn="ctr"/>
                <a:r>
                  <a:rPr lang="en-US" altLang="ja-JP" sz="1200" b="1" dirty="0">
                    <a:latin typeface="Meiryo UI" panose="020B0604030504040204" pitchFamily="50" charset="-128"/>
                    <a:ea typeface="Meiryo UI" panose="020B0604030504040204" pitchFamily="50" charset="-128"/>
                  </a:rPr>
                  <a:t>(mg/dL/10.5</a:t>
                </a:r>
                <a:r>
                  <a:rPr lang="ja-JP" altLang="en-US" sz="1200" b="1" dirty="0">
                    <a:latin typeface="Meiryo UI" panose="020B0604030504040204" pitchFamily="50" charset="-128"/>
                    <a:ea typeface="Meiryo UI" panose="020B0604030504040204" pitchFamily="50" charset="-128"/>
                  </a:rPr>
                  <a:t>時間</a:t>
                </a:r>
                <a:r>
                  <a:rPr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552111F6-534B-4FB4-8FC6-0F5832650E82}"/>
                  </a:ext>
                </a:extLst>
              </p:cNvPr>
              <p:cNvSpPr txBox="1"/>
              <p:nvPr/>
            </p:nvSpPr>
            <p:spPr>
              <a:xfrm>
                <a:off x="1309608" y="3839028"/>
                <a:ext cx="2411505" cy="28296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夕食後グルコース</a:t>
                </a:r>
                <a:r>
                  <a:rPr kumimoji="1" lang="en-US" altLang="ja-JP" sz="1200" b="1" dirty="0" err="1">
                    <a:latin typeface="Meiryo UI" panose="020B0604030504040204" pitchFamily="50" charset="-128"/>
                    <a:ea typeface="Meiryo UI" panose="020B0604030504040204" pitchFamily="50" charset="-128"/>
                  </a:rPr>
                  <a:t>iAUC</a:t>
                </a:r>
                <a:endParaRPr kumimoji="1" lang="ja-JP" altLang="en-US" sz="12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74EBD27B-AA50-442D-92D1-57D064EE6F80}"/>
                  </a:ext>
                </a:extLst>
              </p:cNvPr>
              <p:cNvSpPr txBox="1"/>
              <p:nvPr/>
            </p:nvSpPr>
            <p:spPr>
              <a:xfrm>
                <a:off x="5974318" y="3835283"/>
                <a:ext cx="2411505" cy="28296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食後累計グルコース</a:t>
                </a:r>
                <a:r>
                  <a:rPr kumimoji="1" lang="en-US" altLang="ja-JP" sz="1200" b="1" dirty="0" err="1">
                    <a:latin typeface="Meiryo UI" panose="020B0604030504040204" pitchFamily="50" charset="-128"/>
                    <a:ea typeface="Meiryo UI" panose="020B0604030504040204" pitchFamily="50" charset="-128"/>
                  </a:rPr>
                  <a:t>iAUC</a:t>
                </a:r>
                <a:endParaRPr kumimoji="1" lang="ja-JP" altLang="en-US"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F79C14A1-3964-4FE4-99F7-320734016C73}"/>
                  </a:ext>
                </a:extLst>
              </p:cNvPr>
              <p:cNvSpPr txBox="1"/>
              <p:nvPr/>
            </p:nvSpPr>
            <p:spPr>
              <a:xfrm>
                <a:off x="5974318" y="1144776"/>
                <a:ext cx="2411505" cy="282963"/>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昼食後グルコース</a:t>
                </a:r>
                <a:r>
                  <a:rPr kumimoji="1" lang="en-US" altLang="ja-JP" sz="1200" b="1" dirty="0" err="1">
                    <a:latin typeface="Meiryo UI" panose="020B0604030504040204" pitchFamily="50" charset="-128"/>
                    <a:ea typeface="Meiryo UI" panose="020B0604030504040204" pitchFamily="50" charset="-128"/>
                  </a:rPr>
                  <a:t>iAUC</a:t>
                </a:r>
                <a:endParaRPr kumimoji="1" lang="ja-JP" altLang="en-US" sz="1200" b="1"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E08715BA-E164-4CCD-8BDD-0B3A90CAB5D8}"/>
                  </a:ext>
                </a:extLst>
              </p:cNvPr>
              <p:cNvSpPr txBox="1"/>
              <p:nvPr/>
            </p:nvSpPr>
            <p:spPr>
              <a:xfrm>
                <a:off x="4806102" y="3891562"/>
                <a:ext cx="725513" cy="2236318"/>
              </a:xfrm>
              <a:prstGeom prst="rect">
                <a:avLst/>
              </a:prstGeom>
              <a:noFill/>
            </p:spPr>
            <p:txBody>
              <a:bodyPr wrap="square" rtlCol="0">
                <a:spAutoFit/>
              </a:bodyPr>
              <a:lstStyle/>
              <a:p>
                <a:pPr algn="r">
                  <a:lnSpc>
                    <a:spcPct val="290000"/>
                  </a:lnSpc>
                </a:pPr>
                <a:r>
                  <a:rPr kumimoji="1" lang="en-US" altLang="ja-JP" sz="800" b="1" dirty="0">
                    <a:latin typeface="Meiryo UI" panose="020B0604030504040204" pitchFamily="50" charset="-128"/>
                    <a:ea typeface="Meiryo UI" panose="020B0604030504040204" pitchFamily="50" charset="-128"/>
                  </a:rPr>
                  <a:t>360</a:t>
                </a:r>
              </a:p>
              <a:p>
                <a:pPr algn="r">
                  <a:lnSpc>
                    <a:spcPct val="290000"/>
                  </a:lnSpc>
                </a:pPr>
                <a:r>
                  <a:rPr lang="en-US" altLang="ja-JP" sz="800" b="1" dirty="0">
                    <a:latin typeface="Meiryo UI" panose="020B0604030504040204" pitchFamily="50" charset="-128"/>
                    <a:ea typeface="Meiryo UI" panose="020B0604030504040204" pitchFamily="50" charset="-128"/>
                  </a:rPr>
                  <a:t>288</a:t>
                </a:r>
              </a:p>
              <a:p>
                <a:pPr algn="r">
                  <a:lnSpc>
                    <a:spcPct val="290000"/>
                  </a:lnSpc>
                </a:pPr>
                <a:r>
                  <a:rPr lang="en-US" altLang="ja-JP" sz="800" b="1" dirty="0">
                    <a:latin typeface="Meiryo UI" panose="020B0604030504040204" pitchFamily="50" charset="-128"/>
                    <a:ea typeface="Meiryo UI" panose="020B0604030504040204" pitchFamily="50" charset="-128"/>
                  </a:rPr>
                  <a:t>216</a:t>
                </a:r>
              </a:p>
              <a:p>
                <a:pPr algn="r">
                  <a:lnSpc>
                    <a:spcPct val="290000"/>
                  </a:lnSpc>
                </a:pPr>
                <a:r>
                  <a:rPr kumimoji="1" lang="en-US" altLang="ja-JP" sz="800" b="1" dirty="0">
                    <a:latin typeface="Meiryo UI" panose="020B0604030504040204" pitchFamily="50" charset="-128"/>
                    <a:ea typeface="Meiryo UI" panose="020B0604030504040204" pitchFamily="50" charset="-128"/>
                  </a:rPr>
                  <a:t>144</a:t>
                </a:r>
              </a:p>
              <a:p>
                <a:pPr algn="r">
                  <a:lnSpc>
                    <a:spcPct val="290000"/>
                  </a:lnSpc>
                </a:pPr>
                <a:r>
                  <a:rPr lang="en-US" altLang="ja-JP" sz="800" b="1" dirty="0">
                    <a:latin typeface="Meiryo UI" panose="020B0604030504040204" pitchFamily="50" charset="-128"/>
                    <a:ea typeface="Meiryo UI" panose="020B0604030504040204" pitchFamily="50" charset="-128"/>
                  </a:rPr>
                  <a:t>72</a:t>
                </a:r>
              </a:p>
              <a:p>
                <a:pPr algn="r">
                  <a:lnSpc>
                    <a:spcPct val="290000"/>
                  </a:lnSpc>
                </a:pPr>
                <a:r>
                  <a:rPr kumimoji="1" lang="en-US" altLang="ja-JP" sz="800" b="1" dirty="0">
                    <a:latin typeface="Meiryo UI" panose="020B0604030504040204" pitchFamily="50" charset="-128"/>
                    <a:ea typeface="Meiryo UI" panose="020B0604030504040204" pitchFamily="50" charset="-128"/>
                  </a:rPr>
                  <a:t>0</a:t>
                </a:r>
              </a:p>
            </p:txBody>
          </p:sp>
          <p:sp>
            <p:nvSpPr>
              <p:cNvPr id="26" name="テキスト ボックス 25">
                <a:extLst>
                  <a:ext uri="{FF2B5EF4-FFF2-40B4-BE49-F238E27FC236}">
                    <a16:creationId xmlns:a16="http://schemas.microsoft.com/office/drawing/2014/main" id="{F32FA639-5B5D-4DD1-9840-83D7672EC779}"/>
                  </a:ext>
                </a:extLst>
              </p:cNvPr>
              <p:cNvSpPr txBox="1"/>
              <p:nvPr/>
            </p:nvSpPr>
            <p:spPr>
              <a:xfrm>
                <a:off x="428974" y="1540008"/>
                <a:ext cx="401553" cy="2051652"/>
              </a:xfrm>
              <a:prstGeom prst="rect">
                <a:avLst/>
              </a:prstGeom>
              <a:noFill/>
            </p:spPr>
            <p:txBody>
              <a:bodyPr wrap="square" rtlCol="0">
                <a:spAutoFit/>
              </a:bodyPr>
              <a:lstStyle/>
              <a:p>
                <a:pPr algn="r">
                  <a:lnSpc>
                    <a:spcPct val="180000"/>
                  </a:lnSpc>
                </a:pPr>
                <a:r>
                  <a:rPr kumimoji="1" lang="en-US" altLang="ja-JP" sz="800" b="1" dirty="0">
                    <a:latin typeface="Meiryo UI" panose="020B0604030504040204" pitchFamily="50" charset="-128"/>
                    <a:ea typeface="Meiryo UI" panose="020B0604030504040204" pitchFamily="50" charset="-128"/>
                  </a:rPr>
                  <a:t>144</a:t>
                </a:r>
              </a:p>
              <a:p>
                <a:pPr algn="r">
                  <a:lnSpc>
                    <a:spcPct val="180000"/>
                  </a:lnSpc>
                </a:pPr>
                <a:r>
                  <a:rPr lang="en-US" altLang="ja-JP" sz="800" b="1" dirty="0">
                    <a:latin typeface="Meiryo UI" panose="020B0604030504040204" pitchFamily="50" charset="-128"/>
                    <a:ea typeface="Meiryo UI" panose="020B0604030504040204" pitchFamily="50" charset="-128"/>
                  </a:rPr>
                  <a:t>126</a:t>
                </a:r>
              </a:p>
              <a:p>
                <a:pPr algn="r">
                  <a:lnSpc>
                    <a:spcPct val="180000"/>
                  </a:lnSpc>
                </a:pPr>
                <a:r>
                  <a:rPr kumimoji="1" lang="en-US" altLang="ja-JP" sz="800" b="1" dirty="0">
                    <a:latin typeface="Meiryo UI" panose="020B0604030504040204" pitchFamily="50" charset="-128"/>
                    <a:ea typeface="Meiryo UI" panose="020B0604030504040204" pitchFamily="50" charset="-128"/>
                  </a:rPr>
                  <a:t>108</a:t>
                </a:r>
              </a:p>
              <a:p>
                <a:pPr algn="r">
                  <a:lnSpc>
                    <a:spcPct val="180000"/>
                  </a:lnSpc>
                </a:pPr>
                <a:r>
                  <a:rPr lang="en-US" altLang="ja-JP" sz="800" b="1" dirty="0">
                    <a:latin typeface="Meiryo UI" panose="020B0604030504040204" pitchFamily="50" charset="-128"/>
                    <a:ea typeface="Meiryo UI" panose="020B0604030504040204" pitchFamily="50" charset="-128"/>
                  </a:rPr>
                  <a:t>90</a:t>
                </a:r>
              </a:p>
              <a:p>
                <a:pPr algn="r">
                  <a:lnSpc>
                    <a:spcPct val="180000"/>
                  </a:lnSpc>
                </a:pPr>
                <a:r>
                  <a:rPr kumimoji="1" lang="en-US" altLang="ja-JP" sz="800" b="1" dirty="0">
                    <a:latin typeface="Meiryo UI" panose="020B0604030504040204" pitchFamily="50" charset="-128"/>
                    <a:ea typeface="Meiryo UI" panose="020B0604030504040204" pitchFamily="50" charset="-128"/>
                  </a:rPr>
                  <a:t>72</a:t>
                </a:r>
              </a:p>
              <a:p>
                <a:pPr algn="r">
                  <a:lnSpc>
                    <a:spcPct val="180000"/>
                  </a:lnSpc>
                </a:pPr>
                <a:r>
                  <a:rPr lang="en-US" altLang="ja-JP" sz="800" b="1" dirty="0">
                    <a:latin typeface="Meiryo UI" panose="020B0604030504040204" pitchFamily="50" charset="-128"/>
                    <a:ea typeface="Meiryo UI" panose="020B0604030504040204" pitchFamily="50" charset="-128"/>
                  </a:rPr>
                  <a:t>54</a:t>
                </a:r>
              </a:p>
              <a:p>
                <a:pPr algn="r">
                  <a:lnSpc>
                    <a:spcPct val="180000"/>
                  </a:lnSpc>
                </a:pPr>
                <a:r>
                  <a:rPr kumimoji="1" lang="en-US" altLang="ja-JP" sz="800" b="1" dirty="0">
                    <a:latin typeface="Meiryo UI" panose="020B0604030504040204" pitchFamily="50" charset="-128"/>
                    <a:ea typeface="Meiryo UI" panose="020B0604030504040204" pitchFamily="50" charset="-128"/>
                  </a:rPr>
                  <a:t>36</a:t>
                </a:r>
              </a:p>
              <a:p>
                <a:pPr algn="r">
                  <a:lnSpc>
                    <a:spcPct val="180000"/>
                  </a:lnSpc>
                </a:pPr>
                <a:r>
                  <a:rPr lang="en-US" altLang="ja-JP" sz="800" b="1" dirty="0">
                    <a:latin typeface="Meiryo UI" panose="020B0604030504040204" pitchFamily="50" charset="-128"/>
                    <a:ea typeface="Meiryo UI" panose="020B0604030504040204" pitchFamily="50" charset="-128"/>
                  </a:rPr>
                  <a:t>18</a:t>
                </a:r>
              </a:p>
              <a:p>
                <a:pPr algn="r">
                  <a:lnSpc>
                    <a:spcPct val="180000"/>
                  </a:lnSpc>
                </a:pPr>
                <a:r>
                  <a:rPr kumimoji="1" lang="en-US" altLang="ja-JP" sz="800" b="1" dirty="0">
                    <a:latin typeface="Meiryo UI" panose="020B0604030504040204" pitchFamily="50" charset="-128"/>
                    <a:ea typeface="Meiryo UI" panose="020B0604030504040204" pitchFamily="50" charset="-128"/>
                  </a:rPr>
                  <a:t>0</a:t>
                </a:r>
              </a:p>
            </p:txBody>
          </p:sp>
          <p:sp>
            <p:nvSpPr>
              <p:cNvPr id="27" name="テキスト ボックス 26">
                <a:extLst>
                  <a:ext uri="{FF2B5EF4-FFF2-40B4-BE49-F238E27FC236}">
                    <a16:creationId xmlns:a16="http://schemas.microsoft.com/office/drawing/2014/main" id="{15EC012E-B6AC-4F38-8B24-D1FEC42B3042}"/>
                  </a:ext>
                </a:extLst>
              </p:cNvPr>
              <p:cNvSpPr txBox="1"/>
              <p:nvPr/>
            </p:nvSpPr>
            <p:spPr>
              <a:xfrm>
                <a:off x="5042442" y="1488686"/>
                <a:ext cx="488083" cy="2107052"/>
              </a:xfrm>
              <a:prstGeom prst="rect">
                <a:avLst/>
              </a:prstGeom>
              <a:noFill/>
            </p:spPr>
            <p:txBody>
              <a:bodyPr wrap="square" rtlCol="0">
                <a:spAutoFit/>
              </a:bodyPr>
              <a:lstStyle/>
              <a:p>
                <a:pPr algn="r">
                  <a:lnSpc>
                    <a:spcPct val="240000"/>
                  </a:lnSpc>
                </a:pPr>
                <a:r>
                  <a:rPr kumimoji="1" lang="en-US" altLang="ja-JP" sz="800" b="1" dirty="0">
                    <a:latin typeface="Meiryo UI" panose="020B0604030504040204" pitchFamily="50" charset="-128"/>
                    <a:ea typeface="Meiryo UI" panose="020B0604030504040204" pitchFamily="50" charset="-128"/>
                  </a:rPr>
                  <a:t>108</a:t>
                </a:r>
              </a:p>
              <a:p>
                <a:pPr algn="r">
                  <a:lnSpc>
                    <a:spcPct val="240000"/>
                  </a:lnSpc>
                </a:pPr>
                <a:r>
                  <a:rPr lang="en-US" altLang="ja-JP" sz="800" b="1" dirty="0">
                    <a:latin typeface="Meiryo UI" panose="020B0604030504040204" pitchFamily="50" charset="-128"/>
                    <a:ea typeface="Meiryo UI" panose="020B0604030504040204" pitchFamily="50" charset="-128"/>
                  </a:rPr>
                  <a:t>90</a:t>
                </a:r>
              </a:p>
              <a:p>
                <a:pPr algn="r">
                  <a:lnSpc>
                    <a:spcPct val="240000"/>
                  </a:lnSpc>
                </a:pPr>
                <a:r>
                  <a:rPr kumimoji="1" lang="en-US" altLang="ja-JP" sz="800" b="1" dirty="0">
                    <a:latin typeface="Meiryo UI" panose="020B0604030504040204" pitchFamily="50" charset="-128"/>
                    <a:ea typeface="Meiryo UI" panose="020B0604030504040204" pitchFamily="50" charset="-128"/>
                  </a:rPr>
                  <a:t>72</a:t>
                </a:r>
              </a:p>
              <a:p>
                <a:pPr algn="r">
                  <a:lnSpc>
                    <a:spcPct val="240000"/>
                  </a:lnSpc>
                </a:pPr>
                <a:r>
                  <a:rPr lang="en-US" altLang="ja-JP" sz="800" b="1" dirty="0">
                    <a:latin typeface="Meiryo UI" panose="020B0604030504040204" pitchFamily="50" charset="-128"/>
                    <a:ea typeface="Meiryo UI" panose="020B0604030504040204" pitchFamily="50" charset="-128"/>
                  </a:rPr>
                  <a:t>54</a:t>
                </a:r>
              </a:p>
              <a:p>
                <a:pPr algn="r">
                  <a:lnSpc>
                    <a:spcPct val="240000"/>
                  </a:lnSpc>
                </a:pPr>
                <a:r>
                  <a:rPr kumimoji="1" lang="en-US" altLang="ja-JP" sz="800" b="1" dirty="0">
                    <a:latin typeface="Meiryo UI" panose="020B0604030504040204" pitchFamily="50" charset="-128"/>
                    <a:ea typeface="Meiryo UI" panose="020B0604030504040204" pitchFamily="50" charset="-128"/>
                  </a:rPr>
                  <a:t>36</a:t>
                </a:r>
              </a:p>
              <a:p>
                <a:pPr algn="r">
                  <a:lnSpc>
                    <a:spcPct val="240000"/>
                  </a:lnSpc>
                </a:pPr>
                <a:r>
                  <a:rPr lang="en-US" altLang="ja-JP" sz="800" b="1" dirty="0">
                    <a:latin typeface="Meiryo UI" panose="020B0604030504040204" pitchFamily="50" charset="-128"/>
                    <a:ea typeface="Meiryo UI" panose="020B0604030504040204" pitchFamily="50" charset="-128"/>
                  </a:rPr>
                  <a:t>18</a:t>
                </a:r>
              </a:p>
              <a:p>
                <a:pPr algn="r">
                  <a:lnSpc>
                    <a:spcPct val="240000"/>
                  </a:lnSpc>
                </a:pPr>
                <a:r>
                  <a:rPr kumimoji="1" lang="en-US" altLang="ja-JP" sz="800" b="1" dirty="0">
                    <a:latin typeface="Meiryo UI" panose="020B0604030504040204" pitchFamily="50" charset="-128"/>
                    <a:ea typeface="Meiryo UI" panose="020B0604030504040204" pitchFamily="50" charset="-128"/>
                  </a:rPr>
                  <a:t>0</a:t>
                </a:r>
              </a:p>
            </p:txBody>
          </p:sp>
          <p:sp>
            <p:nvSpPr>
              <p:cNvPr id="29" name="テキスト ボックス 28">
                <a:extLst>
                  <a:ext uri="{FF2B5EF4-FFF2-40B4-BE49-F238E27FC236}">
                    <a16:creationId xmlns:a16="http://schemas.microsoft.com/office/drawing/2014/main" id="{0784FC70-072A-4813-B8C4-E498EA491E70}"/>
                  </a:ext>
                </a:extLst>
              </p:cNvPr>
              <p:cNvSpPr txBox="1"/>
              <p:nvPr/>
            </p:nvSpPr>
            <p:spPr>
              <a:xfrm>
                <a:off x="470651" y="3891956"/>
                <a:ext cx="355340" cy="2236318"/>
              </a:xfrm>
              <a:prstGeom prst="rect">
                <a:avLst/>
              </a:prstGeom>
              <a:noFill/>
            </p:spPr>
            <p:txBody>
              <a:bodyPr wrap="square" rtlCol="0">
                <a:spAutoFit/>
              </a:bodyPr>
              <a:lstStyle/>
              <a:p>
                <a:pPr algn="r">
                  <a:lnSpc>
                    <a:spcPct val="290000"/>
                  </a:lnSpc>
                </a:pPr>
                <a:r>
                  <a:rPr lang="en-US" altLang="ja-JP" sz="800" b="1" dirty="0">
                    <a:latin typeface="Meiryo UI" panose="020B0604030504040204" pitchFamily="50" charset="-128"/>
                    <a:ea typeface="Meiryo UI" panose="020B0604030504040204" pitchFamily="50" charset="-128"/>
                  </a:rPr>
                  <a:t>90</a:t>
                </a:r>
              </a:p>
              <a:p>
                <a:pPr algn="r">
                  <a:lnSpc>
                    <a:spcPct val="290000"/>
                  </a:lnSpc>
                </a:pPr>
                <a:r>
                  <a:rPr kumimoji="1" lang="en-US" altLang="ja-JP" sz="800" b="1" dirty="0">
                    <a:latin typeface="Meiryo UI" panose="020B0604030504040204" pitchFamily="50" charset="-128"/>
                    <a:ea typeface="Meiryo UI" panose="020B0604030504040204" pitchFamily="50" charset="-128"/>
                  </a:rPr>
                  <a:t>72</a:t>
                </a:r>
              </a:p>
              <a:p>
                <a:pPr algn="r">
                  <a:lnSpc>
                    <a:spcPct val="290000"/>
                  </a:lnSpc>
                </a:pPr>
                <a:r>
                  <a:rPr lang="en-US" altLang="ja-JP" sz="800" b="1" dirty="0">
                    <a:latin typeface="Meiryo UI" panose="020B0604030504040204" pitchFamily="50" charset="-128"/>
                    <a:ea typeface="Meiryo UI" panose="020B0604030504040204" pitchFamily="50" charset="-128"/>
                  </a:rPr>
                  <a:t>54</a:t>
                </a:r>
              </a:p>
              <a:p>
                <a:pPr algn="r">
                  <a:lnSpc>
                    <a:spcPct val="290000"/>
                  </a:lnSpc>
                </a:pPr>
                <a:r>
                  <a:rPr kumimoji="1" lang="en-US" altLang="ja-JP" sz="800" b="1" dirty="0">
                    <a:latin typeface="Meiryo UI" panose="020B0604030504040204" pitchFamily="50" charset="-128"/>
                    <a:ea typeface="Meiryo UI" panose="020B0604030504040204" pitchFamily="50" charset="-128"/>
                  </a:rPr>
                  <a:t>36</a:t>
                </a:r>
              </a:p>
              <a:p>
                <a:pPr algn="r">
                  <a:lnSpc>
                    <a:spcPct val="290000"/>
                  </a:lnSpc>
                </a:pPr>
                <a:r>
                  <a:rPr lang="en-US" altLang="ja-JP" sz="800" b="1" dirty="0">
                    <a:latin typeface="Meiryo UI" panose="020B0604030504040204" pitchFamily="50" charset="-128"/>
                    <a:ea typeface="Meiryo UI" panose="020B0604030504040204" pitchFamily="50" charset="-128"/>
                  </a:rPr>
                  <a:t>18</a:t>
                </a:r>
              </a:p>
              <a:p>
                <a:pPr algn="r">
                  <a:lnSpc>
                    <a:spcPct val="290000"/>
                  </a:lnSpc>
                </a:pPr>
                <a:r>
                  <a:rPr kumimoji="1" lang="en-US" altLang="ja-JP" sz="800" b="1" dirty="0">
                    <a:latin typeface="Meiryo UI" panose="020B0604030504040204" pitchFamily="50" charset="-128"/>
                    <a:ea typeface="Meiryo UI" panose="020B0604030504040204" pitchFamily="50" charset="-128"/>
                  </a:rPr>
                  <a:t>0</a:t>
                </a:r>
              </a:p>
            </p:txBody>
          </p:sp>
          <p:grpSp>
            <p:nvGrpSpPr>
              <p:cNvPr id="30" name="グループ化 29">
                <a:extLst>
                  <a:ext uri="{FF2B5EF4-FFF2-40B4-BE49-F238E27FC236}">
                    <a16:creationId xmlns:a16="http://schemas.microsoft.com/office/drawing/2014/main" id="{BEE3F3AD-94BF-434D-8A77-6FF1FB24DC71}"/>
                  </a:ext>
                </a:extLst>
              </p:cNvPr>
              <p:cNvGrpSpPr/>
              <p:nvPr/>
            </p:nvGrpSpPr>
            <p:grpSpPr>
              <a:xfrm>
                <a:off x="5810728" y="3493875"/>
                <a:ext cx="2827317" cy="276999"/>
                <a:chOff x="1028980" y="3323546"/>
                <a:chExt cx="2827317" cy="276999"/>
              </a:xfrm>
            </p:grpSpPr>
            <p:sp>
              <p:nvSpPr>
                <p:cNvPr id="31" name="テキスト ボックス 30">
                  <a:extLst>
                    <a:ext uri="{FF2B5EF4-FFF2-40B4-BE49-F238E27FC236}">
                      <a16:creationId xmlns:a16="http://schemas.microsoft.com/office/drawing/2014/main" id="{581117AA-3E07-497D-83F3-C190C4E5A3ED}"/>
                    </a:ext>
                  </a:extLst>
                </p:cNvPr>
                <p:cNvSpPr txBox="1"/>
                <p:nvPr/>
              </p:nvSpPr>
              <p:spPr>
                <a:xfrm>
                  <a:off x="1028980"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1</a:t>
                  </a:r>
                  <a:endParaRPr kumimoji="1" lang="ja-JP" altLang="en-US" sz="1200" b="1"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F7AD1994-F899-4E94-96BD-8D711723EB40}"/>
                    </a:ext>
                  </a:extLst>
                </p:cNvPr>
                <p:cNvSpPr txBox="1"/>
                <p:nvPr/>
              </p:nvSpPr>
              <p:spPr>
                <a:xfrm>
                  <a:off x="2102952"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2</a:t>
                  </a:r>
                  <a:endParaRPr kumimoji="1" lang="ja-JP" altLang="en-US" sz="12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B3490E53-73FA-4568-A7C2-F77367E0F182}"/>
                    </a:ext>
                  </a:extLst>
                </p:cNvPr>
                <p:cNvSpPr txBox="1"/>
                <p:nvPr/>
              </p:nvSpPr>
              <p:spPr>
                <a:xfrm>
                  <a:off x="3259659"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3</a:t>
                  </a:r>
                  <a:endParaRPr kumimoji="1" lang="ja-JP" altLang="en-US" sz="1200" b="1" dirty="0">
                    <a:latin typeface="Meiryo UI" panose="020B0604030504040204" pitchFamily="50" charset="-128"/>
                    <a:ea typeface="Meiryo UI" panose="020B0604030504040204" pitchFamily="50" charset="-128"/>
                  </a:endParaRPr>
                </a:p>
              </p:txBody>
            </p:sp>
          </p:grpSp>
          <p:grpSp>
            <p:nvGrpSpPr>
              <p:cNvPr id="34" name="グループ化 33">
                <a:extLst>
                  <a:ext uri="{FF2B5EF4-FFF2-40B4-BE49-F238E27FC236}">
                    <a16:creationId xmlns:a16="http://schemas.microsoft.com/office/drawing/2014/main" id="{A9F26D36-76E1-40EB-AD82-74B7A1656055}"/>
                  </a:ext>
                </a:extLst>
              </p:cNvPr>
              <p:cNvGrpSpPr/>
              <p:nvPr/>
            </p:nvGrpSpPr>
            <p:grpSpPr>
              <a:xfrm>
                <a:off x="1109662" y="5989775"/>
                <a:ext cx="2782492" cy="276999"/>
                <a:chOff x="1028980" y="3323546"/>
                <a:chExt cx="2782492" cy="276999"/>
              </a:xfrm>
            </p:grpSpPr>
            <p:sp>
              <p:nvSpPr>
                <p:cNvPr id="35" name="テキスト ボックス 34">
                  <a:extLst>
                    <a:ext uri="{FF2B5EF4-FFF2-40B4-BE49-F238E27FC236}">
                      <a16:creationId xmlns:a16="http://schemas.microsoft.com/office/drawing/2014/main" id="{CE58DC83-BC4B-4B49-8204-832B6F5EEE04}"/>
                    </a:ext>
                  </a:extLst>
                </p:cNvPr>
                <p:cNvSpPr txBox="1"/>
                <p:nvPr/>
              </p:nvSpPr>
              <p:spPr>
                <a:xfrm>
                  <a:off x="1028980"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1</a:t>
                  </a:r>
                  <a:endParaRPr kumimoji="1" lang="ja-JP" altLang="en-US" sz="1200" b="1"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1B73F82E-B80C-4C44-9945-1F12D69EE5F8}"/>
                    </a:ext>
                  </a:extLst>
                </p:cNvPr>
                <p:cNvSpPr txBox="1"/>
                <p:nvPr/>
              </p:nvSpPr>
              <p:spPr>
                <a:xfrm>
                  <a:off x="2129847"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2</a:t>
                  </a:r>
                  <a:endParaRPr kumimoji="1" lang="ja-JP" altLang="en-US" sz="12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FB587289-79C2-4F17-A2DA-3D84D265F7CF}"/>
                    </a:ext>
                  </a:extLst>
                </p:cNvPr>
                <p:cNvSpPr txBox="1"/>
                <p:nvPr/>
              </p:nvSpPr>
              <p:spPr>
                <a:xfrm>
                  <a:off x="3214834"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3</a:t>
                  </a:r>
                  <a:endParaRPr kumimoji="1" lang="ja-JP" altLang="en-US" sz="1200" b="1" dirty="0">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185351AF-6197-4956-8B23-13F52B6B6179}"/>
                  </a:ext>
                </a:extLst>
              </p:cNvPr>
              <p:cNvGrpSpPr/>
              <p:nvPr/>
            </p:nvGrpSpPr>
            <p:grpSpPr>
              <a:xfrm>
                <a:off x="5810728" y="5989775"/>
                <a:ext cx="2782492" cy="276999"/>
                <a:chOff x="1028980" y="3323546"/>
                <a:chExt cx="2782492" cy="276999"/>
              </a:xfrm>
            </p:grpSpPr>
            <p:sp>
              <p:nvSpPr>
                <p:cNvPr id="39" name="テキスト ボックス 38">
                  <a:extLst>
                    <a:ext uri="{FF2B5EF4-FFF2-40B4-BE49-F238E27FC236}">
                      <a16:creationId xmlns:a16="http://schemas.microsoft.com/office/drawing/2014/main" id="{F8E56D93-78D1-4F32-A9D6-08DE64397C66}"/>
                    </a:ext>
                  </a:extLst>
                </p:cNvPr>
                <p:cNvSpPr txBox="1"/>
                <p:nvPr/>
              </p:nvSpPr>
              <p:spPr>
                <a:xfrm>
                  <a:off x="1028980"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1</a:t>
                  </a:r>
                  <a:endParaRPr kumimoji="1" lang="ja-JP" altLang="en-US" sz="12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BF6A00A9-391C-4490-9FCB-391265ECAF53}"/>
                    </a:ext>
                  </a:extLst>
                </p:cNvPr>
                <p:cNvSpPr txBox="1"/>
                <p:nvPr/>
              </p:nvSpPr>
              <p:spPr>
                <a:xfrm>
                  <a:off x="2129847"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2</a:t>
                  </a:r>
                  <a:endParaRPr kumimoji="1" lang="ja-JP" altLang="en-US" sz="1200" b="1"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32D2303-1D84-4EA2-82A9-03716586B692}"/>
                    </a:ext>
                  </a:extLst>
                </p:cNvPr>
                <p:cNvSpPr txBox="1"/>
                <p:nvPr/>
              </p:nvSpPr>
              <p:spPr>
                <a:xfrm>
                  <a:off x="3214834" y="3323546"/>
                  <a:ext cx="596638" cy="276999"/>
                </a:xfrm>
                <a:prstGeom prst="rect">
                  <a:avLst/>
                </a:prstGeom>
                <a:noFill/>
              </p:spPr>
              <p:txBody>
                <a:bodyPr wrap="none" rtlCol="0">
                  <a:spAutoFit/>
                </a:bodyPr>
                <a:lstStyle/>
                <a:p>
                  <a:r>
                    <a:rPr kumimoji="1" lang="ja-JP" altLang="en-US" sz="1200" b="1" dirty="0">
                      <a:latin typeface="Meiryo UI" panose="020B0604030504040204" pitchFamily="50" charset="-128"/>
                      <a:ea typeface="Meiryo UI" panose="020B0604030504040204" pitchFamily="50" charset="-128"/>
                    </a:rPr>
                    <a:t>条件</a:t>
                  </a:r>
                  <a:r>
                    <a:rPr kumimoji="1" lang="en-US" altLang="ja-JP" sz="1200" b="1" dirty="0">
                      <a:latin typeface="Meiryo UI" panose="020B0604030504040204" pitchFamily="50" charset="-128"/>
                      <a:ea typeface="Meiryo UI" panose="020B0604030504040204" pitchFamily="50" charset="-128"/>
                    </a:rPr>
                    <a:t>3</a:t>
                  </a:r>
                  <a:endParaRPr kumimoji="1" lang="ja-JP" altLang="en-US" sz="1200" b="1" dirty="0">
                    <a:latin typeface="Meiryo UI" panose="020B0604030504040204" pitchFamily="50" charset="-128"/>
                    <a:ea typeface="Meiryo UI" panose="020B0604030504040204" pitchFamily="50" charset="-128"/>
                  </a:endParaRPr>
                </a:p>
              </p:txBody>
            </p:sp>
          </p:grpSp>
        </p:grpSp>
        <p:sp>
          <p:nvSpPr>
            <p:cNvPr id="45" name="テキスト ボックス 44">
              <a:extLst>
                <a:ext uri="{FF2B5EF4-FFF2-40B4-BE49-F238E27FC236}">
                  <a16:creationId xmlns:a16="http://schemas.microsoft.com/office/drawing/2014/main" id="{95367513-C970-462D-9782-A8CDD746F969}"/>
                </a:ext>
              </a:extLst>
            </p:cNvPr>
            <p:cNvSpPr txBox="1"/>
            <p:nvPr/>
          </p:nvSpPr>
          <p:spPr>
            <a:xfrm>
              <a:off x="3395976" y="2259247"/>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02344868-87AA-4BC1-86EA-18BDB9DFEF25}"/>
                </a:ext>
              </a:extLst>
            </p:cNvPr>
            <p:cNvSpPr txBox="1"/>
            <p:nvPr/>
          </p:nvSpPr>
          <p:spPr>
            <a:xfrm>
              <a:off x="3386726" y="5141042"/>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B694371A-87C5-4244-91A3-C5AE819391E1}"/>
                </a:ext>
              </a:extLst>
            </p:cNvPr>
            <p:cNvSpPr txBox="1"/>
            <p:nvPr/>
          </p:nvSpPr>
          <p:spPr>
            <a:xfrm>
              <a:off x="2292774" y="4947275"/>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6FF6F09F-2F77-4BF2-9B45-DDAAC4592F12}"/>
                </a:ext>
              </a:extLst>
            </p:cNvPr>
            <p:cNvSpPr txBox="1"/>
            <p:nvPr/>
          </p:nvSpPr>
          <p:spPr>
            <a:xfrm>
              <a:off x="8121640" y="2615486"/>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C3A5CEF3-02BF-48F4-A5B1-93A07B8A9657}"/>
                </a:ext>
              </a:extLst>
            </p:cNvPr>
            <p:cNvSpPr txBox="1"/>
            <p:nvPr/>
          </p:nvSpPr>
          <p:spPr>
            <a:xfrm>
              <a:off x="7027688" y="2421719"/>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5206878C-A9BA-4E2F-A302-80B7360B833B}"/>
                </a:ext>
              </a:extLst>
            </p:cNvPr>
            <p:cNvSpPr txBox="1"/>
            <p:nvPr/>
          </p:nvSpPr>
          <p:spPr>
            <a:xfrm>
              <a:off x="8132617" y="5052150"/>
              <a:ext cx="46800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51" name="四角形: 角を丸くする 50">
              <a:extLst>
                <a:ext uri="{FF2B5EF4-FFF2-40B4-BE49-F238E27FC236}">
                  <a16:creationId xmlns:a16="http://schemas.microsoft.com/office/drawing/2014/main" id="{51D384BC-EF2F-4F55-9818-DAFFE3510DA4}"/>
                </a:ext>
              </a:extLst>
            </p:cNvPr>
            <p:cNvSpPr/>
            <p:nvPr/>
          </p:nvSpPr>
          <p:spPr>
            <a:xfrm>
              <a:off x="1342265" y="1137389"/>
              <a:ext cx="2369023" cy="29035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四角形: 角を丸くする 51">
              <a:extLst>
                <a:ext uri="{FF2B5EF4-FFF2-40B4-BE49-F238E27FC236}">
                  <a16:creationId xmlns:a16="http://schemas.microsoft.com/office/drawing/2014/main" id="{D5BE34B5-A6EA-42F4-B786-DFBAC382C181}"/>
                </a:ext>
              </a:extLst>
            </p:cNvPr>
            <p:cNvSpPr/>
            <p:nvPr/>
          </p:nvSpPr>
          <p:spPr>
            <a:xfrm>
              <a:off x="6019351" y="1137389"/>
              <a:ext cx="2369023" cy="29035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四角形: 角を丸くする 52">
              <a:extLst>
                <a:ext uri="{FF2B5EF4-FFF2-40B4-BE49-F238E27FC236}">
                  <a16:creationId xmlns:a16="http://schemas.microsoft.com/office/drawing/2014/main" id="{22434C00-7671-4606-943A-52EB1582BBD5}"/>
                </a:ext>
              </a:extLst>
            </p:cNvPr>
            <p:cNvSpPr/>
            <p:nvPr/>
          </p:nvSpPr>
          <p:spPr>
            <a:xfrm>
              <a:off x="6019351" y="3826464"/>
              <a:ext cx="2369023" cy="29035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四角形: 角を丸くする 53">
              <a:extLst>
                <a:ext uri="{FF2B5EF4-FFF2-40B4-BE49-F238E27FC236}">
                  <a16:creationId xmlns:a16="http://schemas.microsoft.com/office/drawing/2014/main" id="{A186EF1B-ECAF-4DB6-AFCB-B6DBB970B7D5}"/>
                </a:ext>
              </a:extLst>
            </p:cNvPr>
            <p:cNvSpPr/>
            <p:nvPr/>
          </p:nvSpPr>
          <p:spPr>
            <a:xfrm>
              <a:off x="1366708" y="3826464"/>
              <a:ext cx="2369023" cy="29035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330465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sp>
        <p:nvSpPr>
          <p:cNvPr id="3" name="テキスト ボックス 2">
            <a:extLst>
              <a:ext uri="{FF2B5EF4-FFF2-40B4-BE49-F238E27FC236}">
                <a16:creationId xmlns:a16="http://schemas.microsoft.com/office/drawing/2014/main" id="{F6582E1A-F671-40D5-887C-194B01628959}"/>
              </a:ext>
            </a:extLst>
          </p:cNvPr>
          <p:cNvSpPr txBox="1"/>
          <p:nvPr/>
        </p:nvSpPr>
        <p:spPr>
          <a:xfrm>
            <a:off x="582706" y="1540942"/>
            <a:ext cx="7978588" cy="2585323"/>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食事・運動療法、メトホルミンで治療している２型糖尿病患者</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60±11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歳</a:t>
            </a:r>
            <a:r>
              <a:rPr lang="ja-JP" altLang="en-US" sz="1800" kern="10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a:effectLst/>
                <a:latin typeface="メイリオ" panose="020B0604030504040204" pitchFamily="50" charset="-128"/>
                <a:ea typeface="メイリオ" panose="020B0604030504040204" pitchFamily="50" charset="-128"/>
                <a:cs typeface="Times New Roman" panose="02020603050405020304" pitchFamily="18" charset="0"/>
              </a:rPr>
              <a:t>BMI 30.2±4.7kg</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）を対象とした概念実証試験の結果、座位時間の中断頻度は用量依存的に食後グルコース値を低下させる可能性が示された。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 15</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分毎の座位時間の中断と血糖降下薬の組み合わせは、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HbA1c</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や糖尿</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病関連合併症の低減につながる可能性が示唆された。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日常生活における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15</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分毎の座位時間中断の実現可能性やその臨床効果</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について今後の長期的研究で評価する必要がある。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6890257D-DF88-4E49-9366-602FA3D62746}"/>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56391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812194F9-1E3A-4780-9F86-C90338DC181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Paing AC, et al. J Sci Med Sport 22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7</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808-813, 2019</a:t>
            </a:r>
          </a:p>
        </p:txBody>
      </p:sp>
      <p:sp>
        <p:nvSpPr>
          <p:cNvPr id="3" name="テキスト ボックス 2">
            <a:extLst>
              <a:ext uri="{FF2B5EF4-FFF2-40B4-BE49-F238E27FC236}">
                <a16:creationId xmlns:a16="http://schemas.microsoft.com/office/drawing/2014/main" id="{61D6D17A-7FDF-4160-962F-4D90848C89D9}"/>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4" name="テキスト ボックス 3">
            <a:extLst>
              <a:ext uri="{FF2B5EF4-FFF2-40B4-BE49-F238E27FC236}">
                <a16:creationId xmlns:a16="http://schemas.microsoft.com/office/drawing/2014/main" id="{A6A250B0-E247-46E5-A629-B9F4FEEAE845}"/>
              </a:ext>
            </a:extLst>
          </p:cNvPr>
          <p:cNvSpPr txBox="1"/>
          <p:nvPr/>
        </p:nvSpPr>
        <p:spPr>
          <a:xfrm>
            <a:off x="732864" y="1549906"/>
            <a:ext cx="7678271" cy="4247317"/>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サンプルサイズが少なかった。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比較的多くの変数を調整したため過剰調整が生じていた可能性がある。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モデルにおける調整後の座位時間（時間</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日）、立位時間（時間</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日）、歩行時間（時間</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日）、エネルギー消費量（</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MET×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時間</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日）の時間枠はグルコース関連指標と同一ではなかった。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試験条件前に提供された夕食は標準化されていなかった。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日の異なる時間帯（朝と夕方など）に行われた座位時間の中断による影響は異なる可能性があり、今後の研究で検証する必要がある。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対象患者における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日のエネルギー必要量が計算されておらず、その数値に基づいた標準化された食事が提供されていない。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合計座位時間が治療条件間で一致していない。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activPAL3</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などのウェアラブルデバイスは、試験後の夕方、試験前のモニタリング期間、ウォッシュアウト期間、試験後のモニタリング期間において、対象患者の食行動や身体活動パターンに影響を与える可能性がある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52902192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3518</TotalTime>
  <Words>1288</Words>
  <Application>Microsoft Office PowerPoint</Application>
  <PresentationFormat>画面に合わせる (4:3)</PresentationFormat>
  <Paragraphs>233</Paragraphs>
  <Slides>8</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8</vt:i4>
      </vt:variant>
    </vt:vector>
  </HeadingPairs>
  <TitlesOfParts>
    <vt:vector size="20" baseType="lpstr">
      <vt:lpstr>Meiryo UI</vt:lpstr>
      <vt:lpstr>ＭＳ Ｐゴシック</vt:lpstr>
      <vt:lpstr>メイリオ</vt:lpstr>
      <vt:lpstr>游ゴシック</vt:lpstr>
      <vt:lpstr>游ゴシック Light</vt:lpstr>
      <vt:lpstr>游明朝</vt:lpstr>
      <vt:lpstr>Arial</vt:lpstr>
      <vt:lpstr>Calibri</vt:lpstr>
      <vt:lpstr>Calibri 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Sugimura,Kaoru CR/DCG</dc:creator>
  <cp:lastModifiedBy>Sugimura,Kaoru CR/DCG</cp:lastModifiedBy>
  <cp:revision>53</cp:revision>
  <dcterms:created xsi:type="dcterms:W3CDTF">2020-12-28T01:17:54Z</dcterms:created>
  <dcterms:modified xsi:type="dcterms:W3CDTF">2021-11-12T05:59:57Z</dcterms:modified>
</cp:coreProperties>
</file>