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2" r:id="rId2"/>
    <p:sldId id="343" r:id="rId3"/>
    <p:sldId id="345" r:id="rId4"/>
    <p:sldId id="346" r:id="rId5"/>
    <p:sldId id="324" r:id="rId6"/>
    <p:sldId id="32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B8D3"/>
    <a:srgbClr val="B4ADC9"/>
    <a:srgbClr val="BC9C6D"/>
    <a:srgbClr val="7CAD73"/>
    <a:srgbClr val="D82B83"/>
    <a:srgbClr val="C29455"/>
    <a:srgbClr val="F5EFE1"/>
    <a:srgbClr val="F2F3F3"/>
    <a:srgbClr val="D7D4D2"/>
    <a:srgbClr val="E3C9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102"/>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E331A6D8-7B1C-4757-B2F4-387E11E5155F}"/>
    <pc:docChg chg="undo custSel modSld">
      <pc:chgData name="小池 龍之" userId="f53a0154-d3a6-4995-a654-bafaeb40b6fd" providerId="ADAL" clId="{E331A6D8-7B1C-4757-B2F4-387E11E5155F}" dt="2021-12-27T07:08:54.758" v="1068"/>
      <pc:docMkLst>
        <pc:docMk/>
      </pc:docMkLst>
      <pc:sldChg chg="addSp delSp modSp mod">
        <pc:chgData name="小池 龍之" userId="f53a0154-d3a6-4995-a654-bafaeb40b6fd" providerId="ADAL" clId="{E331A6D8-7B1C-4757-B2F4-387E11E5155F}" dt="2021-12-27T04:58:28.045" v="987"/>
        <pc:sldMkLst>
          <pc:docMk/>
          <pc:sldMk cId="2615963827" sldId="324"/>
        </pc:sldMkLst>
        <pc:spChg chg="add mod">
          <ac:chgData name="小池 龍之" userId="f53a0154-d3a6-4995-a654-bafaeb40b6fd" providerId="ADAL" clId="{E331A6D8-7B1C-4757-B2F4-387E11E5155F}" dt="2021-12-27T03:54:01.951" v="28"/>
          <ac:spMkLst>
            <pc:docMk/>
            <pc:sldMk cId="2615963827" sldId="324"/>
            <ac:spMk id="5" creationId="{BEF02990-B159-4FDE-8DBB-269CF0A9D5FC}"/>
          </ac:spMkLst>
        </pc:spChg>
        <pc:spChg chg="del">
          <ac:chgData name="小池 龍之" userId="f53a0154-d3a6-4995-a654-bafaeb40b6fd" providerId="ADAL" clId="{E331A6D8-7B1C-4757-B2F4-387E11E5155F}" dt="2021-12-27T03:53:46.613" v="22" actId="478"/>
          <ac:spMkLst>
            <pc:docMk/>
            <pc:sldMk cId="2615963827" sldId="324"/>
            <ac:spMk id="7" creationId="{0D7C45A9-3CB8-4F8D-8B20-77BE7E2C082F}"/>
          </ac:spMkLst>
        </pc:spChg>
        <pc:spChg chg="mod">
          <ac:chgData name="小池 龍之" userId="f53a0154-d3a6-4995-a654-bafaeb40b6fd" providerId="ADAL" clId="{E331A6D8-7B1C-4757-B2F4-387E11E5155F}" dt="2021-12-27T04:58:28.045" v="987"/>
          <ac:spMkLst>
            <pc:docMk/>
            <pc:sldMk cId="2615963827" sldId="324"/>
            <ac:spMk id="13" creationId="{D242EC18-1AA3-4565-9648-AFECB2513206}"/>
          </ac:spMkLst>
        </pc:spChg>
      </pc:sldChg>
      <pc:sldChg chg="addSp delSp modSp mod">
        <pc:chgData name="小池 龍之" userId="f53a0154-d3a6-4995-a654-bafaeb40b6fd" providerId="ADAL" clId="{E331A6D8-7B1C-4757-B2F4-387E11E5155F}" dt="2021-12-27T07:08:54.758" v="1068"/>
        <pc:sldMkLst>
          <pc:docMk/>
          <pc:sldMk cId="2406331514" sldId="325"/>
        </pc:sldMkLst>
        <pc:spChg chg="del">
          <ac:chgData name="小池 龍之" userId="f53a0154-d3a6-4995-a654-bafaeb40b6fd" providerId="ADAL" clId="{E331A6D8-7B1C-4757-B2F4-387E11E5155F}" dt="2021-12-27T04:58:35.963" v="988" actId="478"/>
          <ac:spMkLst>
            <pc:docMk/>
            <pc:sldMk cId="2406331514" sldId="325"/>
            <ac:spMk id="5" creationId="{D97A4CAE-F686-4C4B-A529-7EC6E65F9AEE}"/>
          </ac:spMkLst>
        </pc:spChg>
        <pc:spChg chg="add mod">
          <ac:chgData name="小池 龍之" userId="f53a0154-d3a6-4995-a654-bafaeb40b6fd" providerId="ADAL" clId="{E331A6D8-7B1C-4757-B2F4-387E11E5155F}" dt="2021-12-27T03:54:02.646" v="29"/>
          <ac:spMkLst>
            <pc:docMk/>
            <pc:sldMk cId="2406331514" sldId="325"/>
            <ac:spMk id="6" creationId="{5601CF86-488E-4507-BB2C-A9C7E3623FDD}"/>
          </ac:spMkLst>
        </pc:spChg>
        <pc:spChg chg="del">
          <ac:chgData name="小池 龍之" userId="f53a0154-d3a6-4995-a654-bafaeb40b6fd" providerId="ADAL" clId="{E331A6D8-7B1C-4757-B2F4-387E11E5155F}" dt="2021-12-27T03:53:48.886" v="23" actId="478"/>
          <ac:spMkLst>
            <pc:docMk/>
            <pc:sldMk cId="2406331514" sldId="325"/>
            <ac:spMk id="7" creationId="{4C266CEE-C357-4425-ADBC-BA89992EDC4E}"/>
          </ac:spMkLst>
        </pc:spChg>
        <pc:spChg chg="mod">
          <ac:chgData name="小池 龍之" userId="f53a0154-d3a6-4995-a654-bafaeb40b6fd" providerId="ADAL" clId="{E331A6D8-7B1C-4757-B2F4-387E11E5155F}" dt="2021-12-27T07:08:54.758" v="1068"/>
          <ac:spMkLst>
            <pc:docMk/>
            <pc:sldMk cId="2406331514" sldId="325"/>
            <ac:spMk id="10" creationId="{7DBE60EE-A12A-4DBB-9B58-187B8CFD85BA}"/>
          </ac:spMkLst>
        </pc:spChg>
      </pc:sldChg>
      <pc:sldChg chg="addSp delSp modSp mod">
        <pc:chgData name="小池 龍之" userId="f53a0154-d3a6-4995-a654-bafaeb40b6fd" providerId="ADAL" clId="{E331A6D8-7B1C-4757-B2F4-387E11E5155F}" dt="2021-12-27T03:53:26.997" v="17"/>
        <pc:sldMkLst>
          <pc:docMk/>
          <pc:sldMk cId="3055728678" sldId="342"/>
        </pc:sldMkLst>
        <pc:spChg chg="mod">
          <ac:chgData name="小池 龍之" userId="f53a0154-d3a6-4995-a654-bafaeb40b6fd" providerId="ADAL" clId="{E331A6D8-7B1C-4757-B2F4-387E11E5155F}" dt="2021-12-27T03:52:36.140" v="6" actId="20577"/>
          <ac:spMkLst>
            <pc:docMk/>
            <pc:sldMk cId="3055728678" sldId="342"/>
            <ac:spMk id="2" creationId="{0AB75EC4-257A-45D9-86DA-641E258230F2}"/>
          </ac:spMkLst>
        </pc:spChg>
        <pc:spChg chg="mod">
          <ac:chgData name="小池 龍之" userId="f53a0154-d3a6-4995-a654-bafaeb40b6fd" providerId="ADAL" clId="{E331A6D8-7B1C-4757-B2F4-387E11E5155F}" dt="2021-12-27T03:52:11.240" v="1" actId="20577"/>
          <ac:spMkLst>
            <pc:docMk/>
            <pc:sldMk cId="3055728678" sldId="342"/>
            <ac:spMk id="3" creationId="{9B86290F-27B0-4B04-AF8E-88480F80109B}"/>
          </ac:spMkLst>
        </pc:spChg>
        <pc:spChg chg="mod">
          <ac:chgData name="小池 龍之" userId="f53a0154-d3a6-4995-a654-bafaeb40b6fd" providerId="ADAL" clId="{E331A6D8-7B1C-4757-B2F4-387E11E5155F}" dt="2021-12-27T03:53:03.182" v="10" actId="404"/>
          <ac:spMkLst>
            <pc:docMk/>
            <pc:sldMk cId="3055728678" sldId="342"/>
            <ac:spMk id="4" creationId="{C14F2FFC-E784-410C-8560-56BE52CF5C90}"/>
          </ac:spMkLst>
        </pc:spChg>
        <pc:spChg chg="del">
          <ac:chgData name="小池 龍之" userId="f53a0154-d3a6-4995-a654-bafaeb40b6fd" providerId="ADAL" clId="{E331A6D8-7B1C-4757-B2F4-387E11E5155F}" dt="2021-12-27T03:53:21.919" v="11" actId="478"/>
          <ac:spMkLst>
            <pc:docMk/>
            <pc:sldMk cId="3055728678" sldId="342"/>
            <ac:spMk id="6" creationId="{6D767FBF-37D0-4F1F-AE5E-3EB5523B48B0}"/>
          </ac:spMkLst>
        </pc:spChg>
        <pc:spChg chg="add mod">
          <ac:chgData name="小池 龍之" userId="f53a0154-d3a6-4995-a654-bafaeb40b6fd" providerId="ADAL" clId="{E331A6D8-7B1C-4757-B2F4-387E11E5155F}" dt="2021-12-27T03:53:26.997" v="17"/>
          <ac:spMkLst>
            <pc:docMk/>
            <pc:sldMk cId="3055728678" sldId="342"/>
            <ac:spMk id="7" creationId="{B2B0287E-403D-4EE0-B04E-1E44811380CD}"/>
          </ac:spMkLst>
        </pc:spChg>
      </pc:sldChg>
      <pc:sldChg chg="addSp delSp modSp mod">
        <pc:chgData name="小池 龍之" userId="f53a0154-d3a6-4995-a654-bafaeb40b6fd" providerId="ADAL" clId="{E331A6D8-7B1C-4757-B2F4-387E11E5155F}" dt="2021-12-27T05:03:02.208" v="1064" actId="6549"/>
        <pc:sldMkLst>
          <pc:docMk/>
          <pc:sldMk cId="737428632" sldId="343"/>
        </pc:sldMkLst>
        <pc:spChg chg="mod">
          <ac:chgData name="小池 龍之" userId="f53a0154-d3a6-4995-a654-bafaeb40b6fd" providerId="ADAL" clId="{E331A6D8-7B1C-4757-B2F4-387E11E5155F}" dt="2021-12-27T05:03:02.208" v="1064" actId="6549"/>
          <ac:spMkLst>
            <pc:docMk/>
            <pc:sldMk cId="737428632" sldId="343"/>
            <ac:spMk id="8" creationId="{A95AB634-C85A-4907-ADF6-22BC6BA25034}"/>
          </ac:spMkLst>
        </pc:spChg>
        <pc:spChg chg="mod">
          <ac:chgData name="小池 龍之" userId="f53a0154-d3a6-4995-a654-bafaeb40b6fd" providerId="ADAL" clId="{E331A6D8-7B1C-4757-B2F4-387E11E5155F}" dt="2021-12-27T03:53:38.722" v="19" actId="14100"/>
          <ac:spMkLst>
            <pc:docMk/>
            <pc:sldMk cId="737428632" sldId="343"/>
            <ac:spMk id="13" creationId="{B6A26273-62A8-4C6C-ABB2-534DD3D11E8A}"/>
          </ac:spMkLst>
        </pc:spChg>
        <pc:spChg chg="add del mod">
          <ac:chgData name="小池 龍之" userId="f53a0154-d3a6-4995-a654-bafaeb40b6fd" providerId="ADAL" clId="{E331A6D8-7B1C-4757-B2F4-387E11E5155F}" dt="2021-12-27T03:53:59.278" v="25"/>
          <ac:spMkLst>
            <pc:docMk/>
            <pc:sldMk cId="737428632" sldId="343"/>
            <ac:spMk id="16" creationId="{4426A9D3-726E-4045-9620-DEC30E91B72E}"/>
          </ac:spMkLst>
        </pc:spChg>
        <pc:spChg chg="mod">
          <ac:chgData name="小池 龍之" userId="f53a0154-d3a6-4995-a654-bafaeb40b6fd" providerId="ADAL" clId="{E331A6D8-7B1C-4757-B2F4-387E11E5155F}" dt="2021-12-27T04:03:40.558" v="40" actId="20577"/>
          <ac:spMkLst>
            <pc:docMk/>
            <pc:sldMk cId="737428632" sldId="343"/>
            <ac:spMk id="23" creationId="{CA1FD072-8552-4CC8-8778-884905FC38D0}"/>
          </ac:spMkLst>
        </pc:spChg>
        <pc:grpChg chg="mod">
          <ac:chgData name="小池 龍之" userId="f53a0154-d3a6-4995-a654-bafaeb40b6fd" providerId="ADAL" clId="{E331A6D8-7B1C-4757-B2F4-387E11E5155F}" dt="2021-12-27T04:03:56.845" v="56" actId="1036"/>
          <ac:grpSpMkLst>
            <pc:docMk/>
            <pc:sldMk cId="737428632" sldId="343"/>
            <ac:grpSpMk id="24" creationId="{2C77E5BF-1D5C-4E0D-9A8A-57C456A3CF67}"/>
          </ac:grpSpMkLst>
        </pc:grpChg>
      </pc:sldChg>
      <pc:sldChg chg="addSp delSp modSp mod">
        <pc:chgData name="小池 龍之" userId="f53a0154-d3a6-4995-a654-bafaeb40b6fd" providerId="ADAL" clId="{E331A6D8-7B1C-4757-B2F4-387E11E5155F}" dt="2021-12-27T04:20:50.816" v="272" actId="478"/>
        <pc:sldMkLst>
          <pc:docMk/>
          <pc:sldMk cId="1876070840" sldId="345"/>
        </pc:sldMkLst>
        <pc:spChg chg="add del mod">
          <ac:chgData name="小池 龍之" userId="f53a0154-d3a6-4995-a654-bafaeb40b6fd" providerId="ADAL" clId="{E331A6D8-7B1C-4757-B2F4-387E11E5155F}" dt="2021-12-27T04:05:55.025" v="76" actId="478"/>
          <ac:spMkLst>
            <pc:docMk/>
            <pc:sldMk cId="1876070840" sldId="345"/>
            <ac:spMk id="3" creationId="{507C9139-8B45-44D0-B4DC-DE90AAE2DA89}"/>
          </ac:spMkLst>
        </pc:spChg>
        <pc:spChg chg="del">
          <ac:chgData name="小池 龍之" userId="f53a0154-d3a6-4995-a654-bafaeb40b6fd" providerId="ADAL" clId="{E331A6D8-7B1C-4757-B2F4-387E11E5155F}" dt="2021-12-27T04:04:12.481" v="62" actId="478"/>
          <ac:spMkLst>
            <pc:docMk/>
            <pc:sldMk cId="1876070840" sldId="345"/>
            <ac:spMk id="5" creationId="{6BECEE94-A90C-4B31-A857-FC4BDFB3E705}"/>
          </ac:spMkLst>
        </pc:spChg>
        <pc:spChg chg="del">
          <ac:chgData name="小池 龍之" userId="f53a0154-d3a6-4995-a654-bafaeb40b6fd" providerId="ADAL" clId="{E331A6D8-7B1C-4757-B2F4-387E11E5155F}" dt="2021-12-27T03:53:41.911" v="20" actId="478"/>
          <ac:spMkLst>
            <pc:docMk/>
            <pc:sldMk cId="1876070840" sldId="345"/>
            <ac:spMk id="6" creationId="{9B4888C2-E6F4-4F9E-83D4-79BDD62EF7A2}"/>
          </ac:spMkLst>
        </pc:spChg>
        <pc:spChg chg="mod">
          <ac:chgData name="小池 龍之" userId="f53a0154-d3a6-4995-a654-bafaeb40b6fd" providerId="ADAL" clId="{E331A6D8-7B1C-4757-B2F4-387E11E5155F}" dt="2021-12-27T04:05:52.219" v="75" actId="12"/>
          <ac:spMkLst>
            <pc:docMk/>
            <pc:sldMk cId="1876070840" sldId="345"/>
            <ac:spMk id="7" creationId="{23D8F8F2-BDDE-4027-BCDF-6971FA2507B1}"/>
          </ac:spMkLst>
        </pc:spChg>
        <pc:spChg chg="del">
          <ac:chgData name="小池 龍之" userId="f53a0154-d3a6-4995-a654-bafaeb40b6fd" providerId="ADAL" clId="{E331A6D8-7B1C-4757-B2F4-387E11E5155F}" dt="2021-12-27T04:04:10.295" v="61" actId="478"/>
          <ac:spMkLst>
            <pc:docMk/>
            <pc:sldMk cId="1876070840" sldId="345"/>
            <ac:spMk id="8" creationId="{64527437-D702-4EAA-8B7D-AFAA4DB970DA}"/>
          </ac:spMkLst>
        </pc:spChg>
        <pc:spChg chg="mod">
          <ac:chgData name="小池 龍之" userId="f53a0154-d3a6-4995-a654-bafaeb40b6fd" providerId="ADAL" clId="{E331A6D8-7B1C-4757-B2F4-387E11E5155F}" dt="2021-12-27T04:17:56.601" v="262" actId="20577"/>
          <ac:spMkLst>
            <pc:docMk/>
            <pc:sldMk cId="1876070840" sldId="345"/>
            <ac:spMk id="9" creationId="{5EDBC1E9-150A-4BCF-A022-F0A85D742E06}"/>
          </ac:spMkLst>
        </pc:spChg>
        <pc:spChg chg="del">
          <ac:chgData name="小池 龍之" userId="f53a0154-d3a6-4995-a654-bafaeb40b6fd" providerId="ADAL" clId="{E331A6D8-7B1C-4757-B2F4-387E11E5155F}" dt="2021-12-27T04:04:13.807" v="63" actId="478"/>
          <ac:spMkLst>
            <pc:docMk/>
            <pc:sldMk cId="1876070840" sldId="345"/>
            <ac:spMk id="12" creationId="{706822D8-1A9F-4EED-8E54-42214742E2D8}"/>
          </ac:spMkLst>
        </pc:spChg>
        <pc:spChg chg="add mod">
          <ac:chgData name="小池 龍之" userId="f53a0154-d3a6-4995-a654-bafaeb40b6fd" providerId="ADAL" clId="{E331A6D8-7B1C-4757-B2F4-387E11E5155F}" dt="2021-12-27T03:54:00.565" v="26"/>
          <ac:spMkLst>
            <pc:docMk/>
            <pc:sldMk cId="1876070840" sldId="345"/>
            <ac:spMk id="13" creationId="{DCE89021-AA64-4AB3-883D-703C3580C339}"/>
          </ac:spMkLst>
        </pc:spChg>
        <pc:spChg chg="add del">
          <ac:chgData name="小池 龍之" userId="f53a0154-d3a6-4995-a654-bafaeb40b6fd" providerId="ADAL" clId="{E331A6D8-7B1C-4757-B2F4-387E11E5155F}" dt="2021-12-27T04:05:19.983" v="72" actId="478"/>
          <ac:spMkLst>
            <pc:docMk/>
            <pc:sldMk cId="1876070840" sldId="345"/>
            <ac:spMk id="14" creationId="{E267002E-D1F0-4102-9627-4F228B104071}"/>
          </ac:spMkLst>
        </pc:spChg>
        <pc:graphicFrameChg chg="del modGraphic">
          <ac:chgData name="小池 龍之" userId="f53a0154-d3a6-4995-a654-bafaeb40b6fd" providerId="ADAL" clId="{E331A6D8-7B1C-4757-B2F4-387E11E5155F}" dt="2021-12-27T04:04:05.618" v="58" actId="478"/>
          <ac:graphicFrameMkLst>
            <pc:docMk/>
            <pc:sldMk cId="1876070840" sldId="345"/>
            <ac:graphicFrameMk id="10" creationId="{D77D37B0-08CC-4F31-A1E5-E53737205BEA}"/>
          </ac:graphicFrameMkLst>
        </pc:graphicFrameChg>
        <pc:graphicFrameChg chg="del modGraphic">
          <ac:chgData name="小池 龍之" userId="f53a0154-d3a6-4995-a654-bafaeb40b6fd" providerId="ADAL" clId="{E331A6D8-7B1C-4757-B2F4-387E11E5155F}" dt="2021-12-27T04:04:08.746" v="60" actId="478"/>
          <ac:graphicFrameMkLst>
            <pc:docMk/>
            <pc:sldMk cId="1876070840" sldId="345"/>
            <ac:graphicFrameMk id="11" creationId="{EF7881F7-B44C-4CD1-B6FF-12710F2C9B8C}"/>
          </ac:graphicFrameMkLst>
        </pc:graphicFrameChg>
        <pc:graphicFrameChg chg="add mod modGraphic">
          <ac:chgData name="小池 龍之" userId="f53a0154-d3a6-4995-a654-bafaeb40b6fd" providerId="ADAL" clId="{E331A6D8-7B1C-4757-B2F4-387E11E5155F}" dt="2021-12-27T04:17:40.616" v="260" actId="1076"/>
          <ac:graphicFrameMkLst>
            <pc:docMk/>
            <pc:sldMk cId="1876070840" sldId="345"/>
            <ac:graphicFrameMk id="15" creationId="{BBFEBFD5-9DEB-405D-854D-2165FC98B1F0}"/>
          </ac:graphicFrameMkLst>
        </pc:graphicFrameChg>
        <pc:graphicFrameChg chg="add del mod">
          <ac:chgData name="小池 龍之" userId="f53a0154-d3a6-4995-a654-bafaeb40b6fd" providerId="ADAL" clId="{E331A6D8-7B1C-4757-B2F4-387E11E5155F}" dt="2021-12-27T04:09:53.129" v="162" actId="478"/>
          <ac:graphicFrameMkLst>
            <pc:docMk/>
            <pc:sldMk cId="1876070840" sldId="345"/>
            <ac:graphicFrameMk id="16" creationId="{B4204301-FEC7-4937-8630-5E00C594658E}"/>
          </ac:graphicFrameMkLst>
        </pc:graphicFrameChg>
        <pc:picChg chg="add del mod modCrop">
          <ac:chgData name="小池 龍之" userId="f53a0154-d3a6-4995-a654-bafaeb40b6fd" providerId="ADAL" clId="{E331A6D8-7B1C-4757-B2F4-387E11E5155F}" dt="2021-12-27T04:20:50.816" v="272" actId="478"/>
          <ac:picMkLst>
            <pc:docMk/>
            <pc:sldMk cId="1876070840" sldId="345"/>
            <ac:picMk id="17" creationId="{8237FD0D-2791-4F67-8391-7EE94B936E9A}"/>
          </ac:picMkLst>
        </pc:picChg>
      </pc:sldChg>
      <pc:sldChg chg="addSp delSp modSp mod">
        <pc:chgData name="小池 龍之" userId="f53a0154-d3a6-4995-a654-bafaeb40b6fd" providerId="ADAL" clId="{E331A6D8-7B1C-4757-B2F4-387E11E5155F}" dt="2021-12-27T04:56:25.091" v="944" actId="20577"/>
        <pc:sldMkLst>
          <pc:docMk/>
          <pc:sldMk cId="196254234" sldId="346"/>
        </pc:sldMkLst>
        <pc:spChg chg="add mod">
          <ac:chgData name="小池 龍之" userId="f53a0154-d3a6-4995-a654-bafaeb40b6fd" providerId="ADAL" clId="{E331A6D8-7B1C-4757-B2F4-387E11E5155F}" dt="2021-12-27T04:55:00.142" v="863" actId="164"/>
          <ac:spMkLst>
            <pc:docMk/>
            <pc:sldMk cId="196254234" sldId="346"/>
            <ac:spMk id="12" creationId="{8AF7AB04-F491-44BC-9C57-B6D78F2D2EBE}"/>
          </ac:spMkLst>
        </pc:spChg>
        <pc:spChg chg="add mod">
          <ac:chgData name="小池 龍之" userId="f53a0154-d3a6-4995-a654-bafaeb40b6fd" providerId="ADAL" clId="{E331A6D8-7B1C-4757-B2F4-387E11E5155F}" dt="2021-12-27T04:55:00.142" v="863" actId="164"/>
          <ac:spMkLst>
            <pc:docMk/>
            <pc:sldMk cId="196254234" sldId="346"/>
            <ac:spMk id="13" creationId="{C95AFD8D-5305-4061-B654-5313AC2699F6}"/>
          </ac:spMkLst>
        </pc:spChg>
        <pc:spChg chg="add mod">
          <ac:chgData name="小池 龍之" userId="f53a0154-d3a6-4995-a654-bafaeb40b6fd" providerId="ADAL" clId="{E331A6D8-7B1C-4757-B2F4-387E11E5155F}" dt="2021-12-27T04:55:00.142" v="863" actId="164"/>
          <ac:spMkLst>
            <pc:docMk/>
            <pc:sldMk cId="196254234" sldId="346"/>
            <ac:spMk id="14" creationId="{BE87347A-EB6D-4D2E-9D32-9FA9D9C4483D}"/>
          </ac:spMkLst>
        </pc:spChg>
        <pc:spChg chg="add mod">
          <ac:chgData name="小池 龍之" userId="f53a0154-d3a6-4995-a654-bafaeb40b6fd" providerId="ADAL" clId="{E331A6D8-7B1C-4757-B2F4-387E11E5155F}" dt="2021-12-27T04:55:00.142" v="863" actId="164"/>
          <ac:spMkLst>
            <pc:docMk/>
            <pc:sldMk cId="196254234" sldId="346"/>
            <ac:spMk id="15" creationId="{3709FD7D-E581-44B6-BF9E-ACE8670BC1AC}"/>
          </ac:spMkLst>
        </pc:spChg>
        <pc:spChg chg="del">
          <ac:chgData name="小池 龍之" userId="f53a0154-d3a6-4995-a654-bafaeb40b6fd" providerId="ADAL" clId="{E331A6D8-7B1C-4757-B2F4-387E11E5155F}" dt="2021-12-27T03:53:44.130" v="21" actId="478"/>
          <ac:spMkLst>
            <pc:docMk/>
            <pc:sldMk cId="196254234" sldId="346"/>
            <ac:spMk id="16" creationId="{EAA586DE-B536-42A3-966C-7C9F5DFDD817}"/>
          </ac:spMkLst>
        </pc:spChg>
        <pc:spChg chg="del">
          <ac:chgData name="小池 龍之" userId="f53a0154-d3a6-4995-a654-bafaeb40b6fd" providerId="ADAL" clId="{E331A6D8-7B1C-4757-B2F4-387E11E5155F}" dt="2021-12-27T04:21:01.290" v="273" actId="478"/>
          <ac:spMkLst>
            <pc:docMk/>
            <pc:sldMk cId="196254234" sldId="346"/>
            <ac:spMk id="18" creationId="{56E8AF32-B420-407D-B067-7B2F283BBA97}"/>
          </ac:spMkLst>
        </pc:spChg>
        <pc:spChg chg="del">
          <ac:chgData name="小池 龍之" userId="f53a0154-d3a6-4995-a654-bafaeb40b6fd" providerId="ADAL" clId="{E331A6D8-7B1C-4757-B2F4-387E11E5155F}" dt="2021-12-27T04:21:01.290" v="273" actId="478"/>
          <ac:spMkLst>
            <pc:docMk/>
            <pc:sldMk cId="196254234" sldId="346"/>
            <ac:spMk id="19" creationId="{015A6839-B8CF-4321-BDA7-55BE34B0FCC7}"/>
          </ac:spMkLst>
        </pc:spChg>
        <pc:spChg chg="del">
          <ac:chgData name="小池 龍之" userId="f53a0154-d3a6-4995-a654-bafaeb40b6fd" providerId="ADAL" clId="{E331A6D8-7B1C-4757-B2F4-387E11E5155F}" dt="2021-12-27T04:21:01.290" v="273" actId="478"/>
          <ac:spMkLst>
            <pc:docMk/>
            <pc:sldMk cId="196254234" sldId="346"/>
            <ac:spMk id="20" creationId="{33B81E35-FDC4-4C85-9031-EC29FF5E4FC2}"/>
          </ac:spMkLst>
        </pc:spChg>
        <pc:spChg chg="del">
          <ac:chgData name="小池 龍之" userId="f53a0154-d3a6-4995-a654-bafaeb40b6fd" providerId="ADAL" clId="{E331A6D8-7B1C-4757-B2F4-387E11E5155F}" dt="2021-12-27T04:21:01.290" v="273" actId="478"/>
          <ac:spMkLst>
            <pc:docMk/>
            <pc:sldMk cId="196254234" sldId="346"/>
            <ac:spMk id="21" creationId="{B0B8F276-A7DD-4D16-AC03-0B217D558AC1}"/>
          </ac:spMkLst>
        </pc:spChg>
        <pc:spChg chg="del">
          <ac:chgData name="小池 龍之" userId="f53a0154-d3a6-4995-a654-bafaeb40b6fd" providerId="ADAL" clId="{E331A6D8-7B1C-4757-B2F4-387E11E5155F}" dt="2021-12-27T04:21:01.290" v="273" actId="478"/>
          <ac:spMkLst>
            <pc:docMk/>
            <pc:sldMk cId="196254234" sldId="346"/>
            <ac:spMk id="22" creationId="{8095A44C-D2AB-4A8F-93E6-2B25261C54A3}"/>
          </ac:spMkLst>
        </pc:spChg>
        <pc:spChg chg="del">
          <ac:chgData name="小池 龍之" userId="f53a0154-d3a6-4995-a654-bafaeb40b6fd" providerId="ADAL" clId="{E331A6D8-7B1C-4757-B2F4-387E11E5155F}" dt="2021-12-27T04:21:01.290" v="273" actId="478"/>
          <ac:spMkLst>
            <pc:docMk/>
            <pc:sldMk cId="196254234" sldId="346"/>
            <ac:spMk id="23" creationId="{C3526BE7-1F92-4D0C-9821-B1F18AAE0528}"/>
          </ac:spMkLst>
        </pc:spChg>
        <pc:spChg chg="del">
          <ac:chgData name="小池 龍之" userId="f53a0154-d3a6-4995-a654-bafaeb40b6fd" providerId="ADAL" clId="{E331A6D8-7B1C-4757-B2F4-387E11E5155F}" dt="2021-12-27T04:21:01.290" v="273" actId="478"/>
          <ac:spMkLst>
            <pc:docMk/>
            <pc:sldMk cId="196254234" sldId="346"/>
            <ac:spMk id="24" creationId="{3DB4214A-CA67-45E3-981A-BFE93FF854D2}"/>
          </ac:spMkLst>
        </pc:spChg>
        <pc:spChg chg="del">
          <ac:chgData name="小池 龍之" userId="f53a0154-d3a6-4995-a654-bafaeb40b6fd" providerId="ADAL" clId="{E331A6D8-7B1C-4757-B2F4-387E11E5155F}" dt="2021-12-27T04:21:01.290" v="273" actId="478"/>
          <ac:spMkLst>
            <pc:docMk/>
            <pc:sldMk cId="196254234" sldId="346"/>
            <ac:spMk id="25" creationId="{FAD4D383-B500-47FC-A832-1F7EA9F59DB8}"/>
          </ac:spMkLst>
        </pc:spChg>
        <pc:spChg chg="del">
          <ac:chgData name="小池 龍之" userId="f53a0154-d3a6-4995-a654-bafaeb40b6fd" providerId="ADAL" clId="{E331A6D8-7B1C-4757-B2F4-387E11E5155F}" dt="2021-12-27T04:21:01.290" v="273" actId="478"/>
          <ac:spMkLst>
            <pc:docMk/>
            <pc:sldMk cId="196254234" sldId="346"/>
            <ac:spMk id="32" creationId="{8D8740E8-79D9-4486-9ECB-C67DF2D2DB0F}"/>
          </ac:spMkLst>
        </pc:spChg>
        <pc:spChg chg="add mod">
          <ac:chgData name="小池 龍之" userId="f53a0154-d3a6-4995-a654-bafaeb40b6fd" providerId="ADAL" clId="{E331A6D8-7B1C-4757-B2F4-387E11E5155F}" dt="2021-12-27T03:54:01.266" v="27"/>
          <ac:spMkLst>
            <pc:docMk/>
            <pc:sldMk cId="196254234" sldId="346"/>
            <ac:spMk id="33" creationId="{5F662370-0110-42BF-BF8A-374D103C88CF}"/>
          </ac:spMkLst>
        </pc:spChg>
        <pc:spChg chg="add del mod">
          <ac:chgData name="小池 龍之" userId="f53a0154-d3a6-4995-a654-bafaeb40b6fd" providerId="ADAL" clId="{E331A6D8-7B1C-4757-B2F4-387E11E5155F}" dt="2021-12-27T04:33:39.314" v="464" actId="478"/>
          <ac:spMkLst>
            <pc:docMk/>
            <pc:sldMk cId="196254234" sldId="346"/>
            <ac:spMk id="34" creationId="{2B297DB8-150B-486C-877E-3E784DC63592}"/>
          </ac:spMkLst>
        </pc:spChg>
        <pc:spChg chg="add mod">
          <ac:chgData name="小池 龍之" userId="f53a0154-d3a6-4995-a654-bafaeb40b6fd" providerId="ADAL" clId="{E331A6D8-7B1C-4757-B2F4-387E11E5155F}" dt="2021-12-27T04:55:00.142" v="863" actId="164"/>
          <ac:spMkLst>
            <pc:docMk/>
            <pc:sldMk cId="196254234" sldId="346"/>
            <ac:spMk id="35" creationId="{638EDFBD-B16F-44E2-93FD-CF9CF2B257B4}"/>
          </ac:spMkLst>
        </pc:spChg>
        <pc:spChg chg="add mod">
          <ac:chgData name="小池 龍之" userId="f53a0154-d3a6-4995-a654-bafaeb40b6fd" providerId="ADAL" clId="{E331A6D8-7B1C-4757-B2F4-387E11E5155F}" dt="2021-12-27T04:55:00.142" v="863" actId="164"/>
          <ac:spMkLst>
            <pc:docMk/>
            <pc:sldMk cId="196254234" sldId="346"/>
            <ac:spMk id="36" creationId="{0A7362EE-BF98-4A81-A21B-70F044DA7ADB}"/>
          </ac:spMkLst>
        </pc:spChg>
        <pc:spChg chg="mod">
          <ac:chgData name="小池 龍之" userId="f53a0154-d3a6-4995-a654-bafaeb40b6fd" providerId="ADAL" clId="{E331A6D8-7B1C-4757-B2F4-387E11E5155F}" dt="2021-12-27T04:56:25.091" v="944" actId="20577"/>
          <ac:spMkLst>
            <pc:docMk/>
            <pc:sldMk cId="196254234" sldId="346"/>
            <ac:spMk id="38" creationId="{E43326BC-A609-4386-99BE-A68AA531A3B1}"/>
          </ac:spMkLst>
        </pc:spChg>
        <pc:spChg chg="add mod">
          <ac:chgData name="小池 龍之" userId="f53a0154-d3a6-4995-a654-bafaeb40b6fd" providerId="ADAL" clId="{E331A6D8-7B1C-4757-B2F4-387E11E5155F}" dt="2021-12-27T04:55:00.142" v="863" actId="164"/>
          <ac:spMkLst>
            <pc:docMk/>
            <pc:sldMk cId="196254234" sldId="346"/>
            <ac:spMk id="39" creationId="{FA151E75-511E-498D-9094-D3680BD2C867}"/>
          </ac:spMkLst>
        </pc:spChg>
        <pc:spChg chg="add mod">
          <ac:chgData name="小池 龍之" userId="f53a0154-d3a6-4995-a654-bafaeb40b6fd" providerId="ADAL" clId="{E331A6D8-7B1C-4757-B2F4-387E11E5155F}" dt="2021-12-27T04:55:00.142" v="863" actId="164"/>
          <ac:spMkLst>
            <pc:docMk/>
            <pc:sldMk cId="196254234" sldId="346"/>
            <ac:spMk id="40" creationId="{D1DB8BB9-0027-45E7-B53B-C0E2AD1AE45D}"/>
          </ac:spMkLst>
        </pc:spChg>
        <pc:spChg chg="add mod">
          <ac:chgData name="小池 龍之" userId="f53a0154-d3a6-4995-a654-bafaeb40b6fd" providerId="ADAL" clId="{E331A6D8-7B1C-4757-B2F4-387E11E5155F}" dt="2021-12-27T04:55:00.142" v="863" actId="164"/>
          <ac:spMkLst>
            <pc:docMk/>
            <pc:sldMk cId="196254234" sldId="346"/>
            <ac:spMk id="41" creationId="{76E9AA17-7845-43A4-94E7-219AC33D5804}"/>
          </ac:spMkLst>
        </pc:spChg>
        <pc:spChg chg="add mod">
          <ac:chgData name="小池 龍之" userId="f53a0154-d3a6-4995-a654-bafaeb40b6fd" providerId="ADAL" clId="{E331A6D8-7B1C-4757-B2F4-387E11E5155F}" dt="2021-12-27T04:55:00.142" v="863" actId="164"/>
          <ac:spMkLst>
            <pc:docMk/>
            <pc:sldMk cId="196254234" sldId="346"/>
            <ac:spMk id="42" creationId="{12AA3772-B37D-48F7-A52D-413BBC8834D8}"/>
          </ac:spMkLst>
        </pc:spChg>
        <pc:spChg chg="add mod">
          <ac:chgData name="小池 龍之" userId="f53a0154-d3a6-4995-a654-bafaeb40b6fd" providerId="ADAL" clId="{E331A6D8-7B1C-4757-B2F4-387E11E5155F}" dt="2021-12-27T04:55:00.142" v="863" actId="164"/>
          <ac:spMkLst>
            <pc:docMk/>
            <pc:sldMk cId="196254234" sldId="346"/>
            <ac:spMk id="43" creationId="{A889EEC4-72B7-4766-A006-F7DABEEBFC26}"/>
          </ac:spMkLst>
        </pc:spChg>
        <pc:spChg chg="add mod">
          <ac:chgData name="小池 龍之" userId="f53a0154-d3a6-4995-a654-bafaeb40b6fd" providerId="ADAL" clId="{E331A6D8-7B1C-4757-B2F4-387E11E5155F}" dt="2021-12-27T04:55:00.142" v="863" actId="164"/>
          <ac:spMkLst>
            <pc:docMk/>
            <pc:sldMk cId="196254234" sldId="346"/>
            <ac:spMk id="44" creationId="{6CBDC4B8-3C67-4E56-B14F-02A9EFA55450}"/>
          </ac:spMkLst>
        </pc:spChg>
        <pc:spChg chg="add mod">
          <ac:chgData name="小池 龍之" userId="f53a0154-d3a6-4995-a654-bafaeb40b6fd" providerId="ADAL" clId="{E331A6D8-7B1C-4757-B2F4-387E11E5155F}" dt="2021-12-27T04:55:00.142" v="863" actId="164"/>
          <ac:spMkLst>
            <pc:docMk/>
            <pc:sldMk cId="196254234" sldId="346"/>
            <ac:spMk id="45" creationId="{06645B11-DC73-4057-B425-1C57BFA1C76B}"/>
          </ac:spMkLst>
        </pc:spChg>
        <pc:spChg chg="add mod">
          <ac:chgData name="小池 龍之" userId="f53a0154-d3a6-4995-a654-bafaeb40b6fd" providerId="ADAL" clId="{E331A6D8-7B1C-4757-B2F4-387E11E5155F}" dt="2021-12-27T04:55:00.142" v="863" actId="164"/>
          <ac:spMkLst>
            <pc:docMk/>
            <pc:sldMk cId="196254234" sldId="346"/>
            <ac:spMk id="46" creationId="{60EECAB0-55BA-4C0E-914A-889684F2BE13}"/>
          </ac:spMkLst>
        </pc:spChg>
        <pc:spChg chg="add mod">
          <ac:chgData name="小池 龍之" userId="f53a0154-d3a6-4995-a654-bafaeb40b6fd" providerId="ADAL" clId="{E331A6D8-7B1C-4757-B2F4-387E11E5155F}" dt="2021-12-27T04:55:00.142" v="863" actId="164"/>
          <ac:spMkLst>
            <pc:docMk/>
            <pc:sldMk cId="196254234" sldId="346"/>
            <ac:spMk id="47" creationId="{521C623B-3D29-428D-886F-09B76FA8551C}"/>
          </ac:spMkLst>
        </pc:spChg>
        <pc:spChg chg="add mod">
          <ac:chgData name="小池 龍之" userId="f53a0154-d3a6-4995-a654-bafaeb40b6fd" providerId="ADAL" clId="{E331A6D8-7B1C-4757-B2F4-387E11E5155F}" dt="2021-12-27T04:56:04.470" v="941" actId="1076"/>
          <ac:spMkLst>
            <pc:docMk/>
            <pc:sldMk cId="196254234" sldId="346"/>
            <ac:spMk id="48" creationId="{7A6F0428-8F6C-45EF-8B2E-7CB68A1B8D19}"/>
          </ac:spMkLst>
        </pc:spChg>
        <pc:grpChg chg="del">
          <ac:chgData name="小池 龍之" userId="f53a0154-d3a6-4995-a654-bafaeb40b6fd" providerId="ADAL" clId="{E331A6D8-7B1C-4757-B2F4-387E11E5155F}" dt="2021-12-27T04:21:01.290" v="273" actId="478"/>
          <ac:grpSpMkLst>
            <pc:docMk/>
            <pc:sldMk cId="196254234" sldId="346"/>
            <ac:grpSpMk id="5" creationId="{87202648-4187-483D-BA76-0E3C14553E71}"/>
          </ac:grpSpMkLst>
        </pc:grpChg>
        <pc:grpChg chg="add mod">
          <ac:chgData name="小池 龍之" userId="f53a0154-d3a6-4995-a654-bafaeb40b6fd" providerId="ADAL" clId="{E331A6D8-7B1C-4757-B2F4-387E11E5155F}" dt="2021-12-27T04:55:04.737" v="864" actId="1076"/>
          <ac:grpSpMkLst>
            <pc:docMk/>
            <pc:sldMk cId="196254234" sldId="346"/>
            <ac:grpSpMk id="37" creationId="{9B40E2FE-CB3A-47E3-B9AF-5B4083D9A1A2}"/>
          </ac:grpSpMkLst>
        </pc:grpChg>
        <pc:graphicFrameChg chg="add del mod">
          <ac:chgData name="小池 龍之" userId="f53a0154-d3a6-4995-a654-bafaeb40b6fd" providerId="ADAL" clId="{E331A6D8-7B1C-4757-B2F4-387E11E5155F}" dt="2021-12-27T04:27:15.117" v="283" actId="478"/>
          <ac:graphicFrameMkLst>
            <pc:docMk/>
            <pc:sldMk cId="196254234" sldId="346"/>
            <ac:graphicFrameMk id="7" creationId="{4A9F74A3-68B0-4968-8D99-6763AC37F227}"/>
          </ac:graphicFrameMkLst>
        </pc:graphicFrameChg>
        <pc:graphicFrameChg chg="del">
          <ac:chgData name="小池 龍之" userId="f53a0154-d3a6-4995-a654-bafaeb40b6fd" providerId="ADAL" clId="{E331A6D8-7B1C-4757-B2F4-387E11E5155F}" dt="2021-12-27T04:21:01.290" v="273" actId="478"/>
          <ac:graphicFrameMkLst>
            <pc:docMk/>
            <pc:sldMk cId="196254234" sldId="346"/>
            <ac:graphicFrameMk id="17" creationId="{CA2EE9F4-32E6-49B4-A57D-DA8538721158}"/>
          </ac:graphicFrameMkLst>
        </pc:graphicFrameChg>
        <pc:picChg chg="add del mod modCrop">
          <ac:chgData name="小池 龍之" userId="f53a0154-d3a6-4995-a654-bafaeb40b6fd" providerId="ADAL" clId="{E331A6D8-7B1C-4757-B2F4-387E11E5155F}" dt="2021-12-27T04:29:45.202" v="284" actId="478"/>
          <ac:picMkLst>
            <pc:docMk/>
            <pc:sldMk cId="196254234" sldId="346"/>
            <ac:picMk id="3" creationId="{9BEA5DFE-223E-4E1B-833A-9E98776B4F4F}"/>
          </ac:picMkLst>
        </pc:picChg>
        <pc:picChg chg="add mod">
          <ac:chgData name="小池 龍之" userId="f53a0154-d3a6-4995-a654-bafaeb40b6fd" providerId="ADAL" clId="{E331A6D8-7B1C-4757-B2F4-387E11E5155F}" dt="2021-12-27T04:55:00.142" v="863" actId="164"/>
          <ac:picMkLst>
            <pc:docMk/>
            <pc:sldMk cId="196254234" sldId="346"/>
            <ac:picMk id="9" creationId="{423FAC10-D6B8-4190-8BAA-27B09C57959A}"/>
          </ac:picMkLst>
        </pc:picChg>
        <pc:picChg chg="add del mod ord modCrop">
          <ac:chgData name="小池 龍之" userId="f53a0154-d3a6-4995-a654-bafaeb40b6fd" providerId="ADAL" clId="{E331A6D8-7B1C-4757-B2F4-387E11E5155F}" dt="2021-12-27T04:56:06.173" v="942" actId="478"/>
          <ac:picMkLst>
            <pc:docMk/>
            <pc:sldMk cId="196254234" sldId="346"/>
            <ac:picMk id="11" creationId="{836ABD61-B354-47A3-ADB9-2A01B52D2FC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Additive effects of green tea and coffee on all-cause mortality in patients with type 2 diabetes mellitus: the Fukuoka Diabetes Registry</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615827"/>
          </a:xfrm>
          <a:prstGeom prst="rect">
            <a:avLst/>
          </a:prstGeom>
          <a:noFill/>
        </p:spPr>
        <p:txBody>
          <a:bodyPr wrap="square" rtlCol="0">
            <a:spAutoFit/>
          </a:bodyPr>
          <a:lstStyle/>
          <a:p>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型糖尿病患者の全死亡に対する</a:t>
            </a:r>
          </a:p>
          <a:p>
            <a:r>
              <a:rPr kumimoji="1" lang="ja-JP" altLang="en-US" sz="3300" b="1" dirty="0">
                <a:solidFill>
                  <a:srgbClr val="002060"/>
                </a:solidFill>
                <a:latin typeface="Meiryo UI" panose="020B0604030504040204" pitchFamily="50" charset="-128"/>
                <a:ea typeface="Meiryo UI" panose="020B0604030504040204" pitchFamily="50" charset="-128"/>
              </a:rPr>
              <a:t>緑茶とコーヒーの相加作用：</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福岡県糖尿病患者データベース研究</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7731988" cy="307777"/>
          </a:xfrm>
          <a:prstGeom prst="rect">
            <a:avLst/>
          </a:prstGeom>
          <a:noFill/>
        </p:spPr>
        <p:txBody>
          <a:bodyPr wrap="none" rtlCol="0">
            <a:spAutoFit/>
          </a:bodyPr>
          <a:lstStyle/>
          <a:p>
            <a:r>
              <a:rPr lang="en-US" altLang="ja-JP" sz="1400" kern="100" dirty="0" err="1">
                <a:effectLst/>
                <a:latin typeface="Meiryo UI" panose="020B0604030504040204" pitchFamily="50" charset="-128"/>
                <a:ea typeface="Meiryo UI" panose="020B0604030504040204" pitchFamily="50" charset="-128"/>
                <a:cs typeface="Times New Roman" panose="02020603050405020304" pitchFamily="18" charset="0"/>
              </a:rPr>
              <a:t>Komorita</a:t>
            </a:r>
            <a:r>
              <a:rPr lang="en-US" altLang="ja-JP" sz="1400" kern="100" dirty="0">
                <a:effectLst/>
                <a:latin typeface="Meiryo UI" panose="020B0604030504040204" pitchFamily="50" charset="-128"/>
                <a:ea typeface="Meiryo UI" panose="020B0604030504040204" pitchFamily="50" charset="-128"/>
                <a:cs typeface="Times New Roman" panose="02020603050405020304" pitchFamily="18" charset="0"/>
              </a:rPr>
              <a:t> Y, Iwase M, </a:t>
            </a:r>
            <a:r>
              <a:rPr lang="en-US" altLang="ja-JP" sz="1400" kern="100" dirty="0" err="1">
                <a:effectLst/>
                <a:latin typeface="Meiryo UI" panose="020B0604030504040204" pitchFamily="50" charset="-128"/>
                <a:ea typeface="Meiryo UI" panose="020B0604030504040204" pitchFamily="50" charset="-128"/>
                <a:cs typeface="Times New Roman" panose="02020603050405020304" pitchFamily="18" charset="0"/>
              </a:rPr>
              <a:t>Fujii</a:t>
            </a:r>
            <a:r>
              <a:rPr lang="en-US" altLang="ja-JP" sz="1400" kern="100" dirty="0">
                <a:effectLst/>
                <a:latin typeface="Meiryo UI" panose="020B0604030504040204" pitchFamily="50" charset="-128"/>
                <a:ea typeface="Meiryo UI" panose="020B0604030504040204" pitchFamily="50" charset="-128"/>
                <a:cs typeface="Times New Roman" panose="02020603050405020304" pitchFamily="18" charset="0"/>
              </a:rPr>
              <a:t> H, et al. BMJ Open Diabetes Res Care 8(1): e001252, 2020</a:t>
            </a:r>
            <a:endParaRPr kumimoji="1"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2B0287E-403D-4EE0-B04E-1E44811380CD}"/>
              </a:ext>
            </a:extLst>
          </p:cNvPr>
          <p:cNvSpPr txBox="1"/>
          <p:nvPr/>
        </p:nvSpPr>
        <p:spPr>
          <a:xfrm>
            <a:off x="7001435" y="6606229"/>
            <a:ext cx="2142565" cy="24622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MAT-JP-2111679-1.0-12/2021</a:t>
            </a:r>
            <a:endParaRPr lang="ja-JP" altLang="en-US" sz="1000" dirty="0"/>
          </a:p>
        </p:txBody>
      </p:sp>
    </p:spTree>
    <p:extLst>
      <p:ext uri="{BB962C8B-B14F-4D97-AF65-F5344CB8AC3E}">
        <p14:creationId xmlns:p14="http://schemas.microsoft.com/office/powerpoint/2010/main" val="30557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02560"/>
            <a:ext cx="7195060" cy="4524315"/>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日本人</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型糖尿病患者を対象に、緑茶および／またはコーヒーの摂取が死亡に与える影響を前向きに検討する。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福岡県内の日本糖尿病学会認定研修病院または認定専門医の診療所に定期通院中の糖尿病患者を対象とした多施設前向き研究である福岡県</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糖尿病患者データベース研究（</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FDR</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）登録者（登録：</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2008</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月～</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2010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年</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月）のうち、</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20</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歳以上の</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型糖尿病患者</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4,923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ベースライン時点での自己申告による緑茶およびコーヒーの摂取量に基づき、対象患者を各</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群に層別化した（緑茶：なし、≦</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4</a:t>
            </a:r>
          </a:p>
          <a:p>
            <a:pPr>
              <a:defRPr/>
            </a:pP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日、コーヒー：なし、＜</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1</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2</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杯</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日）。</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Cox</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比例ハザードモデルを用いて、緑茶およびコーヒーの摂取量と全死亡との関連について検討した。多変量調整モデルでは、共変量として年齢、性別、</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BMI</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、糖尿病罹病期間、現在の喫煙習慣、現在の飲酒習慣、余暇時間の身体活動、睡眠時間、</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HbA1c</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UACR</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、収縮期血圧、</a:t>
            </a:r>
            <a:r>
              <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LDL-</a:t>
            </a:r>
            <a:r>
              <a:rPr kumimoji="1" lang="ja-JP" altLang="en-US"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rPr>
              <a:t>コレステロール、心血管疾患既往歴、がんの既往歴を選択した。</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Komorita Y, Iwase M, Fujii H, et al. BMJ Open Diabetes Res Care 8(1): e001252, 2020</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288524"/>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2091641"/>
            <a:ext cx="1152000" cy="490087"/>
            <a:chOff x="286872" y="2822073"/>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grpSp>
        <p:nvGrpSpPr>
          <p:cNvPr id="24" name="グループ化 23">
            <a:extLst>
              <a:ext uri="{FF2B5EF4-FFF2-40B4-BE49-F238E27FC236}">
                <a16:creationId xmlns:a16="http://schemas.microsoft.com/office/drawing/2014/main" id="{2C77E5BF-1D5C-4E0D-9A8A-57C456A3CF67}"/>
              </a:ext>
            </a:extLst>
          </p:cNvPr>
          <p:cNvGrpSpPr/>
          <p:nvPr/>
        </p:nvGrpSpPr>
        <p:grpSpPr>
          <a:xfrm>
            <a:off x="371239" y="3487182"/>
            <a:ext cx="1152000" cy="490087"/>
            <a:chOff x="286872" y="2822073"/>
            <a:chExt cx="1152000" cy="490087"/>
          </a:xfrm>
        </p:grpSpPr>
        <p:sp>
          <p:nvSpPr>
            <p:cNvPr id="25" name="四角形: 角を丸くする 24">
              <a:extLst>
                <a:ext uri="{FF2B5EF4-FFF2-40B4-BE49-F238E27FC236}">
                  <a16:creationId xmlns:a16="http://schemas.microsoft.com/office/drawing/2014/main" id="{EF1F90F9-36C2-43D7-A888-310591234AFA}"/>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03540356-348C-4ABE-A5D7-D28B9A47E766}"/>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902811"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a:extLst>
              <a:ext uri="{FF2B5EF4-FFF2-40B4-BE49-F238E27FC236}">
                <a16:creationId xmlns:a16="http://schemas.microsoft.com/office/drawing/2014/main" id="{23D8F8F2-BDDE-4027-BCDF-6971FA2507B1}"/>
              </a:ext>
            </a:extLst>
          </p:cNvPr>
          <p:cNvSpPr txBox="1"/>
          <p:nvPr/>
        </p:nvSpPr>
        <p:spPr>
          <a:xfrm>
            <a:off x="272436" y="1122586"/>
            <a:ext cx="8599127" cy="861774"/>
          </a:xfrm>
          <a:prstGeom prst="rect">
            <a:avLst/>
          </a:prstGeom>
          <a:noFill/>
        </p:spPr>
        <p:txBody>
          <a:bodyPr wrap="square" rtlCol="0">
            <a:spAutoFit/>
          </a:bodyPr>
          <a:lstStyle/>
          <a:p>
            <a:pPr marL="285750" indent="-285750">
              <a:buClr>
                <a:srgbClr val="D82B83"/>
              </a:buClr>
              <a:buFont typeface="Wingdings" panose="05000000000000000000" pitchFamily="2" charset="2"/>
              <a:buChar char="l"/>
            </a:pPr>
            <a:r>
              <a:rPr kumimoji="1" lang="zh-CN" altLang="en-US" sz="1600" b="1" dirty="0">
                <a:latin typeface="Meiryo UI" panose="020B0604030504040204" pitchFamily="50" charset="-128"/>
                <a:ea typeface="Meiryo UI" panose="020B0604030504040204" pitchFamily="50" charset="-128"/>
              </a:rPr>
              <a:t>解析対象例数：</a:t>
            </a:r>
            <a:r>
              <a:rPr kumimoji="1" lang="en-US" altLang="zh-CN" sz="1600" b="1" dirty="0">
                <a:latin typeface="Meiryo UI" panose="020B0604030504040204" pitchFamily="50" charset="-128"/>
                <a:ea typeface="Meiryo UI" panose="020B0604030504040204" pitchFamily="50" charset="-128"/>
              </a:rPr>
              <a:t>4,923</a:t>
            </a:r>
            <a:r>
              <a:rPr kumimoji="1" lang="zh-CN" altLang="en-US" sz="1600" b="1" dirty="0">
                <a:latin typeface="Meiryo UI" panose="020B0604030504040204" pitchFamily="50" charset="-128"/>
                <a:ea typeface="Meiryo UI" panose="020B0604030504040204" pitchFamily="50" charset="-128"/>
              </a:rPr>
              <a:t>例（男性</a:t>
            </a:r>
            <a:r>
              <a:rPr kumimoji="1" lang="en-US" altLang="zh-CN" sz="1600" b="1" dirty="0">
                <a:latin typeface="Meiryo UI" panose="020B0604030504040204" pitchFamily="50" charset="-128"/>
                <a:ea typeface="Meiryo UI" panose="020B0604030504040204" pitchFamily="50" charset="-128"/>
              </a:rPr>
              <a:t>2,790</a:t>
            </a:r>
            <a:r>
              <a:rPr kumimoji="1" lang="zh-CN" altLang="en-US" sz="1600" b="1" dirty="0">
                <a:latin typeface="Meiryo UI" panose="020B0604030504040204" pitchFamily="50" charset="-128"/>
                <a:ea typeface="Meiryo UI" panose="020B0604030504040204" pitchFamily="50" charset="-128"/>
              </a:rPr>
              <a:t>例</a:t>
            </a:r>
            <a:r>
              <a:rPr kumimoji="1" lang="en-US" altLang="zh-CN" sz="1600" b="1" dirty="0">
                <a:latin typeface="Meiryo UI" panose="020B0604030504040204" pitchFamily="50" charset="-128"/>
                <a:ea typeface="Meiryo UI" panose="020B0604030504040204" pitchFamily="50" charset="-128"/>
              </a:rPr>
              <a:t>/</a:t>
            </a:r>
            <a:r>
              <a:rPr kumimoji="1" lang="zh-CN" altLang="en-US" sz="1600" b="1" dirty="0">
                <a:latin typeface="Meiryo UI" panose="020B0604030504040204" pitchFamily="50" charset="-128"/>
                <a:ea typeface="Meiryo UI" panose="020B0604030504040204" pitchFamily="50" charset="-128"/>
              </a:rPr>
              <a:t>女性</a:t>
            </a:r>
            <a:r>
              <a:rPr kumimoji="1" lang="en-US" altLang="zh-CN" sz="1600" b="1" dirty="0">
                <a:latin typeface="Meiryo UI" panose="020B0604030504040204" pitchFamily="50" charset="-128"/>
                <a:ea typeface="Meiryo UI" panose="020B0604030504040204" pitchFamily="50" charset="-128"/>
              </a:rPr>
              <a:t>2,133</a:t>
            </a:r>
            <a:r>
              <a:rPr kumimoji="1" lang="zh-CN" altLang="en-US" sz="1600" b="1" dirty="0">
                <a:latin typeface="Meiryo UI" panose="020B0604030504040204" pitchFamily="50" charset="-128"/>
                <a:ea typeface="Meiryo UI" panose="020B0604030504040204" pitchFamily="50" charset="-128"/>
              </a:rPr>
              <a:t>例、平均年齢：</a:t>
            </a:r>
            <a:r>
              <a:rPr kumimoji="1" lang="en-US" altLang="zh-CN" sz="1600" b="1" dirty="0">
                <a:latin typeface="Meiryo UI" panose="020B0604030504040204" pitchFamily="50" charset="-128"/>
                <a:ea typeface="Meiryo UI" panose="020B0604030504040204" pitchFamily="50" charset="-128"/>
              </a:rPr>
              <a:t>66</a:t>
            </a:r>
            <a:r>
              <a:rPr kumimoji="1" lang="zh-CN" altLang="en-US" sz="1600" b="1" dirty="0">
                <a:latin typeface="Meiryo UI" panose="020B0604030504040204" pitchFamily="50" charset="-128"/>
                <a:ea typeface="Meiryo UI" panose="020B0604030504040204" pitchFamily="50" charset="-128"/>
              </a:rPr>
              <a:t>歳）</a:t>
            </a:r>
            <a:endParaRPr kumimoji="1" lang="en-US" altLang="zh-CN" sz="16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zh-TW" altLang="en-US" sz="1600" b="1" dirty="0">
                <a:latin typeface="Meiryo UI" panose="020B0604030504040204" pitchFamily="50" charset="-128"/>
                <a:ea typeface="Meiryo UI" panose="020B0604030504040204" pitchFamily="50" charset="-128"/>
              </a:rPr>
              <a:t>追跡期間中央値：</a:t>
            </a:r>
            <a:r>
              <a:rPr kumimoji="1" lang="en-US" altLang="zh-TW" sz="1600" b="1" dirty="0">
                <a:latin typeface="Meiryo UI" panose="020B0604030504040204" pitchFamily="50" charset="-128"/>
                <a:ea typeface="Meiryo UI" panose="020B0604030504040204" pitchFamily="50" charset="-128"/>
              </a:rPr>
              <a:t>5.3</a:t>
            </a:r>
            <a:r>
              <a:rPr kumimoji="1" lang="zh-TW" altLang="en-US" sz="1600" b="1" dirty="0">
                <a:latin typeface="Meiryo UI" panose="020B0604030504040204" pitchFamily="50" charset="-128"/>
                <a:ea typeface="Meiryo UI" panose="020B0604030504040204" pitchFamily="50" charset="-128"/>
              </a:rPr>
              <a:t>年（追跡率</a:t>
            </a:r>
            <a:r>
              <a:rPr kumimoji="1" lang="en-US" altLang="zh-TW" sz="1600" b="1" dirty="0">
                <a:latin typeface="Meiryo UI" panose="020B0604030504040204" pitchFamily="50" charset="-128"/>
                <a:ea typeface="Meiryo UI" panose="020B0604030504040204" pitchFamily="50" charset="-128"/>
              </a:rPr>
              <a:t>99.5%</a:t>
            </a:r>
            <a:r>
              <a:rPr kumimoji="1" lang="zh-TW" altLang="en-US" sz="1600" b="1" dirty="0">
                <a:latin typeface="Meiryo UI" panose="020B0604030504040204" pitchFamily="50" charset="-128"/>
                <a:ea typeface="Meiryo UI" panose="020B0604030504040204" pitchFamily="50" charset="-128"/>
              </a:rPr>
              <a:t>）</a:t>
            </a:r>
            <a:endParaRPr kumimoji="1" lang="en-US" altLang="zh-TW" sz="1600" b="1"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kumimoji="1" lang="ja-JP" altLang="en-US" sz="1600" b="1" dirty="0">
                <a:latin typeface="Meiryo UI" panose="020B0604030504040204" pitchFamily="50" charset="-128"/>
                <a:ea typeface="Meiryo UI" panose="020B0604030504040204" pitchFamily="50" charset="-128"/>
              </a:rPr>
              <a:t>追跡期間中の死亡：</a:t>
            </a:r>
            <a:r>
              <a:rPr kumimoji="1" lang="en-US" altLang="ja-JP" sz="1600" b="1" dirty="0">
                <a:latin typeface="Meiryo UI" panose="020B0604030504040204" pitchFamily="50" charset="-128"/>
                <a:ea typeface="Meiryo UI" panose="020B0604030504040204" pitchFamily="50" charset="-128"/>
              </a:rPr>
              <a:t>309</a:t>
            </a:r>
            <a:r>
              <a:rPr kumimoji="1" lang="ja-JP" altLang="en-US" sz="1600" b="1" dirty="0">
                <a:latin typeface="Meiryo UI" panose="020B0604030504040204" pitchFamily="50" charset="-128"/>
                <a:ea typeface="Meiryo UI" panose="020B0604030504040204" pitchFamily="50" charset="-128"/>
              </a:rPr>
              <a:t>例（男性</a:t>
            </a:r>
            <a:r>
              <a:rPr kumimoji="1" lang="en-US" altLang="ja-JP" sz="1600" b="1" dirty="0">
                <a:latin typeface="Meiryo UI" panose="020B0604030504040204" pitchFamily="50" charset="-128"/>
                <a:ea typeface="Meiryo UI" panose="020B0604030504040204" pitchFamily="50" charset="-128"/>
              </a:rPr>
              <a:t>218</a:t>
            </a:r>
            <a:r>
              <a:rPr kumimoji="1" lang="ja-JP" altLang="en-US" sz="1600" b="1" dirty="0">
                <a:latin typeface="Meiryo UI" panose="020B0604030504040204" pitchFamily="50" charset="-128"/>
                <a:ea typeface="Meiryo UI" panose="020B0604030504040204" pitchFamily="50" charset="-128"/>
              </a:rPr>
              <a:t>例</a:t>
            </a:r>
            <a:r>
              <a:rPr kumimoji="1" lang="en-US" altLang="ja-JP" sz="1600" b="1" dirty="0">
                <a:latin typeface="Meiryo UI" panose="020B0604030504040204" pitchFamily="50" charset="-128"/>
                <a:ea typeface="Meiryo UI" panose="020B0604030504040204" pitchFamily="50" charset="-128"/>
              </a:rPr>
              <a:t>/</a:t>
            </a:r>
            <a:r>
              <a:rPr kumimoji="1" lang="ja-JP" altLang="en-US" sz="1600" b="1" dirty="0">
                <a:latin typeface="Meiryo UI" panose="020B0604030504040204" pitchFamily="50" charset="-128"/>
                <a:ea typeface="Meiryo UI" panose="020B0604030504040204" pitchFamily="50" charset="-128"/>
              </a:rPr>
              <a:t>女性</a:t>
            </a:r>
            <a:r>
              <a:rPr kumimoji="1" lang="en-US" altLang="ja-JP" sz="1600" b="1" dirty="0">
                <a:latin typeface="Meiryo UI" panose="020B0604030504040204" pitchFamily="50" charset="-128"/>
                <a:ea typeface="Meiryo UI" panose="020B0604030504040204" pitchFamily="50" charset="-128"/>
              </a:rPr>
              <a:t>91</a:t>
            </a:r>
            <a:r>
              <a:rPr kumimoji="1" lang="ja-JP" altLang="en-US" sz="1600" b="1" dirty="0">
                <a:latin typeface="Meiryo UI" panose="020B0604030504040204" pitchFamily="50" charset="-128"/>
                <a:ea typeface="Meiryo UI" panose="020B0604030504040204" pitchFamily="50" charset="-128"/>
              </a:rPr>
              <a:t>例）</a:t>
            </a:r>
            <a:endParaRPr kumimoji="1" lang="en-US" altLang="ja-JP" sz="16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EDBC1E9-150A-4BCF-A022-F0A85D742E06}"/>
              </a:ext>
            </a:extLst>
          </p:cNvPr>
          <p:cNvSpPr txBox="1"/>
          <p:nvPr/>
        </p:nvSpPr>
        <p:spPr>
          <a:xfrm>
            <a:off x="272436" y="2049560"/>
            <a:ext cx="4963843" cy="338554"/>
          </a:xfrm>
          <a:prstGeom prst="rect">
            <a:avLst/>
          </a:prstGeom>
          <a:noFill/>
        </p:spPr>
        <p:txBody>
          <a:bodyPr wrap="square" rtlCol="0">
            <a:spAutoFit/>
          </a:bodyPr>
          <a:lstStyle/>
          <a:p>
            <a:pPr marL="285750" indent="-285750">
              <a:buClr>
                <a:srgbClr val="D82B83"/>
              </a:buClr>
              <a:buFont typeface="Wingdings" panose="05000000000000000000" pitchFamily="2" charset="2"/>
              <a:buChar char="l"/>
            </a:pPr>
            <a:r>
              <a:rPr kumimoji="1" lang="ja-JP" altLang="en-US" sz="1600" b="1" dirty="0">
                <a:latin typeface="Meiryo UI" panose="020B0604030504040204" pitchFamily="50" charset="-128"/>
                <a:ea typeface="Meiryo UI" panose="020B0604030504040204" pitchFamily="50" charset="-128"/>
              </a:rPr>
              <a:t>緑茶またはコーヒーの摂取量別に見た主な背景因子</a:t>
            </a:r>
            <a:endParaRPr kumimoji="1" lang="en-US" altLang="ja-JP" sz="1600" b="1"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CE89021-AA64-4AB3-883D-703C3580C339}"/>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Komorita Y, Iwase M, Fujii H, et al. BMJ Open Diabetes Res Care 8(1): e001252, 2020</a:t>
            </a:r>
          </a:p>
        </p:txBody>
      </p:sp>
      <p:graphicFrame>
        <p:nvGraphicFramePr>
          <p:cNvPr id="15" name="表 14">
            <a:extLst>
              <a:ext uri="{FF2B5EF4-FFF2-40B4-BE49-F238E27FC236}">
                <a16:creationId xmlns:a16="http://schemas.microsoft.com/office/drawing/2014/main" id="{BBFEBFD5-9DEB-405D-854D-2165FC98B1F0}"/>
              </a:ext>
            </a:extLst>
          </p:cNvPr>
          <p:cNvGraphicFramePr>
            <a:graphicFrameLocks noGrp="1"/>
          </p:cNvGraphicFramePr>
          <p:nvPr>
            <p:extLst>
              <p:ext uri="{D42A27DB-BD31-4B8C-83A1-F6EECF244321}">
                <p14:modId xmlns:p14="http://schemas.microsoft.com/office/powerpoint/2010/main" val="2944542839"/>
              </p:ext>
            </p:extLst>
          </p:nvPr>
        </p:nvGraphicFramePr>
        <p:xfrm>
          <a:off x="377999" y="2434525"/>
          <a:ext cx="8388000" cy="4070723"/>
        </p:xfrm>
        <a:graphic>
          <a:graphicData uri="http://schemas.openxmlformats.org/drawingml/2006/table">
            <a:tbl>
              <a:tblPr>
                <a:tableStyleId>{5C22544A-7EE6-4342-B048-85BDC9FD1C3A}</a:tableStyleId>
              </a:tblPr>
              <a:tblGrid>
                <a:gridCol w="1476000">
                  <a:extLst>
                    <a:ext uri="{9D8B030D-6E8A-4147-A177-3AD203B41FA5}">
                      <a16:colId xmlns:a16="http://schemas.microsoft.com/office/drawing/2014/main" val="3321943733"/>
                    </a:ext>
                  </a:extLst>
                </a:gridCol>
                <a:gridCol w="864000">
                  <a:extLst>
                    <a:ext uri="{9D8B030D-6E8A-4147-A177-3AD203B41FA5}">
                      <a16:colId xmlns:a16="http://schemas.microsoft.com/office/drawing/2014/main" val="4087772679"/>
                    </a:ext>
                  </a:extLst>
                </a:gridCol>
                <a:gridCol w="864000">
                  <a:extLst>
                    <a:ext uri="{9D8B030D-6E8A-4147-A177-3AD203B41FA5}">
                      <a16:colId xmlns:a16="http://schemas.microsoft.com/office/drawing/2014/main" val="206377437"/>
                    </a:ext>
                  </a:extLst>
                </a:gridCol>
                <a:gridCol w="864000">
                  <a:extLst>
                    <a:ext uri="{9D8B030D-6E8A-4147-A177-3AD203B41FA5}">
                      <a16:colId xmlns:a16="http://schemas.microsoft.com/office/drawing/2014/main" val="509630915"/>
                    </a:ext>
                  </a:extLst>
                </a:gridCol>
                <a:gridCol w="864000">
                  <a:extLst>
                    <a:ext uri="{9D8B030D-6E8A-4147-A177-3AD203B41FA5}">
                      <a16:colId xmlns:a16="http://schemas.microsoft.com/office/drawing/2014/main" val="1904459203"/>
                    </a:ext>
                  </a:extLst>
                </a:gridCol>
                <a:gridCol w="864000">
                  <a:extLst>
                    <a:ext uri="{9D8B030D-6E8A-4147-A177-3AD203B41FA5}">
                      <a16:colId xmlns:a16="http://schemas.microsoft.com/office/drawing/2014/main" val="1579628954"/>
                    </a:ext>
                  </a:extLst>
                </a:gridCol>
                <a:gridCol w="864000">
                  <a:extLst>
                    <a:ext uri="{9D8B030D-6E8A-4147-A177-3AD203B41FA5}">
                      <a16:colId xmlns:a16="http://schemas.microsoft.com/office/drawing/2014/main" val="1810987105"/>
                    </a:ext>
                  </a:extLst>
                </a:gridCol>
                <a:gridCol w="864000">
                  <a:extLst>
                    <a:ext uri="{9D8B030D-6E8A-4147-A177-3AD203B41FA5}">
                      <a16:colId xmlns:a16="http://schemas.microsoft.com/office/drawing/2014/main" val="3517375087"/>
                    </a:ext>
                  </a:extLst>
                </a:gridCol>
                <a:gridCol w="864000">
                  <a:extLst>
                    <a:ext uri="{9D8B030D-6E8A-4147-A177-3AD203B41FA5}">
                      <a16:colId xmlns:a16="http://schemas.microsoft.com/office/drawing/2014/main" val="3564337521"/>
                    </a:ext>
                  </a:extLst>
                </a:gridCol>
              </a:tblGrid>
              <a:tr h="339227">
                <a:tc rowSpan="2">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4">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緑茶摂取量</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7CAD73"/>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コーヒー摂取量</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C9C6D"/>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1775383"/>
                  </a:ext>
                </a:extLst>
              </a:tr>
              <a:tr h="339227">
                <a:tc vMerge="1">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なし</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4B8D3"/>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≦1</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4B8D3"/>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2-3</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4B8D3"/>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≧4</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4B8D3"/>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なし</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ADC9"/>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&lt;1</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ADC9"/>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1</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ADC9"/>
                    </a:solidFill>
                  </a:tcPr>
                </a:tc>
                <a:tc>
                  <a:txBody>
                    <a:bodyPr/>
                    <a:lstStyle/>
                    <a:p>
                      <a:pPr algn="ctr" fontAlgn="ctr"/>
                      <a:r>
                        <a:rPr lang="en-US" sz="1100" b="1" u="none" strike="noStrike" dirty="0">
                          <a:solidFill>
                            <a:schemeClr val="bg1"/>
                          </a:solidFill>
                          <a:effectLst/>
                          <a:latin typeface="Meiryo UI" panose="020B0604030504040204" pitchFamily="50" charset="-128"/>
                          <a:ea typeface="Meiryo UI" panose="020B0604030504040204" pitchFamily="50" charset="-128"/>
                        </a:rPr>
                        <a:t>≧2</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杯</a:t>
                      </a:r>
                      <a:r>
                        <a:rPr lang="en-US" sz="1100" b="1" u="none" strike="noStrike" dirty="0">
                          <a:solidFill>
                            <a:schemeClr val="bg1"/>
                          </a:solidFill>
                          <a:effectLst/>
                          <a:latin typeface="Meiryo UI" panose="020B0604030504040204" pitchFamily="50" charset="-128"/>
                          <a:ea typeface="Meiryo UI" panose="020B0604030504040204" pitchFamily="50" charset="-128"/>
                        </a:rPr>
                        <a:t>/</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日</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ADC9"/>
                    </a:solidFill>
                  </a:tcPr>
                </a:tc>
                <a:extLst>
                  <a:ext uri="{0D108BD9-81ED-4DB2-BD59-A6C34878D82A}">
                    <a16:rowId xmlns:a16="http://schemas.microsoft.com/office/drawing/2014/main" val="17257978"/>
                  </a:ext>
                </a:extLst>
              </a:tr>
              <a:tr h="339227">
                <a:tc>
                  <a:txBody>
                    <a:bodyPr/>
                    <a:lstStyle/>
                    <a:p>
                      <a:pPr marL="72000" algn="l" fontAlgn="ctr"/>
                      <a:r>
                        <a:rPr lang="en-US" sz="1100" b="1" u="none" strike="noStrike" dirty="0">
                          <a:effectLst/>
                          <a:latin typeface="Meiryo UI" panose="020B0604030504040204" pitchFamily="50" charset="-128"/>
                          <a:ea typeface="Meiryo UI" panose="020B0604030504040204" pitchFamily="50" charset="-128"/>
                        </a:rPr>
                        <a:t>N</a:t>
                      </a:r>
                      <a:endParaRPr lang="en-US" sz="1100" b="1" i="1"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1143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1389</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1784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994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963</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1660</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346230"/>
                  </a:ext>
                </a:extLst>
              </a:tr>
              <a:tr h="339227">
                <a:tc>
                  <a:txBody>
                    <a:bodyPr/>
                    <a:lstStyle/>
                    <a:p>
                      <a:pPr marL="72000" algn="l" fontAlgn="ctr"/>
                      <a:r>
                        <a:rPr lang="ja-JP" altLang="en-US" sz="1100" b="1" u="none" strike="noStrike" dirty="0">
                          <a:effectLst/>
                          <a:latin typeface="Meiryo UI" panose="020B0604030504040204" pitchFamily="50" charset="-128"/>
                          <a:ea typeface="Meiryo UI" panose="020B0604030504040204" pitchFamily="50" charset="-128"/>
                        </a:rPr>
                        <a:t>年齢（歳）</a:t>
                      </a:r>
                      <a:endParaRPr lang="en-US" altLang="ja-JP" sz="1100" b="1" u="none" strike="noStrike" dirty="0">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64.6±10.2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62.5±10.8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65.7±9.8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67.3±9.7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69.0±10.0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66.4±10.2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65.6±10.1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62.3±9.5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35477839"/>
                  </a:ext>
                </a:extLst>
              </a:tr>
              <a:tr h="339227">
                <a:tc>
                  <a:txBody>
                    <a:bodyPr/>
                    <a:lstStyle/>
                    <a:p>
                      <a:pPr marL="72000" algn="l" fontAlgn="ctr"/>
                      <a:r>
                        <a:rPr lang="ja-JP" altLang="en-US" sz="1100" b="1" u="none" strike="noStrike" dirty="0">
                          <a:effectLst/>
                          <a:latin typeface="Meiryo UI" panose="020B0604030504040204" pitchFamily="50" charset="-128"/>
                          <a:ea typeface="Meiryo UI" panose="020B0604030504040204" pitchFamily="50" charset="-128"/>
                        </a:rPr>
                        <a:t>男性（％）</a:t>
                      </a:r>
                      <a:endParaRPr lang="en-US" altLang="ja-JP" sz="1100" b="1" u="none" strike="noStrike" dirty="0">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60.3</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64.3</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60.5</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47.6</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50.6</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54.7</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53.3</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63.9</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0345782"/>
                  </a:ext>
                </a:extLst>
              </a:tr>
              <a:tr h="339227">
                <a:tc>
                  <a:txBody>
                    <a:bodyPr/>
                    <a:lstStyle/>
                    <a:p>
                      <a:pPr marL="72000" algn="l" fontAlgn="ctr"/>
                      <a:r>
                        <a:rPr lang="ja-JP" altLang="en-US" sz="1100" b="1" u="none" strike="noStrike" dirty="0">
                          <a:effectLst/>
                          <a:latin typeface="Meiryo UI" panose="020B0604030504040204" pitchFamily="50" charset="-128"/>
                          <a:ea typeface="Meiryo UI" panose="020B0604030504040204" pitchFamily="50" charset="-128"/>
                        </a:rPr>
                        <a:t>糖尿病罹病期間</a:t>
                      </a:r>
                      <a:r>
                        <a:rPr lang="en-US" sz="1100" b="1" u="none" strike="noStrike" dirty="0">
                          <a:effectLst/>
                          <a:latin typeface="Meiryo UI" panose="020B0604030504040204" pitchFamily="50" charset="-128"/>
                          <a:ea typeface="Meiryo UI" panose="020B0604030504040204" pitchFamily="50" charset="-128"/>
                        </a:rPr>
                        <a:t> (</a:t>
                      </a:r>
                      <a:r>
                        <a:rPr lang="ja-JP" altLang="en-US" sz="1100" b="1" u="none" strike="noStrike" dirty="0">
                          <a:effectLst/>
                          <a:latin typeface="Meiryo UI" panose="020B0604030504040204" pitchFamily="50" charset="-128"/>
                          <a:ea typeface="Meiryo UI" panose="020B0604030504040204" pitchFamily="50" charset="-128"/>
                        </a:rPr>
                        <a:t>年</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14.9±10.3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14.8±10.4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15.9±10.6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16.0±10.6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16.3±10.9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15.5±10.6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15.5±10.3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15.2±10.4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55240586"/>
                  </a:ext>
                </a:extLst>
              </a:tr>
              <a:tr h="339227">
                <a:tc>
                  <a:txBody>
                    <a:bodyPr/>
                    <a:lstStyle/>
                    <a:p>
                      <a:pPr marL="72000" algn="l" fontAlgn="ctr"/>
                      <a:r>
                        <a:rPr lang="en-US" sz="1100" b="1" u="none" strike="noStrike" dirty="0">
                          <a:effectLst/>
                          <a:latin typeface="Meiryo UI" panose="020B0604030504040204" pitchFamily="50" charset="-128"/>
                          <a:ea typeface="Meiryo UI" panose="020B0604030504040204" pitchFamily="50" charset="-128"/>
                        </a:rPr>
                        <a:t>HbA1c (%)</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7.4±1.0</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9715692"/>
                  </a:ext>
                </a:extLst>
              </a:tr>
              <a:tr h="508840">
                <a:tc>
                  <a:txBody>
                    <a:bodyPr/>
                    <a:lstStyle/>
                    <a:p>
                      <a:pPr marL="72000" algn="l" fontAlgn="ctr"/>
                      <a:r>
                        <a:rPr lang="en-US" sz="1100" b="1" u="none" strike="noStrike" dirty="0">
                          <a:effectLst/>
                          <a:latin typeface="Meiryo UI" panose="020B0604030504040204" pitchFamily="50" charset="-128"/>
                          <a:ea typeface="Meiryo UI" panose="020B0604030504040204" pitchFamily="50" charset="-128"/>
                        </a:rPr>
                        <a:t>LDL</a:t>
                      </a:r>
                      <a:r>
                        <a:rPr lang="ja-JP" altLang="en-US" sz="1100" b="1" u="none" strike="noStrike" dirty="0">
                          <a:effectLst/>
                          <a:latin typeface="Meiryo UI" panose="020B0604030504040204" pitchFamily="50" charset="-128"/>
                          <a:ea typeface="Meiryo UI" panose="020B0604030504040204" pitchFamily="50" charset="-128"/>
                        </a:rPr>
                        <a:t>コレステロール</a:t>
                      </a:r>
                      <a:r>
                        <a:rPr lang="en-US" sz="1100" b="1" u="none" strike="noStrike" dirty="0">
                          <a:effectLst/>
                          <a:latin typeface="Meiryo UI" panose="020B0604030504040204" pitchFamily="50" charset="-128"/>
                          <a:ea typeface="Meiryo UI" panose="020B0604030504040204" pitchFamily="50" charset="-128"/>
                        </a:rPr>
                        <a:t> (mmol/</a:t>
                      </a:r>
                      <a:r>
                        <a:rPr lang="en-US" altLang="ja-JP" sz="1100" b="1" u="none" strike="noStrike" dirty="0">
                          <a:effectLst/>
                          <a:latin typeface="Meiryo UI" panose="020B0604030504040204" pitchFamily="50" charset="-128"/>
                          <a:ea typeface="Meiryo UI" panose="020B0604030504040204" pitchFamily="50" charset="-128"/>
                        </a:rPr>
                        <a:t>L</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2.8±0.7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2.8±0.7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2.8±0.7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2.8±0.7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2.9±0.7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22604183"/>
                  </a:ext>
                </a:extLst>
              </a:tr>
              <a:tr h="508840">
                <a:tc>
                  <a:txBody>
                    <a:bodyPr/>
                    <a:lstStyle/>
                    <a:p>
                      <a:pPr marL="72000" algn="l" fontAlgn="ctr"/>
                      <a:r>
                        <a:rPr lang="en-US" sz="1100" b="1" u="none" strike="noStrike" dirty="0">
                          <a:effectLst/>
                          <a:latin typeface="Meiryo UI" panose="020B0604030504040204" pitchFamily="50" charset="-128"/>
                          <a:ea typeface="Meiryo UI" panose="020B0604030504040204" pitchFamily="50" charset="-128"/>
                        </a:rPr>
                        <a:t>HDL</a:t>
                      </a:r>
                      <a:r>
                        <a:rPr lang="ja-JP" altLang="en-US" sz="1100" b="1" u="none" strike="noStrike" dirty="0">
                          <a:effectLst/>
                          <a:latin typeface="Meiryo UI" panose="020B0604030504040204" pitchFamily="50" charset="-128"/>
                          <a:ea typeface="Meiryo UI" panose="020B0604030504040204" pitchFamily="50" charset="-128"/>
                        </a:rPr>
                        <a:t>コレステロール</a:t>
                      </a:r>
                      <a:r>
                        <a:rPr lang="en-US" sz="1100" b="1" u="none" strike="noStrike" dirty="0">
                          <a:effectLst/>
                          <a:latin typeface="Meiryo UI" panose="020B0604030504040204" pitchFamily="50" charset="-128"/>
                          <a:ea typeface="Meiryo UI" panose="020B0604030504040204" pitchFamily="50" charset="-128"/>
                        </a:rPr>
                        <a:t> (mmol/</a:t>
                      </a:r>
                      <a:r>
                        <a:rPr lang="en-US" altLang="ja-JP" sz="1100" b="1" u="none" strike="noStrike" dirty="0">
                          <a:effectLst/>
                          <a:latin typeface="Meiryo UI" panose="020B0604030504040204" pitchFamily="50" charset="-128"/>
                          <a:ea typeface="Meiryo UI" panose="020B0604030504040204" pitchFamily="50" charset="-128"/>
                        </a:rPr>
                        <a:t>L</a:t>
                      </a:r>
                      <a:r>
                        <a:rPr lang="en-US" sz="1100" b="1" u="none" strike="noStrike" dirty="0">
                          <a:effectLst/>
                          <a:latin typeface="Meiryo UI" panose="020B0604030504040204" pitchFamily="50" charset="-128"/>
                          <a:ea typeface="Meiryo UI" panose="020B0604030504040204" pitchFamily="50" charset="-128"/>
                        </a:rPr>
                        <a:t>)</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1.4±0.4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1.5±0.4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1.4±0.4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1.4±0.4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1.5±0.4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9269989"/>
                  </a:ext>
                </a:extLst>
              </a:tr>
              <a:tr h="339227">
                <a:tc>
                  <a:txBody>
                    <a:bodyPr/>
                    <a:lstStyle/>
                    <a:p>
                      <a:pPr marL="72000" algn="l" fontAlgn="ctr"/>
                      <a:r>
                        <a:rPr lang="ja-JP" altLang="en-US" sz="1100" b="1" u="none" strike="noStrike" dirty="0">
                          <a:effectLst/>
                          <a:latin typeface="Meiryo UI" panose="020B0604030504040204" pitchFamily="50" charset="-128"/>
                          <a:ea typeface="Meiryo UI" panose="020B0604030504040204" pitchFamily="50" charset="-128"/>
                        </a:rPr>
                        <a:t>収縮期血圧</a:t>
                      </a:r>
                      <a:r>
                        <a:rPr lang="en-US" sz="1100" b="1" u="none" strike="noStrike" dirty="0">
                          <a:effectLst/>
                          <a:latin typeface="Meiryo UI" panose="020B0604030504040204" pitchFamily="50" charset="-128"/>
                          <a:ea typeface="Meiryo UI" panose="020B0604030504040204" pitchFamily="50" charset="-128"/>
                        </a:rPr>
                        <a:t>(mmHg)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130±18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130±17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130±17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132±17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131±18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132±17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131±17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129±16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3387203"/>
                  </a:ext>
                </a:extLst>
              </a:tr>
              <a:tr h="339227">
                <a:tc>
                  <a:txBody>
                    <a:bodyPr/>
                    <a:lstStyle/>
                    <a:p>
                      <a:pPr marL="72000" algn="l" fontAlgn="ctr"/>
                      <a:r>
                        <a:rPr lang="ja-JP" altLang="en-US" sz="1100" b="1" u="none" strike="noStrike" dirty="0">
                          <a:effectLst/>
                          <a:latin typeface="Meiryo UI" panose="020B0604030504040204" pitchFamily="50" charset="-128"/>
                          <a:ea typeface="Meiryo UI" panose="020B0604030504040204" pitchFamily="50" charset="-128"/>
                        </a:rPr>
                        <a:t>拡張期血圧</a:t>
                      </a:r>
                      <a:r>
                        <a:rPr lang="en-US" sz="1100" b="1" u="none" strike="noStrike" dirty="0">
                          <a:effectLst/>
                          <a:latin typeface="Meiryo UI" panose="020B0604030504040204" pitchFamily="50" charset="-128"/>
                          <a:ea typeface="Meiryo UI" panose="020B0604030504040204" pitchFamily="50" charset="-128"/>
                        </a:rPr>
                        <a:t>(mmHg)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75±11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73±11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74±11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75±10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4717522"/>
                  </a:ext>
                </a:extLst>
              </a:tr>
            </a:tbl>
          </a:graphicData>
        </a:graphic>
      </p:graphicFrame>
    </p:spTree>
    <p:extLst>
      <p:ext uri="{BB962C8B-B14F-4D97-AF65-F5344CB8AC3E}">
        <p14:creationId xmlns:p14="http://schemas.microsoft.com/office/powerpoint/2010/main" val="1876070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124546"/>
            <a:ext cx="8738498" cy="830997"/>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緑茶／コーヒー摂取量の組み合わせによる</a:t>
            </a:r>
            <a:endParaRPr kumimoji="1" lang="en-US" altLang="ja-JP" sz="2400" b="1" dirty="0">
              <a:solidFill>
                <a:prstClr val="black"/>
              </a:solidFill>
              <a:latin typeface="メイリオ" panose="020B0604030504040204" pitchFamily="50" charset="-128"/>
              <a:ea typeface="メイリオ"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全死亡の多変量調整済みハザード比</a:t>
            </a:r>
          </a:p>
        </p:txBody>
      </p:sp>
      <p:sp>
        <p:nvSpPr>
          <p:cNvPr id="33" name="テキスト ボックス 32">
            <a:extLst>
              <a:ext uri="{FF2B5EF4-FFF2-40B4-BE49-F238E27FC236}">
                <a16:creationId xmlns:a16="http://schemas.microsoft.com/office/drawing/2014/main" id="{5F662370-0110-42BF-BF8A-374D103C88CF}"/>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Komorita Y, Iwase M, Fujii H, et al. BMJ Open Diabetes Res Care 8(1): e001252, 2020</a:t>
            </a:r>
          </a:p>
        </p:txBody>
      </p:sp>
      <p:grpSp>
        <p:nvGrpSpPr>
          <p:cNvPr id="37" name="グループ化 36">
            <a:extLst>
              <a:ext uri="{FF2B5EF4-FFF2-40B4-BE49-F238E27FC236}">
                <a16:creationId xmlns:a16="http://schemas.microsoft.com/office/drawing/2014/main" id="{9B40E2FE-CB3A-47E3-B9AF-5B4083D9A1A2}"/>
              </a:ext>
            </a:extLst>
          </p:cNvPr>
          <p:cNvGrpSpPr/>
          <p:nvPr/>
        </p:nvGrpSpPr>
        <p:grpSpPr>
          <a:xfrm>
            <a:off x="711675" y="1560946"/>
            <a:ext cx="5760455" cy="4637933"/>
            <a:chOff x="767093" y="1717964"/>
            <a:chExt cx="5760455" cy="4637933"/>
          </a:xfrm>
        </p:grpSpPr>
        <p:pic>
          <p:nvPicPr>
            <p:cNvPr id="9" name="グラフィックス 8">
              <a:extLst>
                <a:ext uri="{FF2B5EF4-FFF2-40B4-BE49-F238E27FC236}">
                  <a16:creationId xmlns:a16="http://schemas.microsoft.com/office/drawing/2014/main" id="{423FAC10-D6B8-4190-8BAA-27B09C5795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69211" y="1717964"/>
              <a:ext cx="4729990" cy="4463852"/>
            </a:xfrm>
            <a:prstGeom prst="rect">
              <a:avLst/>
            </a:prstGeom>
          </p:spPr>
        </p:pic>
        <p:sp>
          <p:nvSpPr>
            <p:cNvPr id="12" name="テキスト ボックス 11">
              <a:extLst>
                <a:ext uri="{FF2B5EF4-FFF2-40B4-BE49-F238E27FC236}">
                  <a16:creationId xmlns:a16="http://schemas.microsoft.com/office/drawing/2014/main" id="{8AF7AB04-F491-44BC-9C57-B6D78F2D2EBE}"/>
                </a:ext>
              </a:extLst>
            </p:cNvPr>
            <p:cNvSpPr txBox="1"/>
            <p:nvPr/>
          </p:nvSpPr>
          <p:spPr>
            <a:xfrm>
              <a:off x="3323047" y="4246757"/>
              <a:ext cx="324128" cy="338554"/>
            </a:xfrm>
            <a:prstGeom prst="rect">
              <a:avLst/>
            </a:prstGeom>
            <a:noFill/>
          </p:spPr>
          <p:txBody>
            <a:bodyPr wrap="none" rtlCol="0" anchor="ctr">
              <a:spAutoFit/>
            </a:bodyPr>
            <a:lstStyle/>
            <a:p>
              <a:pPr algn="ctr"/>
              <a:r>
                <a:rPr kumimoji="1" lang="en-US" altLang="ja-JP" sz="1600" b="1" dirty="0">
                  <a:ln w="5080">
                    <a:solidFill>
                      <a:schemeClr val="bg1"/>
                    </a:solidFill>
                  </a:ln>
                  <a:latin typeface="Meiryo UI" panose="020B0604030504040204" pitchFamily="50" charset="-128"/>
                  <a:ea typeface="Meiryo UI" panose="020B0604030504040204" pitchFamily="50" charset="-128"/>
                </a:rPr>
                <a:t>*</a:t>
              </a:r>
              <a:endParaRPr kumimoji="1" lang="ja-JP" altLang="en-US" sz="1600" b="1" dirty="0">
                <a:ln w="5080">
                  <a:solidFill>
                    <a:schemeClr val="bg1"/>
                  </a:solidFill>
                </a:ln>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638EDFBD-B16F-44E2-93FD-CF9CF2B257B4}"/>
                </a:ext>
              </a:extLst>
            </p:cNvPr>
            <p:cNvSpPr txBox="1"/>
            <p:nvPr/>
          </p:nvSpPr>
          <p:spPr>
            <a:xfrm>
              <a:off x="3993607" y="4734437"/>
              <a:ext cx="324128" cy="338554"/>
            </a:xfrm>
            <a:prstGeom prst="rect">
              <a:avLst/>
            </a:prstGeom>
            <a:noFill/>
          </p:spPr>
          <p:txBody>
            <a:bodyPr wrap="none" rtlCol="0" anchor="ctr">
              <a:spAutoFit/>
            </a:bodyPr>
            <a:lstStyle/>
            <a:p>
              <a:pPr algn="ctr"/>
              <a:r>
                <a:rPr kumimoji="1" lang="en-US" altLang="ja-JP" sz="1600" b="1" dirty="0">
                  <a:ln w="5080">
                    <a:solidFill>
                      <a:schemeClr val="bg1"/>
                    </a:solidFill>
                  </a:ln>
                  <a:latin typeface="Meiryo UI" panose="020B0604030504040204" pitchFamily="50" charset="-128"/>
                  <a:ea typeface="Meiryo UI" panose="020B0604030504040204" pitchFamily="50" charset="-128"/>
                </a:rPr>
                <a:t>*</a:t>
              </a:r>
              <a:endParaRPr kumimoji="1" lang="ja-JP" altLang="en-US" sz="1600" b="1" dirty="0">
                <a:ln w="5080">
                  <a:solidFill>
                    <a:schemeClr val="bg1"/>
                  </a:solidFill>
                </a:ln>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A7362EE-BF98-4A81-A21B-70F044DA7ADB}"/>
                </a:ext>
              </a:extLst>
            </p:cNvPr>
            <p:cNvSpPr txBox="1"/>
            <p:nvPr/>
          </p:nvSpPr>
          <p:spPr>
            <a:xfrm>
              <a:off x="4532087" y="4375014"/>
              <a:ext cx="324128" cy="338554"/>
            </a:xfrm>
            <a:prstGeom prst="rect">
              <a:avLst/>
            </a:prstGeom>
            <a:noFill/>
          </p:spPr>
          <p:txBody>
            <a:bodyPr wrap="none" rtlCol="0" anchor="ctr">
              <a:spAutoFit/>
            </a:bodyPr>
            <a:lstStyle/>
            <a:p>
              <a:pPr algn="ctr"/>
              <a:r>
                <a:rPr kumimoji="1" lang="en-US" altLang="ja-JP" sz="1600" b="1" dirty="0">
                  <a:ln w="5080">
                    <a:solidFill>
                      <a:schemeClr val="bg1"/>
                    </a:solidFill>
                  </a:ln>
                  <a:latin typeface="Meiryo UI" panose="020B0604030504040204" pitchFamily="50" charset="-128"/>
                  <a:ea typeface="Meiryo UI" panose="020B0604030504040204" pitchFamily="50" charset="-128"/>
                </a:rPr>
                <a:t>*</a:t>
              </a:r>
              <a:endParaRPr kumimoji="1" lang="ja-JP" altLang="en-US" sz="1600" b="1" dirty="0">
                <a:ln w="5080">
                  <a:solidFill>
                    <a:schemeClr val="bg1"/>
                  </a:solidFill>
                </a:ln>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95AFD8D-5305-4061-B654-5313AC2699F6}"/>
                </a:ext>
              </a:extLst>
            </p:cNvPr>
            <p:cNvSpPr txBox="1"/>
            <p:nvPr/>
          </p:nvSpPr>
          <p:spPr>
            <a:xfrm>
              <a:off x="767093" y="2656429"/>
              <a:ext cx="400110" cy="2246769"/>
            </a:xfrm>
            <a:prstGeom prst="rect">
              <a:avLst/>
            </a:prstGeom>
            <a:noFill/>
          </p:spPr>
          <p:txBody>
            <a:bodyPr vert="eaVert"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多変量調整済みハザード比</a:t>
              </a:r>
            </a:p>
          </p:txBody>
        </p:sp>
        <p:sp>
          <p:nvSpPr>
            <p:cNvPr id="14" name="テキスト ボックス 13">
              <a:extLst>
                <a:ext uri="{FF2B5EF4-FFF2-40B4-BE49-F238E27FC236}">
                  <a16:creationId xmlns:a16="http://schemas.microsoft.com/office/drawing/2014/main" id="{BE87347A-EB6D-4D2E-9D32-9FA9D9C4483D}"/>
                </a:ext>
              </a:extLst>
            </p:cNvPr>
            <p:cNvSpPr txBox="1"/>
            <p:nvPr/>
          </p:nvSpPr>
          <p:spPr>
            <a:xfrm>
              <a:off x="1114947" y="1958976"/>
              <a:ext cx="599844" cy="3458063"/>
            </a:xfrm>
            <a:prstGeom prst="rect">
              <a:avLst/>
            </a:prstGeom>
            <a:noFill/>
          </p:spPr>
          <p:txBody>
            <a:bodyPr wrap="none" rtlCol="0" anchor="t">
              <a:spAutoFit/>
            </a:bodyPr>
            <a:lstStyle/>
            <a:p>
              <a:pPr>
                <a:lnSpc>
                  <a:spcPct val="229000"/>
                </a:lnSpc>
              </a:pPr>
              <a:r>
                <a:rPr kumimoji="1" lang="en-US" altLang="ja-JP" sz="1400" b="1" dirty="0">
                  <a:latin typeface="Meiryo UI" panose="020B0604030504040204" pitchFamily="50" charset="-128"/>
                  <a:ea typeface="Meiryo UI" panose="020B0604030504040204" pitchFamily="50" charset="-128"/>
                </a:rPr>
                <a:t>1.2</a:t>
              </a:r>
            </a:p>
            <a:p>
              <a:pPr marL="18000">
                <a:lnSpc>
                  <a:spcPct val="229000"/>
                </a:lnSpc>
              </a:pPr>
              <a:r>
                <a:rPr kumimoji="1" lang="en-US" altLang="ja-JP" sz="1400" b="1" dirty="0">
                  <a:latin typeface="Meiryo UI" panose="020B0604030504040204" pitchFamily="50" charset="-128"/>
                  <a:ea typeface="Meiryo UI" panose="020B0604030504040204" pitchFamily="50" charset="-128"/>
                </a:rPr>
                <a:t>1.0</a:t>
              </a:r>
            </a:p>
            <a:p>
              <a:pPr marL="36000">
                <a:lnSpc>
                  <a:spcPct val="229000"/>
                </a:lnSpc>
              </a:pPr>
              <a:r>
                <a:rPr kumimoji="1" lang="en-US" altLang="ja-JP" sz="1400" b="1" dirty="0">
                  <a:latin typeface="Meiryo UI" panose="020B0604030504040204" pitchFamily="50" charset="-128"/>
                  <a:ea typeface="Meiryo UI" panose="020B0604030504040204" pitchFamily="50" charset="-128"/>
                </a:rPr>
                <a:t>0.8</a:t>
              </a:r>
            </a:p>
            <a:p>
              <a:pPr marL="54000">
                <a:lnSpc>
                  <a:spcPct val="229000"/>
                </a:lnSpc>
              </a:pPr>
              <a:r>
                <a:rPr kumimoji="1" lang="en-US" altLang="ja-JP" sz="1400" b="1" dirty="0">
                  <a:latin typeface="Meiryo UI" panose="020B0604030504040204" pitchFamily="50" charset="-128"/>
                  <a:ea typeface="Meiryo UI" panose="020B0604030504040204" pitchFamily="50" charset="-128"/>
                </a:rPr>
                <a:t>0.6</a:t>
              </a:r>
            </a:p>
            <a:p>
              <a:pPr marL="72000">
                <a:lnSpc>
                  <a:spcPct val="229000"/>
                </a:lnSpc>
              </a:pPr>
              <a:r>
                <a:rPr kumimoji="1" lang="en-US" altLang="ja-JP" sz="1400" b="1" dirty="0">
                  <a:latin typeface="Meiryo UI" panose="020B0604030504040204" pitchFamily="50" charset="-128"/>
                  <a:ea typeface="Meiryo UI" panose="020B0604030504040204" pitchFamily="50" charset="-128"/>
                </a:rPr>
                <a:t>0.4</a:t>
              </a:r>
            </a:p>
            <a:p>
              <a:pPr marL="90000">
                <a:lnSpc>
                  <a:spcPct val="229000"/>
                </a:lnSpc>
              </a:pPr>
              <a:r>
                <a:rPr kumimoji="1" lang="en-US" altLang="ja-JP" sz="1400" b="1" dirty="0">
                  <a:latin typeface="Meiryo UI" panose="020B0604030504040204" pitchFamily="50" charset="-128"/>
                  <a:ea typeface="Meiryo UI" panose="020B0604030504040204" pitchFamily="50" charset="-128"/>
                </a:rPr>
                <a:t>0.2</a:t>
              </a:r>
            </a:p>
            <a:p>
              <a:pPr marL="108000">
                <a:lnSpc>
                  <a:spcPct val="229000"/>
                </a:lnSpc>
              </a:pPr>
              <a:r>
                <a:rPr kumimoji="1" lang="en-US" altLang="ja-JP" sz="1400" b="1" dirty="0">
                  <a:latin typeface="Meiryo UI" panose="020B0604030504040204" pitchFamily="50" charset="-128"/>
                  <a:ea typeface="Meiryo UI" panose="020B0604030504040204" pitchFamily="50" charset="-128"/>
                </a:rPr>
                <a:t>0.0</a:t>
              </a:r>
              <a:endParaRPr kumimoji="1" lang="ja-JP" altLang="en-US" sz="14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709FD7D-E581-44B6-BF9E-ACE8670BC1AC}"/>
                </a:ext>
              </a:extLst>
            </p:cNvPr>
            <p:cNvSpPr txBox="1"/>
            <p:nvPr/>
          </p:nvSpPr>
          <p:spPr>
            <a:xfrm>
              <a:off x="1569211" y="5320395"/>
              <a:ext cx="47961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なし</a:t>
              </a:r>
            </a:p>
          </p:txBody>
        </p:sp>
        <p:sp>
          <p:nvSpPr>
            <p:cNvPr id="39" name="テキスト ボックス 38">
              <a:extLst>
                <a:ext uri="{FF2B5EF4-FFF2-40B4-BE49-F238E27FC236}">
                  <a16:creationId xmlns:a16="http://schemas.microsoft.com/office/drawing/2014/main" id="{FA151E75-511E-498D-9094-D3680BD2C867}"/>
                </a:ext>
              </a:extLst>
            </p:cNvPr>
            <p:cNvSpPr txBox="1"/>
            <p:nvPr/>
          </p:nvSpPr>
          <p:spPr>
            <a:xfrm>
              <a:off x="1706688" y="5562970"/>
              <a:ext cx="952505"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0" name="テキスト ボックス 39">
              <a:extLst>
                <a:ext uri="{FF2B5EF4-FFF2-40B4-BE49-F238E27FC236}">
                  <a16:creationId xmlns:a16="http://schemas.microsoft.com/office/drawing/2014/main" id="{D1DB8BB9-0027-45E7-B53B-C0E2AD1AE45D}"/>
                </a:ext>
              </a:extLst>
            </p:cNvPr>
            <p:cNvSpPr txBox="1"/>
            <p:nvPr/>
          </p:nvSpPr>
          <p:spPr>
            <a:xfrm>
              <a:off x="2248832" y="5805545"/>
              <a:ext cx="1074333" cy="307777"/>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3</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1" name="テキスト ボックス 40">
              <a:extLst>
                <a:ext uri="{FF2B5EF4-FFF2-40B4-BE49-F238E27FC236}">
                  <a16:creationId xmlns:a16="http://schemas.microsoft.com/office/drawing/2014/main" id="{76E9AA17-7845-43A4-94E7-219AC33D5804}"/>
                </a:ext>
              </a:extLst>
            </p:cNvPr>
            <p:cNvSpPr txBox="1"/>
            <p:nvPr/>
          </p:nvSpPr>
          <p:spPr>
            <a:xfrm>
              <a:off x="2962618" y="6048120"/>
              <a:ext cx="952505"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4</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2" name="テキスト ボックス 41">
              <a:extLst>
                <a:ext uri="{FF2B5EF4-FFF2-40B4-BE49-F238E27FC236}">
                  <a16:creationId xmlns:a16="http://schemas.microsoft.com/office/drawing/2014/main" id="{12AA3772-B37D-48F7-A52D-413BBC8834D8}"/>
                </a:ext>
              </a:extLst>
            </p:cNvPr>
            <p:cNvSpPr txBox="1"/>
            <p:nvPr/>
          </p:nvSpPr>
          <p:spPr>
            <a:xfrm>
              <a:off x="5948218" y="5184869"/>
              <a:ext cx="47961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なし</a:t>
              </a:r>
            </a:p>
          </p:txBody>
        </p:sp>
        <p:sp>
          <p:nvSpPr>
            <p:cNvPr id="43" name="テキスト ボックス 42">
              <a:extLst>
                <a:ext uri="{FF2B5EF4-FFF2-40B4-BE49-F238E27FC236}">
                  <a16:creationId xmlns:a16="http://schemas.microsoft.com/office/drawing/2014/main" id="{A889EEC4-72B7-4766-A006-F7DABEEBFC26}"/>
                </a:ext>
              </a:extLst>
            </p:cNvPr>
            <p:cNvSpPr txBox="1"/>
            <p:nvPr/>
          </p:nvSpPr>
          <p:spPr>
            <a:xfrm>
              <a:off x="4430347" y="5989639"/>
              <a:ext cx="917239"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4" name="テキスト ボックス 43">
              <a:extLst>
                <a:ext uri="{FF2B5EF4-FFF2-40B4-BE49-F238E27FC236}">
                  <a16:creationId xmlns:a16="http://schemas.microsoft.com/office/drawing/2014/main" id="{6CBDC4B8-3C67-4E56-B14F-02A9EFA55450}"/>
                </a:ext>
              </a:extLst>
            </p:cNvPr>
            <p:cNvSpPr txBox="1"/>
            <p:nvPr/>
          </p:nvSpPr>
          <p:spPr>
            <a:xfrm>
              <a:off x="4967922" y="5721383"/>
              <a:ext cx="772968" cy="307777"/>
            </a:xfrm>
            <a:prstGeom prst="rect">
              <a:avLst/>
            </a:prstGeom>
            <a:noFill/>
          </p:spPr>
          <p:txBody>
            <a:bodyPr wrap="none" rtlCol="0" anchor="ctr">
              <a:spAutoFit/>
            </a:bodyPr>
            <a:lstStyle/>
            <a:p>
              <a:pPr algn="ct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5" name="テキスト ボックス 44">
              <a:extLst>
                <a:ext uri="{FF2B5EF4-FFF2-40B4-BE49-F238E27FC236}">
                  <a16:creationId xmlns:a16="http://schemas.microsoft.com/office/drawing/2014/main" id="{06645B11-DC73-4057-B425-1C57BFA1C76B}"/>
                </a:ext>
              </a:extLst>
            </p:cNvPr>
            <p:cNvSpPr txBox="1"/>
            <p:nvPr/>
          </p:nvSpPr>
          <p:spPr>
            <a:xfrm>
              <a:off x="5381967" y="5453126"/>
              <a:ext cx="952505"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杯</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日</a:t>
              </a:r>
            </a:p>
          </p:txBody>
        </p:sp>
        <p:sp>
          <p:nvSpPr>
            <p:cNvPr id="46" name="テキスト ボックス 45">
              <a:extLst>
                <a:ext uri="{FF2B5EF4-FFF2-40B4-BE49-F238E27FC236}">
                  <a16:creationId xmlns:a16="http://schemas.microsoft.com/office/drawing/2014/main" id="{60EECAB0-55BA-4C0E-914A-889684F2BE13}"/>
                </a:ext>
              </a:extLst>
            </p:cNvPr>
            <p:cNvSpPr txBox="1"/>
            <p:nvPr/>
          </p:nvSpPr>
          <p:spPr>
            <a:xfrm rot="1601632">
              <a:off x="1436587" y="5982780"/>
              <a:ext cx="1082348"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緑茶摂取量</a:t>
              </a:r>
            </a:p>
          </p:txBody>
        </p:sp>
        <p:sp>
          <p:nvSpPr>
            <p:cNvPr id="47" name="テキスト ボックス 46">
              <a:extLst>
                <a:ext uri="{FF2B5EF4-FFF2-40B4-BE49-F238E27FC236}">
                  <a16:creationId xmlns:a16="http://schemas.microsoft.com/office/drawing/2014/main" id="{521C623B-3D29-428D-886F-09B76FA8551C}"/>
                </a:ext>
              </a:extLst>
            </p:cNvPr>
            <p:cNvSpPr txBox="1"/>
            <p:nvPr/>
          </p:nvSpPr>
          <p:spPr>
            <a:xfrm rot="19675367">
              <a:off x="5230398" y="5888547"/>
              <a:ext cx="1297150"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コーヒー摂取量</a:t>
              </a:r>
            </a:p>
          </p:txBody>
        </p:sp>
      </p:grpSp>
      <p:sp>
        <p:nvSpPr>
          <p:cNvPr id="48" name="テキスト ボックス 47">
            <a:extLst>
              <a:ext uri="{FF2B5EF4-FFF2-40B4-BE49-F238E27FC236}">
                <a16:creationId xmlns:a16="http://schemas.microsoft.com/office/drawing/2014/main" id="{7A6F0428-8F6C-45EF-8B2E-7CB68A1B8D19}"/>
              </a:ext>
            </a:extLst>
          </p:cNvPr>
          <p:cNvSpPr txBox="1"/>
          <p:nvPr/>
        </p:nvSpPr>
        <p:spPr>
          <a:xfrm>
            <a:off x="6372418" y="6342840"/>
            <a:ext cx="2638864" cy="253916"/>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P&lt;0.05(vs. </a:t>
            </a:r>
            <a:r>
              <a:rPr kumimoji="1" lang="ja-JP" altLang="en-US" sz="1050" dirty="0">
                <a:latin typeface="Meiryo UI" panose="020B0604030504040204" pitchFamily="50" charset="-128"/>
                <a:ea typeface="Meiryo UI" panose="020B0604030504040204" pitchFamily="50" charset="-128"/>
              </a:rPr>
              <a:t>緑茶およびコーヒー摂取なし</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54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3554819"/>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日本人</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型糖尿病患者を対象とした前向き研究の結果、ベースライン時における緑茶またはコーヒーの摂取量が多くなるほど全死亡リスクが低下する傾向が認められた（傾向性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P</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0.002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緑茶とコーヒーの摂取量の組み合わせによる解析を行った結果、緑茶　≧</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日、コーヒー≧</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日以上の組み合わせによる死亡のハザードは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0.37</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95%CI 0.18-0.77)</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lnSpc>
                <a:spcPct val="150000"/>
              </a:lnSpc>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緑茶とコーヒーの摂取量の増加は全死亡率の低下と有意に関連する</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　　 ことが示された。この結果は、緑茶とコーヒーの摂取が日本人</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2</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型</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糖尿病患者の生命予後に有益な影響を与える可能性を示唆している。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BEF02990-B159-4FDE-8DBB-269CF0A9D5FC}"/>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Komorita Y, Iwase M, Fujii H, et al. BMJ Open Diabetes Res Care 8(1): e001252, 2020</a:t>
            </a:r>
          </a:p>
        </p:txBody>
      </p:sp>
    </p:spTree>
    <p:extLst>
      <p:ext uri="{BB962C8B-B14F-4D97-AF65-F5344CB8AC3E}">
        <p14:creationId xmlns:p14="http://schemas.microsoft.com/office/powerpoint/2010/main" val="261596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6" y="1375506"/>
            <a:ext cx="7753927" cy="4662815"/>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緑茶とコーヒーの摂取量は単一の自己申告データを用いて評価されたため、潜在的な誤分類の問題がある。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教育水準や社会経済的水準など、他の交絡因子に関する情報が得られなかった。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コーヒー摂取量の群間で心血管疾患治療薬の使用に差があった。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コーヒーをカフェインの有無別に評価しなかった。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観察研究であるため、緑茶やコーヒーの摂取が死亡率を低下させると結論付けることはできない。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原因別の死亡者数が相対的に少なかった。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統計解析において多重検定の問題があった可能性がある。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本研究は日本人集団を対象に実施されたため、結果を非日本人集団に適用できない可能性</a:t>
            </a:r>
            <a:r>
              <a:rPr lang="ja-JP" altLang="en-US" sz="1800" kern="100">
                <a:effectLst/>
                <a:latin typeface="メイリオ" panose="020B0604030504040204" pitchFamily="50" charset="-128"/>
                <a:ea typeface="メイリオ" panose="020B0604030504040204" pitchFamily="50" charset="-128"/>
                <a:cs typeface="Times New Roman" panose="02020603050405020304" pitchFamily="18" charset="0"/>
              </a:rPr>
              <a:t>がある。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601CF86-488E-4507-BB2C-A9C7E3623FDD}"/>
              </a:ext>
            </a:extLst>
          </p:cNvPr>
          <p:cNvSpPr txBox="1"/>
          <p:nvPr/>
        </p:nvSpPr>
        <p:spPr>
          <a:xfrm>
            <a:off x="2752436" y="6604084"/>
            <a:ext cx="6391564"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Komorita Y, Iwase M, Fujii H, et al. BMJ Open Diabetes Res Care 8(1): e001252, 2020</a:t>
            </a: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3714</TotalTime>
  <Words>998</Words>
  <Application>Microsoft Office PowerPoint</Application>
  <PresentationFormat>画面に合わせる (4:3)</PresentationFormat>
  <Paragraphs>168</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57</cp:revision>
  <dcterms:created xsi:type="dcterms:W3CDTF">2020-12-28T01:17:54Z</dcterms:created>
  <dcterms:modified xsi:type="dcterms:W3CDTF">2022-01-20T02:52:34Z</dcterms:modified>
</cp:coreProperties>
</file>