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2" r:id="rId2"/>
    <p:sldId id="343" r:id="rId3"/>
    <p:sldId id="347" r:id="rId4"/>
    <p:sldId id="345" r:id="rId5"/>
    <p:sldId id="346" r:id="rId6"/>
    <p:sldId id="349" r:id="rId7"/>
    <p:sldId id="32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E8E2D8"/>
    <a:srgbClr val="F3EFE8"/>
    <a:srgbClr val="F3F1ED"/>
    <a:srgbClr val="FFFFFF"/>
    <a:srgbClr val="DDE5DE"/>
    <a:srgbClr val="DBDEEB"/>
    <a:srgbClr val="E7DADE"/>
    <a:srgbClr val="D1866E"/>
    <a:srgbClr val="69A9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102"/>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B65FF7D3-92A9-4C9E-A1EF-138F5A2F1F21}"/>
    <pc:docChg chg="undo redo custSel addSld delSld modSld">
      <pc:chgData name="小池 龍之" userId="f53a0154-d3a6-4995-a654-bafaeb40b6fd" providerId="ADAL" clId="{B65FF7D3-92A9-4C9E-A1EF-138F5A2F1F21}" dt="2021-12-27T07:25:43.608" v="1428" actId="1035"/>
      <pc:docMkLst>
        <pc:docMk/>
      </pc:docMkLst>
      <pc:sldChg chg="addSp delSp modSp mod">
        <pc:chgData name="小池 龍之" userId="f53a0154-d3a6-4995-a654-bafaeb40b6fd" providerId="ADAL" clId="{B65FF7D3-92A9-4C9E-A1EF-138F5A2F1F21}" dt="2021-12-27T06:05:12.677" v="1419" actId="1076"/>
        <pc:sldMkLst>
          <pc:docMk/>
          <pc:sldMk cId="2615963827" sldId="324"/>
        </pc:sldMkLst>
        <pc:spChg chg="del">
          <ac:chgData name="小池 龍之" userId="f53a0154-d3a6-4995-a654-bafaeb40b6fd" providerId="ADAL" clId="{B65FF7D3-92A9-4C9E-A1EF-138F5A2F1F21}" dt="2021-12-27T05:07:34.540" v="18" actId="478"/>
          <ac:spMkLst>
            <pc:docMk/>
            <pc:sldMk cId="2615963827" sldId="324"/>
            <ac:spMk id="5" creationId="{BEF02990-B159-4FDE-8DBB-269CF0A9D5FC}"/>
          </ac:spMkLst>
        </pc:spChg>
        <pc:spChg chg="add mod">
          <ac:chgData name="小池 龍之" userId="f53a0154-d3a6-4995-a654-bafaeb40b6fd" providerId="ADAL" clId="{B65FF7D3-92A9-4C9E-A1EF-138F5A2F1F21}" dt="2021-12-27T05:07:35.374" v="19"/>
          <ac:spMkLst>
            <pc:docMk/>
            <pc:sldMk cId="2615963827" sldId="324"/>
            <ac:spMk id="6" creationId="{50611FC7-0F65-42E9-A2FF-205F50BC9989}"/>
          </ac:spMkLst>
        </pc:spChg>
        <pc:spChg chg="add mod">
          <ac:chgData name="小池 龍之" userId="f53a0154-d3a6-4995-a654-bafaeb40b6fd" providerId="ADAL" clId="{B65FF7D3-92A9-4C9E-A1EF-138F5A2F1F21}" dt="2021-12-27T06:05:12.677" v="1419" actId="1076"/>
          <ac:spMkLst>
            <pc:docMk/>
            <pc:sldMk cId="2615963827" sldId="324"/>
            <ac:spMk id="9" creationId="{28727455-572C-4EC6-981F-E104B1E53233}"/>
          </ac:spMkLst>
        </pc:spChg>
        <pc:spChg chg="mod">
          <ac:chgData name="小池 龍之" userId="f53a0154-d3a6-4995-a654-bafaeb40b6fd" providerId="ADAL" clId="{B65FF7D3-92A9-4C9E-A1EF-138F5A2F1F21}" dt="2021-12-27T06:03:48.042" v="1352" actId="207"/>
          <ac:spMkLst>
            <pc:docMk/>
            <pc:sldMk cId="2615963827" sldId="324"/>
            <ac:spMk id="13" creationId="{D242EC18-1AA3-4565-9648-AFECB2513206}"/>
          </ac:spMkLst>
        </pc:spChg>
      </pc:sldChg>
      <pc:sldChg chg="del">
        <pc:chgData name="小池 龍之" userId="f53a0154-d3a6-4995-a654-bafaeb40b6fd" providerId="ADAL" clId="{B65FF7D3-92A9-4C9E-A1EF-138F5A2F1F21}" dt="2021-12-27T06:04:22.024" v="1408" actId="47"/>
        <pc:sldMkLst>
          <pc:docMk/>
          <pc:sldMk cId="2406331514" sldId="325"/>
        </pc:sldMkLst>
      </pc:sldChg>
      <pc:sldChg chg="modSp mod">
        <pc:chgData name="小池 龍之" userId="f53a0154-d3a6-4995-a654-bafaeb40b6fd" providerId="ADAL" clId="{B65FF7D3-92A9-4C9E-A1EF-138F5A2F1F21}" dt="2021-12-27T05:07:07.638" v="12" actId="403"/>
        <pc:sldMkLst>
          <pc:docMk/>
          <pc:sldMk cId="3055728678" sldId="342"/>
        </pc:sldMkLst>
        <pc:spChg chg="mod">
          <ac:chgData name="小池 龍之" userId="f53a0154-d3a6-4995-a654-bafaeb40b6fd" providerId="ADAL" clId="{B65FF7D3-92A9-4C9E-A1EF-138F5A2F1F21}" dt="2021-12-27T05:06:32.353" v="8" actId="20577"/>
          <ac:spMkLst>
            <pc:docMk/>
            <pc:sldMk cId="3055728678" sldId="342"/>
            <ac:spMk id="2" creationId="{0AB75EC4-257A-45D9-86DA-641E258230F2}"/>
          </ac:spMkLst>
        </pc:spChg>
        <pc:spChg chg="mod">
          <ac:chgData name="小池 龍之" userId="f53a0154-d3a6-4995-a654-bafaeb40b6fd" providerId="ADAL" clId="{B65FF7D3-92A9-4C9E-A1EF-138F5A2F1F21}" dt="2021-12-27T05:06:02.133" v="2" actId="20577"/>
          <ac:spMkLst>
            <pc:docMk/>
            <pc:sldMk cId="3055728678" sldId="342"/>
            <ac:spMk id="3" creationId="{9B86290F-27B0-4B04-AF8E-88480F80109B}"/>
          </ac:spMkLst>
        </pc:spChg>
        <pc:spChg chg="mod">
          <ac:chgData name="小池 龍之" userId="f53a0154-d3a6-4995-a654-bafaeb40b6fd" providerId="ADAL" clId="{B65FF7D3-92A9-4C9E-A1EF-138F5A2F1F21}" dt="2021-12-27T05:07:07.638" v="12" actId="403"/>
          <ac:spMkLst>
            <pc:docMk/>
            <pc:sldMk cId="3055728678" sldId="342"/>
            <ac:spMk id="4" creationId="{C14F2FFC-E784-410C-8560-56BE52CF5C90}"/>
          </ac:spMkLst>
        </pc:spChg>
      </pc:sldChg>
      <pc:sldChg chg="addSp delSp modSp mod">
        <pc:chgData name="小池 龍之" userId="f53a0154-d3a6-4995-a654-bafaeb40b6fd" providerId="ADAL" clId="{B65FF7D3-92A9-4C9E-A1EF-138F5A2F1F21}" dt="2021-12-27T05:25:48.590" v="642" actId="1036"/>
        <pc:sldMkLst>
          <pc:docMk/>
          <pc:sldMk cId="737428632" sldId="343"/>
        </pc:sldMkLst>
        <pc:spChg chg="mod">
          <ac:chgData name="小池 龍之" userId="f53a0154-d3a6-4995-a654-bafaeb40b6fd" providerId="ADAL" clId="{B65FF7D3-92A9-4C9E-A1EF-138F5A2F1F21}" dt="2021-12-27T05:07:16.254" v="13"/>
          <ac:spMkLst>
            <pc:docMk/>
            <pc:sldMk cId="737428632" sldId="343"/>
            <ac:spMk id="13" creationId="{B6A26273-62A8-4C6C-ABB2-534DD3D11E8A}"/>
          </ac:spMkLst>
        </pc:spChg>
        <pc:spChg chg="mod">
          <ac:chgData name="小池 龍之" userId="f53a0154-d3a6-4995-a654-bafaeb40b6fd" providerId="ADAL" clId="{B65FF7D3-92A9-4C9E-A1EF-138F5A2F1F21}" dt="2021-12-27T05:17:01.859" v="344" actId="14100"/>
          <ac:spMkLst>
            <pc:docMk/>
            <pc:sldMk cId="737428632" sldId="343"/>
            <ac:spMk id="14" creationId="{7D2BBA38-C5B1-4D87-9B3B-17F5C116EE67}"/>
          </ac:spMkLst>
        </pc:spChg>
        <pc:spChg chg="mod">
          <ac:chgData name="小池 龍之" userId="f53a0154-d3a6-4995-a654-bafaeb40b6fd" providerId="ADAL" clId="{B65FF7D3-92A9-4C9E-A1EF-138F5A2F1F21}" dt="2021-12-27T05:25:45.384" v="638" actId="14100"/>
          <ac:spMkLst>
            <pc:docMk/>
            <pc:sldMk cId="737428632" sldId="343"/>
            <ac:spMk id="19" creationId="{944605A6-C5AB-440F-99D8-371ACE5963D2}"/>
          </ac:spMkLst>
        </pc:spChg>
        <pc:spChg chg="mod">
          <ac:chgData name="小池 龍之" userId="f53a0154-d3a6-4995-a654-bafaeb40b6fd" providerId="ADAL" clId="{B65FF7D3-92A9-4C9E-A1EF-138F5A2F1F21}" dt="2021-12-27T05:25:41.476" v="637" actId="6549"/>
          <ac:spMkLst>
            <pc:docMk/>
            <pc:sldMk cId="737428632" sldId="343"/>
            <ac:spMk id="21" creationId="{D9295C63-54D9-4860-9FEB-077832C5A109}"/>
          </ac:spMkLst>
        </pc:spChg>
        <pc:spChg chg="mod">
          <ac:chgData name="小池 龍之" userId="f53a0154-d3a6-4995-a654-bafaeb40b6fd" providerId="ADAL" clId="{B65FF7D3-92A9-4C9E-A1EF-138F5A2F1F21}" dt="2021-12-27T05:22:53.059" v="567" actId="1035"/>
          <ac:spMkLst>
            <pc:docMk/>
            <pc:sldMk cId="737428632" sldId="343"/>
            <ac:spMk id="23" creationId="{CA1FD072-8552-4CC8-8778-884905FC38D0}"/>
          </ac:spMkLst>
        </pc:spChg>
        <pc:grpChg chg="add del mod">
          <ac:chgData name="小池 龍之" userId="f53a0154-d3a6-4995-a654-bafaeb40b6fd" providerId="ADAL" clId="{B65FF7D3-92A9-4C9E-A1EF-138F5A2F1F21}" dt="2021-12-27T05:25:38.432" v="634" actId="478"/>
          <ac:grpSpMkLst>
            <pc:docMk/>
            <pc:sldMk cId="737428632" sldId="343"/>
            <ac:grpSpMk id="4" creationId="{060B0A41-2452-470E-AFAE-FDC374AB7E15}"/>
          </ac:grpSpMkLst>
        </pc:grpChg>
        <pc:grpChg chg="mod">
          <ac:chgData name="小池 龍之" userId="f53a0154-d3a6-4995-a654-bafaeb40b6fd" providerId="ADAL" clId="{B65FF7D3-92A9-4C9E-A1EF-138F5A2F1F21}" dt="2021-12-27T05:22:53.059" v="567" actId="1035"/>
          <ac:grpSpMkLst>
            <pc:docMk/>
            <pc:sldMk cId="737428632" sldId="343"/>
            <ac:grpSpMk id="11" creationId="{D9213B8A-908F-4491-881E-D31CA286C53A}"/>
          </ac:grpSpMkLst>
        </pc:grpChg>
        <pc:grpChg chg="mod topLvl">
          <ac:chgData name="小池 龍之" userId="f53a0154-d3a6-4995-a654-bafaeb40b6fd" providerId="ADAL" clId="{B65FF7D3-92A9-4C9E-A1EF-138F5A2F1F21}" dt="2021-12-27T05:25:48.590" v="642" actId="1036"/>
          <ac:grpSpMkLst>
            <pc:docMk/>
            <pc:sldMk cId="737428632" sldId="343"/>
            <ac:grpSpMk id="18" creationId="{BB7A3312-4736-4A9B-B790-75F2475E57C4}"/>
          </ac:grpSpMkLst>
        </pc:grpChg>
        <pc:grpChg chg="del">
          <ac:chgData name="小池 龍之" userId="f53a0154-d3a6-4995-a654-bafaeb40b6fd" providerId="ADAL" clId="{B65FF7D3-92A9-4C9E-A1EF-138F5A2F1F21}" dt="2021-12-27T05:15:41.256" v="284" actId="478"/>
          <ac:grpSpMkLst>
            <pc:docMk/>
            <pc:sldMk cId="737428632" sldId="343"/>
            <ac:grpSpMk id="24" creationId="{2C77E5BF-1D5C-4E0D-9A8A-57C456A3CF67}"/>
          </ac:grpSpMkLst>
        </pc:grpChg>
        <pc:cxnChg chg="add del mod topLvl">
          <ac:chgData name="小池 龍之" userId="f53a0154-d3a6-4995-a654-bafaeb40b6fd" providerId="ADAL" clId="{B65FF7D3-92A9-4C9E-A1EF-138F5A2F1F21}" dt="2021-12-27T05:25:38.432" v="634" actId="478"/>
          <ac:cxnSpMkLst>
            <pc:docMk/>
            <pc:sldMk cId="737428632" sldId="343"/>
            <ac:cxnSpMk id="3" creationId="{E73203A4-7972-453F-8F26-86BC405271B9}"/>
          </ac:cxnSpMkLst>
        </pc:cxnChg>
      </pc:sldChg>
      <pc:sldChg chg="addSp delSp modSp mod">
        <pc:chgData name="小池 龍之" userId="f53a0154-d3a6-4995-a654-bafaeb40b6fd" providerId="ADAL" clId="{B65FF7D3-92A9-4C9E-A1EF-138F5A2F1F21}" dt="2021-12-27T05:39:51.069" v="769" actId="1035"/>
        <pc:sldMkLst>
          <pc:docMk/>
          <pc:sldMk cId="1876070840" sldId="345"/>
        </pc:sldMkLst>
        <pc:spChg chg="del">
          <ac:chgData name="小池 龍之" userId="f53a0154-d3a6-4995-a654-bafaeb40b6fd" providerId="ADAL" clId="{B65FF7D3-92A9-4C9E-A1EF-138F5A2F1F21}" dt="2021-12-27T05:27:20.176" v="693" actId="478"/>
          <ac:spMkLst>
            <pc:docMk/>
            <pc:sldMk cId="1876070840" sldId="345"/>
            <ac:spMk id="7" creationId="{23D8F8F2-BDDE-4027-BCDF-6971FA2507B1}"/>
          </ac:spMkLst>
        </pc:spChg>
        <pc:spChg chg="del">
          <ac:chgData name="小池 龍之" userId="f53a0154-d3a6-4995-a654-bafaeb40b6fd" providerId="ADAL" clId="{B65FF7D3-92A9-4C9E-A1EF-138F5A2F1F21}" dt="2021-12-27T05:27:21.665" v="694" actId="478"/>
          <ac:spMkLst>
            <pc:docMk/>
            <pc:sldMk cId="1876070840" sldId="345"/>
            <ac:spMk id="9" creationId="{5EDBC1E9-150A-4BCF-A022-F0A85D742E06}"/>
          </ac:spMkLst>
        </pc:spChg>
        <pc:spChg chg="del">
          <ac:chgData name="小池 龍之" userId="f53a0154-d3a6-4995-a654-bafaeb40b6fd" providerId="ADAL" clId="{B65FF7D3-92A9-4C9E-A1EF-138F5A2F1F21}" dt="2021-12-27T05:07:25.436" v="14" actId="478"/>
          <ac:spMkLst>
            <pc:docMk/>
            <pc:sldMk cId="1876070840" sldId="345"/>
            <ac:spMk id="13" creationId="{DCE89021-AA64-4AB3-883D-703C3580C339}"/>
          </ac:spMkLst>
        </pc:spChg>
        <pc:spChg chg="add mod">
          <ac:chgData name="小池 龍之" userId="f53a0154-d3a6-4995-a654-bafaeb40b6fd" providerId="ADAL" clId="{B65FF7D3-92A9-4C9E-A1EF-138F5A2F1F21}" dt="2021-12-27T05:07:26.254" v="15"/>
          <ac:spMkLst>
            <pc:docMk/>
            <pc:sldMk cId="1876070840" sldId="345"/>
            <ac:spMk id="19" creationId="{41E4ACDE-740B-4C9C-A8BD-E15B1978B6B4}"/>
          </ac:spMkLst>
        </pc:spChg>
        <pc:spChg chg="add mod">
          <ac:chgData name="小池 龍之" userId="f53a0154-d3a6-4995-a654-bafaeb40b6fd" providerId="ADAL" clId="{B65FF7D3-92A9-4C9E-A1EF-138F5A2F1F21}" dt="2021-12-27T05:39:51.069" v="769" actId="1035"/>
          <ac:spMkLst>
            <pc:docMk/>
            <pc:sldMk cId="1876070840" sldId="345"/>
            <ac:spMk id="22" creationId="{B3E2D00E-0DC2-48DA-8172-0FBD7AC2B579}"/>
          </ac:spMkLst>
        </pc:spChg>
        <pc:spChg chg="mod">
          <ac:chgData name="小池 龍之" userId="f53a0154-d3a6-4995-a654-bafaeb40b6fd" providerId="ADAL" clId="{B65FF7D3-92A9-4C9E-A1EF-138F5A2F1F21}" dt="2021-12-27T05:27:17.120" v="692"/>
          <ac:spMkLst>
            <pc:docMk/>
            <pc:sldMk cId="1876070840" sldId="345"/>
            <ac:spMk id="38" creationId="{E43326BC-A609-4386-99BE-A68AA531A3B1}"/>
          </ac:spMkLst>
        </pc:spChg>
        <pc:graphicFrameChg chg="del">
          <ac:chgData name="小池 龍之" userId="f53a0154-d3a6-4995-a654-bafaeb40b6fd" providerId="ADAL" clId="{B65FF7D3-92A9-4C9E-A1EF-138F5A2F1F21}" dt="2021-12-27T05:34:58.997" v="695" actId="478"/>
          <ac:graphicFrameMkLst>
            <pc:docMk/>
            <pc:sldMk cId="1876070840" sldId="345"/>
            <ac:graphicFrameMk id="15" creationId="{BBFEBFD5-9DEB-405D-854D-2165FC98B1F0}"/>
          </ac:graphicFrameMkLst>
        </pc:graphicFrameChg>
        <pc:graphicFrameChg chg="add mod modGraphic">
          <ac:chgData name="小池 龍之" userId="f53a0154-d3a6-4995-a654-bafaeb40b6fd" providerId="ADAL" clId="{B65FF7D3-92A9-4C9E-A1EF-138F5A2F1F21}" dt="2021-12-27T05:39:51.069" v="769" actId="1035"/>
          <ac:graphicFrameMkLst>
            <pc:docMk/>
            <pc:sldMk cId="1876070840" sldId="345"/>
            <ac:graphicFrameMk id="20" creationId="{444D6B8D-3327-463C-B639-0C07A9F8214B}"/>
          </ac:graphicFrameMkLst>
        </pc:graphicFrameChg>
        <pc:picChg chg="add del mod modCrop">
          <ac:chgData name="小池 龍之" userId="f53a0154-d3a6-4995-a654-bafaeb40b6fd" providerId="ADAL" clId="{B65FF7D3-92A9-4C9E-A1EF-138F5A2F1F21}" dt="2021-12-27T05:38:46.214" v="744" actId="478"/>
          <ac:picMkLst>
            <pc:docMk/>
            <pc:sldMk cId="1876070840" sldId="345"/>
            <ac:picMk id="21" creationId="{E23D9705-DB49-4861-AE04-BE1357470C01}"/>
          </ac:picMkLst>
        </pc:picChg>
      </pc:sldChg>
      <pc:sldChg chg="addSp delSp modSp mod">
        <pc:chgData name="小池 龍之" userId="f53a0154-d3a6-4995-a654-bafaeb40b6fd" providerId="ADAL" clId="{B65FF7D3-92A9-4C9E-A1EF-138F5A2F1F21}" dt="2021-12-27T05:50:29.022" v="1088" actId="1076"/>
        <pc:sldMkLst>
          <pc:docMk/>
          <pc:sldMk cId="196254234" sldId="346"/>
        </pc:sldMkLst>
        <pc:spChg chg="del">
          <ac:chgData name="小池 龍之" userId="f53a0154-d3a6-4995-a654-bafaeb40b6fd" providerId="ADAL" clId="{B65FF7D3-92A9-4C9E-A1EF-138F5A2F1F21}" dt="2021-12-27T05:07:29.560" v="16" actId="478"/>
          <ac:spMkLst>
            <pc:docMk/>
            <pc:sldMk cId="196254234" sldId="346"/>
            <ac:spMk id="33" creationId="{5F662370-0110-42BF-BF8A-374D103C88CF}"/>
          </ac:spMkLst>
        </pc:spChg>
        <pc:spChg chg="mod">
          <ac:chgData name="小池 龍之" userId="f53a0154-d3a6-4995-a654-bafaeb40b6fd" providerId="ADAL" clId="{B65FF7D3-92A9-4C9E-A1EF-138F5A2F1F21}" dt="2021-12-27T05:48:52.879" v="1044" actId="20577"/>
          <ac:spMkLst>
            <pc:docMk/>
            <pc:sldMk cId="196254234" sldId="346"/>
            <ac:spMk id="38" creationId="{E43326BC-A609-4386-99BE-A68AA531A3B1}"/>
          </ac:spMkLst>
        </pc:spChg>
        <pc:spChg chg="del">
          <ac:chgData name="小池 龍之" userId="f53a0154-d3a6-4995-a654-bafaeb40b6fd" providerId="ADAL" clId="{B65FF7D3-92A9-4C9E-A1EF-138F5A2F1F21}" dt="2021-12-27T05:39:58.724" v="770" actId="478"/>
          <ac:spMkLst>
            <pc:docMk/>
            <pc:sldMk cId="196254234" sldId="346"/>
            <ac:spMk id="48" creationId="{7A6F0428-8F6C-45EF-8B2E-7CB68A1B8D19}"/>
          </ac:spMkLst>
        </pc:spChg>
        <pc:spChg chg="add mod">
          <ac:chgData name="小池 龍之" userId="f53a0154-d3a6-4995-a654-bafaeb40b6fd" providerId="ADAL" clId="{B65FF7D3-92A9-4C9E-A1EF-138F5A2F1F21}" dt="2021-12-27T05:07:30.399" v="17"/>
          <ac:spMkLst>
            <pc:docMk/>
            <pc:sldMk cId="196254234" sldId="346"/>
            <ac:spMk id="49" creationId="{BCBE550C-D883-4C1F-959D-202D1FD1217E}"/>
          </ac:spMkLst>
        </pc:spChg>
        <pc:spChg chg="add mod">
          <ac:chgData name="小池 龍之" userId="f53a0154-d3a6-4995-a654-bafaeb40b6fd" providerId="ADAL" clId="{B65FF7D3-92A9-4C9E-A1EF-138F5A2F1F21}" dt="2021-12-27T05:49:21.583" v="1073" actId="1076"/>
          <ac:spMkLst>
            <pc:docMk/>
            <pc:sldMk cId="196254234" sldId="346"/>
            <ac:spMk id="53" creationId="{1BA0E2F3-22E6-404B-99B8-A4198EDCE633}"/>
          </ac:spMkLst>
        </pc:spChg>
        <pc:spChg chg="add mod">
          <ac:chgData name="小池 龍之" userId="f53a0154-d3a6-4995-a654-bafaeb40b6fd" providerId="ADAL" clId="{B65FF7D3-92A9-4C9E-A1EF-138F5A2F1F21}" dt="2021-12-27T05:49:18.762" v="1072" actId="20577"/>
          <ac:spMkLst>
            <pc:docMk/>
            <pc:sldMk cId="196254234" sldId="346"/>
            <ac:spMk id="54" creationId="{12334C77-8D82-4565-9D46-14B0006CEC0D}"/>
          </ac:spMkLst>
        </pc:spChg>
        <pc:spChg chg="add mod">
          <ac:chgData name="小池 龍之" userId="f53a0154-d3a6-4995-a654-bafaeb40b6fd" providerId="ADAL" clId="{B65FF7D3-92A9-4C9E-A1EF-138F5A2F1F21}" dt="2021-12-27T05:49:52.604" v="1080" actId="1076"/>
          <ac:spMkLst>
            <pc:docMk/>
            <pc:sldMk cId="196254234" sldId="346"/>
            <ac:spMk id="55" creationId="{CED1B0B6-678B-425D-AD2B-F9678F688EBF}"/>
          </ac:spMkLst>
        </pc:spChg>
        <pc:spChg chg="add mod">
          <ac:chgData name="小池 龍之" userId="f53a0154-d3a6-4995-a654-bafaeb40b6fd" providerId="ADAL" clId="{B65FF7D3-92A9-4C9E-A1EF-138F5A2F1F21}" dt="2021-12-27T05:50:29.022" v="1088" actId="1076"/>
          <ac:spMkLst>
            <pc:docMk/>
            <pc:sldMk cId="196254234" sldId="346"/>
            <ac:spMk id="56" creationId="{2C30AA5E-6200-4666-A5AC-F4951B8F006C}"/>
          </ac:spMkLst>
        </pc:spChg>
        <pc:grpChg chg="del">
          <ac:chgData name="小池 龍之" userId="f53a0154-d3a6-4995-a654-bafaeb40b6fd" providerId="ADAL" clId="{B65FF7D3-92A9-4C9E-A1EF-138F5A2F1F21}" dt="2021-12-27T05:39:58.724" v="770" actId="478"/>
          <ac:grpSpMkLst>
            <pc:docMk/>
            <pc:sldMk cId="196254234" sldId="346"/>
            <ac:grpSpMk id="37" creationId="{9B40E2FE-CB3A-47E3-B9AF-5B4083D9A1A2}"/>
          </ac:grpSpMkLst>
        </pc:grpChg>
        <pc:graphicFrameChg chg="add mod modGraphic">
          <ac:chgData name="小池 龍之" userId="f53a0154-d3a6-4995-a654-bafaeb40b6fd" providerId="ADAL" clId="{B65FF7D3-92A9-4C9E-A1EF-138F5A2F1F21}" dt="2021-12-27T05:49:03.080" v="1057" actId="1035"/>
          <ac:graphicFrameMkLst>
            <pc:docMk/>
            <pc:sldMk cId="196254234" sldId="346"/>
            <ac:graphicFrameMk id="50" creationId="{8E9C1463-7CA5-447B-983E-67BF1AC009D1}"/>
          </ac:graphicFrameMkLst>
        </pc:graphicFrameChg>
        <pc:picChg chg="add mod">
          <ac:chgData name="小池 龍之" userId="f53a0154-d3a6-4995-a654-bafaeb40b6fd" providerId="ADAL" clId="{B65FF7D3-92A9-4C9E-A1EF-138F5A2F1F21}" dt="2021-12-27T05:49:03.080" v="1057" actId="1035"/>
          <ac:picMkLst>
            <pc:docMk/>
            <pc:sldMk cId="196254234" sldId="346"/>
            <ac:picMk id="52" creationId="{7DB6B225-B12F-4704-9E5C-8C19FCA367CB}"/>
          </ac:picMkLst>
        </pc:picChg>
      </pc:sldChg>
      <pc:sldChg chg="addSp delSp modSp add mod">
        <pc:chgData name="小池 龍之" userId="f53a0154-d3a6-4995-a654-bafaeb40b6fd" providerId="ADAL" clId="{B65FF7D3-92A9-4C9E-A1EF-138F5A2F1F21}" dt="2021-12-27T07:25:43.608" v="1428" actId="1035"/>
        <pc:sldMkLst>
          <pc:docMk/>
          <pc:sldMk cId="1174911137" sldId="347"/>
        </pc:sldMkLst>
        <pc:spChg chg="add mod">
          <ac:chgData name="小池 龍之" userId="f53a0154-d3a6-4995-a654-bafaeb40b6fd" providerId="ADAL" clId="{B65FF7D3-92A9-4C9E-A1EF-138F5A2F1F21}" dt="2021-12-27T05:23:49.539" v="583" actId="1076"/>
          <ac:spMkLst>
            <pc:docMk/>
            <pc:sldMk cId="1174911137" sldId="347"/>
            <ac:spMk id="2" creationId="{A3AECD0A-D6B3-441A-8EFA-3F06CEBEFDFF}"/>
          </ac:spMkLst>
        </pc:spChg>
        <pc:spChg chg="mod">
          <ac:chgData name="小池 龍之" userId="f53a0154-d3a6-4995-a654-bafaeb40b6fd" providerId="ADAL" clId="{B65FF7D3-92A9-4C9E-A1EF-138F5A2F1F21}" dt="2021-12-27T05:17:54.507" v="404"/>
          <ac:spMkLst>
            <pc:docMk/>
            <pc:sldMk cId="1174911137" sldId="347"/>
            <ac:spMk id="8" creationId="{A95AB634-C85A-4907-ADF6-22BC6BA25034}"/>
          </ac:spMkLst>
        </pc:spChg>
        <pc:spChg chg="mod">
          <ac:chgData name="小池 龍之" userId="f53a0154-d3a6-4995-a654-bafaeb40b6fd" providerId="ADAL" clId="{B65FF7D3-92A9-4C9E-A1EF-138F5A2F1F21}" dt="2021-12-27T05:10:01.952" v="40" actId="571"/>
          <ac:spMkLst>
            <pc:docMk/>
            <pc:sldMk cId="1174911137" sldId="347"/>
            <ac:spMk id="17" creationId="{02E991DB-F9B4-42D9-A0CA-B8EDFF30B128}"/>
          </ac:spMkLst>
        </pc:spChg>
        <pc:spChg chg="mod">
          <ac:chgData name="小池 龍之" userId="f53a0154-d3a6-4995-a654-bafaeb40b6fd" providerId="ADAL" clId="{B65FF7D3-92A9-4C9E-A1EF-138F5A2F1F21}" dt="2021-12-27T05:10:01.952" v="40" actId="571"/>
          <ac:spMkLst>
            <pc:docMk/>
            <pc:sldMk cId="1174911137" sldId="347"/>
            <ac:spMk id="20" creationId="{E3E2D53C-7055-4D26-A857-46A15C27C1D4}"/>
          </ac:spMkLst>
        </pc:spChg>
        <pc:spChg chg="mod">
          <ac:chgData name="小池 龍之" userId="f53a0154-d3a6-4995-a654-bafaeb40b6fd" providerId="ADAL" clId="{B65FF7D3-92A9-4C9E-A1EF-138F5A2F1F21}" dt="2021-12-27T05:26:24.625" v="655" actId="6549"/>
          <ac:spMkLst>
            <pc:docMk/>
            <pc:sldMk cId="1174911137" sldId="347"/>
            <ac:spMk id="23" creationId="{CA1FD072-8552-4CC8-8778-884905FC38D0}"/>
          </ac:spMkLst>
        </pc:spChg>
        <pc:spChg chg="mod">
          <ac:chgData name="小池 龍之" userId="f53a0154-d3a6-4995-a654-bafaeb40b6fd" providerId="ADAL" clId="{B65FF7D3-92A9-4C9E-A1EF-138F5A2F1F21}" dt="2021-12-27T07:25:38.857" v="1420" actId="14100"/>
          <ac:spMkLst>
            <pc:docMk/>
            <pc:sldMk cId="1174911137" sldId="347"/>
            <ac:spMk id="29" creationId="{2E640DF7-BB32-4A6E-95D0-3773F589ABCC}"/>
          </ac:spMkLst>
        </pc:spChg>
        <pc:spChg chg="mod">
          <ac:chgData name="小池 龍之" userId="f53a0154-d3a6-4995-a654-bafaeb40b6fd" providerId="ADAL" clId="{B65FF7D3-92A9-4C9E-A1EF-138F5A2F1F21}" dt="2021-12-27T07:25:43.608" v="1428" actId="1035"/>
          <ac:spMkLst>
            <pc:docMk/>
            <pc:sldMk cId="1174911137" sldId="347"/>
            <ac:spMk id="30" creationId="{EF81B0D2-5E50-48F6-8469-A22CE528D2C7}"/>
          </ac:spMkLst>
        </pc:spChg>
        <pc:grpChg chg="del">
          <ac:chgData name="小池 龍之" userId="f53a0154-d3a6-4995-a654-bafaeb40b6fd" providerId="ADAL" clId="{B65FF7D3-92A9-4C9E-A1EF-138F5A2F1F21}" dt="2021-12-27T05:09:57.843" v="39" actId="478"/>
          <ac:grpSpMkLst>
            <pc:docMk/>
            <pc:sldMk cId="1174911137" sldId="347"/>
            <ac:grpSpMk id="11" creationId="{D9213B8A-908F-4491-881E-D31CA286C53A}"/>
          </ac:grpSpMkLst>
        </pc:grpChg>
        <pc:grpChg chg="add del mod">
          <ac:chgData name="小池 龍之" userId="f53a0154-d3a6-4995-a654-bafaeb40b6fd" providerId="ADAL" clId="{B65FF7D3-92A9-4C9E-A1EF-138F5A2F1F21}" dt="2021-12-27T05:17:11.269" v="345" actId="478"/>
          <ac:grpSpMkLst>
            <pc:docMk/>
            <pc:sldMk cId="1174911137" sldId="347"/>
            <ac:grpSpMk id="16" creationId="{443000BE-E683-4D65-844F-FFE103946F4B}"/>
          </ac:grpSpMkLst>
        </pc:grpChg>
        <pc:grpChg chg="del">
          <ac:chgData name="小池 龍之" userId="f53a0154-d3a6-4995-a654-bafaeb40b6fd" providerId="ADAL" clId="{B65FF7D3-92A9-4C9E-A1EF-138F5A2F1F21}" dt="2021-12-27T05:09:56.792" v="38" actId="478"/>
          <ac:grpSpMkLst>
            <pc:docMk/>
            <pc:sldMk cId="1174911137" sldId="347"/>
            <ac:grpSpMk id="18" creationId="{BB7A3312-4736-4A9B-B790-75F2475E57C4}"/>
          </ac:grpSpMkLst>
        </pc:grpChg>
        <pc:grpChg chg="add del mod">
          <ac:chgData name="小池 龍之" userId="f53a0154-d3a6-4995-a654-bafaeb40b6fd" providerId="ADAL" clId="{B65FF7D3-92A9-4C9E-A1EF-138F5A2F1F21}" dt="2021-12-27T05:25:58.056" v="646" actId="478"/>
          <ac:grpSpMkLst>
            <pc:docMk/>
            <pc:sldMk cId="1174911137" sldId="347"/>
            <ac:grpSpMk id="22" creationId="{19767FC6-F352-42BA-ABFD-C14D15FBD8FF}"/>
          </ac:grpSpMkLst>
        </pc:grpChg>
        <pc:grpChg chg="del">
          <ac:chgData name="小池 龍之" userId="f53a0154-d3a6-4995-a654-bafaeb40b6fd" providerId="ADAL" clId="{B65FF7D3-92A9-4C9E-A1EF-138F5A2F1F21}" dt="2021-12-27T05:10:07.948" v="50" actId="478"/>
          <ac:grpSpMkLst>
            <pc:docMk/>
            <pc:sldMk cId="1174911137" sldId="347"/>
            <ac:grpSpMk id="24" creationId="{2C77E5BF-1D5C-4E0D-9A8A-57C456A3CF67}"/>
          </ac:grpSpMkLst>
        </pc:grpChg>
        <pc:grpChg chg="mod topLvl">
          <ac:chgData name="小池 龍之" userId="f53a0154-d3a6-4995-a654-bafaeb40b6fd" providerId="ADAL" clId="{B65FF7D3-92A9-4C9E-A1EF-138F5A2F1F21}" dt="2021-12-27T05:26:22.239" v="654" actId="1036"/>
          <ac:grpSpMkLst>
            <pc:docMk/>
            <pc:sldMk cId="1174911137" sldId="347"/>
            <ac:grpSpMk id="27" creationId="{ACB7D8A1-37F5-45BA-8887-76D37F8A3DA9}"/>
          </ac:grpSpMkLst>
        </pc:grpChg>
        <pc:cxnChg chg="del mod topLvl">
          <ac:chgData name="小池 龍之" userId="f53a0154-d3a6-4995-a654-bafaeb40b6fd" providerId="ADAL" clId="{B65FF7D3-92A9-4C9E-A1EF-138F5A2F1F21}" dt="2021-12-27T05:25:58.056" v="646" actId="478"/>
          <ac:cxnSpMkLst>
            <pc:docMk/>
            <pc:sldMk cId="1174911137" sldId="347"/>
            <ac:cxnSpMk id="28" creationId="{7738E0A7-52BD-4864-9A1B-6F275C3DD162}"/>
          </ac:cxnSpMkLst>
        </pc:cxnChg>
      </pc:sldChg>
      <pc:sldChg chg="modSp add del mod">
        <pc:chgData name="小池 龍之" userId="f53a0154-d3a6-4995-a654-bafaeb40b6fd" providerId="ADAL" clId="{B65FF7D3-92A9-4C9E-A1EF-138F5A2F1F21}" dt="2021-12-27T06:00:23.310" v="1294" actId="47"/>
        <pc:sldMkLst>
          <pc:docMk/>
          <pc:sldMk cId="4273163812" sldId="348"/>
        </pc:sldMkLst>
        <pc:spChg chg="mod">
          <ac:chgData name="小池 龍之" userId="f53a0154-d3a6-4995-a654-bafaeb40b6fd" providerId="ADAL" clId="{B65FF7D3-92A9-4C9E-A1EF-138F5A2F1F21}" dt="2021-12-27T05:50:53.902" v="1108"/>
          <ac:spMkLst>
            <pc:docMk/>
            <pc:sldMk cId="4273163812" sldId="348"/>
            <ac:spMk id="38" creationId="{E43326BC-A609-4386-99BE-A68AA531A3B1}"/>
          </ac:spMkLst>
        </pc:spChg>
        <pc:spChg chg="mod">
          <ac:chgData name="小池 龍之" userId="f53a0154-d3a6-4995-a654-bafaeb40b6fd" providerId="ADAL" clId="{B65FF7D3-92A9-4C9E-A1EF-138F5A2F1F21}" dt="2021-12-27T05:51:13.423" v="1123"/>
          <ac:spMkLst>
            <pc:docMk/>
            <pc:sldMk cId="4273163812" sldId="348"/>
            <ac:spMk id="56" creationId="{2C30AA5E-6200-4666-A5AC-F4951B8F006C}"/>
          </ac:spMkLst>
        </pc:spChg>
      </pc:sldChg>
      <pc:sldChg chg="addSp delSp modSp add mod">
        <pc:chgData name="小池 龍之" userId="f53a0154-d3a6-4995-a654-bafaeb40b6fd" providerId="ADAL" clId="{B65FF7D3-92A9-4C9E-A1EF-138F5A2F1F21}" dt="2021-12-27T06:00:06.231" v="1293" actId="1036"/>
        <pc:sldMkLst>
          <pc:docMk/>
          <pc:sldMk cId="2127427153" sldId="349"/>
        </pc:sldMkLst>
        <pc:spChg chg="mod">
          <ac:chgData name="小池 龍之" userId="f53a0154-d3a6-4995-a654-bafaeb40b6fd" providerId="ADAL" clId="{B65FF7D3-92A9-4C9E-A1EF-138F5A2F1F21}" dt="2021-12-27T06:00:06.231" v="1293" actId="1036"/>
          <ac:spMkLst>
            <pc:docMk/>
            <pc:sldMk cId="2127427153" sldId="349"/>
            <ac:spMk id="53" creationId="{1BA0E2F3-22E6-404B-99B8-A4198EDCE633}"/>
          </ac:spMkLst>
        </pc:spChg>
        <pc:spChg chg="mod">
          <ac:chgData name="小池 龍之" userId="f53a0154-d3a6-4995-a654-bafaeb40b6fd" providerId="ADAL" clId="{B65FF7D3-92A9-4C9E-A1EF-138F5A2F1F21}" dt="2021-12-27T05:59:59.363" v="1276" actId="1035"/>
          <ac:spMkLst>
            <pc:docMk/>
            <pc:sldMk cId="2127427153" sldId="349"/>
            <ac:spMk id="54" creationId="{12334C77-8D82-4565-9D46-14B0006CEC0D}"/>
          </ac:spMkLst>
        </pc:spChg>
        <pc:graphicFrameChg chg="add del">
          <ac:chgData name="小池 龍之" userId="f53a0154-d3a6-4995-a654-bafaeb40b6fd" providerId="ADAL" clId="{B65FF7D3-92A9-4C9E-A1EF-138F5A2F1F21}" dt="2021-12-27T05:52:51.344" v="1130"/>
          <ac:graphicFrameMkLst>
            <pc:docMk/>
            <pc:sldMk cId="2127427153" sldId="349"/>
            <ac:graphicFrameMk id="4" creationId="{BC052E18-062C-47D4-A2FB-DB1305260A4F}"/>
          </ac:graphicFrameMkLst>
        </pc:graphicFrameChg>
        <pc:graphicFrameChg chg="add del mod modGraphic">
          <ac:chgData name="小池 龍之" userId="f53a0154-d3a6-4995-a654-bafaeb40b6fd" providerId="ADAL" clId="{B65FF7D3-92A9-4C9E-A1EF-138F5A2F1F21}" dt="2021-12-27T05:57:16.542" v="1183"/>
          <ac:graphicFrameMkLst>
            <pc:docMk/>
            <pc:sldMk cId="2127427153" sldId="349"/>
            <ac:graphicFrameMk id="13" creationId="{3DB8136E-2F8E-4F99-B799-27A61DE6DCA6}"/>
          </ac:graphicFrameMkLst>
        </pc:graphicFrameChg>
        <pc:graphicFrameChg chg="del">
          <ac:chgData name="小池 龍之" userId="f53a0154-d3a6-4995-a654-bafaeb40b6fd" providerId="ADAL" clId="{B65FF7D3-92A9-4C9E-A1EF-138F5A2F1F21}" dt="2021-12-27T05:56:36.490" v="1177" actId="478"/>
          <ac:graphicFrameMkLst>
            <pc:docMk/>
            <pc:sldMk cId="2127427153" sldId="349"/>
            <ac:graphicFrameMk id="50" creationId="{8E9C1463-7CA5-447B-983E-67BF1AC009D1}"/>
          </ac:graphicFrameMkLst>
        </pc:graphicFrameChg>
        <pc:picChg chg="add mod">
          <ac:chgData name="小池 龍之" userId="f53a0154-d3a6-4995-a654-bafaeb40b6fd" providerId="ADAL" clId="{B65FF7D3-92A9-4C9E-A1EF-138F5A2F1F21}" dt="2021-12-27T05:57:38.435" v="1191" actId="1037"/>
          <ac:picMkLst>
            <pc:docMk/>
            <pc:sldMk cId="2127427153" sldId="349"/>
            <ac:picMk id="3" creationId="{099EBF36-3AF1-4FC7-B4F0-C2F6F295142C}"/>
          </ac:picMkLst>
        </pc:picChg>
        <pc:picChg chg="del">
          <ac:chgData name="小池 龍之" userId="f53a0154-d3a6-4995-a654-bafaeb40b6fd" providerId="ADAL" clId="{B65FF7D3-92A9-4C9E-A1EF-138F5A2F1F21}" dt="2021-12-27T05:56:34.106" v="1176" actId="478"/>
          <ac:picMkLst>
            <pc:docMk/>
            <pc:sldMk cId="2127427153" sldId="349"/>
            <ac:picMk id="52" creationId="{7DB6B225-B12F-4704-9E5C-8C19FCA367CB}"/>
          </ac:picMkLst>
        </pc:picChg>
      </pc:sldChg>
    </pc:docChg>
  </pc:docChgLst>
  <pc:docChgLst>
    <pc:chgData name="Hasegawa, Kenichi /JP" userId="9e626577-a05f-4a45-8f34-42a7887452d4" providerId="ADAL" clId="{97D889E4-BD8F-409C-8836-2CE9C519AE32}"/>
    <pc:docChg chg="modSld">
      <pc:chgData name="Hasegawa, Kenichi /JP" userId="9e626577-a05f-4a45-8f34-42a7887452d4" providerId="ADAL" clId="{97D889E4-BD8F-409C-8836-2CE9C519AE32}" dt="2022-01-20T02:46:19.632" v="2" actId="20577"/>
      <pc:docMkLst>
        <pc:docMk/>
      </pc:docMkLst>
      <pc:sldChg chg="addSp modSp mod">
        <pc:chgData name="Hasegawa, Kenichi /JP" userId="9e626577-a05f-4a45-8f34-42a7887452d4" providerId="ADAL" clId="{97D889E4-BD8F-409C-8836-2CE9C519AE32}" dt="2022-01-20T02:46:10.754" v="1" actId="20577"/>
        <pc:sldMkLst>
          <pc:docMk/>
          <pc:sldMk cId="737428632" sldId="343"/>
        </pc:sldMkLst>
        <pc:spChg chg="add mod">
          <ac:chgData name="Hasegawa, Kenichi /JP" userId="9e626577-a05f-4a45-8f34-42a7887452d4" providerId="ADAL" clId="{97D889E4-BD8F-409C-8836-2CE9C519AE32}" dt="2022-01-20T02:46:10.754" v="1" actId="20577"/>
          <ac:spMkLst>
            <pc:docMk/>
            <pc:sldMk cId="737428632" sldId="343"/>
            <ac:spMk id="12" creationId="{34A41BED-3BA3-4339-9366-B010354E1ECC}"/>
          </ac:spMkLst>
        </pc:spChg>
      </pc:sldChg>
      <pc:sldChg chg="modSp mod">
        <pc:chgData name="Hasegawa, Kenichi /JP" userId="9e626577-a05f-4a45-8f34-42a7887452d4" providerId="ADAL" clId="{97D889E4-BD8F-409C-8836-2CE9C519AE32}" dt="2022-01-20T02:46:19.632" v="2" actId="20577"/>
        <pc:sldMkLst>
          <pc:docMk/>
          <pc:sldMk cId="1174911137" sldId="347"/>
        </pc:sldMkLst>
        <pc:spChg chg="mod">
          <ac:chgData name="Hasegawa, Kenichi /JP" userId="9e626577-a05f-4a45-8f34-42a7887452d4" providerId="ADAL" clId="{97D889E4-BD8F-409C-8836-2CE9C519AE32}" dt="2022-01-20T02:46:19.632" v="2" actId="20577"/>
          <ac:spMkLst>
            <pc:docMk/>
            <pc:sldMk cId="1174911137" sldId="347"/>
            <ac:spMk id="2" creationId="{A3AECD0A-D6B3-441A-8EFA-3F06CEBEFDF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Obesity, </a:t>
            </a:r>
            <a:r>
              <a:rPr lang="en-US" altLang="ja-JP" sz="1600" kern="100" dirty="0" err="1">
                <a:effectLst/>
                <a:latin typeface="Meiryo UI" panose="020B0604030504040204" pitchFamily="50" charset="-128"/>
                <a:ea typeface="Meiryo UI" panose="020B0604030504040204" pitchFamily="50" charset="-128"/>
                <a:cs typeface="Calibri" panose="020F0502020204030204" pitchFamily="34" charset="0"/>
              </a:rPr>
              <a:t>unfavourable</a:t>
            </a:r>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 lifestyle and genetic risk of type 2 diabetes: </a:t>
            </a:r>
          </a:p>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a case-cohort study</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107996"/>
          </a:xfrm>
          <a:prstGeom prst="rect">
            <a:avLst/>
          </a:prstGeom>
          <a:noFill/>
        </p:spPr>
        <p:txBody>
          <a:bodyPr wrap="square" rtlCol="0">
            <a:spAutoFit/>
          </a:bodyPr>
          <a:lstStyle/>
          <a:p>
            <a:r>
              <a:rPr kumimoji="1" lang="ja-JP" altLang="en-US" sz="3300" b="1" dirty="0">
                <a:solidFill>
                  <a:srgbClr val="002060"/>
                </a:solidFill>
                <a:latin typeface="Meiryo UI" panose="020B0604030504040204" pitchFamily="50" charset="-128"/>
                <a:ea typeface="Meiryo UI" panose="020B0604030504040204" pitchFamily="50" charset="-128"/>
              </a:rPr>
              <a:t>肥満、不健康な生活習慣と</a:t>
            </a:r>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型糖尿病の</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遺伝的リスク：ケースコホート研究</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6099747" cy="338554"/>
          </a:xfrm>
          <a:prstGeom prst="rect">
            <a:avLst/>
          </a:prstGeom>
          <a:noFill/>
        </p:spPr>
        <p:txBody>
          <a:bodyPr wrap="none" rtlCol="0">
            <a:spAutoFit/>
          </a:bodyPr>
          <a:lstStyle/>
          <a:p>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Schnurr</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TM, et al.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Diabetologia</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63</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7</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1324-1332, 2020</a:t>
            </a:r>
            <a:endParaRPr kumimoji="1"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2B0287E-403D-4EE0-B04E-1E44811380CD}"/>
              </a:ext>
            </a:extLst>
          </p:cNvPr>
          <p:cNvSpPr txBox="1"/>
          <p:nvPr/>
        </p:nvSpPr>
        <p:spPr>
          <a:xfrm>
            <a:off x="7001435" y="6606229"/>
            <a:ext cx="2142565" cy="24622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MAT-JP-2111680-1.0-12/2021</a:t>
            </a:r>
            <a:endParaRPr lang="ja-JP" altLang="en-US" sz="1000" dirty="0"/>
          </a:p>
        </p:txBody>
      </p:sp>
    </p:spTree>
    <p:extLst>
      <p:ext uri="{BB962C8B-B14F-4D97-AF65-F5344CB8AC3E}">
        <p14:creationId xmlns:p14="http://schemas.microsoft.com/office/powerpoint/2010/main" val="30557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45790" y="1308876"/>
            <a:ext cx="7195060" cy="3139321"/>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肥満および不健康な生活習慣による</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型糖尿病のリスクに遺伝的素因が及ぼす影響について検討する。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デンマーク人を対象とした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Diet, Cancer and Health</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コホート研究のデータから、</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2011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月</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日までに糖尿病を発症</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4,771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例、および無作為に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5,655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例をそれぞれ抽出した。</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遺伝子型解析により近親者や極端な近交係数を有すると判定された者、ベースライン時に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型糖尿病を有していた者、生活習慣などの情報が欠損していた者などを除外した糖尿病発症者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4,729</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例、無作為に抽出した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5,402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を解析対象とした（追跡期間中央値</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14.7</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a:t>
            </a: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62416"/>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2213056"/>
            <a:ext cx="1152000" cy="492434"/>
            <a:chOff x="286872" y="2819725"/>
            <a:chExt cx="1152000" cy="492434"/>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19725"/>
              <a:ext cx="713126" cy="420243"/>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sp>
        <p:nvSpPr>
          <p:cNvPr id="12" name="テキスト ボックス 11">
            <a:extLst>
              <a:ext uri="{FF2B5EF4-FFF2-40B4-BE49-F238E27FC236}">
                <a16:creationId xmlns:a16="http://schemas.microsoft.com/office/drawing/2014/main" id="{34A41BED-3BA3-4339-9366-B010354E1ECC}"/>
              </a:ext>
            </a:extLst>
          </p:cNvPr>
          <p:cNvSpPr txBox="1"/>
          <p:nvPr/>
        </p:nvSpPr>
        <p:spPr>
          <a:xfrm>
            <a:off x="476598" y="5486685"/>
            <a:ext cx="8373488" cy="769441"/>
          </a:xfrm>
          <a:prstGeom prst="rect">
            <a:avLst/>
          </a:prstGeom>
          <a:solidFill>
            <a:schemeClr val="bg1">
              <a:lumMod val="95000"/>
            </a:schemeClr>
          </a:solidFill>
          <a:ln>
            <a:solidFill>
              <a:schemeClr val="tx1"/>
            </a:solidFill>
          </a:ln>
        </p:spPr>
        <p:txBody>
          <a:bodyPr wrap="square" rtlCol="0" anchor="ctr">
            <a:spAutoFit/>
          </a:bodyPr>
          <a:lstStyle/>
          <a:p>
            <a:r>
              <a:rPr kumimoji="1" lang="en-US" altLang="ja-JP" sz="1100" dirty="0">
                <a:latin typeface="Meiryo UI" panose="020B0604030504040204" pitchFamily="50" charset="-128"/>
                <a:ea typeface="Meiryo UI" panose="020B0604030504040204" pitchFamily="50" charset="-128"/>
              </a:rPr>
              <a:t>※1 </a:t>
            </a:r>
            <a:r>
              <a:rPr kumimoji="1" lang="ja-JP" altLang="en-US" sz="1100" dirty="0">
                <a:latin typeface="Meiryo UI" panose="020B0604030504040204" pitchFamily="50" charset="-128"/>
                <a:ea typeface="Meiryo UI" panose="020B0604030504040204" pitchFamily="50" charset="-128"/>
              </a:rPr>
              <a:t>国民糖尿病登録により特定し、以下の基準のいずれかを満たした者（国民患者登録に糖尿病の診断ありで登録されている／糖尿病患者として </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足病変治療の登録がある／血糖を</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年で</a:t>
            </a:r>
            <a:r>
              <a:rPr kumimoji="1" lang="en-US" altLang="ja-JP" sz="1100" dirty="0">
                <a:latin typeface="Meiryo UI" panose="020B0604030504040204" pitchFamily="50" charset="-128"/>
                <a:ea typeface="Meiryo UI" panose="020B0604030504040204" pitchFamily="50" charset="-128"/>
              </a:rPr>
              <a:t>5</a:t>
            </a:r>
            <a:r>
              <a:rPr kumimoji="1" lang="ja-JP" altLang="en-US" sz="1100" dirty="0">
                <a:latin typeface="Meiryo UI" panose="020B0604030504040204" pitchFamily="50" charset="-128"/>
                <a:ea typeface="Meiryo UI" panose="020B0604030504040204" pitchFamily="50" charset="-128"/>
              </a:rPr>
              <a:t>回または連続する</a:t>
            </a:r>
            <a:r>
              <a:rPr kumimoji="1" lang="en-US" altLang="ja-JP" sz="1100" dirty="0">
                <a:latin typeface="Meiryo UI" panose="020B0604030504040204" pitchFamily="50" charset="-128"/>
                <a:ea typeface="Meiryo UI" panose="020B0604030504040204" pitchFamily="50" charset="-128"/>
              </a:rPr>
              <a:t>5</a:t>
            </a:r>
            <a:r>
              <a:rPr kumimoji="1" lang="ja-JP" altLang="en-US" sz="1100" dirty="0">
                <a:latin typeface="Meiryo UI" panose="020B0604030504040204" pitchFamily="50" charset="-128"/>
                <a:ea typeface="Meiryo UI" panose="020B0604030504040204" pitchFamily="50" charset="-128"/>
              </a:rPr>
              <a:t>年で</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年あたり</a:t>
            </a:r>
            <a:r>
              <a:rPr kumimoji="1" lang="en-US" altLang="ja-JP" sz="11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回測定されている／国民健康サービス登録に処方されたインスリン</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の購入記録がある／デンマーク国民処方レジストリに経口血糖降下薬の購入記録がある）</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※2 </a:t>
            </a:r>
            <a:r>
              <a:rPr kumimoji="1" lang="ja-JP" altLang="en-US" sz="1100" dirty="0">
                <a:latin typeface="Meiryo UI" panose="020B0604030504040204" pitchFamily="50" charset="-128"/>
                <a:ea typeface="Meiryo UI" panose="020B0604030504040204" pitchFamily="50" charset="-128"/>
              </a:rPr>
              <a:t>対象集団には糖尿病発症者</a:t>
            </a:r>
            <a:r>
              <a:rPr kumimoji="1" lang="en-US" altLang="ja-JP" sz="1100" dirty="0">
                <a:latin typeface="Meiryo UI" panose="020B0604030504040204" pitchFamily="50" charset="-128"/>
                <a:ea typeface="Meiryo UI" panose="020B0604030504040204" pitchFamily="50" charset="-128"/>
              </a:rPr>
              <a:t>575</a:t>
            </a:r>
            <a:r>
              <a:rPr kumimoji="1" lang="ja-JP" altLang="en-US" sz="1100" dirty="0">
                <a:latin typeface="Meiryo UI" panose="020B0604030504040204" pitchFamily="50" charset="-128"/>
                <a:ea typeface="Meiryo UI" panose="020B0604030504040204" pitchFamily="50" charset="-128"/>
              </a:rPr>
              <a:t>例が重複している</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297228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研究概要（続き）</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183813"/>
            <a:ext cx="7195060" cy="3847207"/>
          </a:xfrm>
          <a:prstGeom prst="rect">
            <a:avLst/>
          </a:prstGeom>
          <a:noFill/>
        </p:spPr>
        <p:txBody>
          <a:bodyPr wrap="square" rtlCol="0">
            <a:spAutoFit/>
          </a:bodyPr>
          <a:lstStyle/>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ベースライン時の遺伝的素因、肥満状況、生活習慣に基づき、対象者を以下の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群に層別化し、</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Prentice-weighted Cox</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比例ハザードモデルを用いて、遺伝的素因と肥満状況、生活習慣が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型糖尿病の発症に及ぼす影響、および</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型糖尿病発症に関連する遺伝的素因、肥満状況、生活習慣の交互作用について検討した。全ての解析でベースライン時の年齢、性別、教育水準を調整し、</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GRS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を含む解析では母集団の層を補正するためにゲノム全体の第一～第三主成分をさらに調整した。</a:t>
            </a:r>
          </a:p>
          <a:p>
            <a:pPr>
              <a:defRPr/>
            </a:pPr>
            <a:endParaRPr kumimoji="1" lang="en-US" altLang="ja-JP" sz="1000"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遺伝的素因</a:t>
            </a: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ジェネティック・リスクスコア（</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GRS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低値（第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五分位）／</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GRS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中間値（第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五分位）／</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GRS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高値（第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五分位）</a:t>
            </a:r>
          </a:p>
          <a:p>
            <a:pPr>
              <a:defRPr/>
            </a:pP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肥満状況</a:t>
            </a: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正常体重（</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BMI</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25kg/㎡</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）／過体重（同≧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30kg/㎡</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）／肥満（同≧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30kg/㎡</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p>
          <a:p>
            <a:pPr>
              <a:defRPr/>
            </a:pP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生活習慣</a:t>
            </a:r>
            <a:r>
              <a:rPr kumimoji="1" lang="en-US" altLang="ja-JP"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1"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　</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不健康な生活習慣（生活習慣スコア</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 </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点）／中間的な生活習慣（同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点）／健康的な生活習慣（同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点）</a:t>
            </a:r>
            <a:endParaRPr kumimoji="1" lang="ja-JP" altLang="en-US" sz="1000"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grpSp>
        <p:nvGrpSpPr>
          <p:cNvPr id="27" name="グループ化 26">
            <a:extLst>
              <a:ext uri="{FF2B5EF4-FFF2-40B4-BE49-F238E27FC236}">
                <a16:creationId xmlns:a16="http://schemas.microsoft.com/office/drawing/2014/main" id="{ACB7D8A1-37F5-45BA-8887-76D37F8A3DA9}"/>
              </a:ext>
            </a:extLst>
          </p:cNvPr>
          <p:cNvGrpSpPr/>
          <p:nvPr/>
        </p:nvGrpSpPr>
        <p:grpSpPr>
          <a:xfrm>
            <a:off x="371239" y="1274039"/>
            <a:ext cx="1152000" cy="489600"/>
            <a:chOff x="286872" y="2829079"/>
            <a:chExt cx="1152000" cy="371425"/>
          </a:xfrm>
        </p:grpSpPr>
        <p:sp>
          <p:nvSpPr>
            <p:cNvPr id="29" name="四角形: 角を丸くする 28">
              <a:extLst>
                <a:ext uri="{FF2B5EF4-FFF2-40B4-BE49-F238E27FC236}">
                  <a16:creationId xmlns:a16="http://schemas.microsoft.com/office/drawing/2014/main" id="{2E640DF7-BB32-4A6E-95D0-3773F589ABCC}"/>
                </a:ext>
              </a:extLst>
            </p:cNvPr>
            <p:cNvSpPr/>
            <p:nvPr/>
          </p:nvSpPr>
          <p:spPr>
            <a:xfrm>
              <a:off x="286872" y="2829079"/>
              <a:ext cx="1152000" cy="371425"/>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EF81B0D2-5E50-48F6-8469-A22CE528D2C7}"/>
                </a:ext>
              </a:extLst>
            </p:cNvPr>
            <p:cNvSpPr txBox="1"/>
            <p:nvPr/>
          </p:nvSpPr>
          <p:spPr>
            <a:xfrm>
              <a:off x="392231" y="2864111"/>
              <a:ext cx="932563" cy="303535"/>
            </a:xfrm>
            <a:prstGeom prst="rect">
              <a:avLst/>
            </a:prstGeom>
            <a:noFill/>
          </p:spPr>
          <p:txBody>
            <a:bodyPr wrap="square" rtlCol="0">
              <a:spAutoFit/>
            </a:bodyPr>
            <a:lstStyle/>
            <a:p>
              <a:pPr marL="0" marR="0" lvl="0" indent="0" algn="ctr" defTabSz="457200" rtl="0" eaLnBrk="1" fontAlgn="auto" latinLnBrk="0" hangingPunct="1">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p:txBody>
        </p:sp>
      </p:grpSp>
      <p:sp>
        <p:nvSpPr>
          <p:cNvPr id="2" name="テキスト ボックス 1">
            <a:extLst>
              <a:ext uri="{FF2B5EF4-FFF2-40B4-BE49-F238E27FC236}">
                <a16:creationId xmlns:a16="http://schemas.microsoft.com/office/drawing/2014/main" id="{A3AECD0A-D6B3-441A-8EFA-3F06CEBEFDFF}"/>
              </a:ext>
            </a:extLst>
          </p:cNvPr>
          <p:cNvSpPr txBox="1"/>
          <p:nvPr/>
        </p:nvSpPr>
        <p:spPr>
          <a:xfrm>
            <a:off x="476598" y="5486685"/>
            <a:ext cx="8373488" cy="769441"/>
          </a:xfrm>
          <a:prstGeom prst="rect">
            <a:avLst/>
          </a:prstGeom>
          <a:solidFill>
            <a:schemeClr val="bg1">
              <a:lumMod val="95000"/>
            </a:schemeClr>
          </a:solidFill>
          <a:ln>
            <a:solidFill>
              <a:schemeClr val="tx1"/>
            </a:solidFill>
          </a:ln>
        </p:spPr>
        <p:txBody>
          <a:bodyPr wrap="square" rtlCol="0" anchor="ctr">
            <a:spAutoFit/>
          </a:bodyPr>
          <a:lstStyle/>
          <a:p>
            <a:r>
              <a:rPr kumimoji="1" lang="en-US" altLang="ja-JP" sz="110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3 2</a:t>
            </a:r>
            <a:r>
              <a:rPr kumimoji="1" lang="ja-JP" altLang="en-US" sz="1100" dirty="0">
                <a:latin typeface="Meiryo UI" panose="020B0604030504040204" pitchFamily="50" charset="-128"/>
                <a:ea typeface="Meiryo UI" panose="020B0604030504040204" pitchFamily="50" charset="-128"/>
              </a:rPr>
              <a:t>型糖尿病に関連する</a:t>
            </a:r>
            <a:r>
              <a:rPr kumimoji="1" lang="en-US" altLang="ja-JP" sz="1100" dirty="0">
                <a:latin typeface="Meiryo UI" panose="020B0604030504040204" pitchFamily="50" charset="-128"/>
                <a:ea typeface="Meiryo UI" panose="020B0604030504040204" pitchFamily="50" charset="-128"/>
              </a:rPr>
              <a:t>193</a:t>
            </a:r>
            <a:r>
              <a:rPr kumimoji="1" lang="ja-JP" altLang="en-US" sz="1100" dirty="0">
                <a:latin typeface="Meiryo UI" panose="020B0604030504040204" pitchFamily="50" charset="-128"/>
                <a:ea typeface="Meiryo UI" panose="020B0604030504040204" pitchFamily="50" charset="-128"/>
              </a:rPr>
              <a:t>の既知の遺伝子座（</a:t>
            </a:r>
            <a:r>
              <a:rPr kumimoji="1" lang="en-US" altLang="ja-JP" sz="1100" dirty="0">
                <a:latin typeface="Meiryo UI" panose="020B0604030504040204" pitchFamily="50" charset="-128"/>
                <a:ea typeface="Meiryo UI" panose="020B0604030504040204" pitchFamily="50" charset="-128"/>
              </a:rPr>
              <a:t>BMI</a:t>
            </a:r>
            <a:r>
              <a:rPr kumimoji="1" lang="ja-JP" altLang="en-US" sz="1100" dirty="0">
                <a:latin typeface="Meiryo UI" panose="020B0604030504040204" pitchFamily="50" charset="-128"/>
                <a:ea typeface="Meiryo UI" panose="020B0604030504040204" pitchFamily="50" charset="-128"/>
              </a:rPr>
              <a:t>に関連する既知の遺伝子座は除外）の重み付けされた総和</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※4 </a:t>
            </a:r>
            <a:r>
              <a:rPr kumimoji="1" lang="ja-JP" altLang="en-US" sz="1100" dirty="0">
                <a:latin typeface="Meiryo UI" panose="020B0604030504040204" pitchFamily="50" charset="-128"/>
                <a:ea typeface="Meiryo UI" panose="020B0604030504040204" pitchFamily="50" charset="-128"/>
              </a:rPr>
              <a:t>「定期的な身体活動（身体活動質問票に基づく</a:t>
            </a:r>
            <a:r>
              <a:rPr kumimoji="1" lang="en-US" altLang="ja-JP" sz="1100" dirty="0">
                <a:latin typeface="Meiryo UI" panose="020B0604030504040204" pitchFamily="50" charset="-128"/>
                <a:ea typeface="Meiryo UI" panose="020B0604030504040204" pitchFamily="50" charset="-128"/>
              </a:rPr>
              <a:t>MET</a:t>
            </a:r>
            <a:r>
              <a:rPr kumimoji="1" lang="ja-JP" altLang="en-US" sz="1100" dirty="0">
                <a:latin typeface="Meiryo UI" panose="020B0604030504040204" pitchFamily="50" charset="-128"/>
                <a:ea typeface="Meiryo UI" panose="020B0604030504040204" pitchFamily="50" charset="-128"/>
              </a:rPr>
              <a:t>推定値</a:t>
            </a:r>
            <a:r>
              <a:rPr kumimoji="1" lang="en-US" altLang="ja-JP" sz="1100" dirty="0">
                <a:latin typeface="Meiryo UI" panose="020B0604030504040204" pitchFamily="50" charset="-128"/>
                <a:ea typeface="Meiryo UI" panose="020B0604030504040204" pitchFamily="50" charset="-128"/>
              </a:rPr>
              <a:t>55 MET</a:t>
            </a:r>
            <a:r>
              <a:rPr kumimoji="1" lang="ja-JP" altLang="en-US" sz="1100" dirty="0">
                <a:latin typeface="Meiryo UI" panose="020B0604030504040204" pitchFamily="50" charset="-128"/>
                <a:ea typeface="Meiryo UI" panose="020B0604030504040204" pitchFamily="50" charset="-128"/>
              </a:rPr>
              <a:t>・分</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週以上）」、「健康的な食生活（</a:t>
            </a:r>
            <a:r>
              <a:rPr kumimoji="1" lang="en-US" altLang="ja-JP" sz="1100" dirty="0">
                <a:latin typeface="Meiryo UI" panose="020B0604030504040204" pitchFamily="50" charset="-128"/>
                <a:ea typeface="Meiryo UI" panose="020B0604030504040204" pitchFamily="50" charset="-128"/>
              </a:rPr>
              <a:t>7</a:t>
            </a:r>
            <a:r>
              <a:rPr kumimoji="1" lang="ja-JP" altLang="en-US" sz="1100" dirty="0">
                <a:latin typeface="Meiryo UI" panose="020B0604030504040204" pitchFamily="50" charset="-128"/>
                <a:ea typeface="Meiryo UI" panose="020B0604030504040204" pitchFamily="50" charset="-128"/>
              </a:rPr>
              <a:t>項目の食品摂取に関する推奨 </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を</a:t>
            </a: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項目以上遵守；食物摂取頻度調査票による評価）、「現在喫煙なし（ベースライン質問票で評価）」、「適度な飲酒習慣（女性≦</a:t>
            </a:r>
            <a:r>
              <a:rPr kumimoji="1" lang="en-US" altLang="ja-JP" sz="1100" dirty="0">
                <a:latin typeface="Meiryo UI" panose="020B0604030504040204" pitchFamily="50" charset="-128"/>
                <a:ea typeface="Meiryo UI" panose="020B0604030504040204" pitchFamily="50" charset="-128"/>
              </a:rPr>
              <a:t>6</a:t>
            </a:r>
            <a:r>
              <a:rPr kumimoji="1" lang="ja-JP" altLang="en-US" sz="1100" dirty="0">
                <a:latin typeface="Meiryo UI" panose="020B0604030504040204" pitchFamily="50" charset="-128"/>
                <a:ea typeface="Meiryo UI" panose="020B0604030504040204" pitchFamily="50" charset="-128"/>
              </a:rPr>
              <a:t>単位</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週、男性≦</a:t>
            </a:r>
            <a:r>
              <a:rPr kumimoji="1" lang="en-US" altLang="ja-JP" sz="1100" dirty="0">
                <a:latin typeface="Meiryo UI" panose="020B0604030504040204" pitchFamily="50" charset="-128"/>
                <a:ea typeface="Meiryo UI" panose="020B0604030504040204" pitchFamily="50" charset="-128"/>
              </a:rPr>
              <a:t>12</a:t>
            </a:r>
            <a:r>
              <a:rPr kumimoji="1" lang="ja-JP" altLang="en-US" sz="1100" dirty="0">
                <a:latin typeface="Meiryo UI" panose="020B0604030504040204" pitchFamily="50" charset="-128"/>
                <a:ea typeface="Meiryo UI" panose="020B0604030504040204" pitchFamily="50" charset="-128"/>
              </a:rPr>
              <a:t>単位</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週 </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単位＝純アルコール</a:t>
            </a:r>
            <a:r>
              <a:rPr kumimoji="1" lang="en-US" altLang="ja-JP" sz="1100" dirty="0">
                <a:latin typeface="Meiryo UI" panose="020B0604030504040204" pitchFamily="50" charset="-128"/>
                <a:ea typeface="Meiryo UI" panose="020B0604030504040204" pitchFamily="50" charset="-128"/>
              </a:rPr>
              <a:t>12g</a:t>
            </a:r>
            <a:r>
              <a:rPr kumimoji="1" lang="ja-JP" altLang="en-US" sz="1100" dirty="0">
                <a:latin typeface="Meiryo UI" panose="020B0604030504040204" pitchFamily="50" charset="-128"/>
                <a:ea typeface="Meiryo UI" panose="020B0604030504040204" pitchFamily="50" charset="-128"/>
              </a:rPr>
              <a:t>；食物摂取頻度調査票から算出）」を実践している場合に各</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点を付与した</a:t>
            </a:r>
          </a:p>
        </p:txBody>
      </p:sp>
    </p:spTree>
    <p:extLst>
      <p:ext uri="{BB962C8B-B14F-4D97-AF65-F5344CB8AC3E}">
        <p14:creationId xmlns:p14="http://schemas.microsoft.com/office/powerpoint/2010/main" val="1174911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305724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参加者の主な背景</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41E4ACDE-740B-4C9C-A8BD-E15B1978B6B4}"/>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graphicFrame>
        <p:nvGraphicFramePr>
          <p:cNvPr id="20" name="表 19">
            <a:extLst>
              <a:ext uri="{FF2B5EF4-FFF2-40B4-BE49-F238E27FC236}">
                <a16:creationId xmlns:a16="http://schemas.microsoft.com/office/drawing/2014/main" id="{444D6B8D-3327-463C-B639-0C07A9F8214B}"/>
              </a:ext>
            </a:extLst>
          </p:cNvPr>
          <p:cNvGraphicFramePr>
            <a:graphicFrameLocks noGrp="1"/>
          </p:cNvGraphicFramePr>
          <p:nvPr>
            <p:extLst>
              <p:ext uri="{D42A27DB-BD31-4B8C-83A1-F6EECF244321}">
                <p14:modId xmlns:p14="http://schemas.microsoft.com/office/powerpoint/2010/main" val="818735536"/>
              </p:ext>
            </p:extLst>
          </p:nvPr>
        </p:nvGraphicFramePr>
        <p:xfrm>
          <a:off x="864000" y="1345820"/>
          <a:ext cx="7416000" cy="4860000"/>
        </p:xfrm>
        <a:graphic>
          <a:graphicData uri="http://schemas.openxmlformats.org/drawingml/2006/table">
            <a:tbl>
              <a:tblPr>
                <a:tableStyleId>{5C22544A-7EE6-4342-B048-85BDC9FD1C3A}</a:tableStyleId>
              </a:tblPr>
              <a:tblGrid>
                <a:gridCol w="396000">
                  <a:extLst>
                    <a:ext uri="{9D8B030D-6E8A-4147-A177-3AD203B41FA5}">
                      <a16:colId xmlns:a16="http://schemas.microsoft.com/office/drawing/2014/main" val="2964703556"/>
                    </a:ext>
                  </a:extLst>
                </a:gridCol>
                <a:gridCol w="1764000">
                  <a:extLst>
                    <a:ext uri="{9D8B030D-6E8A-4147-A177-3AD203B41FA5}">
                      <a16:colId xmlns:a16="http://schemas.microsoft.com/office/drawing/2014/main" val="2905413906"/>
                    </a:ext>
                  </a:extLst>
                </a:gridCol>
                <a:gridCol w="2628000">
                  <a:extLst>
                    <a:ext uri="{9D8B030D-6E8A-4147-A177-3AD203B41FA5}">
                      <a16:colId xmlns:a16="http://schemas.microsoft.com/office/drawing/2014/main" val="2625306499"/>
                    </a:ext>
                  </a:extLst>
                </a:gridCol>
                <a:gridCol w="2628000">
                  <a:extLst>
                    <a:ext uri="{9D8B030D-6E8A-4147-A177-3AD203B41FA5}">
                      <a16:colId xmlns:a16="http://schemas.microsoft.com/office/drawing/2014/main" val="1468762099"/>
                    </a:ext>
                  </a:extLst>
                </a:gridCol>
              </a:tblGrid>
              <a:tr h="324000">
                <a:tc gridSpan="2">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r>
                        <a:rPr lang="en-US" sz="1100" b="1" u="none" strike="noStrike" dirty="0">
                          <a:solidFill>
                            <a:schemeClr val="bg1"/>
                          </a:solidFill>
                          <a:effectLst/>
                          <a:latin typeface="Meiryo UI" panose="020B0604030504040204" pitchFamily="50" charset="-128"/>
                          <a:ea typeface="Meiryo UI" panose="020B0604030504040204" pitchFamily="50" charset="-128"/>
                        </a:rPr>
                        <a:t>N=9,556）</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9A9C7"/>
                    </a:solidFill>
                  </a:tcPr>
                </a:tc>
                <a:tc>
                  <a:txBody>
                    <a:bodyPr/>
                    <a:lstStyle/>
                    <a:p>
                      <a:pPr algn="ctr" fontAlgn="t"/>
                      <a:r>
                        <a:rPr lang="en-US" altLang="ja-JP" sz="1100" b="1" u="none" strike="noStrike" dirty="0">
                          <a:solidFill>
                            <a:schemeClr val="bg1"/>
                          </a:solidFill>
                          <a:effectLst/>
                          <a:latin typeface="Meiryo UI" panose="020B0604030504040204" pitchFamily="50" charset="-128"/>
                          <a:ea typeface="Meiryo UI" panose="020B0604030504040204" pitchFamily="50" charset="-128"/>
                        </a:rPr>
                        <a:t>2</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型糖尿病発症例（</a:t>
                      </a:r>
                      <a:r>
                        <a:rPr lang="en-US" sz="1100" b="1" u="none" strike="noStrike" dirty="0">
                          <a:solidFill>
                            <a:schemeClr val="bg1"/>
                          </a:solidFill>
                          <a:effectLst/>
                          <a:latin typeface="Meiryo UI" panose="020B0604030504040204" pitchFamily="50" charset="-128"/>
                          <a:ea typeface="Meiryo UI" panose="020B0604030504040204" pitchFamily="50" charset="-128"/>
                        </a:rPr>
                        <a:t>n=4,729）</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1866E"/>
                    </a:solidFill>
                  </a:tcPr>
                </a:tc>
                <a:extLst>
                  <a:ext uri="{0D108BD9-81ED-4DB2-BD59-A6C34878D82A}">
                    <a16:rowId xmlns:a16="http://schemas.microsoft.com/office/drawing/2014/main" val="3156694763"/>
                  </a:ext>
                </a:extLst>
              </a:tr>
              <a:tr h="324000">
                <a:tc gridSpan="2">
                  <a:txBody>
                    <a:bodyPr/>
                    <a:lstStyle/>
                    <a:p>
                      <a:pPr marL="72000"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hMerge="1">
                  <a:txBody>
                    <a:bodyPr/>
                    <a:lstStyle/>
                    <a:p>
                      <a:endParaRPr kumimoji="1" lang="ja-JP" altLang="en-US"/>
                    </a:p>
                  </a:txBody>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56.1±4.3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56.5±4.4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95250808"/>
                  </a:ext>
                </a:extLst>
              </a:tr>
              <a:tr h="324000">
                <a:tc gridSpan="2">
                  <a:txBody>
                    <a:bodyPr/>
                    <a:lstStyle/>
                    <a:p>
                      <a:pPr marL="72000" algn="l" fontAlgn="t"/>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女性</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hMerge="1">
                  <a:txBody>
                    <a:bodyPr/>
                    <a:lstStyle/>
                    <a:p>
                      <a:endParaRPr kumimoji="1" lang="ja-JP" altLang="en-US"/>
                    </a:p>
                  </a:txBody>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4,742</a:t>
                      </a: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49.6</a:t>
                      </a: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2,158</a:t>
                      </a: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45.6</a:t>
                      </a: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372051598"/>
                  </a:ext>
                </a:extLst>
              </a:tr>
              <a:tr h="324000">
                <a:tc gridSpan="2">
                  <a:txBody>
                    <a:bodyPr/>
                    <a:lstStyle/>
                    <a:p>
                      <a:pPr marL="72000" algn="l" fontAlgn="t"/>
                      <a:r>
                        <a:rPr lang="en-US" sz="1100" b="1" u="none" strike="noStrike" dirty="0">
                          <a:effectLst/>
                          <a:latin typeface="Meiryo UI" panose="020B0604030504040204" pitchFamily="50" charset="-128"/>
                          <a:ea typeface="Meiryo UI" panose="020B0604030504040204" pitchFamily="50" charset="-128"/>
                        </a:rPr>
                        <a:t>BMI (kg/㎡)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hMerge="1">
                  <a:txBody>
                    <a:bodyPr/>
                    <a:lstStyle/>
                    <a:p>
                      <a:endParaRPr kumimoji="1" lang="ja-JP" altLang="en-US"/>
                    </a:p>
                  </a:txBody>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27.1±4.5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28.6±4.7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408889961"/>
                  </a:ext>
                </a:extLst>
              </a:tr>
              <a:tr h="324000">
                <a:tc gridSpan="2">
                  <a:txBody>
                    <a:bodyPr/>
                    <a:lstStyle/>
                    <a:p>
                      <a:pPr marL="72000" algn="l" fontAlgn="t"/>
                      <a:r>
                        <a:rPr lang="en-US" sz="1100" b="1" i="0" u="none" strike="noStrike" dirty="0">
                          <a:solidFill>
                            <a:srgbClr val="000000"/>
                          </a:solidFill>
                          <a:effectLst/>
                          <a:latin typeface="Meiryo UI" panose="020B0604030504040204" pitchFamily="50" charset="-128"/>
                          <a:ea typeface="Meiryo UI" panose="020B0604030504040204" pitchFamily="50" charset="-128"/>
                        </a:rPr>
                        <a:t>GRS</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hMerge="1">
                  <a:txBody>
                    <a:bodyPr/>
                    <a:lstStyle/>
                    <a:p>
                      <a:endParaRPr kumimoji="1" lang="ja-JP" altLang="en-US"/>
                    </a:p>
                  </a:txBody>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214.4±8.6</a:t>
                      </a: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215.5±8.5</a:t>
                      </a: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2850060058"/>
                  </a:ext>
                </a:extLst>
              </a:tr>
              <a:tr h="324000">
                <a:tc gridSpan="2">
                  <a:txBody>
                    <a:bodyPr/>
                    <a:lstStyle/>
                    <a:p>
                      <a:pPr marL="72000" algn="l" fontAlgn="t"/>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生活習慣スコア</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hMerge="1">
                  <a:txBody>
                    <a:bodyPr/>
                    <a:lstStyle/>
                    <a:p>
                      <a:endParaRPr kumimoji="1" lang="ja-JP" altLang="en-US"/>
                    </a:p>
                  </a:txBody>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2.2±1.0</a:t>
                      </a: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2.2±1.0</a:t>
                      </a: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591393"/>
                  </a:ext>
                </a:extLst>
              </a:tr>
              <a:tr h="324000">
                <a:tc rowSpan="3">
                  <a:txBody>
                    <a:bodyPr/>
                    <a:lstStyle/>
                    <a:p>
                      <a:pPr algn="ctr" fontAlgn="t"/>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肥満状況</a:t>
                      </a:r>
                    </a:p>
                  </a:txBody>
                  <a:tcPr marL="114300" marR="7620" marT="7620" marB="0" vert="eaVert"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DADE"/>
                    </a:solid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正常体重</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3,361 (35.2)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988 (20.9)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2836216928"/>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過体重</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4,107 (43.0)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2,173 (46.0)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6280804"/>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肥満</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2,088 (21.8)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1,568 (33.1)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1106386150"/>
                  </a:ext>
                </a:extLst>
              </a:tr>
              <a:tr h="324000">
                <a:tc rowSpan="3">
                  <a:txBody>
                    <a:bodyPr/>
                    <a:lstStyle/>
                    <a:p>
                      <a:pPr algn="ctr" fontAlgn="t"/>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生活習慣</a:t>
                      </a:r>
                    </a:p>
                  </a:txBody>
                  <a:tcPr marL="114300" marR="7620" marT="7620" marB="0" vert="eaVert"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BDEEB"/>
                    </a:solid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健康的な生活習慣</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3,819 (40.0)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1,821 (38.5)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6976950"/>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中間的な生活習慣</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3,312 (34.6)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1,651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3922510313"/>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不健康な生活習慣</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2,425 (25.4)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1,257 (26.6)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797219"/>
                  </a:ext>
                </a:extLst>
              </a:tr>
              <a:tr h="324000">
                <a:tc rowSpan="3">
                  <a:txBody>
                    <a:bodyPr/>
                    <a:lstStyle/>
                    <a:p>
                      <a:pPr algn="ctr" fontAlgn="t"/>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遺伝素因</a:t>
                      </a:r>
                    </a:p>
                  </a:txBody>
                  <a:tcPr marL="114300" marR="7620" marT="7620" marB="0" vert="eaVert"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DE5DE"/>
                    </a:solidFill>
                  </a:tcPr>
                </a:tc>
                <a:tc>
                  <a:txBody>
                    <a:bodyPr/>
                    <a:lstStyle/>
                    <a:p>
                      <a:pPr algn="l" fontAlgn="t"/>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低値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1,912 (20.0)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766 (16.2)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3415682910"/>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中間値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EFE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5,732 (60.0)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2,863 (60.5)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8059116"/>
                  </a:ext>
                </a:extLst>
              </a:tr>
              <a:tr h="324000">
                <a:tc vMerge="1">
                  <a:txBody>
                    <a:bodyPr/>
                    <a:lstStyle/>
                    <a:p>
                      <a:pPr algn="l"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高値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143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2D8"/>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1,912 (20.0)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1,100 (23.3)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28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1ED"/>
                    </a:solidFill>
                  </a:tcPr>
                </a:tc>
                <a:extLst>
                  <a:ext uri="{0D108BD9-81ED-4DB2-BD59-A6C34878D82A}">
                    <a16:rowId xmlns:a16="http://schemas.microsoft.com/office/drawing/2014/main" val="339491186"/>
                  </a:ext>
                </a:extLst>
              </a:tr>
            </a:tbl>
          </a:graphicData>
        </a:graphic>
      </p:graphicFrame>
      <p:sp>
        <p:nvSpPr>
          <p:cNvPr id="22" name="テキスト ボックス 21">
            <a:extLst>
              <a:ext uri="{FF2B5EF4-FFF2-40B4-BE49-F238E27FC236}">
                <a16:creationId xmlns:a16="http://schemas.microsoft.com/office/drawing/2014/main" id="{B3E2D00E-0DC2-48DA-8172-0FBD7AC2B579}"/>
              </a:ext>
            </a:extLst>
          </p:cNvPr>
          <p:cNvSpPr txBox="1"/>
          <p:nvPr/>
        </p:nvSpPr>
        <p:spPr>
          <a:xfrm>
            <a:off x="6823300" y="6205820"/>
            <a:ext cx="1547218" cy="253916"/>
          </a:xfrm>
          <a:prstGeom prst="rect">
            <a:avLst/>
          </a:prstGeom>
          <a:noFill/>
        </p:spPr>
        <p:txBody>
          <a:bodyPr wrap="none" rtlCol="0" anchor="ctr">
            <a:spAutoFit/>
          </a:bodyPr>
          <a:lstStyle/>
          <a:p>
            <a:pPr algn="r"/>
            <a:r>
              <a:rPr kumimoji="1" lang="ja-JP" altLang="en-US" sz="1050">
                <a:latin typeface="Meiryo UI" panose="020B0604030504040204" pitchFamily="50" charset="-128"/>
                <a:ea typeface="Meiryo UI" panose="020B0604030504040204" pitchFamily="50" charset="-128"/>
              </a:rPr>
              <a:t>中央値</a:t>
            </a:r>
            <a:r>
              <a:rPr kumimoji="1" lang="en-US" altLang="ja-JP" sz="1050">
                <a:latin typeface="Meiryo UI" panose="020B0604030504040204" pitchFamily="50" charset="-128"/>
                <a:ea typeface="Meiryo UI" panose="020B0604030504040204" pitchFamily="50" charset="-128"/>
              </a:rPr>
              <a:t>±SD</a:t>
            </a:r>
            <a:r>
              <a:rPr kumimoji="1" lang="ja-JP" altLang="en-US" sz="1050">
                <a:latin typeface="Meiryo UI" panose="020B0604030504040204" pitchFamily="50" charset="-128"/>
                <a:ea typeface="Meiryo UI" panose="020B0604030504040204" pitchFamily="50" charset="-128"/>
              </a:rPr>
              <a:t>または</a:t>
            </a:r>
            <a:r>
              <a:rPr kumimoji="1" lang="en-US" altLang="ja-JP" sz="1050">
                <a:latin typeface="Meiryo UI" panose="020B0604030504040204" pitchFamily="50" charset="-128"/>
                <a:ea typeface="Meiryo UI" panose="020B0604030504040204" pitchFamily="50" charset="-128"/>
              </a:rPr>
              <a:t>n(%)</a:t>
            </a:r>
            <a:endParaRPr kumimoji="1"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7607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309212"/>
            <a:ext cx="8738498"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GRS</a:t>
            </a:r>
            <a:r>
              <a:rPr kumimoji="1" lang="ja-JP" altLang="en-US" sz="2400" b="1" dirty="0">
                <a:solidFill>
                  <a:prstClr val="black"/>
                </a:solidFill>
                <a:latin typeface="メイリオ" panose="020B0604030504040204" pitchFamily="50" charset="-128"/>
                <a:ea typeface="メイリオ" panose="020B0604030504040204" pitchFamily="50" charset="-128"/>
              </a:rPr>
              <a:t>カテゴリー別に見た生活習慣と</a:t>
            </a:r>
            <a:r>
              <a:rPr kumimoji="1" lang="en-US" altLang="ja-JP" sz="2400" b="1" dirty="0">
                <a:solidFill>
                  <a:prstClr val="black"/>
                </a:solidFill>
                <a:latin typeface="メイリオ" panose="020B0604030504040204" pitchFamily="50" charset="-128"/>
                <a:ea typeface="メイリオ" panose="020B0604030504040204" pitchFamily="50" charset="-128"/>
              </a:rPr>
              <a:t>2</a:t>
            </a:r>
            <a:r>
              <a:rPr kumimoji="1" lang="ja-JP" altLang="en-US" sz="2400" b="1" dirty="0">
                <a:solidFill>
                  <a:prstClr val="black"/>
                </a:solidFill>
                <a:latin typeface="メイリオ" panose="020B0604030504040204" pitchFamily="50" charset="-128"/>
                <a:ea typeface="メイリオ" panose="020B0604030504040204" pitchFamily="50" charset="-128"/>
              </a:rPr>
              <a:t>型糖尿病発症との関連</a:t>
            </a:r>
          </a:p>
        </p:txBody>
      </p:sp>
      <p:sp>
        <p:nvSpPr>
          <p:cNvPr id="49" name="テキスト ボックス 48">
            <a:extLst>
              <a:ext uri="{FF2B5EF4-FFF2-40B4-BE49-F238E27FC236}">
                <a16:creationId xmlns:a16="http://schemas.microsoft.com/office/drawing/2014/main" id="{BCBE550C-D883-4C1F-959D-202D1FD1217E}"/>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graphicFrame>
        <p:nvGraphicFramePr>
          <p:cNvPr id="50" name="表 49">
            <a:extLst>
              <a:ext uri="{FF2B5EF4-FFF2-40B4-BE49-F238E27FC236}">
                <a16:creationId xmlns:a16="http://schemas.microsoft.com/office/drawing/2014/main" id="{8E9C1463-7CA5-447B-983E-67BF1AC009D1}"/>
              </a:ext>
            </a:extLst>
          </p:cNvPr>
          <p:cNvGraphicFramePr>
            <a:graphicFrameLocks noGrp="1"/>
          </p:cNvGraphicFramePr>
          <p:nvPr>
            <p:extLst>
              <p:ext uri="{D42A27DB-BD31-4B8C-83A1-F6EECF244321}">
                <p14:modId xmlns:p14="http://schemas.microsoft.com/office/powerpoint/2010/main" val="3097098382"/>
              </p:ext>
            </p:extLst>
          </p:nvPr>
        </p:nvGraphicFramePr>
        <p:xfrm>
          <a:off x="383147" y="1173020"/>
          <a:ext cx="8509606" cy="4452360"/>
        </p:xfrm>
        <a:graphic>
          <a:graphicData uri="http://schemas.openxmlformats.org/drawingml/2006/table">
            <a:tbl>
              <a:tblPr>
                <a:tableStyleId>{5C22544A-7EE6-4342-B048-85BDC9FD1C3A}</a:tableStyleId>
              </a:tblPr>
              <a:tblGrid>
                <a:gridCol w="1527763">
                  <a:extLst>
                    <a:ext uri="{9D8B030D-6E8A-4147-A177-3AD203B41FA5}">
                      <a16:colId xmlns:a16="http://schemas.microsoft.com/office/drawing/2014/main" val="3079433663"/>
                    </a:ext>
                  </a:extLst>
                </a:gridCol>
                <a:gridCol w="1368000">
                  <a:extLst>
                    <a:ext uri="{9D8B030D-6E8A-4147-A177-3AD203B41FA5}">
                      <a16:colId xmlns:a16="http://schemas.microsoft.com/office/drawing/2014/main" val="716360743"/>
                    </a:ext>
                  </a:extLst>
                </a:gridCol>
                <a:gridCol w="4032000">
                  <a:extLst>
                    <a:ext uri="{9D8B030D-6E8A-4147-A177-3AD203B41FA5}">
                      <a16:colId xmlns:a16="http://schemas.microsoft.com/office/drawing/2014/main" val="2857109694"/>
                    </a:ext>
                  </a:extLst>
                </a:gridCol>
                <a:gridCol w="1581843">
                  <a:extLst>
                    <a:ext uri="{9D8B030D-6E8A-4147-A177-3AD203B41FA5}">
                      <a16:colId xmlns:a16="http://schemas.microsoft.com/office/drawing/2014/main" val="2461810283"/>
                    </a:ext>
                  </a:extLst>
                </a:gridCol>
              </a:tblGrid>
              <a:tr h="342455">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糖尿病発症</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ja-JP" altLang="en-US" sz="1100" b="1" u="none" strike="noStrike" dirty="0">
                          <a:effectLst/>
                          <a:latin typeface="Meiryo UI" panose="020B0604030504040204" pitchFamily="50" charset="-128"/>
                          <a:ea typeface="Meiryo UI" panose="020B0604030504040204" pitchFamily="50" charset="-128"/>
                        </a:rPr>
                        <a:t>患者数</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ハザード比（</a:t>
                      </a:r>
                      <a:r>
                        <a:rPr lang="en-US" altLang="ja-JP" sz="1100" b="1" u="none" strike="noStrike" dirty="0">
                          <a:effectLst/>
                          <a:latin typeface="Meiryo UI" panose="020B0604030504040204" pitchFamily="50" charset="-128"/>
                          <a:ea typeface="Meiryo UI" panose="020B0604030504040204" pitchFamily="50" charset="-128"/>
                        </a:rPr>
                        <a:t>95%CI</a:t>
                      </a:r>
                      <a:r>
                        <a:rPr lang="ja-JP" altLang="en-US" sz="1100" b="1" u="none" strike="noStrike" dirty="0">
                          <a:effectLst/>
                          <a:latin typeface="Meiryo UI" panose="020B0604030504040204" pitchFamily="50" charset="-128"/>
                          <a:ea typeface="Meiryo UI" panose="020B0604030504040204" pitchFamily="50" charset="-128"/>
                        </a:rPr>
                        <a:t>）</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45925593"/>
                  </a:ext>
                </a:extLst>
              </a:tr>
              <a:tr h="342455">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低値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5183398"/>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健康的な生活習慣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288</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31.60</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1.00</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1.00-1.00</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9691817"/>
                  </a:ext>
                </a:extLst>
              </a:tr>
              <a:tr h="342455">
                <a:tc>
                  <a:txBody>
                    <a:bodyPr/>
                    <a:lstStyle/>
                    <a:p>
                      <a:pPr algn="l" fontAlgn="ctr"/>
                      <a:r>
                        <a:rPr lang="ja-JP" altLang="en-US" sz="1100" b="0" u="none" strike="noStrike">
                          <a:effectLst/>
                          <a:latin typeface="Meiryo UI" panose="020B0604030504040204" pitchFamily="50" charset="-128"/>
                          <a:ea typeface="Meiryo UI" panose="020B0604030504040204" pitchFamily="50" charset="-128"/>
                        </a:rPr>
                        <a:t>　中間的な生活習慣</a:t>
                      </a: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265</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40.03</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1.08</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0.87-1.34</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5697537"/>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不健康な生活習慣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213</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44.01</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1.25</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0.99-1.59</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9981531"/>
                  </a:ext>
                </a:extLst>
              </a:tr>
              <a:tr h="342455">
                <a:tc>
                  <a:txBody>
                    <a:bodyPr/>
                    <a:lstStyle/>
                    <a:p>
                      <a:pPr algn="l" fontAlgn="ctr"/>
                      <a:r>
                        <a:rPr lang="en-US" sz="1100" b="1" u="none" strike="noStrike">
                          <a:effectLst/>
                          <a:latin typeface="Meiryo UI" panose="020B0604030504040204" pitchFamily="50" charset="-128"/>
                          <a:ea typeface="Meiryo UI" panose="020B0604030504040204" pitchFamily="50" charset="-128"/>
                        </a:rPr>
                        <a:t>GRS</a:t>
                      </a:r>
                      <a:r>
                        <a:rPr lang="ja-JP" altLang="en-US" sz="1100" b="1" u="none" strike="noStrike">
                          <a:effectLst/>
                          <a:latin typeface="Meiryo UI" panose="020B0604030504040204" pitchFamily="50" charset="-128"/>
                          <a:ea typeface="Meiryo UI" panose="020B0604030504040204" pitchFamily="50" charset="-128"/>
                        </a:rPr>
                        <a:t>中間値</a:t>
                      </a: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9444024"/>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健康的な生活習慣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1,084</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47.63</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1.49</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1.26-1.77</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1375213"/>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中間的な生活習慣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1,006</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50.50</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1.66</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1.40-1.97</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45374837"/>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不健康な生活習慣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773</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52.80</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1.79</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1.50-2.15</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9535167"/>
                  </a:ext>
                </a:extLst>
              </a:tr>
              <a:tr h="342455">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高値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8387785"/>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健康的な生活習慣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449</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57.79</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2.09</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1.70-2.56</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5662524"/>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中間的な生活習慣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380</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57.75</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2.26</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1.82-2.80</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92821033"/>
                  </a:ext>
                </a:extLst>
              </a:tr>
              <a:tr h="342455">
                <a:tc>
                  <a:txBody>
                    <a:bodyPr/>
                    <a:lstStyle/>
                    <a:p>
                      <a:pPr algn="l" fontAlgn="ctr"/>
                      <a:r>
                        <a:rPr lang="ja-JP" altLang="en-US" sz="1100" b="0" u="none" strike="noStrike" dirty="0">
                          <a:effectLst/>
                          <a:latin typeface="Meiryo UI" panose="020B0604030504040204" pitchFamily="50" charset="-128"/>
                          <a:ea typeface="Meiryo UI" panose="020B0604030504040204" pitchFamily="50" charset="-128"/>
                        </a:rPr>
                        <a:t>　不健康な生活習慣</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271</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56.81</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u="none" strike="noStrike" dirty="0">
                          <a:effectLst/>
                          <a:latin typeface="Meiryo UI" panose="020B0604030504040204" pitchFamily="50" charset="-128"/>
                          <a:ea typeface="Meiryo UI" panose="020B0604030504040204" pitchFamily="50" charset="-128"/>
                        </a:rPr>
                        <a:t>2.22</a:t>
                      </a:r>
                      <a:r>
                        <a:rPr lang="ja-JP" altLang="en-US" sz="1100" b="0" u="none" strike="noStrike" dirty="0">
                          <a:effectLst/>
                          <a:latin typeface="Meiryo UI" panose="020B0604030504040204" pitchFamily="50" charset="-128"/>
                          <a:ea typeface="Meiryo UI" panose="020B0604030504040204" pitchFamily="50" charset="-128"/>
                        </a:rPr>
                        <a:t>（</a:t>
                      </a:r>
                      <a:r>
                        <a:rPr lang="en-US" altLang="ja-JP" sz="1100" b="0" u="none" strike="noStrike" dirty="0">
                          <a:effectLst/>
                          <a:latin typeface="Meiryo UI" panose="020B0604030504040204" pitchFamily="50" charset="-128"/>
                          <a:ea typeface="Meiryo UI" panose="020B0604030504040204" pitchFamily="50" charset="-128"/>
                        </a:rPr>
                        <a:t>1.76-2.81</a:t>
                      </a:r>
                      <a:r>
                        <a:rPr lang="ja-JP" altLang="en-US" sz="1100" b="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0135714"/>
                  </a:ext>
                </a:extLst>
              </a:tr>
            </a:tbl>
          </a:graphicData>
        </a:graphic>
      </p:graphicFrame>
      <p:pic>
        <p:nvPicPr>
          <p:cNvPr id="52" name="グラフィックス 51">
            <a:extLst>
              <a:ext uri="{FF2B5EF4-FFF2-40B4-BE49-F238E27FC236}">
                <a16:creationId xmlns:a16="http://schemas.microsoft.com/office/drawing/2014/main" id="{7DB6B225-B12F-4704-9E5C-8C19FCA367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49887" y="1887876"/>
            <a:ext cx="4240000" cy="3816000"/>
          </a:xfrm>
          <a:prstGeom prst="rect">
            <a:avLst/>
          </a:prstGeom>
        </p:spPr>
      </p:pic>
      <p:sp>
        <p:nvSpPr>
          <p:cNvPr id="53" name="テキスト ボックス 52">
            <a:extLst>
              <a:ext uri="{FF2B5EF4-FFF2-40B4-BE49-F238E27FC236}">
                <a16:creationId xmlns:a16="http://schemas.microsoft.com/office/drawing/2014/main" id="{1BA0E2F3-22E6-404B-99B8-A4198EDCE633}"/>
              </a:ext>
            </a:extLst>
          </p:cNvPr>
          <p:cNvSpPr txBox="1"/>
          <p:nvPr/>
        </p:nvSpPr>
        <p:spPr>
          <a:xfrm>
            <a:off x="4781315" y="5991553"/>
            <a:ext cx="1707519" cy="276999"/>
          </a:xfrm>
          <a:prstGeom prst="rect">
            <a:avLst/>
          </a:prstGeom>
          <a:noFill/>
        </p:spPr>
        <p:txBody>
          <a:bodyPr wrap="none" rtlCol="0" anchor="ctr">
            <a:spAutoFit/>
          </a:bodyPr>
          <a:lstStyle/>
          <a:p>
            <a:pPr algn="ctr"/>
            <a:r>
              <a:rPr kumimoji="1" lang="ja-JP" altLang="en-US" sz="1200" b="1" dirty="0">
                <a:latin typeface="Meiryo UI" panose="020B0604030504040204" pitchFamily="50" charset="-128"/>
                <a:ea typeface="Meiryo UI" panose="020B0604030504040204" pitchFamily="50" charset="-128"/>
              </a:rPr>
              <a:t>ハザード比（</a:t>
            </a:r>
            <a:r>
              <a:rPr kumimoji="1" lang="en-US" altLang="ja-JP" sz="1200" b="1" dirty="0">
                <a:latin typeface="Meiryo UI" panose="020B0604030504040204" pitchFamily="50" charset="-128"/>
                <a:ea typeface="Meiryo UI" panose="020B0604030504040204" pitchFamily="50" charset="-128"/>
              </a:rPr>
              <a:t>95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CI</a:t>
            </a:r>
            <a:r>
              <a:rPr kumimoji="1" lang="ja-JP" altLang="en-US" sz="1200" b="1" dirty="0">
                <a:latin typeface="Meiryo UI" panose="020B0604030504040204" pitchFamily="50" charset="-128"/>
                <a:ea typeface="Meiryo UI" panose="020B0604030504040204" pitchFamily="50" charset="-128"/>
              </a:rPr>
              <a:t>）</a:t>
            </a:r>
          </a:p>
        </p:txBody>
      </p:sp>
      <p:sp>
        <p:nvSpPr>
          <p:cNvPr id="54" name="テキスト ボックス 53">
            <a:extLst>
              <a:ext uri="{FF2B5EF4-FFF2-40B4-BE49-F238E27FC236}">
                <a16:creationId xmlns:a16="http://schemas.microsoft.com/office/drawing/2014/main" id="{12334C77-8D82-4565-9D46-14B0006CEC0D}"/>
              </a:ext>
            </a:extLst>
          </p:cNvPr>
          <p:cNvSpPr txBox="1"/>
          <p:nvPr/>
        </p:nvSpPr>
        <p:spPr>
          <a:xfrm>
            <a:off x="3186832" y="5739217"/>
            <a:ext cx="4599422" cy="276999"/>
          </a:xfrm>
          <a:prstGeom prst="rect">
            <a:avLst/>
          </a:prstGeom>
          <a:noFill/>
        </p:spPr>
        <p:txBody>
          <a:bodyPr wrap="square" rtlCol="0" anchor="ctr">
            <a:spAutoFit/>
          </a:bodyPr>
          <a:lstStyle/>
          <a:p>
            <a:r>
              <a:rPr kumimoji="1" lang="en-US" altLang="ja-JP" sz="1200" b="1" dirty="0">
                <a:latin typeface="Meiryo UI" panose="020B0604030504040204" pitchFamily="50" charset="-128"/>
                <a:ea typeface="Meiryo UI" panose="020B0604030504040204" pitchFamily="50" charset="-128"/>
              </a:rPr>
              <a:t>1.0               1.5              2.0              2.5              3.0</a:t>
            </a:r>
            <a:endParaRPr kumimoji="1" lang="ja-JP" altLang="en-US" sz="1200"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CED1B0B6-678B-425D-AD2B-F9678F688EBF}"/>
              </a:ext>
            </a:extLst>
          </p:cNvPr>
          <p:cNvSpPr txBox="1"/>
          <p:nvPr/>
        </p:nvSpPr>
        <p:spPr>
          <a:xfrm>
            <a:off x="4572000" y="6421830"/>
            <a:ext cx="4528804" cy="253916"/>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ベースライン時の年齢、性別、教育水準、ゲノム全体の第一～第三主成分を調整</a:t>
            </a:r>
          </a:p>
        </p:txBody>
      </p:sp>
      <p:sp>
        <p:nvSpPr>
          <p:cNvPr id="56" name="テキスト ボックス 55">
            <a:extLst>
              <a:ext uri="{FF2B5EF4-FFF2-40B4-BE49-F238E27FC236}">
                <a16:creationId xmlns:a16="http://schemas.microsoft.com/office/drawing/2014/main" id="{2C30AA5E-6200-4666-A5AC-F4951B8F006C}"/>
              </a:ext>
            </a:extLst>
          </p:cNvPr>
          <p:cNvSpPr txBox="1"/>
          <p:nvPr/>
        </p:nvSpPr>
        <p:spPr>
          <a:xfrm>
            <a:off x="466273" y="6016216"/>
            <a:ext cx="2449710" cy="523220"/>
          </a:xfrm>
          <a:prstGeom prst="rect">
            <a:avLst/>
          </a:prstGeom>
          <a:noFill/>
          <a:ln>
            <a:solidFill>
              <a:schemeClr val="tx1"/>
            </a:solidFill>
          </a:ln>
        </p:spPr>
        <p:txBody>
          <a:bodyPr wrap="none" rtlCol="0" anchor="ctr">
            <a:spAutoFit/>
          </a:bodyPr>
          <a:lstStyle/>
          <a:p>
            <a:pPr algn="ctr"/>
            <a:r>
              <a:rPr kumimoji="1" lang="ja-JP" altLang="en-US" sz="1400" b="1" u="sng" dirty="0">
                <a:latin typeface="Meiryo UI" panose="020B0604030504040204" pitchFamily="50" charset="-128"/>
                <a:ea typeface="Meiryo UI" panose="020B0604030504040204" pitchFamily="50" charset="-128"/>
              </a:rPr>
              <a:t>交互作用の</a:t>
            </a:r>
            <a:r>
              <a:rPr kumimoji="1" lang="en-US" altLang="ja-JP" sz="1400" b="1" u="sng" dirty="0">
                <a:latin typeface="Meiryo UI" panose="020B0604030504040204" pitchFamily="50" charset="-128"/>
                <a:ea typeface="Meiryo UI" panose="020B0604030504040204" pitchFamily="50" charset="-128"/>
              </a:rPr>
              <a:t>P</a:t>
            </a:r>
            <a:r>
              <a:rPr kumimoji="1" lang="ja-JP" altLang="en-US" sz="1400" b="1" u="sng" dirty="0">
                <a:latin typeface="Meiryo UI" panose="020B0604030504040204" pitchFamily="50" charset="-128"/>
                <a:ea typeface="Meiryo UI" panose="020B0604030504040204" pitchFamily="50" charset="-128"/>
              </a:rPr>
              <a:t>値　</a:t>
            </a:r>
            <a:endParaRPr kumimoji="1" lang="en-US" altLang="ja-JP" sz="1400" b="1" u="sng" dirty="0">
              <a:latin typeface="Meiryo UI" panose="020B0604030504040204" pitchFamily="50" charset="-128"/>
              <a:ea typeface="Meiryo UI" panose="020B0604030504040204" pitchFamily="50" charset="-128"/>
            </a:endParaRPr>
          </a:p>
          <a:p>
            <a:pPr algn="ctr"/>
            <a:r>
              <a:rPr kumimoji="1" lang="en-US" altLang="ja-JP" sz="1400" b="1" dirty="0">
                <a:latin typeface="Meiryo UI" panose="020B0604030504040204" pitchFamily="50" charset="-128"/>
                <a:ea typeface="Meiryo UI" panose="020B0604030504040204" pitchFamily="50" charset="-128"/>
              </a:rPr>
              <a:t>GRS×</a:t>
            </a:r>
            <a:r>
              <a:rPr kumimoji="1" lang="ja-JP" altLang="en-US" sz="1400" b="1" dirty="0">
                <a:latin typeface="Meiryo UI" panose="020B0604030504040204" pitchFamily="50" charset="-128"/>
                <a:ea typeface="Meiryo UI" panose="020B0604030504040204" pitchFamily="50" charset="-128"/>
              </a:rPr>
              <a:t>生活習慣：</a:t>
            </a:r>
            <a:r>
              <a:rPr kumimoji="1" lang="en-US" altLang="ja-JP" sz="1400" b="1" dirty="0">
                <a:latin typeface="Meiryo UI" panose="020B0604030504040204" pitchFamily="50" charset="-128"/>
                <a:ea typeface="Meiryo UI" panose="020B0604030504040204" pitchFamily="50" charset="-128"/>
              </a:rPr>
              <a:t>P=0.716</a:t>
            </a:r>
            <a:endParaRPr kumimoji="1" lang="ja-JP" altLang="en-US" sz="1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54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309212"/>
            <a:ext cx="8738498"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GRS</a:t>
            </a:r>
            <a:r>
              <a:rPr kumimoji="1" lang="ja-JP" altLang="en-US" sz="2400" b="1" dirty="0">
                <a:solidFill>
                  <a:prstClr val="black"/>
                </a:solidFill>
                <a:latin typeface="メイリオ" panose="020B0604030504040204" pitchFamily="50" charset="-128"/>
                <a:ea typeface="メイリオ" panose="020B0604030504040204" pitchFamily="50" charset="-128"/>
              </a:rPr>
              <a:t>カテゴリー別に見た肥満状況と</a:t>
            </a:r>
            <a:r>
              <a:rPr kumimoji="1" lang="en-US" altLang="ja-JP" sz="2400" b="1" dirty="0">
                <a:solidFill>
                  <a:prstClr val="black"/>
                </a:solidFill>
                <a:latin typeface="メイリオ" panose="020B0604030504040204" pitchFamily="50" charset="-128"/>
                <a:ea typeface="メイリオ" panose="020B0604030504040204" pitchFamily="50" charset="-128"/>
              </a:rPr>
              <a:t>2</a:t>
            </a:r>
            <a:r>
              <a:rPr kumimoji="1" lang="ja-JP" altLang="en-US" sz="2400" b="1" dirty="0">
                <a:solidFill>
                  <a:prstClr val="black"/>
                </a:solidFill>
                <a:latin typeface="メイリオ" panose="020B0604030504040204" pitchFamily="50" charset="-128"/>
                <a:ea typeface="メイリオ" panose="020B0604030504040204" pitchFamily="50" charset="-128"/>
              </a:rPr>
              <a:t>型糖尿病発症との関連</a:t>
            </a:r>
          </a:p>
        </p:txBody>
      </p:sp>
      <p:sp>
        <p:nvSpPr>
          <p:cNvPr id="49" name="テキスト ボックス 48">
            <a:extLst>
              <a:ext uri="{FF2B5EF4-FFF2-40B4-BE49-F238E27FC236}">
                <a16:creationId xmlns:a16="http://schemas.microsoft.com/office/drawing/2014/main" id="{BCBE550C-D883-4C1F-959D-202D1FD1217E}"/>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sp>
        <p:nvSpPr>
          <p:cNvPr id="53" name="テキスト ボックス 52">
            <a:extLst>
              <a:ext uri="{FF2B5EF4-FFF2-40B4-BE49-F238E27FC236}">
                <a16:creationId xmlns:a16="http://schemas.microsoft.com/office/drawing/2014/main" id="{1BA0E2F3-22E6-404B-99B8-A4198EDCE633}"/>
              </a:ext>
            </a:extLst>
          </p:cNvPr>
          <p:cNvSpPr txBox="1"/>
          <p:nvPr/>
        </p:nvSpPr>
        <p:spPr>
          <a:xfrm>
            <a:off x="4547536" y="5858937"/>
            <a:ext cx="1707519" cy="276999"/>
          </a:xfrm>
          <a:prstGeom prst="rect">
            <a:avLst/>
          </a:prstGeom>
          <a:noFill/>
        </p:spPr>
        <p:txBody>
          <a:bodyPr wrap="none" rtlCol="0" anchor="ctr">
            <a:spAutoFit/>
          </a:bodyPr>
          <a:lstStyle/>
          <a:p>
            <a:pPr algn="ctr"/>
            <a:r>
              <a:rPr kumimoji="1" lang="ja-JP" altLang="en-US" sz="1200" b="1" dirty="0">
                <a:latin typeface="Meiryo UI" panose="020B0604030504040204" pitchFamily="50" charset="-128"/>
                <a:ea typeface="Meiryo UI" panose="020B0604030504040204" pitchFamily="50" charset="-128"/>
              </a:rPr>
              <a:t>ハザード比（</a:t>
            </a:r>
            <a:r>
              <a:rPr kumimoji="1" lang="en-US" altLang="ja-JP" sz="1200" b="1" dirty="0">
                <a:latin typeface="Meiryo UI" panose="020B0604030504040204" pitchFamily="50" charset="-128"/>
                <a:ea typeface="Meiryo UI" panose="020B0604030504040204" pitchFamily="50" charset="-128"/>
              </a:rPr>
              <a:t>95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CI</a:t>
            </a:r>
            <a:r>
              <a:rPr kumimoji="1" lang="ja-JP" altLang="en-US" sz="1200" b="1" dirty="0">
                <a:latin typeface="Meiryo UI" panose="020B0604030504040204" pitchFamily="50" charset="-128"/>
                <a:ea typeface="Meiryo UI" panose="020B0604030504040204" pitchFamily="50" charset="-128"/>
              </a:rPr>
              <a:t>）</a:t>
            </a:r>
          </a:p>
        </p:txBody>
      </p:sp>
      <p:sp>
        <p:nvSpPr>
          <p:cNvPr id="54" name="テキスト ボックス 53">
            <a:extLst>
              <a:ext uri="{FF2B5EF4-FFF2-40B4-BE49-F238E27FC236}">
                <a16:creationId xmlns:a16="http://schemas.microsoft.com/office/drawing/2014/main" id="{12334C77-8D82-4565-9D46-14B0006CEC0D}"/>
              </a:ext>
            </a:extLst>
          </p:cNvPr>
          <p:cNvSpPr txBox="1"/>
          <p:nvPr/>
        </p:nvSpPr>
        <p:spPr>
          <a:xfrm>
            <a:off x="3021040" y="5593219"/>
            <a:ext cx="4599422" cy="307777"/>
          </a:xfrm>
          <a:prstGeom prst="rect">
            <a:avLst/>
          </a:prstGeom>
          <a:noFill/>
        </p:spPr>
        <p:txBody>
          <a:bodyPr wrap="square" rtlCol="0" anchor="ctr">
            <a:spAutoFit/>
          </a:bodyPr>
          <a:lstStyle/>
          <a:p>
            <a:r>
              <a:rPr kumimoji="1" lang="en-US" altLang="ja-JP" sz="1200" b="1" dirty="0">
                <a:latin typeface="Meiryo UI" panose="020B0604030504040204" pitchFamily="50" charset="-128"/>
                <a:ea typeface="Meiryo UI" panose="020B0604030504040204" pitchFamily="50" charset="-128"/>
              </a:rPr>
              <a:t>1   2   3   4   5   6   7  </a:t>
            </a:r>
            <a:r>
              <a:rPr kumimoji="1" lang="en-US" altLang="ja-JP" sz="1400" b="1" dirty="0">
                <a:latin typeface="Meiryo UI" panose="020B0604030504040204" pitchFamily="50" charset="-128"/>
                <a:ea typeface="Meiryo UI" panose="020B0604030504040204" pitchFamily="50" charset="-128"/>
              </a:rPr>
              <a:t> </a:t>
            </a:r>
            <a:r>
              <a:rPr kumimoji="1" lang="en-US" altLang="ja-JP" sz="1200" b="1" dirty="0">
                <a:latin typeface="Meiryo UI" panose="020B0604030504040204" pitchFamily="50" charset="-128"/>
                <a:ea typeface="Meiryo UI" panose="020B0604030504040204" pitchFamily="50" charset="-128"/>
              </a:rPr>
              <a:t>8   9  10 11 12 13 14 15 16 17</a:t>
            </a:r>
            <a:endParaRPr kumimoji="1" lang="ja-JP" altLang="en-US" sz="1200"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CED1B0B6-678B-425D-AD2B-F9678F688EBF}"/>
              </a:ext>
            </a:extLst>
          </p:cNvPr>
          <p:cNvSpPr txBox="1"/>
          <p:nvPr/>
        </p:nvSpPr>
        <p:spPr>
          <a:xfrm>
            <a:off x="4572000" y="6421830"/>
            <a:ext cx="4528804" cy="253916"/>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ベースライン時の年齢、性別、教育水準、ゲノム全体の第一～第三主成分を調整</a:t>
            </a:r>
          </a:p>
        </p:txBody>
      </p:sp>
      <p:sp>
        <p:nvSpPr>
          <p:cNvPr id="56" name="テキスト ボックス 55">
            <a:extLst>
              <a:ext uri="{FF2B5EF4-FFF2-40B4-BE49-F238E27FC236}">
                <a16:creationId xmlns:a16="http://schemas.microsoft.com/office/drawing/2014/main" id="{2C30AA5E-6200-4666-A5AC-F4951B8F006C}"/>
              </a:ext>
            </a:extLst>
          </p:cNvPr>
          <p:cNvSpPr txBox="1"/>
          <p:nvPr/>
        </p:nvSpPr>
        <p:spPr>
          <a:xfrm>
            <a:off x="632185" y="6016216"/>
            <a:ext cx="2117887" cy="523220"/>
          </a:xfrm>
          <a:prstGeom prst="rect">
            <a:avLst/>
          </a:prstGeom>
          <a:noFill/>
          <a:ln>
            <a:solidFill>
              <a:schemeClr val="tx1"/>
            </a:solidFill>
          </a:ln>
        </p:spPr>
        <p:txBody>
          <a:bodyPr wrap="none" rtlCol="0" anchor="ctr">
            <a:spAutoFit/>
          </a:bodyPr>
          <a:lstStyle/>
          <a:p>
            <a:pPr algn="ctr"/>
            <a:r>
              <a:rPr kumimoji="1" lang="ja-JP" altLang="en-US" sz="1400" b="1" u="sng" dirty="0">
                <a:latin typeface="Meiryo UI" panose="020B0604030504040204" pitchFamily="50" charset="-128"/>
                <a:ea typeface="Meiryo UI" panose="020B0604030504040204" pitchFamily="50" charset="-128"/>
              </a:rPr>
              <a:t>交互作用の</a:t>
            </a:r>
            <a:r>
              <a:rPr kumimoji="1" lang="en-US" altLang="ja-JP" sz="1400" b="1" u="sng" dirty="0">
                <a:latin typeface="Meiryo UI" panose="020B0604030504040204" pitchFamily="50" charset="-128"/>
                <a:ea typeface="Meiryo UI" panose="020B0604030504040204" pitchFamily="50" charset="-128"/>
              </a:rPr>
              <a:t>P</a:t>
            </a:r>
            <a:r>
              <a:rPr kumimoji="1" lang="ja-JP" altLang="en-US" sz="1400" b="1" u="sng" dirty="0">
                <a:latin typeface="Meiryo UI" panose="020B0604030504040204" pitchFamily="50" charset="-128"/>
                <a:ea typeface="Meiryo UI" panose="020B0604030504040204" pitchFamily="50" charset="-128"/>
              </a:rPr>
              <a:t>値　</a:t>
            </a:r>
            <a:endParaRPr kumimoji="1" lang="en-US" altLang="ja-JP" sz="1400" b="1" u="sng" dirty="0">
              <a:latin typeface="Meiryo UI" panose="020B0604030504040204" pitchFamily="50" charset="-128"/>
              <a:ea typeface="Meiryo UI" panose="020B0604030504040204" pitchFamily="50" charset="-128"/>
            </a:endParaRPr>
          </a:p>
          <a:p>
            <a:pPr algn="ctr"/>
            <a:r>
              <a:rPr kumimoji="1" lang="en-US" altLang="ja-JP" sz="1400" b="1" dirty="0">
                <a:latin typeface="Meiryo UI" panose="020B0604030504040204" pitchFamily="50" charset="-128"/>
                <a:ea typeface="Meiryo UI" panose="020B0604030504040204" pitchFamily="50" charset="-128"/>
              </a:rPr>
              <a:t>GRS×BMI</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P=0.353</a:t>
            </a:r>
            <a:endParaRPr kumimoji="1" lang="ja-JP" altLang="en-US" sz="1400" b="1" dirty="0">
              <a:latin typeface="Meiryo UI" panose="020B0604030504040204" pitchFamily="50" charset="-128"/>
              <a:ea typeface="Meiryo UI" panose="020B0604030504040204" pitchFamily="50" charset="-128"/>
            </a:endParaRPr>
          </a:p>
        </p:txBody>
      </p:sp>
      <p:pic>
        <p:nvPicPr>
          <p:cNvPr id="3" name="グラフィックス 2">
            <a:extLst>
              <a:ext uri="{FF2B5EF4-FFF2-40B4-BE49-F238E27FC236}">
                <a16:creationId xmlns:a16="http://schemas.microsoft.com/office/drawing/2014/main" id="{099EBF36-3AF1-4FC7-B4F0-C2F6F29514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90198" y="1841326"/>
            <a:ext cx="4217683" cy="3816000"/>
          </a:xfrm>
          <a:prstGeom prst="rect">
            <a:avLst/>
          </a:prstGeom>
        </p:spPr>
      </p:pic>
      <p:graphicFrame>
        <p:nvGraphicFramePr>
          <p:cNvPr id="13" name="表 12">
            <a:extLst>
              <a:ext uri="{FF2B5EF4-FFF2-40B4-BE49-F238E27FC236}">
                <a16:creationId xmlns:a16="http://schemas.microsoft.com/office/drawing/2014/main" id="{3DB8136E-2F8E-4F99-B799-27A61DE6DCA6}"/>
              </a:ext>
            </a:extLst>
          </p:cNvPr>
          <p:cNvGraphicFramePr>
            <a:graphicFrameLocks noGrp="1"/>
          </p:cNvGraphicFramePr>
          <p:nvPr>
            <p:extLst>
              <p:ext uri="{D42A27DB-BD31-4B8C-83A1-F6EECF244321}">
                <p14:modId xmlns:p14="http://schemas.microsoft.com/office/powerpoint/2010/main" val="4049290993"/>
              </p:ext>
            </p:extLst>
          </p:nvPr>
        </p:nvGraphicFramePr>
        <p:xfrm>
          <a:off x="381600" y="1173600"/>
          <a:ext cx="8506800" cy="4446900"/>
        </p:xfrm>
        <a:graphic>
          <a:graphicData uri="http://schemas.openxmlformats.org/drawingml/2006/table">
            <a:tbl>
              <a:tblPr>
                <a:tableStyleId>{5C22544A-7EE6-4342-B048-85BDC9FD1C3A}</a:tableStyleId>
              </a:tblPr>
              <a:tblGrid>
                <a:gridCol w="1526400">
                  <a:extLst>
                    <a:ext uri="{9D8B030D-6E8A-4147-A177-3AD203B41FA5}">
                      <a16:colId xmlns:a16="http://schemas.microsoft.com/office/drawing/2014/main" val="3079433663"/>
                    </a:ext>
                  </a:extLst>
                </a:gridCol>
                <a:gridCol w="1368000">
                  <a:extLst>
                    <a:ext uri="{9D8B030D-6E8A-4147-A177-3AD203B41FA5}">
                      <a16:colId xmlns:a16="http://schemas.microsoft.com/office/drawing/2014/main" val="716360743"/>
                    </a:ext>
                  </a:extLst>
                </a:gridCol>
                <a:gridCol w="4032000">
                  <a:extLst>
                    <a:ext uri="{9D8B030D-6E8A-4147-A177-3AD203B41FA5}">
                      <a16:colId xmlns:a16="http://schemas.microsoft.com/office/drawing/2014/main" val="2857109694"/>
                    </a:ext>
                  </a:extLst>
                </a:gridCol>
                <a:gridCol w="1580400">
                  <a:extLst>
                    <a:ext uri="{9D8B030D-6E8A-4147-A177-3AD203B41FA5}">
                      <a16:colId xmlns:a16="http://schemas.microsoft.com/office/drawing/2014/main" val="2461810283"/>
                    </a:ext>
                  </a:extLst>
                </a:gridCol>
              </a:tblGrid>
              <a:tr h="228600">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糖尿病発症</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ja-JP" altLang="en-US" sz="1100" b="1" u="none" strike="noStrike" dirty="0">
                          <a:effectLst/>
                          <a:latin typeface="Meiryo UI" panose="020B0604030504040204" pitchFamily="50" charset="-128"/>
                          <a:ea typeface="Meiryo UI" panose="020B0604030504040204" pitchFamily="50" charset="-128"/>
                        </a:rPr>
                        <a:t>患者数</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ハザード比（</a:t>
                      </a:r>
                      <a:r>
                        <a:rPr lang="en-US" altLang="ja-JP" sz="1100" b="1" u="none" strike="noStrike" dirty="0">
                          <a:effectLst/>
                          <a:latin typeface="Meiryo UI" panose="020B0604030504040204" pitchFamily="50" charset="-128"/>
                          <a:ea typeface="Meiryo UI" panose="020B0604030504040204" pitchFamily="50" charset="-128"/>
                        </a:rPr>
                        <a:t>95%CI</a:t>
                      </a:r>
                      <a:r>
                        <a:rPr lang="ja-JP" altLang="en-US" sz="1100" b="1" u="none" strike="noStrike" dirty="0">
                          <a:effectLst/>
                          <a:latin typeface="Meiryo UI" panose="020B0604030504040204" pitchFamily="50" charset="-128"/>
                          <a:ea typeface="Meiryo UI" panose="020B0604030504040204" pitchFamily="50" charset="-128"/>
                        </a:rPr>
                        <a:t>）</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45925593"/>
                  </a:ext>
                </a:extLst>
              </a:tr>
              <a:tr h="342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低値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95183398"/>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正常体重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144</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21.02</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1.00</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1.00-1.00</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69691817"/>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過体重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328</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41.52</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2.32</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1.84-2.93</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5697537"/>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肥満</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294</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67.28</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6.63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5.07-8.66</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19981531"/>
                  </a:ext>
                </a:extLst>
              </a:tr>
              <a:tr h="342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中間値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19444024"/>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正常体重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583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29.15</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1.55</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1.26-1.91</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1375213"/>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過体重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1,325</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53.51</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3.80</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3.11-4.64</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45374837"/>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肥満</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955</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76.04</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9.20</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7.38-11.47</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99535167"/>
                  </a:ext>
                </a:extLst>
              </a:tr>
              <a:tr h="342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GRS</a:t>
                      </a:r>
                      <a:r>
                        <a:rPr lang="ja-JP" altLang="en-US" sz="1100" b="1" u="none" strike="noStrike" dirty="0">
                          <a:effectLst/>
                          <a:latin typeface="Meiryo UI" panose="020B0604030504040204" pitchFamily="50" charset="-128"/>
                          <a:ea typeface="Meiryo UI" panose="020B0604030504040204" pitchFamily="50" charset="-128"/>
                        </a:rPr>
                        <a:t>高値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58387785"/>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正常体重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261</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38.61</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2.29</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1.80-2.91</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75662524"/>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過体重</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520</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61.83</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5.26</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4.18-6.62</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92821033"/>
                  </a:ext>
                </a:extLst>
              </a:tr>
              <a:tr h="342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肥満</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319</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80.76</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12.61</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9.41-16.90</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80135714"/>
                  </a:ext>
                </a:extLst>
              </a:tr>
            </a:tbl>
          </a:graphicData>
        </a:graphic>
      </p:graphicFrame>
    </p:spTree>
    <p:extLst>
      <p:ext uri="{BB962C8B-B14F-4D97-AF65-F5344CB8AC3E}">
        <p14:creationId xmlns:p14="http://schemas.microsoft.com/office/powerpoint/2010/main" val="2127427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2446824"/>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デンマーク人約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万例を対象としたケースコホート研究の結果、遺伝的リスクに関わらず、肥満や不健康な生活習慣は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型糖尿病の発症リスクを有意に上昇させることが示された。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lnSpc>
                <a:spcPct val="150000"/>
              </a:lnSpc>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全ての遺伝的リスクグループにおいて、</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2</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型糖尿病の予防には体重管理</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や健康的な生活習慣の実践が重要であることが示唆された。</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2</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型糖尿病の発症における肥満の影響は他のリスク因子よりも優勢で</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あったことから、体重管理の重要性が強調された。</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0611FC7-0F65-42E9-A2FF-205F50BC9989}"/>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Schnurr TM,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1324-1332, 2020</a:t>
            </a:r>
          </a:p>
        </p:txBody>
      </p:sp>
      <p:sp>
        <p:nvSpPr>
          <p:cNvPr id="9" name="テキスト ボックス 8">
            <a:extLst>
              <a:ext uri="{FF2B5EF4-FFF2-40B4-BE49-F238E27FC236}">
                <a16:creationId xmlns:a16="http://schemas.microsoft.com/office/drawing/2014/main" id="{28727455-572C-4EC6-981F-E104B1E53233}"/>
              </a:ext>
            </a:extLst>
          </p:cNvPr>
          <p:cNvSpPr txBox="1"/>
          <p:nvPr/>
        </p:nvSpPr>
        <p:spPr>
          <a:xfrm>
            <a:off x="528634" y="4481351"/>
            <a:ext cx="8086732" cy="1107996"/>
          </a:xfrm>
          <a:prstGeom prst="rect">
            <a:avLst/>
          </a:prstGeom>
          <a:noFill/>
        </p:spPr>
        <p:txBody>
          <a:bodyPr wrap="square">
            <a:spAutoFit/>
          </a:bodyPr>
          <a:lstStyle/>
          <a:p>
            <a:pPr algn="just">
              <a:lnSpc>
                <a:spcPct val="150000"/>
              </a:lnSpc>
              <a:buClr>
                <a:srgbClr val="D82B83"/>
              </a:buClr>
            </a:pPr>
            <a:r>
              <a:rPr lang="en-US" altLang="ja-JP" sz="2000" b="1"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2000" b="1" kern="100" dirty="0">
                <a:effectLst/>
                <a:latin typeface="メイリオ" panose="020B0604030504040204" pitchFamily="50" charset="-128"/>
                <a:ea typeface="メイリオ" panose="020B0604030504040204" pitchFamily="50" charset="-128"/>
                <a:cs typeface="Times New Roman" panose="02020603050405020304" pitchFamily="18" charset="0"/>
              </a:rPr>
              <a:t>研究の限界</a:t>
            </a:r>
            <a:r>
              <a:rPr lang="en-US" altLang="ja-JP" sz="2000" b="1" kern="100" dirty="0">
                <a:effectLst/>
                <a:latin typeface="メイリオ" panose="020B0604030504040204" pitchFamily="50" charset="-128"/>
                <a:ea typeface="メイリオ" panose="020B0604030504040204" pitchFamily="50" charset="-128"/>
                <a:cs typeface="Times New Roman" panose="02020603050405020304" pitchFamily="18" charset="0"/>
              </a:rPr>
              <a:t>】</a:t>
            </a:r>
          </a:p>
          <a:p>
            <a:pPr marL="285750" indent="-285750" algn="just">
              <a:buClr>
                <a:srgbClr val="D82B83"/>
              </a:buClr>
              <a:buFont typeface="Wingdings" panose="05000000000000000000" pitchFamily="2" charset="2"/>
              <a:buChar char="l"/>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今回の解析は欧州系の祖先集団を対象としており、他の祖先集団に直ちに一般化することはできない。</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6159638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3775</TotalTime>
  <Words>1437</Words>
  <Application>Microsoft Office PowerPoint</Application>
  <PresentationFormat>画面に合わせる (4:3)</PresentationFormat>
  <Paragraphs>172</Paragraphs>
  <Slides>7</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Meiryo UI</vt:lpstr>
      <vt:lpstr>メイリオ</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59</cp:revision>
  <dcterms:created xsi:type="dcterms:W3CDTF">2020-12-28T01:17:54Z</dcterms:created>
  <dcterms:modified xsi:type="dcterms:W3CDTF">2022-01-20T02:50:15Z</dcterms:modified>
</cp:coreProperties>
</file>