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42" r:id="rId2"/>
    <p:sldId id="343" r:id="rId3"/>
    <p:sldId id="350" r:id="rId4"/>
    <p:sldId id="345" r:id="rId5"/>
    <p:sldId id="349" r:id="rId6"/>
    <p:sldId id="351" r:id="rId7"/>
    <p:sldId id="352" r:id="rId8"/>
    <p:sldId id="353" r:id="rId9"/>
    <p:sldId id="35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2B83"/>
    <a:srgbClr val="E9ECE7"/>
    <a:srgbClr val="F4F7F1"/>
    <a:srgbClr val="F0E0BB"/>
    <a:srgbClr val="E8E2D8"/>
    <a:srgbClr val="F3EFE8"/>
    <a:srgbClr val="F3F1ED"/>
    <a:srgbClr val="FFFFFF"/>
    <a:srgbClr val="DDE5DE"/>
    <a:srgbClr val="DBDE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9" d="100"/>
          <a:sy n="109" d="100"/>
        </p:scale>
        <p:origin x="1710" y="102"/>
      </p:cViewPr>
      <p:guideLst/>
    </p:cSldViewPr>
  </p:slideViewPr>
  <p:notesTextViewPr>
    <p:cViewPr>
      <p:scale>
        <a:sx n="1" d="1"/>
        <a:sy n="1" d="1"/>
      </p:scale>
      <p:origin x="0" y="0"/>
    </p:cViewPr>
  </p:notesTextViewPr>
  <p:sorterViewPr>
    <p:cViewPr>
      <p:scale>
        <a:sx n="100" d="100"/>
        <a:sy n="100" d="100"/>
      </p:scale>
      <p:origin x="0" y="-4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2ABA498E-9E3F-45EB-9E82-6C6908AA6A78}"/>
    <pc:docChg chg="undo redo custSel addSld delSld modSld sldOrd">
      <pc:chgData name="小池 龍之" userId="f53a0154-d3a6-4995-a654-bafaeb40b6fd" providerId="ADAL" clId="{2ABA498E-9E3F-45EB-9E82-6C6908AA6A78}" dt="2021-12-27T07:05:41.499" v="1220"/>
      <pc:docMkLst>
        <pc:docMk/>
      </pc:docMkLst>
      <pc:sldChg chg="addSp delSp modSp del mod">
        <pc:chgData name="小池 龍之" userId="f53a0154-d3a6-4995-a654-bafaeb40b6fd" providerId="ADAL" clId="{2ABA498E-9E3F-45EB-9E82-6C6908AA6A78}" dt="2021-12-27T07:05:04.438" v="1211" actId="47"/>
        <pc:sldMkLst>
          <pc:docMk/>
          <pc:sldMk cId="2615963827" sldId="324"/>
        </pc:sldMkLst>
        <pc:spChg chg="del">
          <ac:chgData name="小池 龍之" userId="f53a0154-d3a6-4995-a654-bafaeb40b6fd" providerId="ADAL" clId="{2ABA498E-9E3F-45EB-9E82-6C6908AA6A78}" dt="2021-12-27T06:14:34.355" v="63" actId="478"/>
          <ac:spMkLst>
            <pc:docMk/>
            <pc:sldMk cId="2615963827" sldId="324"/>
            <ac:spMk id="6" creationId="{50611FC7-0F65-42E9-A2FF-205F50BC9989}"/>
          </ac:spMkLst>
        </pc:spChg>
        <pc:spChg chg="add mod">
          <ac:chgData name="小池 龍之" userId="f53a0154-d3a6-4995-a654-bafaeb40b6fd" providerId="ADAL" clId="{2ABA498E-9E3F-45EB-9E82-6C6908AA6A78}" dt="2021-12-27T06:14:47.649" v="68"/>
          <ac:spMkLst>
            <pc:docMk/>
            <pc:sldMk cId="2615963827" sldId="324"/>
            <ac:spMk id="10" creationId="{0C1E3AF1-8CB2-47BC-A9A9-9B9DD271492E}"/>
          </ac:spMkLst>
        </pc:spChg>
      </pc:sldChg>
      <pc:sldChg chg="addSp delSp modSp del mod">
        <pc:chgData name="小池 龍之" userId="f53a0154-d3a6-4995-a654-bafaeb40b6fd" providerId="ADAL" clId="{2ABA498E-9E3F-45EB-9E82-6C6908AA6A78}" dt="2021-12-27T07:05:11.237" v="1212" actId="47"/>
        <pc:sldMkLst>
          <pc:docMk/>
          <pc:sldMk cId="2406331514" sldId="325"/>
        </pc:sldMkLst>
        <pc:spChg chg="add mod">
          <ac:chgData name="小池 龍之" userId="f53a0154-d3a6-4995-a654-bafaeb40b6fd" providerId="ADAL" clId="{2ABA498E-9E3F-45EB-9E82-6C6908AA6A78}" dt="2021-12-27T07:00:04.845" v="1207"/>
          <ac:spMkLst>
            <pc:docMk/>
            <pc:sldMk cId="2406331514" sldId="325"/>
            <ac:spMk id="5" creationId="{4A545B94-5FA3-459F-9A7C-C4C8624127D2}"/>
          </ac:spMkLst>
        </pc:spChg>
        <pc:spChg chg="del">
          <ac:chgData name="小池 龍之" userId="f53a0154-d3a6-4995-a654-bafaeb40b6fd" providerId="ADAL" clId="{2ABA498E-9E3F-45EB-9E82-6C6908AA6A78}" dt="2021-12-27T07:00:00.840" v="1206" actId="478"/>
          <ac:spMkLst>
            <pc:docMk/>
            <pc:sldMk cId="2406331514" sldId="325"/>
            <ac:spMk id="6" creationId="{5601CF86-488E-4507-BB2C-A9C7E3623FDD}"/>
          </ac:spMkLst>
        </pc:spChg>
      </pc:sldChg>
      <pc:sldChg chg="modSp mod">
        <pc:chgData name="小池 龍之" userId="f53a0154-d3a6-4995-a654-bafaeb40b6fd" providerId="ADAL" clId="{2ABA498E-9E3F-45EB-9E82-6C6908AA6A78}" dt="2021-12-27T06:14:12.142" v="57"/>
        <pc:sldMkLst>
          <pc:docMk/>
          <pc:sldMk cId="3055728678" sldId="342"/>
        </pc:sldMkLst>
        <pc:spChg chg="mod">
          <ac:chgData name="小池 龍之" userId="f53a0154-d3a6-4995-a654-bafaeb40b6fd" providerId="ADAL" clId="{2ABA498E-9E3F-45EB-9E82-6C6908AA6A78}" dt="2021-12-27T06:13:47.265" v="56"/>
          <ac:spMkLst>
            <pc:docMk/>
            <pc:sldMk cId="3055728678" sldId="342"/>
            <ac:spMk id="2" creationId="{0AB75EC4-257A-45D9-86DA-641E258230F2}"/>
          </ac:spMkLst>
        </pc:spChg>
        <pc:spChg chg="mod">
          <ac:chgData name="小池 龍之" userId="f53a0154-d3a6-4995-a654-bafaeb40b6fd" providerId="ADAL" clId="{2ABA498E-9E3F-45EB-9E82-6C6908AA6A78}" dt="2021-12-27T06:12:52.014" v="44" actId="20577"/>
          <ac:spMkLst>
            <pc:docMk/>
            <pc:sldMk cId="3055728678" sldId="342"/>
            <ac:spMk id="3" creationId="{9B86290F-27B0-4B04-AF8E-88480F80109B}"/>
          </ac:spMkLst>
        </pc:spChg>
        <pc:spChg chg="mod">
          <ac:chgData name="小池 龍之" userId="f53a0154-d3a6-4995-a654-bafaeb40b6fd" providerId="ADAL" clId="{2ABA498E-9E3F-45EB-9E82-6C6908AA6A78}" dt="2021-12-27T06:14:12.142" v="57"/>
          <ac:spMkLst>
            <pc:docMk/>
            <pc:sldMk cId="3055728678" sldId="342"/>
            <ac:spMk id="4" creationId="{C14F2FFC-E784-410C-8560-56BE52CF5C90}"/>
          </ac:spMkLst>
        </pc:spChg>
      </pc:sldChg>
      <pc:sldChg chg="addSp modSp mod">
        <pc:chgData name="小池 龍之" userId="f53a0154-d3a6-4995-a654-bafaeb40b6fd" providerId="ADAL" clId="{2ABA498E-9E3F-45EB-9E82-6C6908AA6A78}" dt="2021-12-27T06:22:20.270" v="304" actId="20577"/>
        <pc:sldMkLst>
          <pc:docMk/>
          <pc:sldMk cId="737428632" sldId="343"/>
        </pc:sldMkLst>
        <pc:spChg chg="mod">
          <ac:chgData name="小池 龍之" userId="f53a0154-d3a6-4995-a654-bafaeb40b6fd" providerId="ADAL" clId="{2ABA498E-9E3F-45EB-9E82-6C6908AA6A78}" dt="2021-12-27T06:14:18.675" v="58"/>
          <ac:spMkLst>
            <pc:docMk/>
            <pc:sldMk cId="737428632" sldId="343"/>
            <ac:spMk id="13" creationId="{B6A26273-62A8-4C6C-ABB2-534DD3D11E8A}"/>
          </ac:spMkLst>
        </pc:spChg>
        <pc:spChg chg="mod">
          <ac:chgData name="小池 龍之" userId="f53a0154-d3a6-4995-a654-bafaeb40b6fd" providerId="ADAL" clId="{2ABA498E-9E3F-45EB-9E82-6C6908AA6A78}" dt="2021-12-27T06:15:09.509" v="78"/>
          <ac:spMkLst>
            <pc:docMk/>
            <pc:sldMk cId="737428632" sldId="343"/>
            <ac:spMk id="15" creationId="{3266693F-D6D2-4AF0-B52E-5D9604A95DCA}"/>
          </ac:spMkLst>
        </pc:spChg>
        <pc:spChg chg="mod">
          <ac:chgData name="小池 龍之" userId="f53a0154-d3a6-4995-a654-bafaeb40b6fd" providerId="ADAL" clId="{2ABA498E-9E3F-45EB-9E82-6C6908AA6A78}" dt="2021-12-27T06:15:13.178" v="90"/>
          <ac:spMkLst>
            <pc:docMk/>
            <pc:sldMk cId="737428632" sldId="343"/>
            <ac:spMk id="21" creationId="{D9295C63-54D9-4860-9FEB-077832C5A109}"/>
          </ac:spMkLst>
        </pc:spChg>
        <pc:spChg chg="mod">
          <ac:chgData name="小池 龍之" userId="f53a0154-d3a6-4995-a654-bafaeb40b6fd" providerId="ADAL" clId="{2ABA498E-9E3F-45EB-9E82-6C6908AA6A78}" dt="2021-12-27T06:17:44.656" v="149" actId="571"/>
          <ac:spMkLst>
            <pc:docMk/>
            <pc:sldMk cId="737428632" sldId="343"/>
            <ac:spMk id="22" creationId="{5051AADB-09A0-464E-AEBC-360E124954EE}"/>
          </ac:spMkLst>
        </pc:spChg>
        <pc:spChg chg="mod">
          <ac:chgData name="小池 龍之" userId="f53a0154-d3a6-4995-a654-bafaeb40b6fd" providerId="ADAL" clId="{2ABA498E-9E3F-45EB-9E82-6C6908AA6A78}" dt="2021-12-27T06:20:16.824" v="262" actId="20577"/>
          <ac:spMkLst>
            <pc:docMk/>
            <pc:sldMk cId="737428632" sldId="343"/>
            <ac:spMk id="23" creationId="{CA1FD072-8552-4CC8-8778-884905FC38D0}"/>
          </ac:spMkLst>
        </pc:spChg>
        <pc:spChg chg="mod">
          <ac:chgData name="小池 龍之" userId="f53a0154-d3a6-4995-a654-bafaeb40b6fd" providerId="ADAL" clId="{2ABA498E-9E3F-45EB-9E82-6C6908AA6A78}" dt="2021-12-27T06:17:48.129" v="160"/>
          <ac:spMkLst>
            <pc:docMk/>
            <pc:sldMk cId="737428632" sldId="343"/>
            <ac:spMk id="27" creationId="{FF07110D-7754-48FB-A9EF-6D2C5A9BF50D}"/>
          </ac:spMkLst>
        </pc:spChg>
        <pc:spChg chg="add mod">
          <ac:chgData name="小池 龍之" userId="f53a0154-d3a6-4995-a654-bafaeb40b6fd" providerId="ADAL" clId="{2ABA498E-9E3F-45EB-9E82-6C6908AA6A78}" dt="2021-12-27T06:22:20.270" v="304" actId="20577"/>
          <ac:spMkLst>
            <pc:docMk/>
            <pc:sldMk cId="737428632" sldId="343"/>
            <ac:spMk id="28" creationId="{24B8568C-60E3-490E-8AB9-C7087DCA8BBF}"/>
          </ac:spMkLst>
        </pc:spChg>
        <pc:grpChg chg="mod">
          <ac:chgData name="小池 龍之" userId="f53a0154-d3a6-4995-a654-bafaeb40b6fd" providerId="ADAL" clId="{2ABA498E-9E3F-45EB-9E82-6C6908AA6A78}" dt="2021-12-27T06:15:45.801" v="129" actId="1035"/>
          <ac:grpSpMkLst>
            <pc:docMk/>
            <pc:sldMk cId="737428632" sldId="343"/>
            <ac:grpSpMk id="18" creationId="{BB7A3312-4736-4A9B-B790-75F2475E57C4}"/>
          </ac:grpSpMkLst>
        </pc:grpChg>
        <pc:grpChg chg="add mod">
          <ac:chgData name="小池 龍之" userId="f53a0154-d3a6-4995-a654-bafaeb40b6fd" providerId="ADAL" clId="{2ABA498E-9E3F-45EB-9E82-6C6908AA6A78}" dt="2021-12-27T06:17:44.656" v="149" actId="571"/>
          <ac:grpSpMkLst>
            <pc:docMk/>
            <pc:sldMk cId="737428632" sldId="343"/>
            <ac:grpSpMk id="20" creationId="{50506FAC-CA16-402C-BC70-A3BC3066FAB9}"/>
          </ac:grpSpMkLst>
        </pc:grpChg>
      </pc:sldChg>
      <pc:sldChg chg="addSp delSp modSp mod">
        <pc:chgData name="小池 龍之" userId="f53a0154-d3a6-4995-a654-bafaeb40b6fd" providerId="ADAL" clId="{2ABA498E-9E3F-45EB-9E82-6C6908AA6A78}" dt="2021-12-27T06:30:41.619" v="464" actId="1076"/>
        <pc:sldMkLst>
          <pc:docMk/>
          <pc:sldMk cId="1876070840" sldId="345"/>
        </pc:sldMkLst>
        <pc:spChg chg="del">
          <ac:chgData name="小池 龍之" userId="f53a0154-d3a6-4995-a654-bafaeb40b6fd" providerId="ADAL" clId="{2ABA498E-9E3F-45EB-9E82-6C6908AA6A78}" dt="2021-12-27T06:14:26.408" v="60" actId="478"/>
          <ac:spMkLst>
            <pc:docMk/>
            <pc:sldMk cId="1876070840" sldId="345"/>
            <ac:spMk id="19" creationId="{41E4ACDE-740B-4C9C-A8BD-E15B1978B6B4}"/>
          </ac:spMkLst>
        </pc:spChg>
        <pc:spChg chg="mod">
          <ac:chgData name="小池 龍之" userId="f53a0154-d3a6-4995-a654-bafaeb40b6fd" providerId="ADAL" clId="{2ABA498E-9E3F-45EB-9E82-6C6908AA6A78}" dt="2021-12-27T06:30:41.619" v="464" actId="1076"/>
          <ac:spMkLst>
            <pc:docMk/>
            <pc:sldMk cId="1876070840" sldId="345"/>
            <ac:spMk id="22" creationId="{B3E2D00E-0DC2-48DA-8172-0FBD7AC2B579}"/>
          </ac:spMkLst>
        </pc:spChg>
        <pc:spChg chg="add mod">
          <ac:chgData name="小池 龍之" userId="f53a0154-d3a6-4995-a654-bafaeb40b6fd" providerId="ADAL" clId="{2ABA498E-9E3F-45EB-9E82-6C6908AA6A78}" dt="2021-12-27T06:14:45.545" v="65"/>
          <ac:spMkLst>
            <pc:docMk/>
            <pc:sldMk cId="1876070840" sldId="345"/>
            <ac:spMk id="24" creationId="{E0681100-736F-49B6-BA69-F67821CDB5F6}"/>
          </ac:spMkLst>
        </pc:spChg>
        <pc:graphicFrameChg chg="del modGraphic">
          <ac:chgData name="小池 龍之" userId="f53a0154-d3a6-4995-a654-bafaeb40b6fd" providerId="ADAL" clId="{2ABA498E-9E3F-45EB-9E82-6C6908AA6A78}" dt="2021-12-27T06:24:09.610" v="306" actId="478"/>
          <ac:graphicFrameMkLst>
            <pc:docMk/>
            <pc:sldMk cId="1876070840" sldId="345"/>
            <ac:graphicFrameMk id="20" creationId="{444D6B8D-3327-463C-B639-0C07A9F8214B}"/>
          </ac:graphicFrameMkLst>
        </pc:graphicFrameChg>
        <pc:graphicFrameChg chg="add mod modGraphic">
          <ac:chgData name="小池 龍之" userId="f53a0154-d3a6-4995-a654-bafaeb40b6fd" providerId="ADAL" clId="{2ABA498E-9E3F-45EB-9E82-6C6908AA6A78}" dt="2021-12-27T06:30:36.965" v="463" actId="1076"/>
          <ac:graphicFrameMkLst>
            <pc:docMk/>
            <pc:sldMk cId="1876070840" sldId="345"/>
            <ac:graphicFrameMk id="25" creationId="{7D9EA55E-9CD9-48F3-9036-654A850B371A}"/>
          </ac:graphicFrameMkLst>
        </pc:graphicFrameChg>
        <pc:picChg chg="add del mod">
          <ac:chgData name="小池 龍之" userId="f53a0154-d3a6-4995-a654-bafaeb40b6fd" providerId="ADAL" clId="{2ABA498E-9E3F-45EB-9E82-6C6908AA6A78}" dt="2021-12-27T06:30:00.507" v="436" actId="478"/>
          <ac:picMkLst>
            <pc:docMk/>
            <pc:sldMk cId="1876070840" sldId="345"/>
            <ac:picMk id="26" creationId="{8FFE1660-65EB-4BAD-AB03-78E1BD0800A9}"/>
          </ac:picMkLst>
        </pc:picChg>
      </pc:sldChg>
      <pc:sldChg chg="addSp delSp modSp del mod">
        <pc:chgData name="小池 龍之" userId="f53a0154-d3a6-4995-a654-bafaeb40b6fd" providerId="ADAL" clId="{2ABA498E-9E3F-45EB-9E82-6C6908AA6A78}" dt="2021-12-27T06:31:45.225" v="531" actId="47"/>
        <pc:sldMkLst>
          <pc:docMk/>
          <pc:sldMk cId="196254234" sldId="346"/>
        </pc:sldMkLst>
        <pc:spChg chg="del">
          <ac:chgData name="小池 龍之" userId="f53a0154-d3a6-4995-a654-bafaeb40b6fd" providerId="ADAL" clId="{2ABA498E-9E3F-45EB-9E82-6C6908AA6A78}" dt="2021-12-27T06:14:28.180" v="61" actId="478"/>
          <ac:spMkLst>
            <pc:docMk/>
            <pc:sldMk cId="196254234" sldId="346"/>
            <ac:spMk id="49" creationId="{BCBE550C-D883-4C1F-959D-202D1FD1217E}"/>
          </ac:spMkLst>
        </pc:spChg>
        <pc:spChg chg="del">
          <ac:chgData name="小池 龍之" userId="f53a0154-d3a6-4995-a654-bafaeb40b6fd" providerId="ADAL" clId="{2ABA498E-9E3F-45EB-9E82-6C6908AA6A78}" dt="2021-12-27T06:30:47.816" v="465" actId="478"/>
          <ac:spMkLst>
            <pc:docMk/>
            <pc:sldMk cId="196254234" sldId="346"/>
            <ac:spMk id="53" creationId="{1BA0E2F3-22E6-404B-99B8-A4198EDCE633}"/>
          </ac:spMkLst>
        </pc:spChg>
        <pc:spChg chg="del">
          <ac:chgData name="小池 龍之" userId="f53a0154-d3a6-4995-a654-bafaeb40b6fd" providerId="ADAL" clId="{2ABA498E-9E3F-45EB-9E82-6C6908AA6A78}" dt="2021-12-27T06:30:47.816" v="465" actId="478"/>
          <ac:spMkLst>
            <pc:docMk/>
            <pc:sldMk cId="196254234" sldId="346"/>
            <ac:spMk id="54" creationId="{12334C77-8D82-4565-9D46-14B0006CEC0D}"/>
          </ac:spMkLst>
        </pc:spChg>
        <pc:spChg chg="del">
          <ac:chgData name="小池 龍之" userId="f53a0154-d3a6-4995-a654-bafaeb40b6fd" providerId="ADAL" clId="{2ABA498E-9E3F-45EB-9E82-6C6908AA6A78}" dt="2021-12-27T06:30:49.349" v="466" actId="478"/>
          <ac:spMkLst>
            <pc:docMk/>
            <pc:sldMk cId="196254234" sldId="346"/>
            <ac:spMk id="55" creationId="{CED1B0B6-678B-425D-AD2B-F9678F688EBF}"/>
          </ac:spMkLst>
        </pc:spChg>
        <pc:spChg chg="del">
          <ac:chgData name="小池 龍之" userId="f53a0154-d3a6-4995-a654-bafaeb40b6fd" providerId="ADAL" clId="{2ABA498E-9E3F-45EB-9E82-6C6908AA6A78}" dt="2021-12-27T06:30:53.326" v="469" actId="478"/>
          <ac:spMkLst>
            <pc:docMk/>
            <pc:sldMk cId="196254234" sldId="346"/>
            <ac:spMk id="56" creationId="{2C30AA5E-6200-4666-A5AC-F4951B8F006C}"/>
          </ac:spMkLst>
        </pc:spChg>
        <pc:spChg chg="add del mod">
          <ac:chgData name="小池 龍之" userId="f53a0154-d3a6-4995-a654-bafaeb40b6fd" providerId="ADAL" clId="{2ABA498E-9E3F-45EB-9E82-6C6908AA6A78}" dt="2021-12-27T06:30:51.456" v="468" actId="478"/>
          <ac:spMkLst>
            <pc:docMk/>
            <pc:sldMk cId="196254234" sldId="346"/>
            <ac:spMk id="57" creationId="{D0B2DE2A-A65B-456A-903D-8AACD7177C1B}"/>
          </ac:spMkLst>
        </pc:spChg>
        <pc:graphicFrameChg chg="del">
          <ac:chgData name="小池 龍之" userId="f53a0154-d3a6-4995-a654-bafaeb40b6fd" providerId="ADAL" clId="{2ABA498E-9E3F-45EB-9E82-6C6908AA6A78}" dt="2021-12-27T06:30:47.816" v="465" actId="478"/>
          <ac:graphicFrameMkLst>
            <pc:docMk/>
            <pc:sldMk cId="196254234" sldId="346"/>
            <ac:graphicFrameMk id="50" creationId="{8E9C1463-7CA5-447B-983E-67BF1AC009D1}"/>
          </ac:graphicFrameMkLst>
        </pc:graphicFrameChg>
        <pc:picChg chg="del">
          <ac:chgData name="小池 龍之" userId="f53a0154-d3a6-4995-a654-bafaeb40b6fd" providerId="ADAL" clId="{2ABA498E-9E3F-45EB-9E82-6C6908AA6A78}" dt="2021-12-27T06:30:47.816" v="465" actId="478"/>
          <ac:picMkLst>
            <pc:docMk/>
            <pc:sldMk cId="196254234" sldId="346"/>
            <ac:picMk id="52" creationId="{7DB6B225-B12F-4704-9E5C-8C19FCA367CB}"/>
          </ac:picMkLst>
        </pc:picChg>
      </pc:sldChg>
      <pc:sldChg chg="addSp delSp modSp del mod">
        <pc:chgData name="小池 龍之" userId="f53a0154-d3a6-4995-a654-bafaeb40b6fd" providerId="ADAL" clId="{2ABA498E-9E3F-45EB-9E82-6C6908AA6A78}" dt="2021-12-27T06:17:23.396" v="147" actId="47"/>
        <pc:sldMkLst>
          <pc:docMk/>
          <pc:sldMk cId="1174911137" sldId="347"/>
        </pc:sldMkLst>
        <pc:spChg chg="del">
          <ac:chgData name="小池 龍之" userId="f53a0154-d3a6-4995-a654-bafaeb40b6fd" providerId="ADAL" clId="{2ABA498E-9E3F-45EB-9E82-6C6908AA6A78}" dt="2021-12-27T06:14:24.488" v="59" actId="478"/>
          <ac:spMkLst>
            <pc:docMk/>
            <pc:sldMk cId="1174911137" sldId="347"/>
            <ac:spMk id="13" creationId="{B6A26273-62A8-4C6C-ABB2-534DD3D11E8A}"/>
          </ac:spMkLst>
        </pc:spChg>
        <pc:spChg chg="add mod">
          <ac:chgData name="小池 龍之" userId="f53a0154-d3a6-4995-a654-bafaeb40b6fd" providerId="ADAL" clId="{2ABA498E-9E3F-45EB-9E82-6C6908AA6A78}" dt="2021-12-27T06:14:44.291" v="64"/>
          <ac:spMkLst>
            <pc:docMk/>
            <pc:sldMk cId="1174911137" sldId="347"/>
            <ac:spMk id="31" creationId="{7A10F5D4-5737-494C-92CE-F4C28875FD0D}"/>
          </ac:spMkLst>
        </pc:spChg>
      </pc:sldChg>
      <pc:sldChg chg="addSp delSp modSp mod ord">
        <pc:chgData name="小池 龍之" userId="f53a0154-d3a6-4995-a654-bafaeb40b6fd" providerId="ADAL" clId="{2ABA498E-9E3F-45EB-9E82-6C6908AA6A78}" dt="2021-12-27T06:59:27.435" v="1205" actId="1038"/>
        <pc:sldMkLst>
          <pc:docMk/>
          <pc:sldMk cId="2127427153" sldId="349"/>
        </pc:sldMkLst>
        <pc:spChg chg="add mod">
          <ac:chgData name="小池 龍之" userId="f53a0154-d3a6-4995-a654-bafaeb40b6fd" providerId="ADAL" clId="{2ABA498E-9E3F-45EB-9E82-6C6908AA6A78}" dt="2021-12-27T06:59:27.435" v="1205" actId="1038"/>
          <ac:spMkLst>
            <pc:docMk/>
            <pc:sldMk cId="2127427153" sldId="349"/>
            <ac:spMk id="3" creationId="{DBFEE8E3-6A5E-455D-989F-9E2267A59A9F}"/>
          </ac:spMkLst>
        </pc:spChg>
        <pc:spChg chg="add mod">
          <ac:chgData name="小池 龍之" userId="f53a0154-d3a6-4995-a654-bafaeb40b6fd" providerId="ADAL" clId="{2ABA498E-9E3F-45EB-9E82-6C6908AA6A78}" dt="2021-12-27T06:48:56.655" v="1039" actId="164"/>
          <ac:spMkLst>
            <pc:docMk/>
            <pc:sldMk cId="2127427153" sldId="349"/>
            <ac:spMk id="4" creationId="{8A8677EE-8E1D-4AE4-8536-D2224CB890A6}"/>
          </ac:spMkLst>
        </pc:spChg>
        <pc:spChg chg="add mod">
          <ac:chgData name="小池 龍之" userId="f53a0154-d3a6-4995-a654-bafaeb40b6fd" providerId="ADAL" clId="{2ABA498E-9E3F-45EB-9E82-6C6908AA6A78}" dt="2021-12-27T06:51:01.069" v="1069" actId="20577"/>
          <ac:spMkLst>
            <pc:docMk/>
            <pc:sldMk cId="2127427153" sldId="349"/>
            <ac:spMk id="5" creationId="{65E4909F-7F44-4AED-B7C2-063044A40E34}"/>
          </ac:spMkLst>
        </pc:spChg>
        <pc:spChg chg="add mod">
          <ac:chgData name="小池 龍之" userId="f53a0154-d3a6-4995-a654-bafaeb40b6fd" providerId="ADAL" clId="{2ABA498E-9E3F-45EB-9E82-6C6908AA6A78}" dt="2021-12-27T06:59:11.464" v="1197" actId="164"/>
          <ac:spMkLst>
            <pc:docMk/>
            <pc:sldMk cId="2127427153" sldId="349"/>
            <ac:spMk id="10" creationId="{1010A990-D2DC-46A8-BDB7-8D9C8CB20B57}"/>
          </ac:spMkLst>
        </pc:spChg>
        <pc:spChg chg="add mod">
          <ac:chgData name="小池 龍之" userId="f53a0154-d3a6-4995-a654-bafaeb40b6fd" providerId="ADAL" clId="{2ABA498E-9E3F-45EB-9E82-6C6908AA6A78}" dt="2021-12-27T06:43:19.400" v="832" actId="164"/>
          <ac:spMkLst>
            <pc:docMk/>
            <pc:sldMk cId="2127427153" sldId="349"/>
            <ac:spMk id="13" creationId="{D89BFA4B-9768-45A9-B259-6BEF8E082A24}"/>
          </ac:spMkLst>
        </pc:spChg>
        <pc:spChg chg="add mod">
          <ac:chgData name="小池 龍之" userId="f53a0154-d3a6-4995-a654-bafaeb40b6fd" providerId="ADAL" clId="{2ABA498E-9E3F-45EB-9E82-6C6908AA6A78}" dt="2021-12-27T06:14:46.878" v="67"/>
          <ac:spMkLst>
            <pc:docMk/>
            <pc:sldMk cId="2127427153" sldId="349"/>
            <ac:spMk id="14" creationId="{53AF35BB-1D0B-4A2E-BA93-9B8848F974BF}"/>
          </ac:spMkLst>
        </pc:spChg>
        <pc:spChg chg="add mod">
          <ac:chgData name="小池 龍之" userId="f53a0154-d3a6-4995-a654-bafaeb40b6fd" providerId="ADAL" clId="{2ABA498E-9E3F-45EB-9E82-6C6908AA6A78}" dt="2021-12-27T06:43:19.400" v="832" actId="164"/>
          <ac:spMkLst>
            <pc:docMk/>
            <pc:sldMk cId="2127427153" sldId="349"/>
            <ac:spMk id="15" creationId="{E1913022-8B0C-4BF8-B284-B52D005F41BD}"/>
          </ac:spMkLst>
        </pc:spChg>
        <pc:spChg chg="mod">
          <ac:chgData name="小池 龍之" userId="f53a0154-d3a6-4995-a654-bafaeb40b6fd" providerId="ADAL" clId="{2ABA498E-9E3F-45EB-9E82-6C6908AA6A78}" dt="2021-12-27T06:43:24.379" v="833" actId="571"/>
          <ac:spMkLst>
            <pc:docMk/>
            <pc:sldMk cId="2127427153" sldId="349"/>
            <ac:spMk id="17" creationId="{3B9F67FB-96EA-4B56-A599-E3DAB3B401D3}"/>
          </ac:spMkLst>
        </pc:spChg>
        <pc:spChg chg="mod">
          <ac:chgData name="小池 龍之" userId="f53a0154-d3a6-4995-a654-bafaeb40b6fd" providerId="ADAL" clId="{2ABA498E-9E3F-45EB-9E82-6C6908AA6A78}" dt="2021-12-27T06:43:24.379" v="833" actId="571"/>
          <ac:spMkLst>
            <pc:docMk/>
            <pc:sldMk cId="2127427153" sldId="349"/>
            <ac:spMk id="18" creationId="{AC7EF63C-1793-421C-8F4E-BC5A340F18C5}"/>
          </ac:spMkLst>
        </pc:spChg>
        <pc:spChg chg="mod">
          <ac:chgData name="小池 龍之" userId="f53a0154-d3a6-4995-a654-bafaeb40b6fd" providerId="ADAL" clId="{2ABA498E-9E3F-45EB-9E82-6C6908AA6A78}" dt="2021-12-27T06:43:24.379" v="833" actId="571"/>
          <ac:spMkLst>
            <pc:docMk/>
            <pc:sldMk cId="2127427153" sldId="349"/>
            <ac:spMk id="19" creationId="{7FBC6B38-7B8C-4756-A012-65C88B6EE448}"/>
          </ac:spMkLst>
        </pc:spChg>
        <pc:spChg chg="mod">
          <ac:chgData name="小池 龍之" userId="f53a0154-d3a6-4995-a654-bafaeb40b6fd" providerId="ADAL" clId="{2ABA498E-9E3F-45EB-9E82-6C6908AA6A78}" dt="2021-12-27T06:43:24.379" v="833" actId="571"/>
          <ac:spMkLst>
            <pc:docMk/>
            <pc:sldMk cId="2127427153" sldId="349"/>
            <ac:spMk id="20" creationId="{77D93178-7E7B-43AE-B3B7-4F24C7F059AC}"/>
          </ac:spMkLst>
        </pc:spChg>
        <pc:spChg chg="add mod">
          <ac:chgData name="小池 龍之" userId="f53a0154-d3a6-4995-a654-bafaeb40b6fd" providerId="ADAL" clId="{2ABA498E-9E3F-45EB-9E82-6C6908AA6A78}" dt="2021-12-27T06:59:11.464" v="1197" actId="164"/>
          <ac:spMkLst>
            <pc:docMk/>
            <pc:sldMk cId="2127427153" sldId="349"/>
            <ac:spMk id="21" creationId="{C7E6B2AD-23EB-41E6-AD9B-359ABF79323A}"/>
          </ac:spMkLst>
        </pc:spChg>
        <pc:spChg chg="add mod">
          <ac:chgData name="小池 龍之" userId="f53a0154-d3a6-4995-a654-bafaeb40b6fd" providerId="ADAL" clId="{2ABA498E-9E3F-45EB-9E82-6C6908AA6A78}" dt="2021-12-27T06:43:19.400" v="832" actId="164"/>
          <ac:spMkLst>
            <pc:docMk/>
            <pc:sldMk cId="2127427153" sldId="349"/>
            <ac:spMk id="22" creationId="{5C89CF71-1F88-46F1-B035-648FB94C8FD3}"/>
          </ac:spMkLst>
        </pc:spChg>
        <pc:spChg chg="add mod">
          <ac:chgData name="小池 龍之" userId="f53a0154-d3a6-4995-a654-bafaeb40b6fd" providerId="ADAL" clId="{2ABA498E-9E3F-45EB-9E82-6C6908AA6A78}" dt="2021-12-27T06:43:19.400" v="832" actId="164"/>
          <ac:spMkLst>
            <pc:docMk/>
            <pc:sldMk cId="2127427153" sldId="349"/>
            <ac:spMk id="23" creationId="{7D0B254C-8092-42B5-B30C-59DF5345F79A}"/>
          </ac:spMkLst>
        </pc:spChg>
        <pc:spChg chg="add mod">
          <ac:chgData name="小池 龍之" userId="f53a0154-d3a6-4995-a654-bafaeb40b6fd" providerId="ADAL" clId="{2ABA498E-9E3F-45EB-9E82-6C6908AA6A78}" dt="2021-12-27T06:43:19.400" v="832" actId="164"/>
          <ac:spMkLst>
            <pc:docMk/>
            <pc:sldMk cId="2127427153" sldId="349"/>
            <ac:spMk id="24" creationId="{205E19A9-934C-4721-87E1-DB21D54F3DB9}"/>
          </ac:spMkLst>
        </pc:spChg>
        <pc:spChg chg="add mod">
          <ac:chgData name="小池 龍之" userId="f53a0154-d3a6-4995-a654-bafaeb40b6fd" providerId="ADAL" clId="{2ABA498E-9E3F-45EB-9E82-6C6908AA6A78}" dt="2021-12-27T06:43:19.400" v="832" actId="164"/>
          <ac:spMkLst>
            <pc:docMk/>
            <pc:sldMk cId="2127427153" sldId="349"/>
            <ac:spMk id="25" creationId="{BF45D2D3-76F2-4474-8C6D-BDBF6B7BD644}"/>
          </ac:spMkLst>
        </pc:spChg>
        <pc:spChg chg="mod">
          <ac:chgData name="小池 龍之" userId="f53a0154-d3a6-4995-a654-bafaeb40b6fd" providerId="ADAL" clId="{2ABA498E-9E3F-45EB-9E82-6C6908AA6A78}" dt="2021-12-27T06:43:24.379" v="833" actId="571"/>
          <ac:spMkLst>
            <pc:docMk/>
            <pc:sldMk cId="2127427153" sldId="349"/>
            <ac:spMk id="26" creationId="{79B690E7-CB57-45B1-84EA-D4EC333AD161}"/>
          </ac:spMkLst>
        </pc:spChg>
        <pc:spChg chg="mod">
          <ac:chgData name="小池 龍之" userId="f53a0154-d3a6-4995-a654-bafaeb40b6fd" providerId="ADAL" clId="{2ABA498E-9E3F-45EB-9E82-6C6908AA6A78}" dt="2021-12-27T06:43:24.379" v="833" actId="571"/>
          <ac:spMkLst>
            <pc:docMk/>
            <pc:sldMk cId="2127427153" sldId="349"/>
            <ac:spMk id="27" creationId="{3FB1D35D-36BB-47BC-898F-CB7935B87466}"/>
          </ac:spMkLst>
        </pc:spChg>
        <pc:spChg chg="add mod">
          <ac:chgData name="小池 龍之" userId="f53a0154-d3a6-4995-a654-bafaeb40b6fd" providerId="ADAL" clId="{2ABA498E-9E3F-45EB-9E82-6C6908AA6A78}" dt="2021-12-27T06:59:11.464" v="1197" actId="164"/>
          <ac:spMkLst>
            <pc:docMk/>
            <pc:sldMk cId="2127427153" sldId="349"/>
            <ac:spMk id="28" creationId="{E854C152-31FB-4988-8FA6-F77F25BB02F4}"/>
          </ac:spMkLst>
        </pc:spChg>
        <pc:spChg chg="add mod">
          <ac:chgData name="小池 龍之" userId="f53a0154-d3a6-4995-a654-bafaeb40b6fd" providerId="ADAL" clId="{2ABA498E-9E3F-45EB-9E82-6C6908AA6A78}" dt="2021-12-27T06:59:11.464" v="1197" actId="164"/>
          <ac:spMkLst>
            <pc:docMk/>
            <pc:sldMk cId="2127427153" sldId="349"/>
            <ac:spMk id="29" creationId="{B1E0D00F-5072-4072-90DC-7A966D8E4329}"/>
          </ac:spMkLst>
        </pc:spChg>
        <pc:spChg chg="add mod">
          <ac:chgData name="小池 龍之" userId="f53a0154-d3a6-4995-a654-bafaeb40b6fd" providerId="ADAL" clId="{2ABA498E-9E3F-45EB-9E82-6C6908AA6A78}" dt="2021-12-27T06:59:11.464" v="1197" actId="164"/>
          <ac:spMkLst>
            <pc:docMk/>
            <pc:sldMk cId="2127427153" sldId="349"/>
            <ac:spMk id="30" creationId="{75BA61FD-3C9D-4B6D-B44C-F08EF1B04342}"/>
          </ac:spMkLst>
        </pc:spChg>
        <pc:spChg chg="add mod">
          <ac:chgData name="小池 龍之" userId="f53a0154-d3a6-4995-a654-bafaeb40b6fd" providerId="ADAL" clId="{2ABA498E-9E3F-45EB-9E82-6C6908AA6A78}" dt="2021-12-27T06:48:56.655" v="1039" actId="164"/>
          <ac:spMkLst>
            <pc:docMk/>
            <pc:sldMk cId="2127427153" sldId="349"/>
            <ac:spMk id="31" creationId="{2E41F3A8-92E9-4774-8170-A490D2FE17CF}"/>
          </ac:spMkLst>
        </pc:spChg>
        <pc:spChg chg="add mod">
          <ac:chgData name="小池 龍之" userId="f53a0154-d3a6-4995-a654-bafaeb40b6fd" providerId="ADAL" clId="{2ABA498E-9E3F-45EB-9E82-6C6908AA6A78}" dt="2021-12-27T06:48:56.655" v="1039" actId="164"/>
          <ac:spMkLst>
            <pc:docMk/>
            <pc:sldMk cId="2127427153" sldId="349"/>
            <ac:spMk id="32" creationId="{E86E0C72-BBEC-46FD-9292-96ED5EA8BD5E}"/>
          </ac:spMkLst>
        </pc:spChg>
        <pc:spChg chg="add mod">
          <ac:chgData name="小池 龍之" userId="f53a0154-d3a6-4995-a654-bafaeb40b6fd" providerId="ADAL" clId="{2ABA498E-9E3F-45EB-9E82-6C6908AA6A78}" dt="2021-12-27T06:48:56.655" v="1039" actId="164"/>
          <ac:spMkLst>
            <pc:docMk/>
            <pc:sldMk cId="2127427153" sldId="349"/>
            <ac:spMk id="33" creationId="{7B1C07FD-1CAA-4273-AB48-09AF18FB2452}"/>
          </ac:spMkLst>
        </pc:spChg>
        <pc:spChg chg="add mod">
          <ac:chgData name="小池 龍之" userId="f53a0154-d3a6-4995-a654-bafaeb40b6fd" providerId="ADAL" clId="{2ABA498E-9E3F-45EB-9E82-6C6908AA6A78}" dt="2021-12-27T06:48:56.655" v="1039" actId="164"/>
          <ac:spMkLst>
            <pc:docMk/>
            <pc:sldMk cId="2127427153" sldId="349"/>
            <ac:spMk id="34" creationId="{017D8732-494B-432A-9CA4-CB79FB6BE17D}"/>
          </ac:spMkLst>
        </pc:spChg>
        <pc:spChg chg="add mod">
          <ac:chgData name="小池 龍之" userId="f53a0154-d3a6-4995-a654-bafaeb40b6fd" providerId="ADAL" clId="{2ABA498E-9E3F-45EB-9E82-6C6908AA6A78}" dt="2021-12-27T06:48:56.655" v="1039" actId="164"/>
          <ac:spMkLst>
            <pc:docMk/>
            <pc:sldMk cId="2127427153" sldId="349"/>
            <ac:spMk id="35" creationId="{7E7D2D63-2205-4CF6-B398-E45C731683B1}"/>
          </ac:spMkLst>
        </pc:spChg>
        <pc:spChg chg="mod">
          <ac:chgData name="小池 龍之" userId="f53a0154-d3a6-4995-a654-bafaeb40b6fd" providerId="ADAL" clId="{2ABA498E-9E3F-45EB-9E82-6C6908AA6A78}" dt="2021-12-27T06:49:02.650" v="1040" actId="571"/>
          <ac:spMkLst>
            <pc:docMk/>
            <pc:sldMk cId="2127427153" sldId="349"/>
            <ac:spMk id="37" creationId="{42C7DFB0-29E2-474A-AF4D-39C852779F62}"/>
          </ac:spMkLst>
        </pc:spChg>
        <pc:spChg chg="mod">
          <ac:chgData name="小池 龍之" userId="f53a0154-d3a6-4995-a654-bafaeb40b6fd" providerId="ADAL" clId="{2ABA498E-9E3F-45EB-9E82-6C6908AA6A78}" dt="2021-12-27T06:31:40.369" v="528"/>
          <ac:spMkLst>
            <pc:docMk/>
            <pc:sldMk cId="2127427153" sldId="349"/>
            <ac:spMk id="38" creationId="{E43326BC-A609-4386-99BE-A68AA531A3B1}"/>
          </ac:spMkLst>
        </pc:spChg>
        <pc:spChg chg="mod">
          <ac:chgData name="小池 龍之" userId="f53a0154-d3a6-4995-a654-bafaeb40b6fd" providerId="ADAL" clId="{2ABA498E-9E3F-45EB-9E82-6C6908AA6A78}" dt="2021-12-27T06:49:02.650" v="1040" actId="571"/>
          <ac:spMkLst>
            <pc:docMk/>
            <pc:sldMk cId="2127427153" sldId="349"/>
            <ac:spMk id="39" creationId="{67A46B42-3FCD-4320-B3DA-C064363E17DE}"/>
          </ac:spMkLst>
        </pc:spChg>
        <pc:spChg chg="mod">
          <ac:chgData name="小池 龍之" userId="f53a0154-d3a6-4995-a654-bafaeb40b6fd" providerId="ADAL" clId="{2ABA498E-9E3F-45EB-9E82-6C6908AA6A78}" dt="2021-12-27T06:49:02.650" v="1040" actId="571"/>
          <ac:spMkLst>
            <pc:docMk/>
            <pc:sldMk cId="2127427153" sldId="349"/>
            <ac:spMk id="40" creationId="{139C4AEE-3C65-47C9-B517-A3C1D3E0C7CA}"/>
          </ac:spMkLst>
        </pc:spChg>
        <pc:spChg chg="mod">
          <ac:chgData name="小池 龍之" userId="f53a0154-d3a6-4995-a654-bafaeb40b6fd" providerId="ADAL" clId="{2ABA498E-9E3F-45EB-9E82-6C6908AA6A78}" dt="2021-12-27T06:49:32.660" v="1046" actId="20577"/>
          <ac:spMkLst>
            <pc:docMk/>
            <pc:sldMk cId="2127427153" sldId="349"/>
            <ac:spMk id="41" creationId="{6146A8AA-73BB-4718-9E8A-989FFDF56705}"/>
          </ac:spMkLst>
        </pc:spChg>
        <pc:spChg chg="mod">
          <ac:chgData name="小池 龍之" userId="f53a0154-d3a6-4995-a654-bafaeb40b6fd" providerId="ADAL" clId="{2ABA498E-9E3F-45EB-9E82-6C6908AA6A78}" dt="2021-12-27T06:49:35.082" v="1047" actId="20577"/>
          <ac:spMkLst>
            <pc:docMk/>
            <pc:sldMk cId="2127427153" sldId="349"/>
            <ac:spMk id="42" creationId="{5E74601B-6AA5-4CE5-96F2-71F631E75A15}"/>
          </ac:spMkLst>
        </pc:spChg>
        <pc:spChg chg="mod">
          <ac:chgData name="小池 龍之" userId="f53a0154-d3a6-4995-a654-bafaeb40b6fd" providerId="ADAL" clId="{2ABA498E-9E3F-45EB-9E82-6C6908AA6A78}" dt="2021-12-27T06:49:02.650" v="1040" actId="571"/>
          <ac:spMkLst>
            <pc:docMk/>
            <pc:sldMk cId="2127427153" sldId="349"/>
            <ac:spMk id="43" creationId="{DB514D94-52CB-4175-A073-67C6CF9BED6B}"/>
          </ac:spMkLst>
        </pc:spChg>
        <pc:spChg chg="del">
          <ac:chgData name="小池 龍之" userId="f53a0154-d3a6-4995-a654-bafaeb40b6fd" providerId="ADAL" clId="{2ABA498E-9E3F-45EB-9E82-6C6908AA6A78}" dt="2021-12-27T06:14:32.203" v="62" actId="478"/>
          <ac:spMkLst>
            <pc:docMk/>
            <pc:sldMk cId="2127427153" sldId="349"/>
            <ac:spMk id="49" creationId="{BCBE550C-D883-4C1F-959D-202D1FD1217E}"/>
          </ac:spMkLst>
        </pc:spChg>
        <pc:spChg chg="del">
          <ac:chgData name="小池 龍之" userId="f53a0154-d3a6-4995-a654-bafaeb40b6fd" providerId="ADAL" clId="{2ABA498E-9E3F-45EB-9E82-6C6908AA6A78}" dt="2021-12-27T06:30:57.234" v="470" actId="478"/>
          <ac:spMkLst>
            <pc:docMk/>
            <pc:sldMk cId="2127427153" sldId="349"/>
            <ac:spMk id="53" creationId="{1BA0E2F3-22E6-404B-99B8-A4198EDCE633}"/>
          </ac:spMkLst>
        </pc:spChg>
        <pc:spChg chg="del">
          <ac:chgData name="小池 龍之" userId="f53a0154-d3a6-4995-a654-bafaeb40b6fd" providerId="ADAL" clId="{2ABA498E-9E3F-45EB-9E82-6C6908AA6A78}" dt="2021-12-27T06:30:57.234" v="470" actId="478"/>
          <ac:spMkLst>
            <pc:docMk/>
            <pc:sldMk cId="2127427153" sldId="349"/>
            <ac:spMk id="54" creationId="{12334C77-8D82-4565-9D46-14B0006CEC0D}"/>
          </ac:spMkLst>
        </pc:spChg>
        <pc:spChg chg="del">
          <ac:chgData name="小池 龍之" userId="f53a0154-d3a6-4995-a654-bafaeb40b6fd" providerId="ADAL" clId="{2ABA498E-9E3F-45EB-9E82-6C6908AA6A78}" dt="2021-12-27T06:30:57.234" v="470" actId="478"/>
          <ac:spMkLst>
            <pc:docMk/>
            <pc:sldMk cId="2127427153" sldId="349"/>
            <ac:spMk id="55" creationId="{CED1B0B6-678B-425D-AD2B-F9678F688EBF}"/>
          </ac:spMkLst>
        </pc:spChg>
        <pc:spChg chg="del">
          <ac:chgData name="小池 龍之" userId="f53a0154-d3a6-4995-a654-bafaeb40b6fd" providerId="ADAL" clId="{2ABA498E-9E3F-45EB-9E82-6C6908AA6A78}" dt="2021-12-27T06:30:57.234" v="470" actId="478"/>
          <ac:spMkLst>
            <pc:docMk/>
            <pc:sldMk cId="2127427153" sldId="349"/>
            <ac:spMk id="56" creationId="{2C30AA5E-6200-4666-A5AC-F4951B8F006C}"/>
          </ac:spMkLst>
        </pc:spChg>
        <pc:grpChg chg="add mod">
          <ac:chgData name="小池 龍之" userId="f53a0154-d3a6-4995-a654-bafaeb40b6fd" providerId="ADAL" clId="{2ABA498E-9E3F-45EB-9E82-6C6908AA6A78}" dt="2021-12-27T06:59:11.464" v="1197" actId="164"/>
          <ac:grpSpMkLst>
            <pc:docMk/>
            <pc:sldMk cId="2127427153" sldId="349"/>
            <ac:grpSpMk id="2" creationId="{CA19E8CF-1BDA-42D6-9B6B-9958A4B371E7}"/>
          </ac:grpSpMkLst>
        </pc:grpChg>
        <pc:grpChg chg="add mod">
          <ac:chgData name="小池 龍之" userId="f53a0154-d3a6-4995-a654-bafaeb40b6fd" providerId="ADAL" clId="{2ABA498E-9E3F-45EB-9E82-6C6908AA6A78}" dt="2021-12-27T06:59:11.464" v="1197" actId="164"/>
          <ac:grpSpMkLst>
            <pc:docMk/>
            <pc:sldMk cId="2127427153" sldId="349"/>
            <ac:grpSpMk id="6" creationId="{1455F848-EEE4-4DB2-A442-98EBE294A885}"/>
          </ac:grpSpMkLst>
        </pc:grpChg>
        <pc:grpChg chg="add mod">
          <ac:chgData name="小池 龍之" userId="f53a0154-d3a6-4995-a654-bafaeb40b6fd" providerId="ADAL" clId="{2ABA498E-9E3F-45EB-9E82-6C6908AA6A78}" dt="2021-12-27T06:59:11.464" v="1197" actId="164"/>
          <ac:grpSpMkLst>
            <pc:docMk/>
            <pc:sldMk cId="2127427153" sldId="349"/>
            <ac:grpSpMk id="8" creationId="{542D5644-E5EC-41FB-9C0A-916AAEEBBC0A}"/>
          </ac:grpSpMkLst>
        </pc:grpChg>
        <pc:grpChg chg="add mod">
          <ac:chgData name="小池 龍之" userId="f53a0154-d3a6-4995-a654-bafaeb40b6fd" providerId="ADAL" clId="{2ABA498E-9E3F-45EB-9E82-6C6908AA6A78}" dt="2021-12-27T06:59:11.464" v="1197" actId="164"/>
          <ac:grpSpMkLst>
            <pc:docMk/>
            <pc:sldMk cId="2127427153" sldId="349"/>
            <ac:grpSpMk id="16" creationId="{0E4B2C01-B382-45A6-A75D-78FADD3AFF80}"/>
          </ac:grpSpMkLst>
        </pc:grpChg>
        <pc:grpChg chg="add mod">
          <ac:chgData name="小池 龍之" userId="f53a0154-d3a6-4995-a654-bafaeb40b6fd" providerId="ADAL" clId="{2ABA498E-9E3F-45EB-9E82-6C6908AA6A78}" dt="2021-12-27T06:59:11.464" v="1197" actId="164"/>
          <ac:grpSpMkLst>
            <pc:docMk/>
            <pc:sldMk cId="2127427153" sldId="349"/>
            <ac:grpSpMk id="36" creationId="{6A77345B-D64A-4B49-B3BA-9A6F2A4A9556}"/>
          </ac:grpSpMkLst>
        </pc:grpChg>
        <pc:graphicFrameChg chg="del">
          <ac:chgData name="小池 龍之" userId="f53a0154-d3a6-4995-a654-bafaeb40b6fd" providerId="ADAL" clId="{2ABA498E-9E3F-45EB-9E82-6C6908AA6A78}" dt="2021-12-27T06:30:57.234" v="470" actId="478"/>
          <ac:graphicFrameMkLst>
            <pc:docMk/>
            <pc:sldMk cId="2127427153" sldId="349"/>
            <ac:graphicFrameMk id="13" creationId="{3DB8136E-2F8E-4F99-B799-27A61DE6DCA6}"/>
          </ac:graphicFrameMkLst>
        </pc:graphicFrameChg>
        <pc:picChg chg="del">
          <ac:chgData name="小池 龍之" userId="f53a0154-d3a6-4995-a654-bafaeb40b6fd" providerId="ADAL" clId="{2ABA498E-9E3F-45EB-9E82-6C6908AA6A78}" dt="2021-12-27T06:30:57.234" v="470" actId="478"/>
          <ac:picMkLst>
            <pc:docMk/>
            <pc:sldMk cId="2127427153" sldId="349"/>
            <ac:picMk id="3" creationId="{099EBF36-3AF1-4FC7-B4F0-C2F6F295142C}"/>
          </ac:picMkLst>
        </pc:picChg>
        <pc:picChg chg="add del mod modCrop">
          <ac:chgData name="小池 龍之" userId="f53a0154-d3a6-4995-a654-bafaeb40b6fd" providerId="ADAL" clId="{2ABA498E-9E3F-45EB-9E82-6C6908AA6A78}" dt="2021-12-27T06:50:04.376" v="1048" actId="478"/>
          <ac:picMkLst>
            <pc:docMk/>
            <pc:sldMk cId="2127427153" sldId="349"/>
            <ac:picMk id="7" creationId="{084363CA-F68C-436A-B9EA-D67053A41F6A}"/>
          </ac:picMkLst>
        </pc:picChg>
        <pc:picChg chg="add mod">
          <ac:chgData name="小池 龍之" userId="f53a0154-d3a6-4995-a654-bafaeb40b6fd" providerId="ADAL" clId="{2ABA498E-9E3F-45EB-9E82-6C6908AA6A78}" dt="2021-12-27T06:59:11.464" v="1197" actId="164"/>
          <ac:picMkLst>
            <pc:docMk/>
            <pc:sldMk cId="2127427153" sldId="349"/>
            <ac:picMk id="9" creationId="{0B6540BD-93A4-4B26-87A0-056047054EC2}"/>
          </ac:picMkLst>
        </pc:picChg>
      </pc:sldChg>
      <pc:sldChg chg="addSp delSp modSp add mod">
        <pc:chgData name="小池 龍之" userId="f53a0154-d3a6-4995-a654-bafaeb40b6fd" providerId="ADAL" clId="{2ABA498E-9E3F-45EB-9E82-6C6908AA6A78}" dt="2021-12-27T06:21:32.858" v="282" actId="21"/>
        <pc:sldMkLst>
          <pc:docMk/>
          <pc:sldMk cId="4138736688" sldId="350"/>
        </pc:sldMkLst>
        <pc:spChg chg="add del mod">
          <ac:chgData name="小池 龍之" userId="f53a0154-d3a6-4995-a654-bafaeb40b6fd" providerId="ADAL" clId="{2ABA498E-9E3F-45EB-9E82-6C6908AA6A78}" dt="2021-12-27T06:21:32.858" v="282" actId="21"/>
          <ac:spMkLst>
            <pc:docMk/>
            <pc:sldMk cId="4138736688" sldId="350"/>
            <ac:spMk id="2" creationId="{23B0E4C7-C8E1-46E9-827F-D537978A5FA0}"/>
          </ac:spMkLst>
        </pc:spChg>
        <pc:spChg chg="mod">
          <ac:chgData name="小池 龍之" userId="f53a0154-d3a6-4995-a654-bafaeb40b6fd" providerId="ADAL" clId="{2ABA498E-9E3F-45EB-9E82-6C6908AA6A78}" dt="2021-12-27T06:18:07.254" v="172"/>
          <ac:spMkLst>
            <pc:docMk/>
            <pc:sldMk cId="4138736688" sldId="350"/>
            <ac:spMk id="15" creationId="{3266693F-D6D2-4AF0-B52E-5D9604A95DCA}"/>
          </ac:spMkLst>
        </pc:spChg>
        <pc:spChg chg="mod">
          <ac:chgData name="小池 龍之" userId="f53a0154-d3a6-4995-a654-bafaeb40b6fd" providerId="ADAL" clId="{2ABA498E-9E3F-45EB-9E82-6C6908AA6A78}" dt="2021-12-27T06:20:55.049" v="275" actId="947"/>
          <ac:spMkLst>
            <pc:docMk/>
            <pc:sldMk cId="4138736688" sldId="350"/>
            <ac:spMk id="23" creationId="{CA1FD072-8552-4CC8-8778-884905FC38D0}"/>
          </ac:spMkLst>
        </pc:spChg>
        <pc:grpChg chg="del">
          <ac:chgData name="小池 龍之" userId="f53a0154-d3a6-4995-a654-bafaeb40b6fd" providerId="ADAL" clId="{2ABA498E-9E3F-45EB-9E82-6C6908AA6A78}" dt="2021-12-27T06:18:10.951" v="173" actId="478"/>
          <ac:grpSpMkLst>
            <pc:docMk/>
            <pc:sldMk cId="4138736688" sldId="350"/>
            <ac:grpSpMk id="18" creationId="{BB7A3312-4736-4A9B-B790-75F2475E57C4}"/>
          </ac:grpSpMkLst>
        </pc:grpChg>
      </pc:sldChg>
      <pc:sldChg chg="addSp delSp modSp add mod">
        <pc:chgData name="小池 龍之" userId="f53a0154-d3a6-4995-a654-bafaeb40b6fd" providerId="ADAL" clId="{2ABA498E-9E3F-45EB-9E82-6C6908AA6A78}" dt="2021-12-27T06:59:15.458" v="1198" actId="164"/>
        <pc:sldMkLst>
          <pc:docMk/>
          <pc:sldMk cId="3964490841" sldId="351"/>
        </pc:sldMkLst>
        <pc:spChg chg="add del mod">
          <ac:chgData name="小池 龍之" userId="f53a0154-d3a6-4995-a654-bafaeb40b6fd" providerId="ADAL" clId="{2ABA498E-9E3F-45EB-9E82-6C6908AA6A78}" dt="2021-12-27T06:49:14.110" v="1042" actId="478"/>
          <ac:spMkLst>
            <pc:docMk/>
            <pc:sldMk cId="3964490841" sldId="351"/>
            <ac:spMk id="4" creationId="{73CBF806-B4FC-451B-A9C3-DA0FCA6F2DF9}"/>
          </ac:spMkLst>
        </pc:spChg>
        <pc:spChg chg="add mod">
          <ac:chgData name="小池 龍之" userId="f53a0154-d3a6-4995-a654-bafaeb40b6fd" providerId="ADAL" clId="{2ABA498E-9E3F-45EB-9E82-6C6908AA6A78}" dt="2021-12-27T06:51:26.026" v="1071" actId="20577"/>
          <ac:spMkLst>
            <pc:docMk/>
            <pc:sldMk cId="3964490841" sldId="351"/>
            <ac:spMk id="6" creationId="{C25647AB-7CD9-48CC-8F99-546F0EA6DC0B}"/>
          </ac:spMkLst>
        </pc:spChg>
        <pc:spChg chg="mod">
          <ac:chgData name="小池 龍之" userId="f53a0154-d3a6-4995-a654-bafaeb40b6fd" providerId="ADAL" clId="{2ABA498E-9E3F-45EB-9E82-6C6908AA6A78}" dt="2021-12-27T06:50:34.834" v="1066"/>
          <ac:spMkLst>
            <pc:docMk/>
            <pc:sldMk cId="3964490841" sldId="351"/>
            <ac:spMk id="8" creationId="{6D613604-1627-4594-8C52-CBF2AA82EFD3}"/>
          </ac:spMkLst>
        </pc:spChg>
        <pc:spChg chg="mod">
          <ac:chgData name="小池 龍之" userId="f53a0154-d3a6-4995-a654-bafaeb40b6fd" providerId="ADAL" clId="{2ABA498E-9E3F-45EB-9E82-6C6908AA6A78}" dt="2021-12-27T06:50:34.834" v="1066"/>
          <ac:spMkLst>
            <pc:docMk/>
            <pc:sldMk cId="3964490841" sldId="351"/>
            <ac:spMk id="9" creationId="{347166C9-F64F-4034-AD00-0A7EA7E3D7ED}"/>
          </ac:spMkLst>
        </pc:spChg>
        <pc:spChg chg="mod">
          <ac:chgData name="小池 龍之" userId="f53a0154-d3a6-4995-a654-bafaeb40b6fd" providerId="ADAL" clId="{2ABA498E-9E3F-45EB-9E82-6C6908AA6A78}" dt="2021-12-27T06:50:34.834" v="1066"/>
          <ac:spMkLst>
            <pc:docMk/>
            <pc:sldMk cId="3964490841" sldId="351"/>
            <ac:spMk id="10" creationId="{B1026DBF-924F-45E6-87C3-C987B39E1655}"/>
          </ac:spMkLst>
        </pc:spChg>
        <pc:spChg chg="mod">
          <ac:chgData name="小池 龍之" userId="f53a0154-d3a6-4995-a654-bafaeb40b6fd" providerId="ADAL" clId="{2ABA498E-9E3F-45EB-9E82-6C6908AA6A78}" dt="2021-12-27T06:50:34.834" v="1066"/>
          <ac:spMkLst>
            <pc:docMk/>
            <pc:sldMk cId="3964490841" sldId="351"/>
            <ac:spMk id="11" creationId="{6F1F1414-4B8E-4D53-A2D6-D8FD0DE056C0}"/>
          </ac:spMkLst>
        </pc:spChg>
        <pc:spChg chg="mod">
          <ac:chgData name="小池 龍之" userId="f53a0154-d3a6-4995-a654-bafaeb40b6fd" providerId="ADAL" clId="{2ABA498E-9E3F-45EB-9E82-6C6908AA6A78}" dt="2021-12-27T06:50:34.834" v="1066"/>
          <ac:spMkLst>
            <pc:docMk/>
            <pc:sldMk cId="3964490841" sldId="351"/>
            <ac:spMk id="12" creationId="{29E753DC-304C-443C-81D7-6C05C4C4DA3A}"/>
          </ac:spMkLst>
        </pc:spChg>
        <pc:spChg chg="mod">
          <ac:chgData name="小池 龍之" userId="f53a0154-d3a6-4995-a654-bafaeb40b6fd" providerId="ADAL" clId="{2ABA498E-9E3F-45EB-9E82-6C6908AA6A78}" dt="2021-12-27T06:50:34.834" v="1066"/>
          <ac:spMkLst>
            <pc:docMk/>
            <pc:sldMk cId="3964490841" sldId="351"/>
            <ac:spMk id="13" creationId="{CC8B1475-1E04-4859-87F3-B37A145B22D2}"/>
          </ac:spMkLst>
        </pc:spChg>
        <pc:spChg chg="mod">
          <ac:chgData name="小池 龍之" userId="f53a0154-d3a6-4995-a654-bafaeb40b6fd" providerId="ADAL" clId="{2ABA498E-9E3F-45EB-9E82-6C6908AA6A78}" dt="2021-12-27T06:50:34.834" v="1066"/>
          <ac:spMkLst>
            <pc:docMk/>
            <pc:sldMk cId="3964490841" sldId="351"/>
            <ac:spMk id="16" creationId="{B00E43A0-625D-4706-81A1-ED540911FC23}"/>
          </ac:spMkLst>
        </pc:spChg>
        <pc:spChg chg="mod">
          <ac:chgData name="小池 龍之" userId="f53a0154-d3a6-4995-a654-bafaeb40b6fd" providerId="ADAL" clId="{2ABA498E-9E3F-45EB-9E82-6C6908AA6A78}" dt="2021-12-27T06:50:34.834" v="1066"/>
          <ac:spMkLst>
            <pc:docMk/>
            <pc:sldMk cId="3964490841" sldId="351"/>
            <ac:spMk id="17" creationId="{DAF97023-2263-4EC0-8BEC-19F15FC1ACE7}"/>
          </ac:spMkLst>
        </pc:spChg>
        <pc:spChg chg="mod">
          <ac:chgData name="小池 龍之" userId="f53a0154-d3a6-4995-a654-bafaeb40b6fd" providerId="ADAL" clId="{2ABA498E-9E3F-45EB-9E82-6C6908AA6A78}" dt="2021-12-27T06:50:34.834" v="1066"/>
          <ac:spMkLst>
            <pc:docMk/>
            <pc:sldMk cId="3964490841" sldId="351"/>
            <ac:spMk id="18" creationId="{2FB0EB6A-FDDC-496E-A49C-4D7B87A01753}"/>
          </ac:spMkLst>
        </pc:spChg>
        <pc:spChg chg="mod">
          <ac:chgData name="小池 龍之" userId="f53a0154-d3a6-4995-a654-bafaeb40b6fd" providerId="ADAL" clId="{2ABA498E-9E3F-45EB-9E82-6C6908AA6A78}" dt="2021-12-27T06:50:34.834" v="1066"/>
          <ac:spMkLst>
            <pc:docMk/>
            <pc:sldMk cId="3964490841" sldId="351"/>
            <ac:spMk id="19" creationId="{6D2A3DDD-B392-442D-961D-06E10EB440B5}"/>
          </ac:spMkLst>
        </pc:spChg>
        <pc:spChg chg="mod">
          <ac:chgData name="小池 龍之" userId="f53a0154-d3a6-4995-a654-bafaeb40b6fd" providerId="ADAL" clId="{2ABA498E-9E3F-45EB-9E82-6C6908AA6A78}" dt="2021-12-27T06:50:34.834" v="1066"/>
          <ac:spMkLst>
            <pc:docMk/>
            <pc:sldMk cId="3964490841" sldId="351"/>
            <ac:spMk id="20" creationId="{DC04B560-5598-496F-95A2-4CD0ABFAE8B9}"/>
          </ac:spMkLst>
        </pc:spChg>
        <pc:spChg chg="mod">
          <ac:chgData name="小池 龍之" userId="f53a0154-d3a6-4995-a654-bafaeb40b6fd" providerId="ADAL" clId="{2ABA498E-9E3F-45EB-9E82-6C6908AA6A78}" dt="2021-12-27T06:50:34.834" v="1066"/>
          <ac:spMkLst>
            <pc:docMk/>
            <pc:sldMk cId="3964490841" sldId="351"/>
            <ac:spMk id="21" creationId="{08927CC0-FB6D-45A8-8022-1F2DC2FB79FA}"/>
          </ac:spMkLst>
        </pc:spChg>
        <pc:spChg chg="mod">
          <ac:chgData name="小池 龍之" userId="f53a0154-d3a6-4995-a654-bafaeb40b6fd" providerId="ADAL" clId="{2ABA498E-9E3F-45EB-9E82-6C6908AA6A78}" dt="2021-12-27T06:50:34.834" v="1066"/>
          <ac:spMkLst>
            <pc:docMk/>
            <pc:sldMk cId="3964490841" sldId="351"/>
            <ac:spMk id="23" creationId="{5DC95C7C-FB14-48D5-A220-2C27BBFEEFE9}"/>
          </ac:spMkLst>
        </pc:spChg>
        <pc:spChg chg="mod">
          <ac:chgData name="小池 龍之" userId="f53a0154-d3a6-4995-a654-bafaeb40b6fd" providerId="ADAL" clId="{2ABA498E-9E3F-45EB-9E82-6C6908AA6A78}" dt="2021-12-27T06:50:34.834" v="1066"/>
          <ac:spMkLst>
            <pc:docMk/>
            <pc:sldMk cId="3964490841" sldId="351"/>
            <ac:spMk id="24" creationId="{9C409A2E-CF7A-4DFD-98EF-CE1E8FC79401}"/>
          </ac:spMkLst>
        </pc:spChg>
        <pc:spChg chg="mod">
          <ac:chgData name="小池 龍之" userId="f53a0154-d3a6-4995-a654-bafaeb40b6fd" providerId="ADAL" clId="{2ABA498E-9E3F-45EB-9E82-6C6908AA6A78}" dt="2021-12-27T06:50:34.834" v="1066"/>
          <ac:spMkLst>
            <pc:docMk/>
            <pc:sldMk cId="3964490841" sldId="351"/>
            <ac:spMk id="25" creationId="{4E2FF81C-14D5-4193-8FFD-32E5F9578084}"/>
          </ac:spMkLst>
        </pc:spChg>
        <pc:spChg chg="mod">
          <ac:chgData name="小池 龍之" userId="f53a0154-d3a6-4995-a654-bafaeb40b6fd" providerId="ADAL" clId="{2ABA498E-9E3F-45EB-9E82-6C6908AA6A78}" dt="2021-12-27T06:50:34.834" v="1066"/>
          <ac:spMkLst>
            <pc:docMk/>
            <pc:sldMk cId="3964490841" sldId="351"/>
            <ac:spMk id="26" creationId="{AB4D9053-8E8B-4D64-B846-50F192E5286D}"/>
          </ac:spMkLst>
        </pc:spChg>
        <pc:spChg chg="mod">
          <ac:chgData name="小池 龍之" userId="f53a0154-d3a6-4995-a654-bafaeb40b6fd" providerId="ADAL" clId="{2ABA498E-9E3F-45EB-9E82-6C6908AA6A78}" dt="2021-12-27T06:50:34.834" v="1066"/>
          <ac:spMkLst>
            <pc:docMk/>
            <pc:sldMk cId="3964490841" sldId="351"/>
            <ac:spMk id="27" creationId="{0AD43552-E97D-4947-B921-C2C14B315E64}"/>
          </ac:spMkLst>
        </pc:spChg>
        <pc:spChg chg="mod">
          <ac:chgData name="小池 龍之" userId="f53a0154-d3a6-4995-a654-bafaeb40b6fd" providerId="ADAL" clId="{2ABA498E-9E3F-45EB-9E82-6C6908AA6A78}" dt="2021-12-27T06:50:34.834" v="1066"/>
          <ac:spMkLst>
            <pc:docMk/>
            <pc:sldMk cId="3964490841" sldId="351"/>
            <ac:spMk id="28" creationId="{E5B0B9BD-5067-4904-A17E-2CA3B6D93AC6}"/>
          </ac:spMkLst>
        </pc:spChg>
        <pc:spChg chg="mod">
          <ac:chgData name="小池 龍之" userId="f53a0154-d3a6-4995-a654-bafaeb40b6fd" providerId="ADAL" clId="{2ABA498E-9E3F-45EB-9E82-6C6908AA6A78}" dt="2021-12-27T06:50:34.834" v="1066"/>
          <ac:spMkLst>
            <pc:docMk/>
            <pc:sldMk cId="3964490841" sldId="351"/>
            <ac:spMk id="30" creationId="{0D485D6D-6DA3-4E93-9500-934ABBCF97FB}"/>
          </ac:spMkLst>
        </pc:spChg>
        <pc:spChg chg="mod">
          <ac:chgData name="小池 龍之" userId="f53a0154-d3a6-4995-a654-bafaeb40b6fd" providerId="ADAL" clId="{2ABA498E-9E3F-45EB-9E82-6C6908AA6A78}" dt="2021-12-27T06:50:34.834" v="1066"/>
          <ac:spMkLst>
            <pc:docMk/>
            <pc:sldMk cId="3964490841" sldId="351"/>
            <ac:spMk id="31" creationId="{64DD4D1F-0A1A-4816-8CA8-53103C8ABB98}"/>
          </ac:spMkLst>
        </pc:spChg>
        <pc:spChg chg="mod">
          <ac:chgData name="小池 龍之" userId="f53a0154-d3a6-4995-a654-bafaeb40b6fd" providerId="ADAL" clId="{2ABA498E-9E3F-45EB-9E82-6C6908AA6A78}" dt="2021-12-27T06:50:34.834" v="1066"/>
          <ac:spMkLst>
            <pc:docMk/>
            <pc:sldMk cId="3964490841" sldId="351"/>
            <ac:spMk id="32" creationId="{A1F97AFF-B400-41B8-8B30-E02C6CAB2E51}"/>
          </ac:spMkLst>
        </pc:spChg>
        <pc:spChg chg="mod">
          <ac:chgData name="小池 龍之" userId="f53a0154-d3a6-4995-a654-bafaeb40b6fd" providerId="ADAL" clId="{2ABA498E-9E3F-45EB-9E82-6C6908AA6A78}" dt="2021-12-27T06:53:10.342" v="1104" actId="20577"/>
          <ac:spMkLst>
            <pc:docMk/>
            <pc:sldMk cId="3964490841" sldId="351"/>
            <ac:spMk id="33" creationId="{DFC1CE0A-AE21-4CD6-B9C0-221F4A56799B}"/>
          </ac:spMkLst>
        </pc:spChg>
        <pc:spChg chg="mod">
          <ac:chgData name="小池 龍之" userId="f53a0154-d3a6-4995-a654-bafaeb40b6fd" providerId="ADAL" clId="{2ABA498E-9E3F-45EB-9E82-6C6908AA6A78}" dt="2021-12-27T06:50:51.441" v="1068" actId="20577"/>
          <ac:spMkLst>
            <pc:docMk/>
            <pc:sldMk cId="3964490841" sldId="351"/>
            <ac:spMk id="34" creationId="{762F137E-76B1-4D23-A436-63AAB4B21579}"/>
          </ac:spMkLst>
        </pc:spChg>
        <pc:spChg chg="mod">
          <ac:chgData name="小池 龍之" userId="f53a0154-d3a6-4995-a654-bafaeb40b6fd" providerId="ADAL" clId="{2ABA498E-9E3F-45EB-9E82-6C6908AA6A78}" dt="2021-12-27T06:50:34.834" v="1066"/>
          <ac:spMkLst>
            <pc:docMk/>
            <pc:sldMk cId="3964490841" sldId="351"/>
            <ac:spMk id="35" creationId="{9FC6F1AB-F92F-4807-928C-5AE0CAB4977B}"/>
          </ac:spMkLst>
        </pc:spChg>
        <pc:spChg chg="add mod">
          <ac:chgData name="小池 龍之" userId="f53a0154-d3a6-4995-a654-bafaeb40b6fd" providerId="ADAL" clId="{2ABA498E-9E3F-45EB-9E82-6C6908AA6A78}" dt="2021-12-27T06:59:15.458" v="1198" actId="164"/>
          <ac:spMkLst>
            <pc:docMk/>
            <pc:sldMk cId="3964490841" sldId="351"/>
            <ac:spMk id="36" creationId="{E1F8F6DA-2024-4C17-AC15-3831FC08105D}"/>
          </ac:spMkLst>
        </pc:spChg>
        <pc:spChg chg="add mod">
          <ac:chgData name="小池 龍之" userId="f53a0154-d3a6-4995-a654-bafaeb40b6fd" providerId="ADAL" clId="{2ABA498E-9E3F-45EB-9E82-6C6908AA6A78}" dt="2021-12-27T06:59:15.458" v="1198" actId="164"/>
          <ac:spMkLst>
            <pc:docMk/>
            <pc:sldMk cId="3964490841" sldId="351"/>
            <ac:spMk id="37" creationId="{CD47B6E7-E5CC-4E09-9CCA-31AC805F7453}"/>
          </ac:spMkLst>
        </pc:spChg>
        <pc:spChg chg="mod">
          <ac:chgData name="小池 龍之" userId="f53a0154-d3a6-4995-a654-bafaeb40b6fd" providerId="ADAL" clId="{2ABA498E-9E3F-45EB-9E82-6C6908AA6A78}" dt="2021-12-27T06:31:55.495" v="550"/>
          <ac:spMkLst>
            <pc:docMk/>
            <pc:sldMk cId="3964490841" sldId="351"/>
            <ac:spMk id="38" creationId="{E43326BC-A609-4386-99BE-A68AA531A3B1}"/>
          </ac:spMkLst>
        </pc:spChg>
        <pc:spChg chg="add mod">
          <ac:chgData name="小池 龍之" userId="f53a0154-d3a6-4995-a654-bafaeb40b6fd" providerId="ADAL" clId="{2ABA498E-9E3F-45EB-9E82-6C6908AA6A78}" dt="2021-12-27T06:59:15.458" v="1198" actId="164"/>
          <ac:spMkLst>
            <pc:docMk/>
            <pc:sldMk cId="3964490841" sldId="351"/>
            <ac:spMk id="39" creationId="{105FF11C-4A58-4967-BE82-F2D33E46CEAF}"/>
          </ac:spMkLst>
        </pc:spChg>
        <pc:spChg chg="add mod">
          <ac:chgData name="小池 龍之" userId="f53a0154-d3a6-4995-a654-bafaeb40b6fd" providerId="ADAL" clId="{2ABA498E-9E3F-45EB-9E82-6C6908AA6A78}" dt="2021-12-27T06:59:15.458" v="1198" actId="164"/>
          <ac:spMkLst>
            <pc:docMk/>
            <pc:sldMk cId="3964490841" sldId="351"/>
            <ac:spMk id="40" creationId="{46E16CB1-7A49-4F80-8199-8C88E9CF8FDE}"/>
          </ac:spMkLst>
        </pc:spChg>
        <pc:spChg chg="add mod">
          <ac:chgData name="小池 龍之" userId="f53a0154-d3a6-4995-a654-bafaeb40b6fd" providerId="ADAL" clId="{2ABA498E-9E3F-45EB-9E82-6C6908AA6A78}" dt="2021-12-27T06:59:15.458" v="1198" actId="164"/>
          <ac:spMkLst>
            <pc:docMk/>
            <pc:sldMk cId="3964490841" sldId="351"/>
            <ac:spMk id="41" creationId="{12761AC2-B342-4565-8B15-CB3A3FB48FCE}"/>
          </ac:spMkLst>
        </pc:spChg>
        <pc:spChg chg="add mod">
          <ac:chgData name="小池 龍之" userId="f53a0154-d3a6-4995-a654-bafaeb40b6fd" providerId="ADAL" clId="{2ABA498E-9E3F-45EB-9E82-6C6908AA6A78}" dt="2021-12-27T06:59:15.458" v="1198" actId="164"/>
          <ac:spMkLst>
            <pc:docMk/>
            <pc:sldMk cId="3964490841" sldId="351"/>
            <ac:spMk id="42" creationId="{10D8309D-FA2E-45AF-9EB1-6666037E9A6E}"/>
          </ac:spMkLst>
        </pc:spChg>
        <pc:grpChg chg="add mod">
          <ac:chgData name="小池 龍之" userId="f53a0154-d3a6-4995-a654-bafaeb40b6fd" providerId="ADAL" clId="{2ABA498E-9E3F-45EB-9E82-6C6908AA6A78}" dt="2021-12-27T06:59:15.458" v="1198" actId="164"/>
          <ac:grpSpMkLst>
            <pc:docMk/>
            <pc:sldMk cId="3964490841" sldId="351"/>
            <ac:grpSpMk id="7" creationId="{016AC182-20C6-4674-A8D1-6505051348A9}"/>
          </ac:grpSpMkLst>
        </pc:grpChg>
        <pc:grpChg chg="add mod">
          <ac:chgData name="小池 龍之" userId="f53a0154-d3a6-4995-a654-bafaeb40b6fd" providerId="ADAL" clId="{2ABA498E-9E3F-45EB-9E82-6C6908AA6A78}" dt="2021-12-27T06:59:15.458" v="1198" actId="164"/>
          <ac:grpSpMkLst>
            <pc:docMk/>
            <pc:sldMk cId="3964490841" sldId="351"/>
            <ac:grpSpMk id="15" creationId="{870B08F9-C941-4744-9AEC-1CDD5E1DA44C}"/>
          </ac:grpSpMkLst>
        </pc:grpChg>
        <pc:grpChg chg="add mod">
          <ac:chgData name="小池 龍之" userId="f53a0154-d3a6-4995-a654-bafaeb40b6fd" providerId="ADAL" clId="{2ABA498E-9E3F-45EB-9E82-6C6908AA6A78}" dt="2021-12-27T06:59:15.458" v="1198" actId="164"/>
          <ac:grpSpMkLst>
            <pc:docMk/>
            <pc:sldMk cId="3964490841" sldId="351"/>
            <ac:grpSpMk id="22" creationId="{7A842C7D-80CD-4307-8C8A-3578A6723C0F}"/>
          </ac:grpSpMkLst>
        </pc:grpChg>
        <pc:grpChg chg="add mod">
          <ac:chgData name="小池 龍之" userId="f53a0154-d3a6-4995-a654-bafaeb40b6fd" providerId="ADAL" clId="{2ABA498E-9E3F-45EB-9E82-6C6908AA6A78}" dt="2021-12-27T06:59:15.458" v="1198" actId="164"/>
          <ac:grpSpMkLst>
            <pc:docMk/>
            <pc:sldMk cId="3964490841" sldId="351"/>
            <ac:grpSpMk id="29" creationId="{699F74D3-8526-4974-8D4C-FFA90602E595}"/>
          </ac:grpSpMkLst>
        </pc:grpChg>
        <pc:grpChg chg="add mod">
          <ac:chgData name="小池 龍之" userId="f53a0154-d3a6-4995-a654-bafaeb40b6fd" providerId="ADAL" clId="{2ABA498E-9E3F-45EB-9E82-6C6908AA6A78}" dt="2021-12-27T06:59:15.458" v="1198" actId="164"/>
          <ac:grpSpMkLst>
            <pc:docMk/>
            <pc:sldMk cId="3964490841" sldId="351"/>
            <ac:grpSpMk id="43" creationId="{7D17C16E-FDDD-4A4B-942F-606A43223FCB}"/>
          </ac:grpSpMkLst>
        </pc:grpChg>
        <pc:picChg chg="add del mod modCrop">
          <ac:chgData name="小池 龍之" userId="f53a0154-d3a6-4995-a654-bafaeb40b6fd" providerId="ADAL" clId="{2ABA498E-9E3F-45EB-9E82-6C6908AA6A78}" dt="2021-12-27T06:55:38.495" v="1122" actId="478"/>
          <ac:picMkLst>
            <pc:docMk/>
            <pc:sldMk cId="3964490841" sldId="351"/>
            <ac:picMk id="3" creationId="{1D100461-AA41-4F6E-ABDD-5612DA91ABBE}"/>
          </ac:picMkLst>
        </pc:picChg>
        <pc:picChg chg="add mod">
          <ac:chgData name="小池 龍之" userId="f53a0154-d3a6-4995-a654-bafaeb40b6fd" providerId="ADAL" clId="{2ABA498E-9E3F-45EB-9E82-6C6908AA6A78}" dt="2021-12-27T06:59:15.458" v="1198" actId="164"/>
          <ac:picMkLst>
            <pc:docMk/>
            <pc:sldMk cId="3964490841" sldId="351"/>
            <ac:picMk id="5" creationId="{B7562A2A-FD6B-4696-9FFA-DC53E836B7AD}"/>
          </ac:picMkLst>
        </pc:picChg>
      </pc:sldChg>
      <pc:sldChg chg="addSp delSp modSp add mod">
        <pc:chgData name="小池 龍之" userId="f53a0154-d3a6-4995-a654-bafaeb40b6fd" providerId="ADAL" clId="{2ABA498E-9E3F-45EB-9E82-6C6908AA6A78}" dt="2021-12-27T07:04:42.228" v="1209"/>
        <pc:sldMkLst>
          <pc:docMk/>
          <pc:sldMk cId="3179380554" sldId="352"/>
        </pc:sldMkLst>
        <pc:spChg chg="add del mod">
          <ac:chgData name="小池 龍之" userId="f53a0154-d3a6-4995-a654-bafaeb40b6fd" providerId="ADAL" clId="{2ABA498E-9E3F-45EB-9E82-6C6908AA6A78}" dt="2021-12-27T06:49:18.935" v="1044" actId="478"/>
          <ac:spMkLst>
            <pc:docMk/>
            <pc:sldMk cId="3179380554" sldId="352"/>
            <ac:spMk id="4" creationId="{D5D2913C-33EC-4E0D-9759-73B1145B5B09}"/>
          </ac:spMkLst>
        </pc:spChg>
        <pc:spChg chg="add mod">
          <ac:chgData name="小池 龍之" userId="f53a0154-d3a6-4995-a654-bafaeb40b6fd" providerId="ADAL" clId="{2ABA498E-9E3F-45EB-9E82-6C6908AA6A78}" dt="2021-12-27T06:57:01.345" v="1154" actId="20577"/>
          <ac:spMkLst>
            <pc:docMk/>
            <pc:sldMk cId="3179380554" sldId="352"/>
            <ac:spMk id="6" creationId="{573AB191-FA0C-46E6-83DA-5BC8B0132508}"/>
          </ac:spMkLst>
        </pc:spChg>
        <pc:spChg chg="mod">
          <ac:chgData name="小池 龍之" userId="f53a0154-d3a6-4995-a654-bafaeb40b6fd" providerId="ADAL" clId="{2ABA498E-9E3F-45EB-9E82-6C6908AA6A78}" dt="2021-12-27T06:55:59.872" v="1125"/>
          <ac:spMkLst>
            <pc:docMk/>
            <pc:sldMk cId="3179380554" sldId="352"/>
            <ac:spMk id="8" creationId="{4084E663-0D36-4997-8C54-210C287EB8EF}"/>
          </ac:spMkLst>
        </pc:spChg>
        <pc:spChg chg="mod">
          <ac:chgData name="小池 龍之" userId="f53a0154-d3a6-4995-a654-bafaeb40b6fd" providerId="ADAL" clId="{2ABA498E-9E3F-45EB-9E82-6C6908AA6A78}" dt="2021-12-27T06:55:59.872" v="1125"/>
          <ac:spMkLst>
            <pc:docMk/>
            <pc:sldMk cId="3179380554" sldId="352"/>
            <ac:spMk id="9" creationId="{D2784958-2BDA-4417-A32E-93AEC1FCC5C1}"/>
          </ac:spMkLst>
        </pc:spChg>
        <pc:spChg chg="mod">
          <ac:chgData name="小池 龍之" userId="f53a0154-d3a6-4995-a654-bafaeb40b6fd" providerId="ADAL" clId="{2ABA498E-9E3F-45EB-9E82-6C6908AA6A78}" dt="2021-12-27T06:55:59.872" v="1125"/>
          <ac:spMkLst>
            <pc:docMk/>
            <pc:sldMk cId="3179380554" sldId="352"/>
            <ac:spMk id="10" creationId="{FEF0BCAD-43C0-4488-BC81-5CC7DA10AF20}"/>
          </ac:spMkLst>
        </pc:spChg>
        <pc:spChg chg="mod">
          <ac:chgData name="小池 龍之" userId="f53a0154-d3a6-4995-a654-bafaeb40b6fd" providerId="ADAL" clId="{2ABA498E-9E3F-45EB-9E82-6C6908AA6A78}" dt="2021-12-27T06:55:59.872" v="1125"/>
          <ac:spMkLst>
            <pc:docMk/>
            <pc:sldMk cId="3179380554" sldId="352"/>
            <ac:spMk id="11" creationId="{5E2E423B-33E8-44BD-8FB0-7E92FC8D582A}"/>
          </ac:spMkLst>
        </pc:spChg>
        <pc:spChg chg="mod">
          <ac:chgData name="小池 龍之" userId="f53a0154-d3a6-4995-a654-bafaeb40b6fd" providerId="ADAL" clId="{2ABA498E-9E3F-45EB-9E82-6C6908AA6A78}" dt="2021-12-27T06:55:59.872" v="1125"/>
          <ac:spMkLst>
            <pc:docMk/>
            <pc:sldMk cId="3179380554" sldId="352"/>
            <ac:spMk id="12" creationId="{BADAD49E-3F6D-4B8C-BAF3-6BF99E9309F0}"/>
          </ac:spMkLst>
        </pc:spChg>
        <pc:spChg chg="mod">
          <ac:chgData name="小池 龍之" userId="f53a0154-d3a6-4995-a654-bafaeb40b6fd" providerId="ADAL" clId="{2ABA498E-9E3F-45EB-9E82-6C6908AA6A78}" dt="2021-12-27T06:55:59.872" v="1125"/>
          <ac:spMkLst>
            <pc:docMk/>
            <pc:sldMk cId="3179380554" sldId="352"/>
            <ac:spMk id="13" creationId="{CA2D081F-52FD-490A-8E99-905BF78E8EF9}"/>
          </ac:spMkLst>
        </pc:spChg>
        <pc:spChg chg="mod">
          <ac:chgData name="小池 龍之" userId="f53a0154-d3a6-4995-a654-bafaeb40b6fd" providerId="ADAL" clId="{2ABA498E-9E3F-45EB-9E82-6C6908AA6A78}" dt="2021-12-27T06:55:59.872" v="1125"/>
          <ac:spMkLst>
            <pc:docMk/>
            <pc:sldMk cId="3179380554" sldId="352"/>
            <ac:spMk id="16" creationId="{6891B70C-2304-4F7B-89D9-BBC67E4EF3CE}"/>
          </ac:spMkLst>
        </pc:spChg>
        <pc:spChg chg="mod">
          <ac:chgData name="小池 龍之" userId="f53a0154-d3a6-4995-a654-bafaeb40b6fd" providerId="ADAL" clId="{2ABA498E-9E3F-45EB-9E82-6C6908AA6A78}" dt="2021-12-27T06:55:59.872" v="1125"/>
          <ac:spMkLst>
            <pc:docMk/>
            <pc:sldMk cId="3179380554" sldId="352"/>
            <ac:spMk id="17" creationId="{89B440B5-14A5-4362-95B7-2D33E354A881}"/>
          </ac:spMkLst>
        </pc:spChg>
        <pc:spChg chg="mod">
          <ac:chgData name="小池 龍之" userId="f53a0154-d3a6-4995-a654-bafaeb40b6fd" providerId="ADAL" clId="{2ABA498E-9E3F-45EB-9E82-6C6908AA6A78}" dt="2021-12-27T06:55:59.872" v="1125"/>
          <ac:spMkLst>
            <pc:docMk/>
            <pc:sldMk cId="3179380554" sldId="352"/>
            <ac:spMk id="18" creationId="{D51F6744-0D74-4809-B4E8-51D373CF4BBB}"/>
          </ac:spMkLst>
        </pc:spChg>
        <pc:spChg chg="mod">
          <ac:chgData name="小池 龍之" userId="f53a0154-d3a6-4995-a654-bafaeb40b6fd" providerId="ADAL" clId="{2ABA498E-9E3F-45EB-9E82-6C6908AA6A78}" dt="2021-12-27T06:55:59.872" v="1125"/>
          <ac:spMkLst>
            <pc:docMk/>
            <pc:sldMk cId="3179380554" sldId="352"/>
            <ac:spMk id="19" creationId="{AEA9B935-C074-46E5-8DEF-A8A349416F0F}"/>
          </ac:spMkLst>
        </pc:spChg>
        <pc:spChg chg="mod">
          <ac:chgData name="小池 龍之" userId="f53a0154-d3a6-4995-a654-bafaeb40b6fd" providerId="ADAL" clId="{2ABA498E-9E3F-45EB-9E82-6C6908AA6A78}" dt="2021-12-27T06:55:59.872" v="1125"/>
          <ac:spMkLst>
            <pc:docMk/>
            <pc:sldMk cId="3179380554" sldId="352"/>
            <ac:spMk id="20" creationId="{A146972D-AD2F-474C-AD19-8EBA8DF463C0}"/>
          </ac:spMkLst>
        </pc:spChg>
        <pc:spChg chg="mod">
          <ac:chgData name="小池 龍之" userId="f53a0154-d3a6-4995-a654-bafaeb40b6fd" providerId="ADAL" clId="{2ABA498E-9E3F-45EB-9E82-6C6908AA6A78}" dt="2021-12-27T06:55:59.872" v="1125"/>
          <ac:spMkLst>
            <pc:docMk/>
            <pc:sldMk cId="3179380554" sldId="352"/>
            <ac:spMk id="21" creationId="{BBA0C36D-3D50-4ECA-BC6C-342FB3644ACC}"/>
          </ac:spMkLst>
        </pc:spChg>
        <pc:spChg chg="mod">
          <ac:chgData name="小池 龍之" userId="f53a0154-d3a6-4995-a654-bafaeb40b6fd" providerId="ADAL" clId="{2ABA498E-9E3F-45EB-9E82-6C6908AA6A78}" dt="2021-12-27T06:55:59.872" v="1125"/>
          <ac:spMkLst>
            <pc:docMk/>
            <pc:sldMk cId="3179380554" sldId="352"/>
            <ac:spMk id="23" creationId="{48BAB9DE-C939-4E35-9518-3C1A525D2FE9}"/>
          </ac:spMkLst>
        </pc:spChg>
        <pc:spChg chg="mod">
          <ac:chgData name="小池 龍之" userId="f53a0154-d3a6-4995-a654-bafaeb40b6fd" providerId="ADAL" clId="{2ABA498E-9E3F-45EB-9E82-6C6908AA6A78}" dt="2021-12-27T06:55:59.872" v="1125"/>
          <ac:spMkLst>
            <pc:docMk/>
            <pc:sldMk cId="3179380554" sldId="352"/>
            <ac:spMk id="24" creationId="{56590445-AB5F-4E14-B7FA-E02D46AF2937}"/>
          </ac:spMkLst>
        </pc:spChg>
        <pc:spChg chg="mod">
          <ac:chgData name="小池 龍之" userId="f53a0154-d3a6-4995-a654-bafaeb40b6fd" providerId="ADAL" clId="{2ABA498E-9E3F-45EB-9E82-6C6908AA6A78}" dt="2021-12-27T06:55:59.872" v="1125"/>
          <ac:spMkLst>
            <pc:docMk/>
            <pc:sldMk cId="3179380554" sldId="352"/>
            <ac:spMk id="25" creationId="{E7B2EBD7-D574-45D5-B9AF-D219ADCB2D8D}"/>
          </ac:spMkLst>
        </pc:spChg>
        <pc:spChg chg="mod">
          <ac:chgData name="小池 龍之" userId="f53a0154-d3a6-4995-a654-bafaeb40b6fd" providerId="ADAL" clId="{2ABA498E-9E3F-45EB-9E82-6C6908AA6A78}" dt="2021-12-27T06:55:59.872" v="1125"/>
          <ac:spMkLst>
            <pc:docMk/>
            <pc:sldMk cId="3179380554" sldId="352"/>
            <ac:spMk id="26" creationId="{805D16A4-604C-4BF3-B03B-807F39E9975F}"/>
          </ac:spMkLst>
        </pc:spChg>
        <pc:spChg chg="mod">
          <ac:chgData name="小池 龍之" userId="f53a0154-d3a6-4995-a654-bafaeb40b6fd" providerId="ADAL" clId="{2ABA498E-9E3F-45EB-9E82-6C6908AA6A78}" dt="2021-12-27T06:56:37.680" v="1131" actId="20577"/>
          <ac:spMkLst>
            <pc:docMk/>
            <pc:sldMk cId="3179380554" sldId="352"/>
            <ac:spMk id="27" creationId="{CC3E685E-00CF-47A3-B7F8-960F320883B6}"/>
          </ac:spMkLst>
        </pc:spChg>
        <pc:spChg chg="mod">
          <ac:chgData name="小池 龍之" userId="f53a0154-d3a6-4995-a654-bafaeb40b6fd" providerId="ADAL" clId="{2ABA498E-9E3F-45EB-9E82-6C6908AA6A78}" dt="2021-12-27T06:56:40.116" v="1134" actId="6549"/>
          <ac:spMkLst>
            <pc:docMk/>
            <pc:sldMk cId="3179380554" sldId="352"/>
            <ac:spMk id="28" creationId="{F5E8A3A4-90A0-4963-AEBE-9DE52AF7CC4F}"/>
          </ac:spMkLst>
        </pc:spChg>
        <pc:spChg chg="mod">
          <ac:chgData name="小池 龍之" userId="f53a0154-d3a6-4995-a654-bafaeb40b6fd" providerId="ADAL" clId="{2ABA498E-9E3F-45EB-9E82-6C6908AA6A78}" dt="2021-12-27T06:55:59.872" v="1125"/>
          <ac:spMkLst>
            <pc:docMk/>
            <pc:sldMk cId="3179380554" sldId="352"/>
            <ac:spMk id="30" creationId="{22D64828-A764-4CEB-94FE-C8F99D3CA0A1}"/>
          </ac:spMkLst>
        </pc:spChg>
        <pc:spChg chg="mod">
          <ac:chgData name="小池 龍之" userId="f53a0154-d3a6-4995-a654-bafaeb40b6fd" providerId="ADAL" clId="{2ABA498E-9E3F-45EB-9E82-6C6908AA6A78}" dt="2021-12-27T06:55:59.872" v="1125"/>
          <ac:spMkLst>
            <pc:docMk/>
            <pc:sldMk cId="3179380554" sldId="352"/>
            <ac:spMk id="31" creationId="{8BF2418C-A4C9-41A1-AEC2-DA395F0E9E2F}"/>
          </ac:spMkLst>
        </pc:spChg>
        <pc:spChg chg="mod">
          <ac:chgData name="小池 龍之" userId="f53a0154-d3a6-4995-a654-bafaeb40b6fd" providerId="ADAL" clId="{2ABA498E-9E3F-45EB-9E82-6C6908AA6A78}" dt="2021-12-27T06:55:59.872" v="1125"/>
          <ac:spMkLst>
            <pc:docMk/>
            <pc:sldMk cId="3179380554" sldId="352"/>
            <ac:spMk id="32" creationId="{4CB2A2A5-7E02-400C-B595-5A7B77AF9D16}"/>
          </ac:spMkLst>
        </pc:spChg>
        <pc:spChg chg="mod">
          <ac:chgData name="小池 龍之" userId="f53a0154-d3a6-4995-a654-bafaeb40b6fd" providerId="ADAL" clId="{2ABA498E-9E3F-45EB-9E82-6C6908AA6A78}" dt="2021-12-27T06:56:43.962" v="1135" actId="20577"/>
          <ac:spMkLst>
            <pc:docMk/>
            <pc:sldMk cId="3179380554" sldId="352"/>
            <ac:spMk id="33" creationId="{6CFFED10-0B99-408D-B561-0CF392C689F0}"/>
          </ac:spMkLst>
        </pc:spChg>
        <pc:spChg chg="mod">
          <ac:chgData name="小池 龍之" userId="f53a0154-d3a6-4995-a654-bafaeb40b6fd" providerId="ADAL" clId="{2ABA498E-9E3F-45EB-9E82-6C6908AA6A78}" dt="2021-12-27T06:55:59.872" v="1125"/>
          <ac:spMkLst>
            <pc:docMk/>
            <pc:sldMk cId="3179380554" sldId="352"/>
            <ac:spMk id="34" creationId="{9ADC9380-2254-48C9-9EEC-13C2647319E3}"/>
          </ac:spMkLst>
        </pc:spChg>
        <pc:spChg chg="mod">
          <ac:chgData name="小池 龍之" userId="f53a0154-d3a6-4995-a654-bafaeb40b6fd" providerId="ADAL" clId="{2ABA498E-9E3F-45EB-9E82-6C6908AA6A78}" dt="2021-12-27T06:55:59.872" v="1125"/>
          <ac:spMkLst>
            <pc:docMk/>
            <pc:sldMk cId="3179380554" sldId="352"/>
            <ac:spMk id="35" creationId="{E97436B8-AFD5-45B9-B580-38F7B7365D54}"/>
          </ac:spMkLst>
        </pc:spChg>
        <pc:spChg chg="add mod">
          <ac:chgData name="小池 龍之" userId="f53a0154-d3a6-4995-a654-bafaeb40b6fd" providerId="ADAL" clId="{2ABA498E-9E3F-45EB-9E82-6C6908AA6A78}" dt="2021-12-27T06:59:20.301" v="1199" actId="164"/>
          <ac:spMkLst>
            <pc:docMk/>
            <pc:sldMk cId="3179380554" sldId="352"/>
            <ac:spMk id="36" creationId="{F3DB75A3-6781-46BE-AB43-C9C7A8D55382}"/>
          </ac:spMkLst>
        </pc:spChg>
        <pc:spChg chg="add mod">
          <ac:chgData name="小池 龍之" userId="f53a0154-d3a6-4995-a654-bafaeb40b6fd" providerId="ADAL" clId="{2ABA498E-9E3F-45EB-9E82-6C6908AA6A78}" dt="2021-12-27T06:59:20.301" v="1199" actId="164"/>
          <ac:spMkLst>
            <pc:docMk/>
            <pc:sldMk cId="3179380554" sldId="352"/>
            <ac:spMk id="37" creationId="{370E5C08-0335-49CC-A7C6-ED6F3D48182A}"/>
          </ac:spMkLst>
        </pc:spChg>
        <pc:spChg chg="mod">
          <ac:chgData name="小池 龍之" userId="f53a0154-d3a6-4995-a654-bafaeb40b6fd" providerId="ADAL" clId="{2ABA498E-9E3F-45EB-9E82-6C6908AA6A78}" dt="2021-12-27T06:32:02.406" v="565"/>
          <ac:spMkLst>
            <pc:docMk/>
            <pc:sldMk cId="3179380554" sldId="352"/>
            <ac:spMk id="38" creationId="{E43326BC-A609-4386-99BE-A68AA531A3B1}"/>
          </ac:spMkLst>
        </pc:spChg>
        <pc:spChg chg="add mod">
          <ac:chgData name="小池 龍之" userId="f53a0154-d3a6-4995-a654-bafaeb40b6fd" providerId="ADAL" clId="{2ABA498E-9E3F-45EB-9E82-6C6908AA6A78}" dt="2021-12-27T06:59:20.301" v="1199" actId="164"/>
          <ac:spMkLst>
            <pc:docMk/>
            <pc:sldMk cId="3179380554" sldId="352"/>
            <ac:spMk id="39" creationId="{D81930E5-27AB-4439-A064-27D036D44901}"/>
          </ac:spMkLst>
        </pc:spChg>
        <pc:spChg chg="add mod">
          <ac:chgData name="小池 龍之" userId="f53a0154-d3a6-4995-a654-bafaeb40b6fd" providerId="ADAL" clId="{2ABA498E-9E3F-45EB-9E82-6C6908AA6A78}" dt="2021-12-27T06:59:20.301" v="1199" actId="164"/>
          <ac:spMkLst>
            <pc:docMk/>
            <pc:sldMk cId="3179380554" sldId="352"/>
            <ac:spMk id="40" creationId="{576263CF-58A7-41F2-B862-17697292F734}"/>
          </ac:spMkLst>
        </pc:spChg>
        <pc:spChg chg="add mod">
          <ac:chgData name="小池 龍之" userId="f53a0154-d3a6-4995-a654-bafaeb40b6fd" providerId="ADAL" clId="{2ABA498E-9E3F-45EB-9E82-6C6908AA6A78}" dt="2021-12-27T06:59:20.301" v="1199" actId="164"/>
          <ac:spMkLst>
            <pc:docMk/>
            <pc:sldMk cId="3179380554" sldId="352"/>
            <ac:spMk id="41" creationId="{B7DF0CC1-2A53-4385-BFDB-A810BE20ADD4}"/>
          </ac:spMkLst>
        </pc:spChg>
        <pc:spChg chg="add mod">
          <ac:chgData name="小池 龍之" userId="f53a0154-d3a6-4995-a654-bafaeb40b6fd" providerId="ADAL" clId="{2ABA498E-9E3F-45EB-9E82-6C6908AA6A78}" dt="2021-12-27T06:59:20.301" v="1199" actId="164"/>
          <ac:spMkLst>
            <pc:docMk/>
            <pc:sldMk cId="3179380554" sldId="352"/>
            <ac:spMk id="42" creationId="{FA258D17-2B33-4BA3-8030-400EEF87CD6E}"/>
          </ac:spMkLst>
        </pc:spChg>
        <pc:spChg chg="add del mod">
          <ac:chgData name="小池 龍之" userId="f53a0154-d3a6-4995-a654-bafaeb40b6fd" providerId="ADAL" clId="{2ABA498E-9E3F-45EB-9E82-6C6908AA6A78}" dt="2021-12-27T07:04:42.228" v="1209"/>
          <ac:spMkLst>
            <pc:docMk/>
            <pc:sldMk cId="3179380554" sldId="352"/>
            <ac:spMk id="44" creationId="{F30ED030-8649-4642-BCFD-7CE3E590FCD3}"/>
          </ac:spMkLst>
        </pc:spChg>
        <pc:grpChg chg="add mod">
          <ac:chgData name="小池 龍之" userId="f53a0154-d3a6-4995-a654-bafaeb40b6fd" providerId="ADAL" clId="{2ABA498E-9E3F-45EB-9E82-6C6908AA6A78}" dt="2021-12-27T06:59:20.301" v="1199" actId="164"/>
          <ac:grpSpMkLst>
            <pc:docMk/>
            <pc:sldMk cId="3179380554" sldId="352"/>
            <ac:grpSpMk id="7" creationId="{DC3FBF22-C389-45C5-B0E3-33308F75ABB7}"/>
          </ac:grpSpMkLst>
        </pc:grpChg>
        <pc:grpChg chg="add mod">
          <ac:chgData name="小池 龍之" userId="f53a0154-d3a6-4995-a654-bafaeb40b6fd" providerId="ADAL" clId="{2ABA498E-9E3F-45EB-9E82-6C6908AA6A78}" dt="2021-12-27T06:59:20.301" v="1199" actId="164"/>
          <ac:grpSpMkLst>
            <pc:docMk/>
            <pc:sldMk cId="3179380554" sldId="352"/>
            <ac:grpSpMk id="15" creationId="{F9272B7E-FA89-415B-8396-32F4C5259F8E}"/>
          </ac:grpSpMkLst>
        </pc:grpChg>
        <pc:grpChg chg="add mod">
          <ac:chgData name="小池 龍之" userId="f53a0154-d3a6-4995-a654-bafaeb40b6fd" providerId="ADAL" clId="{2ABA498E-9E3F-45EB-9E82-6C6908AA6A78}" dt="2021-12-27T06:59:20.301" v="1199" actId="164"/>
          <ac:grpSpMkLst>
            <pc:docMk/>
            <pc:sldMk cId="3179380554" sldId="352"/>
            <ac:grpSpMk id="22" creationId="{1EF58AA2-8765-4E94-B42C-FE3EF9F9D56C}"/>
          </ac:grpSpMkLst>
        </pc:grpChg>
        <pc:grpChg chg="add mod">
          <ac:chgData name="小池 龍之" userId="f53a0154-d3a6-4995-a654-bafaeb40b6fd" providerId="ADAL" clId="{2ABA498E-9E3F-45EB-9E82-6C6908AA6A78}" dt="2021-12-27T06:59:20.301" v="1199" actId="164"/>
          <ac:grpSpMkLst>
            <pc:docMk/>
            <pc:sldMk cId="3179380554" sldId="352"/>
            <ac:grpSpMk id="29" creationId="{1228A88E-7194-4B47-A240-6D00B50D4CD8}"/>
          </ac:grpSpMkLst>
        </pc:grpChg>
        <pc:grpChg chg="add mod">
          <ac:chgData name="小池 龍之" userId="f53a0154-d3a6-4995-a654-bafaeb40b6fd" providerId="ADAL" clId="{2ABA498E-9E3F-45EB-9E82-6C6908AA6A78}" dt="2021-12-27T06:59:20.301" v="1199" actId="164"/>
          <ac:grpSpMkLst>
            <pc:docMk/>
            <pc:sldMk cId="3179380554" sldId="352"/>
            <ac:grpSpMk id="43" creationId="{453CE1AA-CEAF-4642-8EC9-D7D6DA4CE165}"/>
          </ac:grpSpMkLst>
        </pc:grpChg>
        <pc:picChg chg="add del mod ord modCrop">
          <ac:chgData name="小池 龍之" userId="f53a0154-d3a6-4995-a654-bafaeb40b6fd" providerId="ADAL" clId="{2ABA498E-9E3F-45EB-9E82-6C6908AA6A78}" dt="2021-12-27T06:57:41.466" v="1189" actId="478"/>
          <ac:picMkLst>
            <pc:docMk/>
            <pc:sldMk cId="3179380554" sldId="352"/>
            <ac:picMk id="3" creationId="{341D9893-212D-453A-8DFD-581C914A1CBF}"/>
          </ac:picMkLst>
        </pc:picChg>
        <pc:picChg chg="add mod">
          <ac:chgData name="小池 龍之" userId="f53a0154-d3a6-4995-a654-bafaeb40b6fd" providerId="ADAL" clId="{2ABA498E-9E3F-45EB-9E82-6C6908AA6A78}" dt="2021-12-27T06:59:20.301" v="1199" actId="164"/>
          <ac:picMkLst>
            <pc:docMk/>
            <pc:sldMk cId="3179380554" sldId="352"/>
            <ac:picMk id="5" creationId="{E71CFC36-8C85-43B7-8C57-6847B9F89BEC}"/>
          </ac:picMkLst>
        </pc:picChg>
      </pc:sldChg>
      <pc:sldChg chg="addSp delSp modSp add mod">
        <pc:chgData name="小池 龍之" userId="f53a0154-d3a6-4995-a654-bafaeb40b6fd" providerId="ADAL" clId="{2ABA498E-9E3F-45EB-9E82-6C6908AA6A78}" dt="2021-12-27T07:05:18.781" v="1216"/>
        <pc:sldMkLst>
          <pc:docMk/>
          <pc:sldMk cId="3650426753" sldId="353"/>
        </pc:sldMkLst>
        <pc:spChg chg="del">
          <ac:chgData name="小池 龍之" userId="f53a0154-d3a6-4995-a654-bafaeb40b6fd" providerId="ADAL" clId="{2ABA498E-9E3F-45EB-9E82-6C6908AA6A78}" dt="2021-12-27T07:05:13.594" v="1213" actId="478"/>
          <ac:spMkLst>
            <pc:docMk/>
            <pc:sldMk cId="3650426753" sldId="353"/>
            <ac:spMk id="5" creationId="{BEF02990-B159-4FDE-8DBB-269CF0A9D5FC}"/>
          </ac:spMkLst>
        </pc:spChg>
        <pc:spChg chg="add mod">
          <ac:chgData name="小池 龍之" userId="f53a0154-d3a6-4995-a654-bafaeb40b6fd" providerId="ADAL" clId="{2ABA498E-9E3F-45EB-9E82-6C6908AA6A78}" dt="2021-12-27T07:05:18.781" v="1216"/>
          <ac:spMkLst>
            <pc:docMk/>
            <pc:sldMk cId="3650426753" sldId="353"/>
            <ac:spMk id="6" creationId="{63C198B8-C3B5-4CDA-B698-7B84D98837CE}"/>
          </ac:spMkLst>
        </pc:spChg>
      </pc:sldChg>
      <pc:sldChg chg="addSp delSp modSp add mod">
        <pc:chgData name="小池 龍之" userId="f53a0154-d3a6-4995-a654-bafaeb40b6fd" providerId="ADAL" clId="{2ABA498E-9E3F-45EB-9E82-6C6908AA6A78}" dt="2021-12-27T07:05:41.499" v="1220"/>
        <pc:sldMkLst>
          <pc:docMk/>
          <pc:sldMk cId="3854085002" sldId="354"/>
        </pc:sldMkLst>
        <pc:spChg chg="add mod">
          <ac:chgData name="小池 龍之" userId="f53a0154-d3a6-4995-a654-bafaeb40b6fd" providerId="ADAL" clId="{2ABA498E-9E3F-45EB-9E82-6C6908AA6A78}" dt="2021-12-27T07:05:16.750" v="1215"/>
          <ac:spMkLst>
            <pc:docMk/>
            <pc:sldMk cId="3854085002" sldId="354"/>
            <ac:spMk id="5" creationId="{627E4EC1-4E72-40CB-8645-8E80760D7CDB}"/>
          </ac:spMkLst>
        </pc:spChg>
        <pc:spChg chg="del">
          <ac:chgData name="小池 龍之" userId="f53a0154-d3a6-4995-a654-bafaeb40b6fd" providerId="ADAL" clId="{2ABA498E-9E3F-45EB-9E82-6C6908AA6A78}" dt="2021-12-27T07:05:15.590" v="1214" actId="478"/>
          <ac:spMkLst>
            <pc:docMk/>
            <pc:sldMk cId="3854085002" sldId="354"/>
            <ac:spMk id="6" creationId="{5601CF86-488E-4507-BB2C-A9C7E3623FDD}"/>
          </ac:spMkLst>
        </pc:spChg>
        <pc:spChg chg="mod">
          <ac:chgData name="小池 龍之" userId="f53a0154-d3a6-4995-a654-bafaeb40b6fd" providerId="ADAL" clId="{2ABA498E-9E3F-45EB-9E82-6C6908AA6A78}" dt="2021-12-27T07:05:41.499" v="1220"/>
          <ac:spMkLst>
            <pc:docMk/>
            <pc:sldMk cId="3854085002" sldId="354"/>
            <ac:spMk id="10" creationId="{7DBE60EE-A12A-4DBB-9B58-187B8CFD85B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B75EC4-257A-45D9-86DA-641E258230F2}"/>
              </a:ext>
            </a:extLst>
          </p:cNvPr>
          <p:cNvSpPr txBox="1"/>
          <p:nvPr/>
        </p:nvSpPr>
        <p:spPr>
          <a:xfrm>
            <a:off x="425865" y="3278723"/>
            <a:ext cx="8344025" cy="584775"/>
          </a:xfrm>
          <a:prstGeom prst="rect">
            <a:avLst/>
          </a:prstGeom>
          <a:noFill/>
        </p:spPr>
        <p:txBody>
          <a:bodyPr wrap="square" rtlCol="0">
            <a:spAutoFit/>
          </a:bodyPr>
          <a:lstStyle/>
          <a:p>
            <a:r>
              <a:rPr lang="en-US" altLang="ja-JP" sz="1600" kern="100" dirty="0" err="1">
                <a:effectLst/>
                <a:latin typeface="Meiryo UI" panose="020B0604030504040204" pitchFamily="50" charset="-128"/>
                <a:ea typeface="Meiryo UI" panose="020B0604030504040204" pitchFamily="50" charset="-128"/>
                <a:cs typeface="Calibri" panose="020F0502020204030204" pitchFamily="34" charset="0"/>
              </a:rPr>
              <a:t>Dysglycemia</a:t>
            </a:r>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 in adults at risk for or living with non-insulin treated type 2</a:t>
            </a:r>
            <a:r>
              <a:rPr lang="ja-JP" altLang="en-US" sz="1600" kern="100" dirty="0">
                <a:effectLst/>
                <a:latin typeface="Meiryo UI" panose="020B0604030504040204" pitchFamily="50" charset="-128"/>
                <a:ea typeface="Meiryo UI" panose="020B0604030504040204" pitchFamily="50" charset="-128"/>
                <a:cs typeface="Calibri" panose="020F0502020204030204" pitchFamily="34" charset="0"/>
              </a:rPr>
              <a:t>　</a:t>
            </a:r>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diabetes: Insights from continuous glucose monitoring</a:t>
            </a:r>
            <a:endParaRPr lang="ja-JP" altLang="ja-JP" sz="1600" kern="100" dirty="0">
              <a:effectLst/>
              <a:latin typeface="Meiryo UI" panose="020B0604030504040204" pitchFamily="50" charset="-128"/>
              <a:ea typeface="Meiryo UI" panose="020B0604030504040204" pitchFamily="50" charset="-128"/>
              <a:cs typeface="Calibri" panose="020F0502020204030204" pitchFamily="34" charset="0"/>
            </a:endParaRPr>
          </a:p>
        </p:txBody>
      </p:sp>
      <p:sp>
        <p:nvSpPr>
          <p:cNvPr id="3" name="テキスト ボックス 2">
            <a:extLst>
              <a:ext uri="{FF2B5EF4-FFF2-40B4-BE49-F238E27FC236}">
                <a16:creationId xmlns:a16="http://schemas.microsoft.com/office/drawing/2014/main" id="{9B86290F-27B0-4B04-AF8E-88480F80109B}"/>
              </a:ext>
            </a:extLst>
          </p:cNvPr>
          <p:cNvSpPr txBox="1"/>
          <p:nvPr/>
        </p:nvSpPr>
        <p:spPr>
          <a:xfrm>
            <a:off x="425866" y="1205695"/>
            <a:ext cx="8547805" cy="1615827"/>
          </a:xfrm>
          <a:prstGeom prst="rect">
            <a:avLst/>
          </a:prstGeom>
          <a:noFill/>
        </p:spPr>
        <p:txBody>
          <a:bodyPr wrap="square" rtlCol="0">
            <a:spAutoFit/>
          </a:bodyPr>
          <a:lstStyle/>
          <a:p>
            <a:r>
              <a:rPr kumimoji="1" lang="en-US" altLang="ja-JP" sz="3300" b="1" dirty="0">
                <a:solidFill>
                  <a:srgbClr val="002060"/>
                </a:solidFill>
                <a:latin typeface="Meiryo UI" panose="020B0604030504040204" pitchFamily="50" charset="-128"/>
                <a:ea typeface="Meiryo UI" panose="020B0604030504040204" pitchFamily="50" charset="-128"/>
              </a:rPr>
              <a:t>2</a:t>
            </a:r>
            <a:r>
              <a:rPr kumimoji="1" lang="ja-JP" altLang="en-US" sz="3300" b="1" dirty="0">
                <a:solidFill>
                  <a:srgbClr val="002060"/>
                </a:solidFill>
                <a:latin typeface="Meiryo UI" panose="020B0604030504040204" pitchFamily="50" charset="-128"/>
                <a:ea typeface="Meiryo UI" panose="020B0604030504040204" pitchFamily="50" charset="-128"/>
              </a:rPr>
              <a:t>型糖尿病リスクを有する成人またはインスリン</a:t>
            </a:r>
            <a:endParaRPr kumimoji="1" lang="en-US" altLang="ja-JP" sz="3300" b="1" dirty="0">
              <a:solidFill>
                <a:srgbClr val="002060"/>
              </a:solidFill>
              <a:latin typeface="Meiryo UI" panose="020B0604030504040204" pitchFamily="50" charset="-128"/>
              <a:ea typeface="Meiryo UI" panose="020B0604030504040204" pitchFamily="50" charset="-128"/>
            </a:endParaRPr>
          </a:p>
          <a:p>
            <a:r>
              <a:rPr kumimoji="1" lang="ja-JP" altLang="en-US" sz="3300" b="1" dirty="0">
                <a:solidFill>
                  <a:srgbClr val="002060"/>
                </a:solidFill>
                <a:latin typeface="Meiryo UI" panose="020B0604030504040204" pitchFamily="50" charset="-128"/>
                <a:ea typeface="Meiryo UI" panose="020B0604030504040204" pitchFamily="50" charset="-128"/>
              </a:rPr>
              <a:t>未治療</a:t>
            </a:r>
            <a:r>
              <a:rPr kumimoji="1" lang="en-US" altLang="ja-JP" sz="3300" b="1" dirty="0">
                <a:solidFill>
                  <a:srgbClr val="002060"/>
                </a:solidFill>
                <a:latin typeface="Meiryo UI" panose="020B0604030504040204" pitchFamily="50" charset="-128"/>
                <a:ea typeface="Meiryo UI" panose="020B0604030504040204" pitchFamily="50" charset="-128"/>
              </a:rPr>
              <a:t>2</a:t>
            </a:r>
            <a:r>
              <a:rPr kumimoji="1" lang="ja-JP" altLang="en-US" sz="3300" b="1" dirty="0">
                <a:solidFill>
                  <a:srgbClr val="002060"/>
                </a:solidFill>
                <a:latin typeface="Meiryo UI" panose="020B0604030504040204" pitchFamily="50" charset="-128"/>
                <a:ea typeface="Meiryo UI" panose="020B0604030504040204" pitchFamily="50" charset="-128"/>
              </a:rPr>
              <a:t>型糖尿病患者の糖代謝異常：</a:t>
            </a:r>
            <a:endParaRPr kumimoji="1" lang="en-US" altLang="ja-JP" sz="3300" b="1" dirty="0">
              <a:solidFill>
                <a:srgbClr val="002060"/>
              </a:solidFill>
              <a:latin typeface="Meiryo UI" panose="020B0604030504040204" pitchFamily="50" charset="-128"/>
              <a:ea typeface="Meiryo UI" panose="020B0604030504040204" pitchFamily="50" charset="-128"/>
            </a:endParaRPr>
          </a:p>
          <a:p>
            <a:r>
              <a:rPr kumimoji="1" lang="ja-JP" altLang="en-US" sz="3300" b="1" dirty="0">
                <a:solidFill>
                  <a:srgbClr val="002060"/>
                </a:solidFill>
                <a:latin typeface="Meiryo UI" panose="020B0604030504040204" pitchFamily="50" charset="-128"/>
                <a:ea typeface="Meiryo UI" panose="020B0604030504040204" pitchFamily="50" charset="-128"/>
              </a:rPr>
              <a:t>持続血糖モニターからの洞察</a:t>
            </a:r>
            <a:endParaRPr kumimoji="1" lang="ja-JP" altLang="en-US" sz="3300" b="1" u="sng"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14F2FFC-E784-410C-8560-56BE52CF5C90}"/>
              </a:ext>
            </a:extLst>
          </p:cNvPr>
          <p:cNvSpPr txBox="1"/>
          <p:nvPr/>
        </p:nvSpPr>
        <p:spPr>
          <a:xfrm>
            <a:off x="425866" y="4076660"/>
            <a:ext cx="5387822" cy="338554"/>
          </a:xfrm>
          <a:prstGeom prst="rect">
            <a:avLst/>
          </a:prstGeom>
          <a:noFill/>
        </p:spPr>
        <p:txBody>
          <a:bodyPr wrap="none" rtlCol="0">
            <a:spAutoFit/>
          </a:bodyPr>
          <a:lstStyle/>
          <a:p>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Barua S, et al. </a:t>
            </a:r>
            <a:r>
              <a:rPr lang="en-US" altLang="ja-JP" sz="1600" kern="100" dirty="0" err="1">
                <a:effectLst/>
                <a:latin typeface="Meiryo UI" panose="020B0604030504040204" pitchFamily="50" charset="-128"/>
                <a:ea typeface="Meiryo UI" panose="020B0604030504040204" pitchFamily="50" charset="-128"/>
                <a:cs typeface="Times New Roman" panose="02020603050405020304" pitchFamily="18" charset="0"/>
              </a:rPr>
              <a:t>EClinicalMedicine</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35: 100853, 2021</a:t>
            </a:r>
            <a:endParaRPr kumimoji="1"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B2B0287E-403D-4EE0-B04E-1E44811380CD}"/>
              </a:ext>
            </a:extLst>
          </p:cNvPr>
          <p:cNvSpPr txBox="1"/>
          <p:nvPr/>
        </p:nvSpPr>
        <p:spPr>
          <a:xfrm>
            <a:off x="7001435" y="6606229"/>
            <a:ext cx="2142565" cy="246221"/>
          </a:xfrm>
          <a:prstGeom prst="rect">
            <a:avLst/>
          </a:prstGeom>
          <a:noFill/>
        </p:spPr>
        <p:txBody>
          <a:bodyPr wrap="square">
            <a:spAutoFit/>
          </a:bodyPr>
          <a:lstStyle/>
          <a:p>
            <a:r>
              <a:rPr lang="en-US" altLang="ja-JP" sz="1000" dirty="0">
                <a:effectLst/>
                <a:latin typeface="Meiryo UI" panose="020B0604030504040204" pitchFamily="50" charset="-128"/>
                <a:cs typeface="ＭＳ Ｐゴシック" panose="020B0600070205080204" pitchFamily="50" charset="-128"/>
              </a:rPr>
              <a:t>MAT-JP-2111681-1.0-12/2021</a:t>
            </a:r>
            <a:endParaRPr lang="ja-JP" altLang="en-US" sz="1000" dirty="0"/>
          </a:p>
        </p:txBody>
      </p:sp>
    </p:spTree>
    <p:extLst>
      <p:ext uri="{BB962C8B-B14F-4D97-AF65-F5344CB8AC3E}">
        <p14:creationId xmlns:p14="http://schemas.microsoft.com/office/powerpoint/2010/main" val="3055728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620957"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45790" y="1308876"/>
            <a:ext cx="7195060" cy="4524315"/>
          </a:xfrm>
          <a:prstGeom prst="rect">
            <a:avLst/>
          </a:prstGeom>
          <a:noFill/>
        </p:spPr>
        <p:txBody>
          <a:bodyPr wrap="square" rtlCol="0">
            <a:spAutoFit/>
          </a:bodyPr>
          <a:lstStyle/>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持続血糖モニター（</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CGM</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）は過去</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20</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年間にわたり、糖尿病の自己管理を　支援する目的で使用されてきた。一方、これまで</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CGM</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に関する研究は主に白人の</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型糖尿病患者を対象としており、インスリン未治療の</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型糖尿病患者や非糖尿病者を対象とした研究はほとんど行われていなかった。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また、ヒスパニック／ラテンアメリカ系の成人は前糖尿病者が多いことが明らかにされている。</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ヒスパニック／ラテンアメリカ系を主体としたインスリン未治療</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型糖尿病患者と前糖尿病者、糖尿病リスク保有者の</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CGM</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プロファイルを比較する。</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米国の観察的コホート研究</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Farming for Life</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登録者のうち、罹病期間</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6</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カ月以上の</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型糖尿病患者、または糖尿病リスク評価ツール</a:t>
            </a:r>
            <a:r>
              <a:rPr kumimoji="1" lang="en-US" altLang="ja-JP" b="0" i="0" u="none" strike="noStrike" kern="100" cap="none" spc="0" normalizeH="0" baseline="30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30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を用いて</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型糖尿病のリスクを有すると自己申告した</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100</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例。</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インスリン使用中またはインスリン使用歴のある者、妊婦、研究者の見解において研究への参加に支障を来す可能性のある臨床的に重要な活動性疾患・障害を有する者は除外した。</a:t>
            </a:r>
          </a:p>
        </p:txBody>
      </p:sp>
      <p:sp>
        <p:nvSpPr>
          <p:cNvPr id="13" name="テキスト ボックス 12">
            <a:extLst>
              <a:ext uri="{FF2B5EF4-FFF2-40B4-BE49-F238E27FC236}">
                <a16:creationId xmlns:a16="http://schemas.microsoft.com/office/drawing/2014/main" id="{B6A26273-62A8-4C6C-ABB2-534DD3D11E8A}"/>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Barua S, et al. EClinicalMedicine; 35: 100853, 2021</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1239" y="1362416"/>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背景</a:t>
              </a:r>
            </a:p>
          </p:txBody>
        </p:sp>
      </p:grpSp>
      <p:grpSp>
        <p:nvGrpSpPr>
          <p:cNvPr id="18" name="グループ化 17">
            <a:extLst>
              <a:ext uri="{FF2B5EF4-FFF2-40B4-BE49-F238E27FC236}">
                <a16:creationId xmlns:a16="http://schemas.microsoft.com/office/drawing/2014/main" id="{BB7A3312-4736-4A9B-B790-75F2475E57C4}"/>
              </a:ext>
            </a:extLst>
          </p:cNvPr>
          <p:cNvGrpSpPr/>
          <p:nvPr/>
        </p:nvGrpSpPr>
        <p:grpSpPr>
          <a:xfrm>
            <a:off x="371239" y="3301076"/>
            <a:ext cx="1152000" cy="492434"/>
            <a:chOff x="286872" y="2819725"/>
            <a:chExt cx="1152000" cy="492434"/>
          </a:xfrm>
        </p:grpSpPr>
        <p:sp>
          <p:nvSpPr>
            <p:cNvPr id="19" name="四角形: 角を丸くする 18">
              <a:extLst>
                <a:ext uri="{FF2B5EF4-FFF2-40B4-BE49-F238E27FC236}">
                  <a16:creationId xmlns:a16="http://schemas.microsoft.com/office/drawing/2014/main" id="{944605A6-C5AB-440F-99D8-371ACE5963D2}"/>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9295C63-54D9-4860-9FEB-077832C5A109}"/>
                </a:ext>
              </a:extLst>
            </p:cNvPr>
            <p:cNvSpPr txBox="1"/>
            <p:nvPr/>
          </p:nvSpPr>
          <p:spPr>
            <a:xfrm>
              <a:off x="506309" y="2819725"/>
              <a:ext cx="713126" cy="420243"/>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目的</a:t>
              </a:r>
            </a:p>
          </p:txBody>
        </p:sp>
      </p:grpSp>
      <p:grpSp>
        <p:nvGrpSpPr>
          <p:cNvPr id="20" name="グループ化 19">
            <a:extLst>
              <a:ext uri="{FF2B5EF4-FFF2-40B4-BE49-F238E27FC236}">
                <a16:creationId xmlns:a16="http://schemas.microsoft.com/office/drawing/2014/main" id="{50506FAC-CA16-402C-BC70-A3BC3066FAB9}"/>
              </a:ext>
            </a:extLst>
          </p:cNvPr>
          <p:cNvGrpSpPr/>
          <p:nvPr/>
        </p:nvGrpSpPr>
        <p:grpSpPr>
          <a:xfrm>
            <a:off x="371239" y="4155813"/>
            <a:ext cx="1152000" cy="492434"/>
            <a:chOff x="286872" y="2819725"/>
            <a:chExt cx="1152000" cy="492434"/>
          </a:xfrm>
        </p:grpSpPr>
        <p:sp>
          <p:nvSpPr>
            <p:cNvPr id="22" name="四角形: 角を丸くする 21">
              <a:extLst>
                <a:ext uri="{FF2B5EF4-FFF2-40B4-BE49-F238E27FC236}">
                  <a16:creationId xmlns:a16="http://schemas.microsoft.com/office/drawing/2014/main" id="{5051AADB-09A0-464E-AEBC-360E124954EE}"/>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FF07110D-7754-48FB-A9EF-6D2C5A9BF50D}"/>
                </a:ext>
              </a:extLst>
            </p:cNvPr>
            <p:cNvSpPr txBox="1"/>
            <p:nvPr/>
          </p:nvSpPr>
          <p:spPr>
            <a:xfrm>
              <a:off x="506309" y="2819725"/>
              <a:ext cx="713126" cy="420243"/>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対象</a:t>
              </a:r>
            </a:p>
          </p:txBody>
        </p:sp>
      </p:grpSp>
      <p:sp>
        <p:nvSpPr>
          <p:cNvPr id="28" name="テキスト ボックス 27">
            <a:extLst>
              <a:ext uri="{FF2B5EF4-FFF2-40B4-BE49-F238E27FC236}">
                <a16:creationId xmlns:a16="http://schemas.microsoft.com/office/drawing/2014/main" id="{24B8568C-60E3-490E-8AB9-C7087DCA8BBF}"/>
              </a:ext>
            </a:extLst>
          </p:cNvPr>
          <p:cNvSpPr txBox="1"/>
          <p:nvPr/>
        </p:nvSpPr>
        <p:spPr>
          <a:xfrm>
            <a:off x="1706750" y="5849305"/>
            <a:ext cx="6789550" cy="738664"/>
          </a:xfrm>
          <a:prstGeom prst="rect">
            <a:avLst/>
          </a:prstGeom>
          <a:solidFill>
            <a:schemeClr val="bg1">
              <a:lumMod val="95000"/>
            </a:schemeClr>
          </a:solidFill>
        </p:spPr>
        <p:txBody>
          <a:bodyPr wrap="square" rtlCol="0" anchor="ctr">
            <a:spAutoFit/>
          </a:bodyPr>
          <a:lstStyle/>
          <a:p>
            <a:r>
              <a:rPr kumimoji="1" lang="en-US" altLang="ja-JP" sz="1050" dirty="0">
                <a:latin typeface="Meiryo UI" panose="020B0604030504040204" pitchFamily="50" charset="-128"/>
                <a:ea typeface="Meiryo UI" panose="020B0604030504040204" pitchFamily="50" charset="-128"/>
              </a:rPr>
              <a:t>1) Bang H, et al. Ann Intern Med 151</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11</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 775-783, 2009</a:t>
            </a:r>
            <a:r>
              <a:rPr kumimoji="1" lang="en-US" altLang="ja-JP" sz="1050" baseline="30000" dirty="0">
                <a:latin typeface="Meiryo UI" panose="020B0604030504040204" pitchFamily="50" charset="-128"/>
                <a:ea typeface="Meiryo UI" panose="020B0604030504040204" pitchFamily="50" charset="-128"/>
              </a:rPr>
              <a:t>※</a:t>
            </a:r>
          </a:p>
          <a:p>
            <a:r>
              <a:rPr kumimoji="1" lang="en-US" altLang="ja-JP" sz="1050" dirty="0">
                <a:latin typeface="Meiryo UI" panose="020B0604030504040204" pitchFamily="50" charset="-128"/>
                <a:ea typeface="Meiryo UI" panose="020B0604030504040204" pitchFamily="50" charset="-128"/>
              </a:rPr>
              <a:t>※ </a:t>
            </a:r>
            <a:r>
              <a:rPr kumimoji="1" lang="ja-JP" altLang="en-US" sz="1050" dirty="0">
                <a:latin typeface="Meiryo UI" panose="020B0604030504040204" pitchFamily="50" charset="-128"/>
                <a:ea typeface="Meiryo UI" panose="020B0604030504040204" pitchFamily="50" charset="-128"/>
              </a:rPr>
              <a:t>年齢（</a:t>
            </a:r>
            <a:r>
              <a:rPr kumimoji="1" lang="en-US" altLang="ja-JP" sz="1050" dirty="0">
                <a:latin typeface="Meiryo UI" panose="020B0604030504040204" pitchFamily="50" charset="-128"/>
                <a:ea typeface="Meiryo UI" panose="020B0604030504040204" pitchFamily="50" charset="-128"/>
              </a:rPr>
              <a:t>0</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点）、性別（</a:t>
            </a:r>
            <a:r>
              <a:rPr kumimoji="1" lang="en-US" altLang="ja-JP" sz="1050" dirty="0">
                <a:latin typeface="Meiryo UI" panose="020B0604030504040204" pitchFamily="50" charset="-128"/>
                <a:ea typeface="Meiryo UI" panose="020B0604030504040204" pitchFamily="50" charset="-128"/>
              </a:rPr>
              <a:t>0</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点）、糖尿病家族歴（</a:t>
            </a:r>
            <a:r>
              <a:rPr kumimoji="1" lang="en-US" altLang="ja-JP" sz="1050" dirty="0">
                <a:latin typeface="Meiryo UI" panose="020B0604030504040204" pitchFamily="50" charset="-128"/>
                <a:ea typeface="Meiryo UI" panose="020B0604030504040204" pitchFamily="50" charset="-128"/>
              </a:rPr>
              <a:t>0</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点）、高血圧または降圧薬の使用（</a:t>
            </a:r>
            <a:r>
              <a:rPr kumimoji="1" lang="en-US" altLang="ja-JP" sz="1050" dirty="0">
                <a:latin typeface="Meiryo UI" panose="020B0604030504040204" pitchFamily="50" charset="-128"/>
                <a:ea typeface="Meiryo UI" panose="020B0604030504040204" pitchFamily="50" charset="-128"/>
              </a:rPr>
              <a:t>0</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点）、肥満</a:t>
            </a:r>
            <a:endParaRPr kumimoji="1" lang="en-US" altLang="ja-JP" sz="1050" dirty="0">
              <a:latin typeface="Meiryo UI" panose="020B0604030504040204" pitchFamily="50" charset="-128"/>
              <a:ea typeface="Meiryo UI" panose="020B0604030504040204" pitchFamily="50" charset="-128"/>
            </a:endParaRPr>
          </a:p>
          <a:p>
            <a:r>
              <a:rPr kumimoji="1" lang="en-US" altLang="ja-JP" sz="1050" dirty="0">
                <a:latin typeface="Meiryo UI" panose="020B0604030504040204" pitchFamily="50" charset="-128"/>
                <a:ea typeface="Meiryo UI" panose="020B0604030504040204" pitchFamily="50" charset="-128"/>
              </a:rPr>
              <a:t>    </a:t>
            </a:r>
            <a:r>
              <a:rPr kumimoji="1" lang="ja-JP" altLang="en-US" sz="1050" dirty="0">
                <a:latin typeface="Meiryo UI" panose="020B0604030504040204" pitchFamily="50" charset="-128"/>
                <a:ea typeface="Meiryo UI" panose="020B0604030504040204" pitchFamily="50" charset="-128"/>
              </a:rPr>
              <a:t>状況（</a:t>
            </a:r>
            <a:r>
              <a:rPr kumimoji="1" lang="en-US" altLang="ja-JP" sz="1050" dirty="0">
                <a:latin typeface="Meiryo UI" panose="020B0604030504040204" pitchFamily="50" charset="-128"/>
                <a:ea typeface="Meiryo UI" panose="020B0604030504040204" pitchFamily="50" charset="-128"/>
              </a:rPr>
              <a:t>0</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点）、身体活動（</a:t>
            </a:r>
            <a:r>
              <a:rPr kumimoji="1" lang="en-US" altLang="ja-JP" sz="1050" dirty="0">
                <a:latin typeface="Meiryo UI" panose="020B0604030504040204" pitchFamily="50" charset="-128"/>
                <a:ea typeface="Meiryo UI" panose="020B0604030504040204" pitchFamily="50" charset="-128"/>
              </a:rPr>
              <a:t>0</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点）をスコア化し、合計</a:t>
            </a:r>
            <a:r>
              <a:rPr kumimoji="1" lang="en-US" altLang="ja-JP" sz="1050" dirty="0">
                <a:latin typeface="Meiryo UI" panose="020B0604030504040204" pitchFamily="50" charset="-128"/>
                <a:ea typeface="Meiryo UI" panose="020B0604030504040204" pitchFamily="50" charset="-128"/>
              </a:rPr>
              <a:t>4</a:t>
            </a:r>
            <a:r>
              <a:rPr kumimoji="1" lang="ja-JP" altLang="en-US" sz="1050" dirty="0">
                <a:latin typeface="Meiryo UI" panose="020B0604030504040204" pitchFamily="50" charset="-128"/>
                <a:ea typeface="Meiryo UI" panose="020B0604030504040204" pitchFamily="50" charset="-128"/>
              </a:rPr>
              <a:t>点以上で未診断糖尿病または前糖尿病のリスク、合計</a:t>
            </a:r>
            <a:endParaRPr kumimoji="1" lang="en-US" altLang="ja-JP" sz="1050" dirty="0">
              <a:latin typeface="Meiryo UI" panose="020B0604030504040204" pitchFamily="50" charset="-128"/>
              <a:ea typeface="Meiryo UI" panose="020B0604030504040204" pitchFamily="50" charset="-128"/>
            </a:endParaRPr>
          </a:p>
          <a:p>
            <a:r>
              <a:rPr kumimoji="1" lang="en-US" altLang="ja-JP" sz="1050" dirty="0">
                <a:latin typeface="Meiryo UI" panose="020B0604030504040204" pitchFamily="50" charset="-128"/>
                <a:ea typeface="Meiryo UI" panose="020B0604030504040204" pitchFamily="50" charset="-128"/>
              </a:rPr>
              <a:t>    5</a:t>
            </a:r>
            <a:r>
              <a:rPr kumimoji="1" lang="ja-JP" altLang="en-US" sz="1050" dirty="0">
                <a:latin typeface="Meiryo UI" panose="020B0604030504040204" pitchFamily="50" charset="-128"/>
                <a:ea typeface="Meiryo UI" panose="020B0604030504040204" pitchFamily="50" charset="-128"/>
              </a:rPr>
              <a:t>点以上で未診断糖尿病のリスクを有すると判定される</a:t>
            </a:r>
          </a:p>
        </p:txBody>
      </p:sp>
    </p:spTree>
    <p:extLst>
      <p:ext uri="{BB962C8B-B14F-4D97-AF65-F5344CB8AC3E}">
        <p14:creationId xmlns:p14="http://schemas.microsoft.com/office/powerpoint/2010/main" val="737428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620957"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45790" y="1308876"/>
            <a:ext cx="7195060" cy="2585323"/>
          </a:xfrm>
          <a:prstGeom prst="rect">
            <a:avLst/>
          </a:prstGeom>
          <a:noFill/>
        </p:spPr>
        <p:txBody>
          <a:bodyPr wrap="square" rtlCol="0">
            <a:spAutoFit/>
          </a:bodyPr>
          <a:lstStyle/>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ベースライン時</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HbA1c</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に基づき、参加者を以下のカテゴリーに層別化した。</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marL="285750" indent="-285750">
              <a:buFont typeface="Arial" panose="020B0604020202020204" pitchFamily="34" charset="0"/>
              <a:buChar cha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糖尿病リスク保有者（</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HbA1c</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5.7%</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marL="285750" indent="-285750">
              <a:buFont typeface="Arial" panose="020B0604020202020204" pitchFamily="34" charset="0"/>
              <a:buChar cha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前糖尿病者（</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5.7%≦HbA1c≦6.4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marL="285750" indent="-285750">
              <a:buFont typeface="Arial" panose="020B0604020202020204" pitchFamily="34" charset="0"/>
              <a:buChar char="•"/>
              <a:defRPr/>
            </a:pP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型糖尿病患者（</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HbA1c</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6.4%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参加者の登録後、ブラインド</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CGM</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err="1">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FreeStyle</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 </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リブレ</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Pro</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）を用いて</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週間分のグルコースデータを収集し、グルコース平均値や変動係数、</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time in range[TIR</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TIR </a:t>
            </a:r>
            <a:r>
              <a:rPr kumimoji="1" lang="en-US" altLang="ja-JP" b="0" i="0" u="none" strike="noStrike" kern="100" cap="none" spc="0" normalizeH="0" baseline="-25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70-140</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TIR </a:t>
            </a:r>
            <a:r>
              <a:rPr kumimoji="1" lang="en-US" altLang="ja-JP" b="0" i="0" u="none" strike="noStrike" kern="100" cap="none" spc="0" normalizeH="0" baseline="-2500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70-180</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Time below 70mg/dL</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Time above 180mg/dL</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を参加者の</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HbA1c</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カテゴリー別に比較した。</a:t>
            </a:r>
          </a:p>
        </p:txBody>
      </p:sp>
      <p:sp>
        <p:nvSpPr>
          <p:cNvPr id="13" name="テキスト ボックス 12">
            <a:extLst>
              <a:ext uri="{FF2B5EF4-FFF2-40B4-BE49-F238E27FC236}">
                <a16:creationId xmlns:a16="http://schemas.microsoft.com/office/drawing/2014/main" id="{B6A26273-62A8-4C6C-ABB2-534DD3D11E8A}"/>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Barua S, et al. EClinicalMedicine; 35: 100853, 2021</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1239" y="1362416"/>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p>
          </p:txBody>
        </p:sp>
      </p:grpSp>
    </p:spTree>
    <p:extLst>
      <p:ext uri="{BB962C8B-B14F-4D97-AF65-F5344CB8AC3E}">
        <p14:creationId xmlns:p14="http://schemas.microsoft.com/office/powerpoint/2010/main" val="4138736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3057247"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参加者の主な背景</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2" name="テキスト ボックス 21">
            <a:extLst>
              <a:ext uri="{FF2B5EF4-FFF2-40B4-BE49-F238E27FC236}">
                <a16:creationId xmlns:a16="http://schemas.microsoft.com/office/drawing/2014/main" id="{B3E2D00E-0DC2-48DA-8172-0FBD7AC2B579}"/>
              </a:ext>
            </a:extLst>
          </p:cNvPr>
          <p:cNvSpPr txBox="1"/>
          <p:nvPr/>
        </p:nvSpPr>
        <p:spPr>
          <a:xfrm>
            <a:off x="7035818" y="5861546"/>
            <a:ext cx="1441420" cy="415498"/>
          </a:xfrm>
          <a:prstGeom prst="rect">
            <a:avLst/>
          </a:prstGeom>
          <a:noFill/>
        </p:spPr>
        <p:txBody>
          <a:bodyPr wrap="none" rtlCol="0" anchor="ctr">
            <a:spAutoFit/>
          </a:bodyPr>
          <a:lstStyle/>
          <a:p>
            <a:pPr algn="r"/>
            <a:r>
              <a:rPr kumimoji="1" lang="ja-JP" altLang="en-US" sz="1050" dirty="0">
                <a:latin typeface="Meiryo UI" panose="020B0604030504040204" pitchFamily="50" charset="-128"/>
                <a:ea typeface="Meiryo UI" panose="020B0604030504040204" pitchFamily="50" charset="-128"/>
              </a:rPr>
              <a:t>＊罹病期間</a:t>
            </a:r>
            <a:r>
              <a:rPr kumimoji="1" lang="en-US" altLang="ja-JP" sz="1050" dirty="0">
                <a:latin typeface="Meiryo UI" panose="020B0604030504040204" pitchFamily="50" charset="-128"/>
                <a:ea typeface="Meiryo UI" panose="020B0604030504040204" pitchFamily="50" charset="-128"/>
              </a:rPr>
              <a:t>6</a:t>
            </a:r>
            <a:r>
              <a:rPr kumimoji="1" lang="ja-JP" altLang="en-US" sz="1050" dirty="0">
                <a:latin typeface="Meiryo UI" panose="020B0604030504040204" pitchFamily="50" charset="-128"/>
                <a:ea typeface="Meiryo UI" panose="020B0604030504040204" pitchFamily="50" charset="-128"/>
              </a:rPr>
              <a:t>カ月以上</a:t>
            </a:r>
          </a:p>
          <a:p>
            <a:pPr algn="r"/>
            <a:r>
              <a:rPr kumimoji="1" lang="ja-JP" altLang="en-US" sz="1050" dirty="0">
                <a:latin typeface="Meiryo UI" panose="020B0604030504040204" pitchFamily="50" charset="-128"/>
                <a:ea typeface="Meiryo UI" panose="020B0604030504040204" pitchFamily="50" charset="-128"/>
              </a:rPr>
              <a:t>平均値</a:t>
            </a:r>
            <a:r>
              <a:rPr kumimoji="1" lang="en-US" altLang="ja-JP" sz="1050" dirty="0">
                <a:latin typeface="Meiryo UI" panose="020B0604030504040204" pitchFamily="50" charset="-128"/>
                <a:ea typeface="Meiryo UI" panose="020B0604030504040204" pitchFamily="50" charset="-128"/>
              </a:rPr>
              <a:t>±SD</a:t>
            </a:r>
            <a:endParaRPr kumimoji="1" lang="ja-JP" altLang="en-US" sz="105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E0681100-736F-49B6-BA69-F67821CDB5F6}"/>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Barua S, et al. EClinicalMedicine; 35: 100853, 2021</a:t>
            </a:r>
          </a:p>
        </p:txBody>
      </p:sp>
      <p:graphicFrame>
        <p:nvGraphicFramePr>
          <p:cNvPr id="25" name="表 24">
            <a:extLst>
              <a:ext uri="{FF2B5EF4-FFF2-40B4-BE49-F238E27FC236}">
                <a16:creationId xmlns:a16="http://schemas.microsoft.com/office/drawing/2014/main" id="{7D9EA55E-9CD9-48F3-9036-654A850B371A}"/>
              </a:ext>
            </a:extLst>
          </p:cNvPr>
          <p:cNvGraphicFramePr>
            <a:graphicFrameLocks noGrp="1"/>
          </p:cNvGraphicFramePr>
          <p:nvPr>
            <p:extLst>
              <p:ext uri="{D42A27DB-BD31-4B8C-83A1-F6EECF244321}">
                <p14:modId xmlns:p14="http://schemas.microsoft.com/office/powerpoint/2010/main" val="3450371336"/>
              </p:ext>
            </p:extLst>
          </p:nvPr>
        </p:nvGraphicFramePr>
        <p:xfrm>
          <a:off x="666761" y="1544192"/>
          <a:ext cx="7810477" cy="4317354"/>
        </p:xfrm>
        <a:graphic>
          <a:graphicData uri="http://schemas.openxmlformats.org/drawingml/2006/table">
            <a:tbl>
              <a:tblPr>
                <a:tableStyleId>{5C22544A-7EE6-4342-B048-85BDC9FD1C3A}</a:tableStyleId>
              </a:tblPr>
              <a:tblGrid>
                <a:gridCol w="1459247">
                  <a:extLst>
                    <a:ext uri="{9D8B030D-6E8A-4147-A177-3AD203B41FA5}">
                      <a16:colId xmlns:a16="http://schemas.microsoft.com/office/drawing/2014/main" val="3808323505"/>
                    </a:ext>
                  </a:extLst>
                </a:gridCol>
                <a:gridCol w="2088000">
                  <a:extLst>
                    <a:ext uri="{9D8B030D-6E8A-4147-A177-3AD203B41FA5}">
                      <a16:colId xmlns:a16="http://schemas.microsoft.com/office/drawing/2014/main" val="1895529645"/>
                    </a:ext>
                  </a:extLst>
                </a:gridCol>
                <a:gridCol w="576000">
                  <a:extLst>
                    <a:ext uri="{9D8B030D-6E8A-4147-A177-3AD203B41FA5}">
                      <a16:colId xmlns:a16="http://schemas.microsoft.com/office/drawing/2014/main" val="3185213012"/>
                    </a:ext>
                  </a:extLst>
                </a:gridCol>
                <a:gridCol w="1872000">
                  <a:extLst>
                    <a:ext uri="{9D8B030D-6E8A-4147-A177-3AD203B41FA5}">
                      <a16:colId xmlns:a16="http://schemas.microsoft.com/office/drawing/2014/main" val="2626839217"/>
                    </a:ext>
                  </a:extLst>
                </a:gridCol>
                <a:gridCol w="1815230">
                  <a:extLst>
                    <a:ext uri="{9D8B030D-6E8A-4147-A177-3AD203B41FA5}">
                      <a16:colId xmlns:a16="http://schemas.microsoft.com/office/drawing/2014/main" val="2578026555"/>
                    </a:ext>
                  </a:extLst>
                </a:gridCol>
              </a:tblGrid>
              <a:tr h="719559">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N</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0E0BB"/>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100</a:t>
                      </a:r>
                      <a:r>
                        <a:rPr lang="ja-JP" altLang="en-US" sz="1400" u="none" strike="noStrike" dirty="0">
                          <a:effectLst/>
                          <a:latin typeface="Meiryo UI" panose="020B0604030504040204" pitchFamily="50" charset="-128"/>
                          <a:ea typeface="Meiryo UI" panose="020B0604030504040204" pitchFamily="50" charset="-128"/>
                        </a:rPr>
                        <a:t>例（女性</a:t>
                      </a:r>
                      <a:r>
                        <a:rPr lang="en-US" altLang="ja-JP" sz="1400" u="none" strike="noStrike" dirty="0">
                          <a:effectLst/>
                          <a:latin typeface="Meiryo UI" panose="020B0604030504040204" pitchFamily="50" charset="-128"/>
                          <a:ea typeface="Meiryo UI" panose="020B0604030504040204" pitchFamily="50" charset="-128"/>
                        </a:rPr>
                        <a:t>79</a:t>
                      </a:r>
                      <a:r>
                        <a:rPr lang="ja-JP" altLang="en-US" sz="1400" u="none" strike="noStrike" dirty="0">
                          <a:effectLst/>
                          <a:latin typeface="Meiryo UI" panose="020B0604030504040204" pitchFamily="50" charset="-128"/>
                          <a:ea typeface="Meiryo UI" panose="020B0604030504040204" pitchFamily="50" charset="-128"/>
                        </a:rPr>
                        <a:t>例）</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7F1"/>
                    </a:solidFill>
                  </a:tcPr>
                </a:tc>
                <a:tc rowSpan="3">
                  <a:txBody>
                    <a:bodyPr/>
                    <a:lstStyle/>
                    <a:p>
                      <a:pPr algn="ctr" fontAlgn="ct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人種／民族</a:t>
                      </a:r>
                    </a:p>
                  </a:txBody>
                  <a:tcPr marL="7620" marR="7620" marT="7620" marB="0" vert="eaVert"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ct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ヒスパニック</a:t>
                      </a: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a:t>
                      </a: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ラティーノ</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0E0BB"/>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86</a:t>
                      </a:r>
                      <a:r>
                        <a:rPr lang="ja-JP" altLang="en-US" sz="1400" u="none" strike="noStrike" dirty="0">
                          <a:effectLst/>
                          <a:latin typeface="Meiryo UI" panose="020B0604030504040204" pitchFamily="50" charset="-128"/>
                          <a:ea typeface="Meiryo UI" panose="020B0604030504040204" pitchFamily="50" charset="-128"/>
                        </a:rPr>
                        <a:t>例（</a:t>
                      </a:r>
                      <a:r>
                        <a:rPr lang="en-US" altLang="ja-JP" sz="1400" u="none" strike="noStrike" dirty="0">
                          <a:effectLst/>
                          <a:latin typeface="Meiryo UI" panose="020B0604030504040204" pitchFamily="50" charset="-128"/>
                          <a:ea typeface="Meiryo UI" panose="020B0604030504040204" pitchFamily="50" charset="-128"/>
                        </a:rPr>
                        <a:t>86</a:t>
                      </a:r>
                      <a:r>
                        <a:rPr lang="ja-JP" altLang="en-US" sz="1400" u="none" strike="noStrike" dirty="0">
                          <a:effectLst/>
                          <a:latin typeface="Meiryo UI" panose="020B0604030504040204" pitchFamily="50" charset="-128"/>
                          <a:ea typeface="Meiryo UI" panose="020B0604030504040204" pitchFamily="50" charset="-128"/>
                        </a:rPr>
                        <a:t>％）</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7F1"/>
                    </a:solidFill>
                  </a:tcPr>
                </a:tc>
                <a:extLst>
                  <a:ext uri="{0D108BD9-81ED-4DB2-BD59-A6C34878D82A}">
                    <a16:rowId xmlns:a16="http://schemas.microsoft.com/office/drawing/2014/main" val="41366114"/>
                  </a:ext>
                </a:extLst>
              </a:tr>
              <a:tr h="719559">
                <a:tc rowSpan="3">
                  <a:txBody>
                    <a:bodyPr/>
                    <a:lstStyle/>
                    <a:p>
                      <a:pPr algn="ctr" fontAlgn="ctr"/>
                      <a:r>
                        <a:rPr lang="ja-JP" altLang="en-US" sz="1400" b="1" u="none" strike="noStrike" dirty="0">
                          <a:effectLst/>
                          <a:latin typeface="Meiryo UI" panose="020B0604030504040204" pitchFamily="50" charset="-128"/>
                          <a:ea typeface="Meiryo UI" panose="020B0604030504040204" pitchFamily="50" charset="-128"/>
                        </a:rPr>
                        <a:t>年齢</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0E0BB"/>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54.6±12.0</a:t>
                      </a:r>
                      <a:r>
                        <a:rPr lang="ja-JP" altLang="en-US" sz="1400" u="none" strike="noStrike" dirty="0">
                          <a:effectLst/>
                          <a:latin typeface="Meiryo UI" panose="020B0604030504040204" pitchFamily="50" charset="-128"/>
                          <a:ea typeface="Meiryo UI" panose="020B0604030504040204" pitchFamily="50" charset="-128"/>
                        </a:rPr>
                        <a:t>歳</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ECE7"/>
                    </a:solidFill>
                  </a:tcPr>
                </a:tc>
                <a:tc vMerge="1">
                  <a:txBody>
                    <a:bodyPr/>
                    <a:lstStyle/>
                    <a:p>
                      <a:pPr algn="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非ヒスパニック系白人</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0E0BB"/>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12</a:t>
                      </a:r>
                      <a:r>
                        <a:rPr lang="ja-JP" altLang="en-US" sz="1400" u="none" strike="noStrike" dirty="0">
                          <a:effectLst/>
                          <a:latin typeface="Meiryo UI" panose="020B0604030504040204" pitchFamily="50" charset="-128"/>
                          <a:ea typeface="Meiryo UI" panose="020B0604030504040204" pitchFamily="50" charset="-128"/>
                        </a:rPr>
                        <a:t>例（</a:t>
                      </a:r>
                      <a:r>
                        <a:rPr lang="en-US" altLang="ja-JP" sz="1400" u="none" strike="noStrike" dirty="0">
                          <a:effectLst/>
                          <a:latin typeface="Meiryo UI" panose="020B0604030504040204" pitchFamily="50" charset="-128"/>
                          <a:ea typeface="Meiryo UI" panose="020B0604030504040204" pitchFamily="50" charset="-128"/>
                        </a:rPr>
                        <a:t>12</a:t>
                      </a:r>
                      <a:r>
                        <a:rPr lang="ja-JP" altLang="en-US" sz="1400" u="none" strike="noStrike" dirty="0">
                          <a:effectLst/>
                          <a:latin typeface="Meiryo UI" panose="020B0604030504040204" pitchFamily="50" charset="-128"/>
                          <a:ea typeface="Meiryo UI" panose="020B0604030504040204" pitchFamily="50" charset="-128"/>
                        </a:rPr>
                        <a:t>％）</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ECE7"/>
                    </a:solidFill>
                  </a:tcPr>
                </a:tc>
                <a:extLst>
                  <a:ext uri="{0D108BD9-81ED-4DB2-BD59-A6C34878D82A}">
                    <a16:rowId xmlns:a16="http://schemas.microsoft.com/office/drawing/2014/main" val="2573258446"/>
                  </a:ext>
                </a:extLst>
              </a:tr>
              <a:tr h="719559">
                <a:tc vMerge="1">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rPr>
                        <a:t>女性：</a:t>
                      </a:r>
                      <a:r>
                        <a:rPr lang="en-US" altLang="ja-JP" sz="1400" u="none" strike="noStrike" dirty="0">
                          <a:effectLst/>
                          <a:latin typeface="Meiryo UI" panose="020B0604030504040204" pitchFamily="50" charset="-128"/>
                          <a:ea typeface="Meiryo UI" panose="020B0604030504040204" pitchFamily="50" charset="-128"/>
                        </a:rPr>
                        <a:t>54.7±11.3</a:t>
                      </a:r>
                      <a:r>
                        <a:rPr lang="ja-JP" altLang="en-US" sz="1400" u="none" strike="noStrike" dirty="0">
                          <a:effectLst/>
                          <a:latin typeface="Meiryo UI" panose="020B0604030504040204" pitchFamily="50" charset="-128"/>
                          <a:ea typeface="Meiryo UI" panose="020B0604030504040204" pitchFamily="50" charset="-128"/>
                        </a:rPr>
                        <a:t>歳</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7F1"/>
                    </a:solidFill>
                  </a:tcPr>
                </a:tc>
                <a:tc vMerge="1">
                  <a:txBody>
                    <a:bodyPr/>
                    <a:lstStyle/>
                    <a:p>
                      <a:pPr algn="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非ヒスパニック系黒人</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0E0BB"/>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2</a:t>
                      </a:r>
                      <a:r>
                        <a:rPr lang="ja-JP" altLang="en-US" sz="1400" u="none" strike="noStrike" dirty="0">
                          <a:effectLst/>
                          <a:latin typeface="Meiryo UI" panose="020B0604030504040204" pitchFamily="50" charset="-128"/>
                          <a:ea typeface="Meiryo UI" panose="020B0604030504040204" pitchFamily="50" charset="-128"/>
                        </a:rPr>
                        <a:t>例（</a:t>
                      </a:r>
                      <a:r>
                        <a:rPr lang="en-US" altLang="ja-JP" sz="1400" u="none" strike="noStrike" dirty="0">
                          <a:effectLst/>
                          <a:latin typeface="Meiryo UI" panose="020B0604030504040204" pitchFamily="50" charset="-128"/>
                          <a:ea typeface="Meiryo UI" panose="020B0604030504040204" pitchFamily="50" charset="-128"/>
                        </a:rPr>
                        <a:t>2</a:t>
                      </a:r>
                      <a:r>
                        <a:rPr lang="ja-JP" altLang="en-US" sz="1400" u="none" strike="noStrike" dirty="0">
                          <a:effectLst/>
                          <a:latin typeface="Meiryo UI" panose="020B0604030504040204" pitchFamily="50" charset="-128"/>
                          <a:ea typeface="Meiryo UI" panose="020B0604030504040204" pitchFamily="50" charset="-128"/>
                        </a:rPr>
                        <a:t>％）</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7F1"/>
                    </a:solidFill>
                  </a:tcPr>
                </a:tc>
                <a:extLst>
                  <a:ext uri="{0D108BD9-81ED-4DB2-BD59-A6C34878D82A}">
                    <a16:rowId xmlns:a16="http://schemas.microsoft.com/office/drawing/2014/main" val="629387413"/>
                  </a:ext>
                </a:extLst>
              </a:tr>
              <a:tr h="719559">
                <a:tc vMerge="1">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rPr>
                        <a:t>男性：</a:t>
                      </a:r>
                      <a:r>
                        <a:rPr lang="en-US" altLang="ja-JP" sz="1400" u="none" strike="noStrike" dirty="0">
                          <a:effectLst/>
                          <a:latin typeface="Meiryo UI" panose="020B0604030504040204" pitchFamily="50" charset="-128"/>
                          <a:ea typeface="Meiryo UI" panose="020B0604030504040204" pitchFamily="50" charset="-128"/>
                        </a:rPr>
                        <a:t>54.1±15.0</a:t>
                      </a:r>
                      <a:r>
                        <a:rPr lang="ja-JP" altLang="en-US" sz="1400" u="none" strike="noStrike" dirty="0">
                          <a:effectLst/>
                          <a:latin typeface="Meiryo UI" panose="020B0604030504040204" pitchFamily="50" charset="-128"/>
                          <a:ea typeface="Meiryo UI" panose="020B0604030504040204" pitchFamily="50" charset="-128"/>
                        </a:rPr>
                        <a:t>歳</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ECE7"/>
                    </a:solidFill>
                  </a:tcPr>
                </a:tc>
                <a:tc rowSpan="3">
                  <a:txBody>
                    <a:bodyPr/>
                    <a:lstStyle/>
                    <a:p>
                      <a:pPr algn="ctr" fontAlgn="ct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カテゴリー</a:t>
                      </a:r>
                    </a:p>
                  </a:txBody>
                  <a:tcPr marL="7620" marR="7620" marT="7620" marB="0" vert="eaVert"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ct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糖尿病リスク保有者</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0E0BB"/>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32</a:t>
                      </a:r>
                      <a:r>
                        <a:rPr lang="ja-JP" altLang="en-US" sz="1400" u="none" strike="noStrike" dirty="0">
                          <a:effectLst/>
                          <a:latin typeface="Meiryo UI" panose="020B0604030504040204" pitchFamily="50" charset="-128"/>
                          <a:ea typeface="Meiryo UI" panose="020B0604030504040204" pitchFamily="50" charset="-128"/>
                        </a:rPr>
                        <a:t>例（</a:t>
                      </a:r>
                      <a:r>
                        <a:rPr lang="en-US" altLang="ja-JP" sz="1400" u="none" strike="noStrike" dirty="0">
                          <a:effectLst/>
                          <a:latin typeface="Meiryo UI" panose="020B0604030504040204" pitchFamily="50" charset="-128"/>
                          <a:ea typeface="Meiryo UI" panose="020B0604030504040204" pitchFamily="50" charset="-128"/>
                        </a:rPr>
                        <a:t>32</a:t>
                      </a:r>
                      <a:r>
                        <a:rPr lang="ja-JP" altLang="en-US" sz="1400" u="none" strike="noStrike" dirty="0">
                          <a:effectLst/>
                          <a:latin typeface="Meiryo UI" panose="020B0604030504040204" pitchFamily="50" charset="-128"/>
                          <a:ea typeface="Meiryo UI" panose="020B0604030504040204" pitchFamily="50" charset="-128"/>
                        </a:rPr>
                        <a:t>％）</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ECE7"/>
                    </a:solidFill>
                  </a:tcPr>
                </a:tc>
                <a:extLst>
                  <a:ext uri="{0D108BD9-81ED-4DB2-BD59-A6C34878D82A}">
                    <a16:rowId xmlns:a16="http://schemas.microsoft.com/office/drawing/2014/main" val="1873668984"/>
                  </a:ext>
                </a:extLst>
              </a:tr>
              <a:tr h="719559">
                <a:tc>
                  <a:txBody>
                    <a:bodyPr/>
                    <a:lstStyle/>
                    <a:p>
                      <a:pPr algn="ctr" fontAlgn="ctr"/>
                      <a:r>
                        <a:rPr lang="en-US" sz="1400" b="1" u="none" strike="noStrike" dirty="0">
                          <a:effectLst/>
                          <a:latin typeface="Meiryo UI" panose="020B0604030504040204" pitchFamily="50" charset="-128"/>
                          <a:ea typeface="Meiryo UI" panose="020B0604030504040204" pitchFamily="50" charset="-128"/>
                        </a:rPr>
                        <a:t>BMI</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0E0BB"/>
                    </a:solidFill>
                  </a:tcPr>
                </a:tc>
                <a:tc>
                  <a:txBody>
                    <a:bodyPr/>
                    <a:lstStyle/>
                    <a:p>
                      <a:pPr algn="ctr" fontAlgn="ctr"/>
                      <a:r>
                        <a:rPr lang="en-US" sz="1400" u="none" strike="noStrike" dirty="0">
                          <a:effectLst/>
                          <a:latin typeface="Meiryo UI" panose="020B0604030504040204" pitchFamily="50" charset="-128"/>
                          <a:ea typeface="Meiryo UI" panose="020B0604030504040204" pitchFamily="50" charset="-128"/>
                        </a:rPr>
                        <a:t>31.2±5.6kg/㎡</a:t>
                      </a:r>
                      <a:endParaRPr 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7F1"/>
                    </a:solidFill>
                  </a:tcPr>
                </a:tc>
                <a:tc vMerge="1">
                  <a:txBody>
                    <a:bodyPr/>
                    <a:lstStyle/>
                    <a:p>
                      <a:pPr algn="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前糖尿病者</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0E0BB"/>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40</a:t>
                      </a:r>
                      <a:r>
                        <a:rPr lang="ja-JP" altLang="en-US" sz="1400" u="none" strike="noStrike" dirty="0">
                          <a:effectLst/>
                          <a:latin typeface="Meiryo UI" panose="020B0604030504040204" pitchFamily="50" charset="-128"/>
                          <a:ea typeface="Meiryo UI" panose="020B0604030504040204" pitchFamily="50" charset="-128"/>
                        </a:rPr>
                        <a:t>例（</a:t>
                      </a:r>
                      <a:r>
                        <a:rPr lang="en-US" altLang="ja-JP" sz="1400" u="none" strike="noStrike" dirty="0">
                          <a:effectLst/>
                          <a:latin typeface="Meiryo UI" panose="020B0604030504040204" pitchFamily="50" charset="-128"/>
                          <a:ea typeface="Meiryo UI" panose="020B0604030504040204" pitchFamily="50" charset="-128"/>
                        </a:rPr>
                        <a:t>40</a:t>
                      </a:r>
                      <a:r>
                        <a:rPr lang="ja-JP" altLang="en-US" sz="1400" u="none" strike="noStrike" dirty="0">
                          <a:effectLst/>
                          <a:latin typeface="Meiryo UI" panose="020B0604030504040204" pitchFamily="50" charset="-128"/>
                          <a:ea typeface="Meiryo UI" panose="020B0604030504040204" pitchFamily="50" charset="-128"/>
                        </a:rPr>
                        <a:t>％）</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7F1"/>
                    </a:solidFill>
                  </a:tcPr>
                </a:tc>
                <a:extLst>
                  <a:ext uri="{0D108BD9-81ED-4DB2-BD59-A6C34878D82A}">
                    <a16:rowId xmlns:a16="http://schemas.microsoft.com/office/drawing/2014/main" val="163273890"/>
                  </a:ext>
                </a:extLst>
              </a:tr>
              <a:tr h="719559">
                <a:tc>
                  <a:txBody>
                    <a:bodyPr/>
                    <a:lstStyle/>
                    <a:p>
                      <a:pPr algn="ctr" fontAlgn="ctr"/>
                      <a:r>
                        <a:rPr lang="ja-JP" altLang="en-US" sz="1400" b="1" u="none" strike="noStrike" dirty="0">
                          <a:effectLst/>
                          <a:latin typeface="Meiryo UI" panose="020B0604030504040204" pitchFamily="50" charset="-128"/>
                          <a:ea typeface="Meiryo UI" panose="020B0604030504040204" pitchFamily="50" charset="-128"/>
                        </a:rPr>
                        <a:t>ウエスト周囲径</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0E0BB"/>
                    </a:solidFill>
                  </a:tcPr>
                </a:tc>
                <a:tc>
                  <a:txBody>
                    <a:bodyPr/>
                    <a:lstStyle/>
                    <a:p>
                      <a:pPr algn="ctr" fontAlgn="ctr"/>
                      <a:r>
                        <a:rPr lang="en-US" sz="1400" u="none" strike="noStrike" dirty="0">
                          <a:effectLst/>
                          <a:latin typeface="Meiryo UI" panose="020B0604030504040204" pitchFamily="50" charset="-128"/>
                          <a:ea typeface="Meiryo UI" panose="020B0604030504040204" pitchFamily="50" charset="-128"/>
                        </a:rPr>
                        <a:t>101.1±12.2cm</a:t>
                      </a:r>
                      <a:endParaRPr 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ECE7"/>
                    </a:solidFill>
                  </a:tcPr>
                </a:tc>
                <a:tc vMerge="1">
                  <a:txBody>
                    <a:bodyPr/>
                    <a:lstStyle/>
                    <a:p>
                      <a:pPr algn="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2</a:t>
                      </a: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型糖尿病患者*</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0E0BB"/>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28</a:t>
                      </a:r>
                      <a:r>
                        <a:rPr lang="ja-JP" altLang="en-US" sz="1400" u="none" strike="noStrike" dirty="0">
                          <a:effectLst/>
                          <a:latin typeface="Meiryo UI" panose="020B0604030504040204" pitchFamily="50" charset="-128"/>
                          <a:ea typeface="Meiryo UI" panose="020B0604030504040204" pitchFamily="50" charset="-128"/>
                        </a:rPr>
                        <a:t>例（</a:t>
                      </a:r>
                      <a:r>
                        <a:rPr lang="en-US" altLang="ja-JP" sz="1400" u="none" strike="noStrike" dirty="0">
                          <a:effectLst/>
                          <a:latin typeface="Meiryo UI" panose="020B0604030504040204" pitchFamily="50" charset="-128"/>
                          <a:ea typeface="Meiryo UI" panose="020B0604030504040204" pitchFamily="50" charset="-128"/>
                        </a:rPr>
                        <a:t>28</a:t>
                      </a:r>
                      <a:r>
                        <a:rPr lang="ja-JP" altLang="en-US" sz="1400" u="none" strike="noStrike" dirty="0">
                          <a:effectLst/>
                          <a:latin typeface="Meiryo UI" panose="020B0604030504040204" pitchFamily="50" charset="-128"/>
                          <a:ea typeface="Meiryo UI" panose="020B0604030504040204" pitchFamily="50" charset="-128"/>
                        </a:rPr>
                        <a:t>％）</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9ECE7"/>
                    </a:solidFill>
                  </a:tcPr>
                </a:tc>
                <a:extLst>
                  <a:ext uri="{0D108BD9-81ED-4DB2-BD59-A6C34878D82A}">
                    <a16:rowId xmlns:a16="http://schemas.microsoft.com/office/drawing/2014/main" val="111933243"/>
                  </a:ext>
                </a:extLst>
              </a:tr>
            </a:tbl>
          </a:graphicData>
        </a:graphic>
      </p:graphicFrame>
    </p:spTree>
    <p:extLst>
      <p:ext uri="{BB962C8B-B14F-4D97-AF65-F5344CB8AC3E}">
        <p14:creationId xmlns:p14="http://schemas.microsoft.com/office/powerpoint/2010/main" val="1876070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309212"/>
            <a:ext cx="8738498" cy="461665"/>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dirty="0">
                <a:solidFill>
                  <a:prstClr val="black"/>
                </a:solidFill>
                <a:latin typeface="メイリオ" panose="020B0604030504040204" pitchFamily="50" charset="-128"/>
                <a:ea typeface="メイリオ" panose="020B0604030504040204" pitchFamily="50" charset="-128"/>
              </a:rPr>
              <a:t>HbA1c</a:t>
            </a:r>
            <a:r>
              <a:rPr kumimoji="1" lang="ja-JP" altLang="en-US" sz="2400" b="1" dirty="0">
                <a:solidFill>
                  <a:prstClr val="black"/>
                </a:solidFill>
                <a:latin typeface="メイリオ" panose="020B0604030504040204" pitchFamily="50" charset="-128"/>
                <a:ea typeface="メイリオ" panose="020B0604030504040204" pitchFamily="50" charset="-128"/>
              </a:rPr>
              <a:t>カテゴリー別に見た</a:t>
            </a:r>
            <a:r>
              <a:rPr kumimoji="1" lang="en-US" altLang="ja-JP" sz="2400" b="1" dirty="0">
                <a:solidFill>
                  <a:prstClr val="black"/>
                </a:solidFill>
                <a:latin typeface="メイリオ" panose="020B0604030504040204" pitchFamily="50" charset="-128"/>
                <a:ea typeface="メイリオ" panose="020B0604030504040204" pitchFamily="50" charset="-128"/>
              </a:rPr>
              <a:t>CGM</a:t>
            </a:r>
            <a:r>
              <a:rPr kumimoji="1" lang="ja-JP" altLang="en-US" sz="2400" b="1" dirty="0">
                <a:solidFill>
                  <a:prstClr val="black"/>
                </a:solidFill>
                <a:latin typeface="メイリオ" panose="020B0604030504040204" pitchFamily="50" charset="-128"/>
                <a:ea typeface="メイリオ" panose="020B0604030504040204" pitchFamily="50" charset="-128"/>
              </a:rPr>
              <a:t>指標</a:t>
            </a:r>
          </a:p>
        </p:txBody>
      </p:sp>
      <p:sp>
        <p:nvSpPr>
          <p:cNvPr id="14" name="テキスト ボックス 13">
            <a:extLst>
              <a:ext uri="{FF2B5EF4-FFF2-40B4-BE49-F238E27FC236}">
                <a16:creationId xmlns:a16="http://schemas.microsoft.com/office/drawing/2014/main" id="{53AF35BB-1D0B-4A2E-BA93-9B8848F974BF}"/>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Barua S, et al. EClinicalMedicine; 35: 100853, 2021</a:t>
            </a:r>
          </a:p>
        </p:txBody>
      </p:sp>
      <p:sp>
        <p:nvSpPr>
          <p:cNvPr id="5" name="テキスト ボックス 4">
            <a:extLst>
              <a:ext uri="{FF2B5EF4-FFF2-40B4-BE49-F238E27FC236}">
                <a16:creationId xmlns:a16="http://schemas.microsoft.com/office/drawing/2014/main" id="{65E4909F-7F44-4AED-B7C2-063044A40E34}"/>
              </a:ext>
            </a:extLst>
          </p:cNvPr>
          <p:cNvSpPr txBox="1"/>
          <p:nvPr/>
        </p:nvSpPr>
        <p:spPr>
          <a:xfrm>
            <a:off x="3289512" y="6102723"/>
            <a:ext cx="5854488" cy="577081"/>
          </a:xfrm>
          <a:prstGeom prst="rect">
            <a:avLst/>
          </a:prstGeom>
          <a:noFill/>
        </p:spPr>
        <p:txBody>
          <a:bodyPr wrap="none" rtlCol="0" anchor="ctr">
            <a:spAutoFit/>
          </a:bodyPr>
          <a:lstStyle/>
          <a:p>
            <a:pPr algn="r"/>
            <a:r>
              <a:rPr kumimoji="1" lang="ja-JP" altLang="en-US" sz="1050" dirty="0">
                <a:latin typeface="Meiryo UI" panose="020B0604030504040204" pitchFamily="50" charset="-128"/>
                <a:ea typeface="Meiryo UI" panose="020B0604030504040204" pitchFamily="50" charset="-128"/>
              </a:rPr>
              <a:t>箱ひげ図は中央値（赤）、四分位範囲（青）、全体の範囲（黒）を示す。</a:t>
            </a:r>
          </a:p>
          <a:p>
            <a:pPr algn="r"/>
            <a:r>
              <a:rPr kumimoji="1" lang="en-US" altLang="ja-JP" sz="1050" dirty="0">
                <a:latin typeface="Meiryo UI" panose="020B0604030504040204" pitchFamily="50" charset="-128"/>
                <a:ea typeface="Meiryo UI" panose="020B0604030504040204" pitchFamily="50" charset="-128"/>
              </a:rPr>
              <a:t>ns</a:t>
            </a:r>
            <a:r>
              <a:rPr kumimoji="1" lang="ja-JP" altLang="en-US" sz="1050" dirty="0">
                <a:latin typeface="Meiryo UI" panose="020B0604030504040204" pitchFamily="50" charset="-128"/>
                <a:ea typeface="Meiryo UI" panose="020B0604030504040204" pitchFamily="50" charset="-128"/>
              </a:rPr>
              <a:t>：有意差なし、*：</a:t>
            </a:r>
            <a:r>
              <a:rPr kumimoji="1" lang="en-US" altLang="ja-JP" sz="1050" dirty="0">
                <a:latin typeface="Meiryo UI" panose="020B0604030504040204" pitchFamily="50" charset="-128"/>
                <a:ea typeface="Meiryo UI" panose="020B0604030504040204" pitchFamily="50" charset="-128"/>
              </a:rPr>
              <a:t>P&lt;0.05</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P&lt;0.001</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P&lt;0.0001</a:t>
            </a:r>
          </a:p>
          <a:p>
            <a:pPr algn="r"/>
            <a:r>
              <a:rPr kumimoji="1" lang="en-US" altLang="ja-JP" sz="1050" dirty="0">
                <a:latin typeface="Meiryo UI" panose="020B0604030504040204" pitchFamily="50" charset="-128"/>
                <a:ea typeface="Meiryo UI" panose="020B0604030504040204" pitchFamily="50" charset="-128"/>
              </a:rPr>
              <a:t>Kruskal-Wallis</a:t>
            </a:r>
            <a:r>
              <a:rPr kumimoji="1" lang="ja-JP" altLang="en-US" sz="1050" dirty="0">
                <a:latin typeface="Meiryo UI" panose="020B0604030504040204" pitchFamily="50" charset="-128"/>
                <a:ea typeface="Meiryo UI" panose="020B0604030504040204" pitchFamily="50" charset="-128"/>
              </a:rPr>
              <a:t>検定を用いて群間比較を行った後、</a:t>
            </a:r>
            <a:r>
              <a:rPr kumimoji="1" lang="en-US" altLang="ja-JP" sz="1050" dirty="0">
                <a:latin typeface="Meiryo UI" panose="020B0604030504040204" pitchFamily="50" charset="-128"/>
                <a:ea typeface="Meiryo UI" panose="020B0604030504040204" pitchFamily="50" charset="-128"/>
              </a:rPr>
              <a:t>Tukey</a:t>
            </a:r>
            <a:r>
              <a:rPr kumimoji="1" lang="ja-JP" altLang="en-US" sz="1050" dirty="0">
                <a:latin typeface="Meiryo UI" panose="020B0604030504040204" pitchFamily="50" charset="-128"/>
                <a:ea typeface="Meiryo UI" panose="020B0604030504040204" pitchFamily="50" charset="-128"/>
              </a:rPr>
              <a:t>の</a:t>
            </a:r>
            <a:r>
              <a:rPr kumimoji="1" lang="en-US" altLang="ja-JP" sz="1050" dirty="0">
                <a:latin typeface="Meiryo UI" panose="020B0604030504040204" pitchFamily="50" charset="-128"/>
                <a:ea typeface="Meiryo UI" panose="020B0604030504040204" pitchFamily="50" charset="-128"/>
              </a:rPr>
              <a:t>HSD</a:t>
            </a:r>
            <a:r>
              <a:rPr kumimoji="1" lang="ja-JP" altLang="en-US" sz="1050" dirty="0">
                <a:latin typeface="Meiryo UI" panose="020B0604030504040204" pitchFamily="50" charset="-128"/>
                <a:ea typeface="Meiryo UI" panose="020B0604030504040204" pitchFamily="50" charset="-128"/>
              </a:rPr>
              <a:t>検定を用いて多重比較検定を行った。</a:t>
            </a:r>
          </a:p>
        </p:txBody>
      </p:sp>
      <p:grpSp>
        <p:nvGrpSpPr>
          <p:cNvPr id="8" name="グループ化 7">
            <a:extLst>
              <a:ext uri="{FF2B5EF4-FFF2-40B4-BE49-F238E27FC236}">
                <a16:creationId xmlns:a16="http://schemas.microsoft.com/office/drawing/2014/main" id="{542D5644-E5EC-41FB-9C0A-916AAEEBBC0A}"/>
              </a:ext>
            </a:extLst>
          </p:cNvPr>
          <p:cNvGrpSpPr/>
          <p:nvPr/>
        </p:nvGrpSpPr>
        <p:grpSpPr>
          <a:xfrm>
            <a:off x="116376" y="1330973"/>
            <a:ext cx="8749641" cy="4616314"/>
            <a:chOff x="116376" y="1330973"/>
            <a:chExt cx="8749641" cy="4616314"/>
          </a:xfrm>
        </p:grpSpPr>
        <p:pic>
          <p:nvPicPr>
            <p:cNvPr id="9" name="グラフィックス 8">
              <a:extLst>
                <a:ext uri="{FF2B5EF4-FFF2-40B4-BE49-F238E27FC236}">
                  <a16:creationId xmlns:a16="http://schemas.microsoft.com/office/drawing/2014/main" id="{0B6540BD-93A4-4B26-87A0-056047054EC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3929" y="1748322"/>
              <a:ext cx="8027086" cy="2324676"/>
            </a:xfrm>
            <a:prstGeom prst="rect">
              <a:avLst/>
            </a:prstGeom>
          </p:spPr>
        </p:pic>
        <p:sp>
          <p:nvSpPr>
            <p:cNvPr id="10" name="テキスト ボックス 9">
              <a:extLst>
                <a:ext uri="{FF2B5EF4-FFF2-40B4-BE49-F238E27FC236}">
                  <a16:creationId xmlns:a16="http://schemas.microsoft.com/office/drawing/2014/main" id="{1010A990-D2DC-46A8-BDB7-8D9C8CB20B57}"/>
                </a:ext>
              </a:extLst>
            </p:cNvPr>
            <p:cNvSpPr txBox="1"/>
            <p:nvPr/>
          </p:nvSpPr>
          <p:spPr>
            <a:xfrm>
              <a:off x="1698647" y="1330973"/>
              <a:ext cx="1648208" cy="338554"/>
            </a:xfrm>
            <a:prstGeom prst="rect">
              <a:avLst/>
            </a:prstGeom>
            <a:noFill/>
          </p:spPr>
          <p:txBody>
            <a:bodyPr wrap="none" rtlCol="0" anchor="ctr">
              <a:spAutoFit/>
            </a:bodyPr>
            <a:lstStyle/>
            <a:p>
              <a:pPr algn="ctr"/>
              <a:r>
                <a:rPr kumimoji="1" lang="ja-JP" altLang="en-US" sz="1600" b="1" dirty="0">
                  <a:solidFill>
                    <a:srgbClr val="D82B83"/>
                  </a:solidFill>
                  <a:latin typeface="Meiryo UI" panose="020B0604030504040204" pitchFamily="50" charset="-128"/>
                  <a:ea typeface="Meiryo UI" panose="020B0604030504040204" pitchFamily="50" charset="-128"/>
                </a:rPr>
                <a:t>平均グルコース値</a:t>
              </a:r>
            </a:p>
          </p:txBody>
        </p:sp>
        <p:sp>
          <p:nvSpPr>
            <p:cNvPr id="21" name="テキスト ボックス 20">
              <a:extLst>
                <a:ext uri="{FF2B5EF4-FFF2-40B4-BE49-F238E27FC236}">
                  <a16:creationId xmlns:a16="http://schemas.microsoft.com/office/drawing/2014/main" id="{C7E6B2AD-23EB-41E6-AD9B-359ABF79323A}"/>
                </a:ext>
              </a:extLst>
            </p:cNvPr>
            <p:cNvSpPr txBox="1"/>
            <p:nvPr/>
          </p:nvSpPr>
          <p:spPr>
            <a:xfrm>
              <a:off x="6102259" y="1330973"/>
              <a:ext cx="1871026" cy="338554"/>
            </a:xfrm>
            <a:prstGeom prst="rect">
              <a:avLst/>
            </a:prstGeom>
            <a:noFill/>
          </p:spPr>
          <p:txBody>
            <a:bodyPr wrap="none" rtlCol="0" anchor="ctr">
              <a:spAutoFit/>
            </a:bodyPr>
            <a:lstStyle/>
            <a:p>
              <a:pPr algn="ctr"/>
              <a:r>
                <a:rPr kumimoji="1" lang="ja-JP" altLang="en-US" sz="1600" b="1" dirty="0">
                  <a:solidFill>
                    <a:srgbClr val="D82B83"/>
                  </a:solidFill>
                  <a:latin typeface="Meiryo UI" panose="020B0604030504040204" pitchFamily="50" charset="-128"/>
                  <a:ea typeface="Meiryo UI" panose="020B0604030504040204" pitchFamily="50" charset="-128"/>
                </a:rPr>
                <a:t>グルコース変動係数</a:t>
              </a:r>
            </a:p>
          </p:txBody>
        </p:sp>
        <p:grpSp>
          <p:nvGrpSpPr>
            <p:cNvPr id="2" name="グループ化 1">
              <a:extLst>
                <a:ext uri="{FF2B5EF4-FFF2-40B4-BE49-F238E27FC236}">
                  <a16:creationId xmlns:a16="http://schemas.microsoft.com/office/drawing/2014/main" id="{CA19E8CF-1BDA-42D6-9B6B-9958A4B371E7}"/>
                </a:ext>
              </a:extLst>
            </p:cNvPr>
            <p:cNvGrpSpPr/>
            <p:nvPr/>
          </p:nvGrpSpPr>
          <p:grpSpPr>
            <a:xfrm>
              <a:off x="693587" y="4111769"/>
              <a:ext cx="3657409" cy="921946"/>
              <a:chOff x="693587" y="4580051"/>
              <a:chExt cx="3657409" cy="921946"/>
            </a:xfrm>
          </p:grpSpPr>
          <p:sp>
            <p:nvSpPr>
              <p:cNvPr id="22" name="テキスト ボックス 21">
                <a:extLst>
                  <a:ext uri="{FF2B5EF4-FFF2-40B4-BE49-F238E27FC236}">
                    <a16:creationId xmlns:a16="http://schemas.microsoft.com/office/drawing/2014/main" id="{5C89CF71-1F88-46F1-B035-648FB94C8FD3}"/>
                  </a:ext>
                </a:extLst>
              </p:cNvPr>
              <p:cNvSpPr txBox="1"/>
              <p:nvPr/>
            </p:nvSpPr>
            <p:spPr>
              <a:xfrm>
                <a:off x="998960" y="4580051"/>
                <a:ext cx="723275" cy="738664"/>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リスク</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保有者</a:t>
                </a:r>
              </a:p>
            </p:txBody>
          </p:sp>
          <p:sp>
            <p:nvSpPr>
              <p:cNvPr id="23" name="テキスト ボックス 22">
                <a:extLst>
                  <a:ext uri="{FF2B5EF4-FFF2-40B4-BE49-F238E27FC236}">
                    <a16:creationId xmlns:a16="http://schemas.microsoft.com/office/drawing/2014/main" id="{7D0B254C-8092-42B5-B30C-59DF5345F79A}"/>
                  </a:ext>
                </a:extLst>
              </p:cNvPr>
              <p:cNvSpPr txBox="1"/>
              <p:nvPr/>
            </p:nvSpPr>
            <p:spPr>
              <a:xfrm>
                <a:off x="1981577" y="4594747"/>
                <a:ext cx="1082348"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前糖尿病者</a:t>
                </a:r>
              </a:p>
            </p:txBody>
          </p:sp>
          <p:sp>
            <p:nvSpPr>
              <p:cNvPr id="24" name="テキスト ボックス 23">
                <a:extLst>
                  <a:ext uri="{FF2B5EF4-FFF2-40B4-BE49-F238E27FC236}">
                    <a16:creationId xmlns:a16="http://schemas.microsoft.com/office/drawing/2014/main" id="{205E19A9-934C-4721-87E1-DB21D54F3DB9}"/>
                  </a:ext>
                </a:extLst>
              </p:cNvPr>
              <p:cNvSpPr txBox="1"/>
              <p:nvPr/>
            </p:nvSpPr>
            <p:spPr>
              <a:xfrm>
                <a:off x="3323268" y="4580051"/>
                <a:ext cx="723275" cy="738664"/>
              </a:xfrm>
              <a:prstGeom prst="rect">
                <a:avLst/>
              </a:prstGeom>
              <a:noFill/>
            </p:spPr>
            <p:txBody>
              <a:bodyPr wrap="none" rtlCol="0" anchor="ctr">
                <a:spAutoFit/>
              </a:bodyPr>
              <a:lstStyle/>
              <a:p>
                <a:pPr algn="ct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患者</a:t>
                </a:r>
                <a:endParaRPr kumimoji="1" lang="en-US" altLang="ja-JP" sz="1400" b="1"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BF45D2D3-76F2-4474-8C6D-BDBF6B7BD644}"/>
                  </a:ext>
                </a:extLst>
              </p:cNvPr>
              <p:cNvSpPr txBox="1"/>
              <p:nvPr/>
            </p:nvSpPr>
            <p:spPr>
              <a:xfrm>
                <a:off x="693587"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(HbA1c&lt;5.7%)</a:t>
                </a:r>
                <a:endParaRPr kumimoji="1" lang="ja-JP" altLang="en-US" sz="12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D89BFA4B-9768-45A9-B259-6BEF8E082A24}"/>
                  </a:ext>
                </a:extLst>
              </p:cNvPr>
              <p:cNvSpPr txBox="1"/>
              <p:nvPr/>
            </p:nvSpPr>
            <p:spPr>
              <a:xfrm>
                <a:off x="2132260" y="4855666"/>
                <a:ext cx="780983" cy="646331"/>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(5.7%</a:t>
                </a:r>
                <a:r>
                  <a:rPr kumimoji="1" lang="ja-JP" altLang="en-US" sz="1200" dirty="0">
                    <a:latin typeface="Meiryo UI" panose="020B0604030504040204" pitchFamily="50" charset="-128"/>
                    <a:ea typeface="Meiryo UI" panose="020B0604030504040204" pitchFamily="50" charset="-128"/>
                  </a:rPr>
                  <a:t>≦</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HbA1c</a:t>
                </a:r>
              </a:p>
              <a:p>
                <a:pPr algn="ct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6.4%)</a:t>
                </a:r>
                <a:endParaRPr kumimoji="1" lang="ja-JP" altLang="en-US" sz="120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E1913022-8B0C-4BF8-B284-B52D005F41BD}"/>
                  </a:ext>
                </a:extLst>
              </p:cNvPr>
              <p:cNvSpPr txBox="1"/>
              <p:nvPr/>
            </p:nvSpPr>
            <p:spPr>
              <a:xfrm>
                <a:off x="3016976"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(HbA1c&gt;6.4%)</a:t>
                </a:r>
                <a:endParaRPr kumimoji="1" lang="ja-JP" altLang="en-US" sz="1200" dirty="0">
                  <a:latin typeface="Meiryo UI" panose="020B0604030504040204" pitchFamily="50" charset="-128"/>
                  <a:ea typeface="Meiryo UI" panose="020B0604030504040204" pitchFamily="50" charset="-128"/>
                </a:endParaRPr>
              </a:p>
            </p:txBody>
          </p:sp>
        </p:grpSp>
        <p:grpSp>
          <p:nvGrpSpPr>
            <p:cNvPr id="16" name="グループ化 15">
              <a:extLst>
                <a:ext uri="{FF2B5EF4-FFF2-40B4-BE49-F238E27FC236}">
                  <a16:creationId xmlns:a16="http://schemas.microsoft.com/office/drawing/2014/main" id="{0E4B2C01-B382-45A6-A75D-78FADD3AFF80}"/>
                </a:ext>
              </a:extLst>
            </p:cNvPr>
            <p:cNvGrpSpPr/>
            <p:nvPr/>
          </p:nvGrpSpPr>
          <p:grpSpPr>
            <a:xfrm>
              <a:off x="5208608" y="4111769"/>
              <a:ext cx="3657409" cy="921946"/>
              <a:chOff x="693587" y="4580051"/>
              <a:chExt cx="3657409" cy="921946"/>
            </a:xfrm>
          </p:grpSpPr>
          <p:sp>
            <p:nvSpPr>
              <p:cNvPr id="17" name="テキスト ボックス 16">
                <a:extLst>
                  <a:ext uri="{FF2B5EF4-FFF2-40B4-BE49-F238E27FC236}">
                    <a16:creationId xmlns:a16="http://schemas.microsoft.com/office/drawing/2014/main" id="{3B9F67FB-96EA-4B56-A599-E3DAB3B401D3}"/>
                  </a:ext>
                </a:extLst>
              </p:cNvPr>
              <p:cNvSpPr txBox="1"/>
              <p:nvPr/>
            </p:nvSpPr>
            <p:spPr>
              <a:xfrm>
                <a:off x="998960" y="4580051"/>
                <a:ext cx="723275" cy="738664"/>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リスク</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保有者</a:t>
                </a:r>
              </a:p>
            </p:txBody>
          </p:sp>
          <p:sp>
            <p:nvSpPr>
              <p:cNvPr id="18" name="テキスト ボックス 17">
                <a:extLst>
                  <a:ext uri="{FF2B5EF4-FFF2-40B4-BE49-F238E27FC236}">
                    <a16:creationId xmlns:a16="http://schemas.microsoft.com/office/drawing/2014/main" id="{AC7EF63C-1793-421C-8F4E-BC5A340F18C5}"/>
                  </a:ext>
                </a:extLst>
              </p:cNvPr>
              <p:cNvSpPr txBox="1"/>
              <p:nvPr/>
            </p:nvSpPr>
            <p:spPr>
              <a:xfrm>
                <a:off x="1981577" y="4594747"/>
                <a:ext cx="1082348"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前糖尿病者</a:t>
                </a:r>
              </a:p>
            </p:txBody>
          </p:sp>
          <p:sp>
            <p:nvSpPr>
              <p:cNvPr id="19" name="テキスト ボックス 18">
                <a:extLst>
                  <a:ext uri="{FF2B5EF4-FFF2-40B4-BE49-F238E27FC236}">
                    <a16:creationId xmlns:a16="http://schemas.microsoft.com/office/drawing/2014/main" id="{7FBC6B38-7B8C-4756-A012-65C88B6EE448}"/>
                  </a:ext>
                </a:extLst>
              </p:cNvPr>
              <p:cNvSpPr txBox="1"/>
              <p:nvPr/>
            </p:nvSpPr>
            <p:spPr>
              <a:xfrm>
                <a:off x="3323268" y="4580051"/>
                <a:ext cx="723275" cy="738664"/>
              </a:xfrm>
              <a:prstGeom prst="rect">
                <a:avLst/>
              </a:prstGeom>
              <a:noFill/>
            </p:spPr>
            <p:txBody>
              <a:bodyPr wrap="none" rtlCol="0" anchor="ctr">
                <a:spAutoFit/>
              </a:bodyPr>
              <a:lstStyle/>
              <a:p>
                <a:pPr algn="ct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患者</a:t>
                </a:r>
                <a:endParaRPr kumimoji="1" lang="en-US" altLang="ja-JP" sz="1400" b="1"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77D93178-7E7B-43AE-B3B7-4F24C7F059AC}"/>
                  </a:ext>
                </a:extLst>
              </p:cNvPr>
              <p:cNvSpPr txBox="1"/>
              <p:nvPr/>
            </p:nvSpPr>
            <p:spPr>
              <a:xfrm>
                <a:off x="693587"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(HbA1c&lt;5.7%)</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79B690E7-CB57-45B1-84EA-D4EC333AD161}"/>
                  </a:ext>
                </a:extLst>
              </p:cNvPr>
              <p:cNvSpPr txBox="1"/>
              <p:nvPr/>
            </p:nvSpPr>
            <p:spPr>
              <a:xfrm>
                <a:off x="2132260" y="4855666"/>
                <a:ext cx="780983" cy="646331"/>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(5.7%</a:t>
                </a:r>
                <a:r>
                  <a:rPr kumimoji="1" lang="ja-JP" altLang="en-US" sz="1200" dirty="0">
                    <a:latin typeface="Meiryo UI" panose="020B0604030504040204" pitchFamily="50" charset="-128"/>
                    <a:ea typeface="Meiryo UI" panose="020B0604030504040204" pitchFamily="50" charset="-128"/>
                  </a:rPr>
                  <a:t>≦</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HbA1c</a:t>
                </a:r>
              </a:p>
              <a:p>
                <a:pPr algn="ct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6.4%)</a:t>
                </a:r>
                <a:endParaRPr kumimoji="1" lang="ja-JP" altLang="en-US" sz="12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3FB1D35D-36BB-47BC-898F-CB7935B87466}"/>
                  </a:ext>
                </a:extLst>
              </p:cNvPr>
              <p:cNvSpPr txBox="1"/>
              <p:nvPr/>
            </p:nvSpPr>
            <p:spPr>
              <a:xfrm>
                <a:off x="3016976"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(HbA1c&gt;6.4%)</a:t>
                </a:r>
                <a:endParaRPr kumimoji="1" lang="ja-JP" altLang="en-US" sz="1200" dirty="0">
                  <a:latin typeface="Meiryo UI" panose="020B0604030504040204" pitchFamily="50" charset="-128"/>
                  <a:ea typeface="Meiryo UI" panose="020B0604030504040204" pitchFamily="50" charset="-128"/>
                </a:endParaRPr>
              </a:p>
            </p:txBody>
          </p:sp>
        </p:grpSp>
        <p:sp>
          <p:nvSpPr>
            <p:cNvPr id="3" name="テキスト ボックス 2">
              <a:extLst>
                <a:ext uri="{FF2B5EF4-FFF2-40B4-BE49-F238E27FC236}">
                  <a16:creationId xmlns:a16="http://schemas.microsoft.com/office/drawing/2014/main" id="{DBFEE8E3-6A5E-455D-989F-9E2267A59A9F}"/>
                </a:ext>
              </a:extLst>
            </p:cNvPr>
            <p:cNvSpPr txBox="1"/>
            <p:nvPr/>
          </p:nvSpPr>
          <p:spPr>
            <a:xfrm>
              <a:off x="116376" y="1425143"/>
              <a:ext cx="817082"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(mg/dL)</a:t>
              </a:r>
              <a:endParaRPr kumimoji="1" lang="ja-JP" altLang="en-US" sz="1200"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E854C152-31FB-4988-8FA6-F77F25BB02F4}"/>
                </a:ext>
              </a:extLst>
            </p:cNvPr>
            <p:cNvSpPr txBox="1"/>
            <p:nvPr/>
          </p:nvSpPr>
          <p:spPr>
            <a:xfrm>
              <a:off x="355310" y="2082913"/>
              <a:ext cx="473271" cy="2013372"/>
            </a:xfrm>
            <a:prstGeom prst="rect">
              <a:avLst/>
            </a:prstGeom>
            <a:noFill/>
          </p:spPr>
          <p:txBody>
            <a:bodyPr wrap="none" rtlCol="0" anchor="t">
              <a:spAutoFit/>
            </a:bodyPr>
            <a:lstStyle/>
            <a:p>
              <a:pPr algn="r">
                <a:lnSpc>
                  <a:spcPct val="105000"/>
                </a:lnSpc>
              </a:pPr>
              <a:r>
                <a:rPr kumimoji="1" lang="en-US" altLang="ja-JP" sz="1200" dirty="0">
                  <a:latin typeface="Meiryo UI" panose="020B0604030504040204" pitchFamily="50" charset="-128"/>
                  <a:ea typeface="Meiryo UI" panose="020B0604030504040204" pitchFamily="50" charset="-128"/>
                </a:rPr>
                <a:t>200</a:t>
              </a:r>
            </a:p>
            <a:p>
              <a:pPr algn="r">
                <a:lnSpc>
                  <a:spcPct val="105000"/>
                </a:lnSpc>
              </a:pPr>
              <a:endParaRPr kumimoji="1" lang="en-US" altLang="ja-JP" sz="1200" dirty="0">
                <a:latin typeface="Meiryo UI" panose="020B0604030504040204" pitchFamily="50" charset="-128"/>
                <a:ea typeface="Meiryo UI" panose="020B0604030504040204" pitchFamily="50" charset="-128"/>
              </a:endParaRPr>
            </a:p>
            <a:p>
              <a:pPr algn="r">
                <a:lnSpc>
                  <a:spcPct val="105000"/>
                </a:lnSpc>
              </a:pPr>
              <a:endParaRPr kumimoji="1" lang="en-US" altLang="ja-JP" sz="1200" dirty="0">
                <a:latin typeface="Meiryo UI" panose="020B0604030504040204" pitchFamily="50" charset="-128"/>
                <a:ea typeface="Meiryo UI" panose="020B0604030504040204" pitchFamily="50" charset="-128"/>
              </a:endParaRPr>
            </a:p>
            <a:p>
              <a:pPr algn="r">
                <a:lnSpc>
                  <a:spcPct val="105000"/>
                </a:lnSpc>
              </a:pPr>
              <a:r>
                <a:rPr kumimoji="1" lang="en-US" altLang="ja-JP" sz="1200" dirty="0">
                  <a:latin typeface="Meiryo UI" panose="020B0604030504040204" pitchFamily="50" charset="-128"/>
                  <a:ea typeface="Meiryo UI" panose="020B0604030504040204" pitchFamily="50" charset="-128"/>
                </a:rPr>
                <a:t>150</a:t>
              </a:r>
            </a:p>
            <a:p>
              <a:pPr algn="r">
                <a:lnSpc>
                  <a:spcPct val="105000"/>
                </a:lnSpc>
              </a:pPr>
              <a:endParaRPr kumimoji="1" lang="en-US" altLang="ja-JP" sz="1200" dirty="0">
                <a:latin typeface="Meiryo UI" panose="020B0604030504040204" pitchFamily="50" charset="-128"/>
                <a:ea typeface="Meiryo UI" panose="020B0604030504040204" pitchFamily="50" charset="-128"/>
              </a:endParaRPr>
            </a:p>
            <a:p>
              <a:pPr algn="r">
                <a:lnSpc>
                  <a:spcPct val="105000"/>
                </a:lnSpc>
              </a:pPr>
              <a:endParaRPr kumimoji="1" lang="en-US" altLang="ja-JP" sz="1200" dirty="0">
                <a:latin typeface="Meiryo UI" panose="020B0604030504040204" pitchFamily="50" charset="-128"/>
                <a:ea typeface="Meiryo UI" panose="020B0604030504040204" pitchFamily="50" charset="-128"/>
              </a:endParaRPr>
            </a:p>
            <a:p>
              <a:pPr algn="r">
                <a:lnSpc>
                  <a:spcPct val="105000"/>
                </a:lnSpc>
              </a:pPr>
              <a:r>
                <a:rPr kumimoji="1" lang="en-US" altLang="ja-JP" sz="1200" dirty="0">
                  <a:latin typeface="Meiryo UI" panose="020B0604030504040204" pitchFamily="50" charset="-128"/>
                  <a:ea typeface="Meiryo UI" panose="020B0604030504040204" pitchFamily="50" charset="-128"/>
                </a:rPr>
                <a:t>100</a:t>
              </a:r>
            </a:p>
            <a:p>
              <a:pPr algn="r">
                <a:lnSpc>
                  <a:spcPct val="105000"/>
                </a:lnSpc>
              </a:pPr>
              <a:endParaRPr kumimoji="1" lang="en-US" altLang="ja-JP" sz="1200" dirty="0">
                <a:latin typeface="Meiryo UI" panose="020B0604030504040204" pitchFamily="50" charset="-128"/>
                <a:ea typeface="Meiryo UI" panose="020B0604030504040204" pitchFamily="50" charset="-128"/>
              </a:endParaRPr>
            </a:p>
            <a:p>
              <a:pPr algn="r">
                <a:lnSpc>
                  <a:spcPct val="105000"/>
                </a:lnSpc>
              </a:pPr>
              <a:endParaRPr kumimoji="1" lang="en-US" altLang="ja-JP" sz="1200" dirty="0">
                <a:latin typeface="Meiryo UI" panose="020B0604030504040204" pitchFamily="50" charset="-128"/>
                <a:ea typeface="Meiryo UI" panose="020B0604030504040204" pitchFamily="50" charset="-128"/>
              </a:endParaRPr>
            </a:p>
            <a:p>
              <a:pPr algn="r">
                <a:lnSpc>
                  <a:spcPct val="105000"/>
                </a:lnSpc>
              </a:pPr>
              <a:r>
                <a:rPr kumimoji="1" lang="en-US" altLang="ja-JP" sz="1200" dirty="0">
                  <a:latin typeface="Meiryo UI" panose="020B0604030504040204" pitchFamily="50" charset="-128"/>
                  <a:ea typeface="Meiryo UI" panose="020B0604030504040204" pitchFamily="50" charset="-128"/>
                </a:rPr>
                <a:t>50</a:t>
              </a:r>
              <a:endParaRPr kumimoji="1" lang="ja-JP" altLang="en-US" sz="1200" dirty="0">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B1E0D00F-5072-4072-90DC-7A966D8E4329}"/>
                </a:ext>
              </a:extLst>
            </p:cNvPr>
            <p:cNvSpPr txBox="1"/>
            <p:nvPr/>
          </p:nvSpPr>
          <p:spPr>
            <a:xfrm>
              <a:off x="4853036" y="1425143"/>
              <a:ext cx="478016"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75BA61FD-3C9D-4B6D-B44C-F08EF1B04342}"/>
                </a:ext>
              </a:extLst>
            </p:cNvPr>
            <p:cNvSpPr txBox="1"/>
            <p:nvPr/>
          </p:nvSpPr>
          <p:spPr>
            <a:xfrm>
              <a:off x="4840168" y="1628294"/>
              <a:ext cx="473271" cy="2604303"/>
            </a:xfrm>
            <a:prstGeom prst="rect">
              <a:avLst/>
            </a:prstGeom>
            <a:noFill/>
          </p:spPr>
          <p:txBody>
            <a:bodyPr wrap="none" rtlCol="0" anchor="t">
              <a:spAutoFit/>
            </a:bodyPr>
            <a:lstStyle/>
            <a:p>
              <a:pPr algn="r">
                <a:lnSpc>
                  <a:spcPct val="125000"/>
                </a:lnSpc>
              </a:pPr>
              <a:r>
                <a:rPr kumimoji="1" lang="en-US" altLang="ja-JP" sz="1200" dirty="0">
                  <a:latin typeface="Meiryo UI" panose="020B0604030504040204" pitchFamily="50" charset="-128"/>
                  <a:ea typeface="Meiryo UI" panose="020B0604030504040204" pitchFamily="50" charset="-128"/>
                </a:rPr>
                <a:t>100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80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60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40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20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0</a:t>
              </a:r>
              <a:endParaRPr kumimoji="1" lang="ja-JP" altLang="en-US" sz="1200" dirty="0">
                <a:latin typeface="Meiryo UI" panose="020B0604030504040204" pitchFamily="50" charset="-128"/>
                <a:ea typeface="Meiryo UI" panose="020B0604030504040204" pitchFamily="50" charset="-128"/>
              </a:endParaRPr>
            </a:p>
          </p:txBody>
        </p:sp>
        <p:grpSp>
          <p:nvGrpSpPr>
            <p:cNvPr id="6" name="グループ化 5">
              <a:extLst>
                <a:ext uri="{FF2B5EF4-FFF2-40B4-BE49-F238E27FC236}">
                  <a16:creationId xmlns:a16="http://schemas.microsoft.com/office/drawing/2014/main" id="{1455F848-EEE4-4DB2-A442-98EBE294A885}"/>
                </a:ext>
              </a:extLst>
            </p:cNvPr>
            <p:cNvGrpSpPr/>
            <p:nvPr/>
          </p:nvGrpSpPr>
          <p:grpSpPr>
            <a:xfrm>
              <a:off x="1370751" y="5077855"/>
              <a:ext cx="2328506" cy="869432"/>
              <a:chOff x="1370751" y="5250575"/>
              <a:chExt cx="2328506" cy="869432"/>
            </a:xfrm>
          </p:grpSpPr>
          <p:sp>
            <p:nvSpPr>
              <p:cNvPr id="4" name="右中かっこ 3">
                <a:extLst>
                  <a:ext uri="{FF2B5EF4-FFF2-40B4-BE49-F238E27FC236}">
                    <a16:creationId xmlns:a16="http://schemas.microsoft.com/office/drawing/2014/main" id="{8A8677EE-8E1D-4AE4-8536-D2224CB890A6}"/>
                  </a:ext>
                </a:extLst>
              </p:cNvPr>
              <p:cNvSpPr/>
              <p:nvPr/>
            </p:nvSpPr>
            <p:spPr>
              <a:xfrm rot="5400000">
                <a:off x="1828435"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1" name="右中かっこ 30">
                <a:extLst>
                  <a:ext uri="{FF2B5EF4-FFF2-40B4-BE49-F238E27FC236}">
                    <a16:creationId xmlns:a16="http://schemas.microsoft.com/office/drawing/2014/main" id="{2E41F3A8-92E9-4774-8170-A490D2FE17CF}"/>
                  </a:ext>
                </a:extLst>
              </p:cNvPr>
              <p:cNvSpPr/>
              <p:nvPr/>
            </p:nvSpPr>
            <p:spPr>
              <a:xfrm rot="5400000">
                <a:off x="3004941"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2" name="右中かっこ 31">
                <a:extLst>
                  <a:ext uri="{FF2B5EF4-FFF2-40B4-BE49-F238E27FC236}">
                    <a16:creationId xmlns:a16="http://schemas.microsoft.com/office/drawing/2014/main" id="{E86E0C72-BBEC-46FD-9292-96ED5EA8BD5E}"/>
                  </a:ext>
                </a:extLst>
              </p:cNvPr>
              <p:cNvSpPr/>
              <p:nvPr/>
            </p:nvSpPr>
            <p:spPr>
              <a:xfrm rot="5400000">
                <a:off x="2416688" y="4585663"/>
                <a:ext cx="236632" cy="232850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7B1C07FD-1CAA-4273-AB48-09AF18FB2452}"/>
                  </a:ext>
                </a:extLst>
              </p:cNvPr>
              <p:cNvSpPr txBox="1"/>
              <p:nvPr/>
            </p:nvSpPr>
            <p:spPr>
              <a:xfrm>
                <a:off x="1771863" y="5450263"/>
                <a:ext cx="349776"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ns</a:t>
                </a:r>
                <a:endParaRPr kumimoji="1" lang="ja-JP" altLang="en-US" sz="1050" b="1"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017D8732-494B-432A-9CA4-CB79FB6BE17D}"/>
                  </a:ext>
                </a:extLst>
              </p:cNvPr>
              <p:cNvSpPr txBox="1"/>
              <p:nvPr/>
            </p:nvSpPr>
            <p:spPr>
              <a:xfrm>
                <a:off x="2848181" y="5450263"/>
                <a:ext cx="550152"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7E7D2D63-2205-4CF6-B398-E45C731683B1}"/>
                  </a:ext>
                </a:extLst>
              </p:cNvPr>
              <p:cNvSpPr txBox="1"/>
              <p:nvPr/>
            </p:nvSpPr>
            <p:spPr>
              <a:xfrm>
                <a:off x="2259928" y="5866091"/>
                <a:ext cx="550152"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grpSp>
        <p:grpSp>
          <p:nvGrpSpPr>
            <p:cNvPr id="36" name="グループ化 35">
              <a:extLst>
                <a:ext uri="{FF2B5EF4-FFF2-40B4-BE49-F238E27FC236}">
                  <a16:creationId xmlns:a16="http://schemas.microsoft.com/office/drawing/2014/main" id="{6A77345B-D64A-4B49-B3BA-9A6F2A4A9556}"/>
                </a:ext>
              </a:extLst>
            </p:cNvPr>
            <p:cNvGrpSpPr/>
            <p:nvPr/>
          </p:nvGrpSpPr>
          <p:grpSpPr>
            <a:xfrm>
              <a:off x="5875618" y="5077855"/>
              <a:ext cx="2328506" cy="869432"/>
              <a:chOff x="1370751" y="5250575"/>
              <a:chExt cx="2328506" cy="869432"/>
            </a:xfrm>
          </p:grpSpPr>
          <p:sp>
            <p:nvSpPr>
              <p:cNvPr id="37" name="右中かっこ 36">
                <a:extLst>
                  <a:ext uri="{FF2B5EF4-FFF2-40B4-BE49-F238E27FC236}">
                    <a16:creationId xmlns:a16="http://schemas.microsoft.com/office/drawing/2014/main" id="{42C7DFB0-29E2-474A-AF4D-39C852779F62}"/>
                  </a:ext>
                </a:extLst>
              </p:cNvPr>
              <p:cNvSpPr/>
              <p:nvPr/>
            </p:nvSpPr>
            <p:spPr>
              <a:xfrm rot="5400000">
                <a:off x="1828435"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9" name="右中かっこ 38">
                <a:extLst>
                  <a:ext uri="{FF2B5EF4-FFF2-40B4-BE49-F238E27FC236}">
                    <a16:creationId xmlns:a16="http://schemas.microsoft.com/office/drawing/2014/main" id="{67A46B42-3FCD-4320-B3DA-C064363E17DE}"/>
                  </a:ext>
                </a:extLst>
              </p:cNvPr>
              <p:cNvSpPr/>
              <p:nvPr/>
            </p:nvSpPr>
            <p:spPr>
              <a:xfrm rot="5400000">
                <a:off x="3004941"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0" name="右中かっこ 39">
                <a:extLst>
                  <a:ext uri="{FF2B5EF4-FFF2-40B4-BE49-F238E27FC236}">
                    <a16:creationId xmlns:a16="http://schemas.microsoft.com/office/drawing/2014/main" id="{139C4AEE-3C65-47C9-B517-A3C1D3E0C7CA}"/>
                  </a:ext>
                </a:extLst>
              </p:cNvPr>
              <p:cNvSpPr/>
              <p:nvPr/>
            </p:nvSpPr>
            <p:spPr>
              <a:xfrm rot="5400000">
                <a:off x="2416688" y="4585663"/>
                <a:ext cx="236632" cy="232850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6146A8AA-73BB-4718-9E8A-989FFDF56705}"/>
                  </a:ext>
                </a:extLst>
              </p:cNvPr>
              <p:cNvSpPr txBox="1"/>
              <p:nvPr/>
            </p:nvSpPr>
            <p:spPr>
              <a:xfrm>
                <a:off x="1808732" y="5450263"/>
                <a:ext cx="276038"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5E74601B-6AA5-4CE5-96F2-71F631E75A15}"/>
                  </a:ext>
                </a:extLst>
              </p:cNvPr>
              <p:cNvSpPr txBox="1"/>
              <p:nvPr/>
            </p:nvSpPr>
            <p:spPr>
              <a:xfrm>
                <a:off x="2893867" y="5450263"/>
                <a:ext cx="458780"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DB514D94-52CB-4175-A073-67C6CF9BED6B}"/>
                  </a:ext>
                </a:extLst>
              </p:cNvPr>
              <p:cNvSpPr txBox="1"/>
              <p:nvPr/>
            </p:nvSpPr>
            <p:spPr>
              <a:xfrm>
                <a:off x="2259928" y="5866091"/>
                <a:ext cx="550152"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grpSp>
      </p:grpSp>
    </p:spTree>
    <p:extLst>
      <p:ext uri="{BB962C8B-B14F-4D97-AF65-F5344CB8AC3E}">
        <p14:creationId xmlns:p14="http://schemas.microsoft.com/office/powerpoint/2010/main" val="2127427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309212"/>
            <a:ext cx="8738498" cy="461665"/>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dirty="0">
                <a:solidFill>
                  <a:prstClr val="black"/>
                </a:solidFill>
                <a:latin typeface="メイリオ" panose="020B0604030504040204" pitchFamily="50" charset="-128"/>
                <a:ea typeface="メイリオ" panose="020B0604030504040204" pitchFamily="50" charset="-128"/>
              </a:rPr>
              <a:t>HbA1c</a:t>
            </a:r>
            <a:r>
              <a:rPr kumimoji="1" lang="ja-JP" altLang="en-US" sz="2400" b="1" dirty="0">
                <a:solidFill>
                  <a:prstClr val="black"/>
                </a:solidFill>
                <a:latin typeface="メイリオ" panose="020B0604030504040204" pitchFamily="50" charset="-128"/>
                <a:ea typeface="メイリオ" panose="020B0604030504040204" pitchFamily="50" charset="-128"/>
              </a:rPr>
              <a:t>カテゴリー別に見た</a:t>
            </a:r>
            <a:r>
              <a:rPr kumimoji="1" lang="en-US" altLang="ja-JP" sz="2400" b="1" dirty="0">
                <a:solidFill>
                  <a:prstClr val="black"/>
                </a:solidFill>
                <a:latin typeface="メイリオ" panose="020B0604030504040204" pitchFamily="50" charset="-128"/>
                <a:ea typeface="メイリオ" panose="020B0604030504040204" pitchFamily="50" charset="-128"/>
              </a:rPr>
              <a:t>CGM</a:t>
            </a:r>
            <a:r>
              <a:rPr kumimoji="1" lang="ja-JP" altLang="en-US" sz="2400" b="1" dirty="0">
                <a:solidFill>
                  <a:prstClr val="black"/>
                </a:solidFill>
                <a:latin typeface="メイリオ" panose="020B0604030504040204" pitchFamily="50" charset="-128"/>
                <a:ea typeface="メイリオ" panose="020B0604030504040204" pitchFamily="50" charset="-128"/>
              </a:rPr>
              <a:t>指標（続き）</a:t>
            </a:r>
          </a:p>
        </p:txBody>
      </p:sp>
      <p:sp>
        <p:nvSpPr>
          <p:cNvPr id="14" name="テキスト ボックス 13">
            <a:extLst>
              <a:ext uri="{FF2B5EF4-FFF2-40B4-BE49-F238E27FC236}">
                <a16:creationId xmlns:a16="http://schemas.microsoft.com/office/drawing/2014/main" id="{53AF35BB-1D0B-4A2E-BA93-9B8848F974BF}"/>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Barua S, et al. EClinicalMedicine; 35: 100853, 2021</a:t>
            </a:r>
          </a:p>
        </p:txBody>
      </p:sp>
      <p:sp>
        <p:nvSpPr>
          <p:cNvPr id="6" name="テキスト ボックス 5">
            <a:extLst>
              <a:ext uri="{FF2B5EF4-FFF2-40B4-BE49-F238E27FC236}">
                <a16:creationId xmlns:a16="http://schemas.microsoft.com/office/drawing/2014/main" id="{C25647AB-7CD9-48CC-8F99-546F0EA6DC0B}"/>
              </a:ext>
            </a:extLst>
          </p:cNvPr>
          <p:cNvSpPr txBox="1"/>
          <p:nvPr/>
        </p:nvSpPr>
        <p:spPr>
          <a:xfrm>
            <a:off x="3289512" y="6102723"/>
            <a:ext cx="5854488" cy="577081"/>
          </a:xfrm>
          <a:prstGeom prst="rect">
            <a:avLst/>
          </a:prstGeom>
          <a:noFill/>
        </p:spPr>
        <p:txBody>
          <a:bodyPr wrap="none" rtlCol="0" anchor="ctr">
            <a:spAutoFit/>
          </a:bodyPr>
          <a:lstStyle/>
          <a:p>
            <a:pPr algn="r"/>
            <a:r>
              <a:rPr kumimoji="1" lang="ja-JP" altLang="en-US" sz="1050" dirty="0">
                <a:latin typeface="Meiryo UI" panose="020B0604030504040204" pitchFamily="50" charset="-128"/>
                <a:ea typeface="Meiryo UI" panose="020B0604030504040204" pitchFamily="50" charset="-128"/>
              </a:rPr>
              <a:t>箱ひげ図は中央値（赤）、四分位範囲（青）、全体の範囲（黒）を示す。</a:t>
            </a:r>
          </a:p>
          <a:p>
            <a:pPr algn="r"/>
            <a:r>
              <a:rPr kumimoji="1" lang="en-US" altLang="ja-JP" sz="1050" dirty="0">
                <a:latin typeface="Meiryo UI" panose="020B0604030504040204" pitchFamily="50" charset="-128"/>
                <a:ea typeface="Meiryo UI" panose="020B0604030504040204" pitchFamily="50" charset="-128"/>
              </a:rPr>
              <a:t>ns</a:t>
            </a:r>
            <a:r>
              <a:rPr kumimoji="1" lang="ja-JP" altLang="en-US" sz="1050" dirty="0">
                <a:latin typeface="Meiryo UI" panose="020B0604030504040204" pitchFamily="50" charset="-128"/>
                <a:ea typeface="Meiryo UI" panose="020B0604030504040204" pitchFamily="50" charset="-128"/>
              </a:rPr>
              <a:t>：有意差なし、****：</a:t>
            </a:r>
            <a:r>
              <a:rPr kumimoji="1" lang="en-US" altLang="ja-JP" sz="1050" dirty="0">
                <a:latin typeface="Meiryo UI" panose="020B0604030504040204" pitchFamily="50" charset="-128"/>
                <a:ea typeface="Meiryo UI" panose="020B0604030504040204" pitchFamily="50" charset="-128"/>
              </a:rPr>
              <a:t>P&lt;0.0001</a:t>
            </a:r>
          </a:p>
          <a:p>
            <a:pPr algn="r"/>
            <a:r>
              <a:rPr kumimoji="1" lang="en-US" altLang="ja-JP" sz="1050" dirty="0">
                <a:latin typeface="Meiryo UI" panose="020B0604030504040204" pitchFamily="50" charset="-128"/>
                <a:ea typeface="Meiryo UI" panose="020B0604030504040204" pitchFamily="50" charset="-128"/>
              </a:rPr>
              <a:t>Kruskal-Wallis</a:t>
            </a:r>
            <a:r>
              <a:rPr kumimoji="1" lang="ja-JP" altLang="en-US" sz="1050" dirty="0">
                <a:latin typeface="Meiryo UI" panose="020B0604030504040204" pitchFamily="50" charset="-128"/>
                <a:ea typeface="Meiryo UI" panose="020B0604030504040204" pitchFamily="50" charset="-128"/>
              </a:rPr>
              <a:t>検定を用いて群間比較を行った後、</a:t>
            </a:r>
            <a:r>
              <a:rPr kumimoji="1" lang="en-US" altLang="ja-JP" sz="1050" dirty="0">
                <a:latin typeface="Meiryo UI" panose="020B0604030504040204" pitchFamily="50" charset="-128"/>
                <a:ea typeface="Meiryo UI" panose="020B0604030504040204" pitchFamily="50" charset="-128"/>
              </a:rPr>
              <a:t>Tukey</a:t>
            </a:r>
            <a:r>
              <a:rPr kumimoji="1" lang="ja-JP" altLang="en-US" sz="1050" dirty="0">
                <a:latin typeface="Meiryo UI" panose="020B0604030504040204" pitchFamily="50" charset="-128"/>
                <a:ea typeface="Meiryo UI" panose="020B0604030504040204" pitchFamily="50" charset="-128"/>
              </a:rPr>
              <a:t>の</a:t>
            </a:r>
            <a:r>
              <a:rPr kumimoji="1" lang="en-US" altLang="ja-JP" sz="1050" dirty="0">
                <a:latin typeface="Meiryo UI" panose="020B0604030504040204" pitchFamily="50" charset="-128"/>
                <a:ea typeface="Meiryo UI" panose="020B0604030504040204" pitchFamily="50" charset="-128"/>
              </a:rPr>
              <a:t>HSD</a:t>
            </a:r>
            <a:r>
              <a:rPr kumimoji="1" lang="ja-JP" altLang="en-US" sz="1050" dirty="0">
                <a:latin typeface="Meiryo UI" panose="020B0604030504040204" pitchFamily="50" charset="-128"/>
                <a:ea typeface="Meiryo UI" panose="020B0604030504040204" pitchFamily="50" charset="-128"/>
              </a:rPr>
              <a:t>検定を用いて多重比較検定を行った。</a:t>
            </a:r>
          </a:p>
        </p:txBody>
      </p:sp>
      <p:grpSp>
        <p:nvGrpSpPr>
          <p:cNvPr id="43" name="グループ化 42">
            <a:extLst>
              <a:ext uri="{FF2B5EF4-FFF2-40B4-BE49-F238E27FC236}">
                <a16:creationId xmlns:a16="http://schemas.microsoft.com/office/drawing/2014/main" id="{7D17C16E-FDDD-4A4B-942F-606A43223FCB}"/>
              </a:ext>
            </a:extLst>
          </p:cNvPr>
          <p:cNvGrpSpPr/>
          <p:nvPr/>
        </p:nvGrpSpPr>
        <p:grpSpPr>
          <a:xfrm>
            <a:off x="327320" y="1330973"/>
            <a:ext cx="8538697" cy="4616314"/>
            <a:chOff x="327320" y="1330973"/>
            <a:chExt cx="8538697" cy="4616314"/>
          </a:xfrm>
        </p:grpSpPr>
        <p:grpSp>
          <p:nvGrpSpPr>
            <p:cNvPr id="7" name="グループ化 6">
              <a:extLst>
                <a:ext uri="{FF2B5EF4-FFF2-40B4-BE49-F238E27FC236}">
                  <a16:creationId xmlns:a16="http://schemas.microsoft.com/office/drawing/2014/main" id="{016AC182-20C6-4674-A8D1-6505051348A9}"/>
                </a:ext>
              </a:extLst>
            </p:cNvPr>
            <p:cNvGrpSpPr/>
            <p:nvPr/>
          </p:nvGrpSpPr>
          <p:grpSpPr>
            <a:xfrm>
              <a:off x="693587" y="4111769"/>
              <a:ext cx="3657409" cy="921946"/>
              <a:chOff x="693587" y="4580051"/>
              <a:chExt cx="3657409" cy="921946"/>
            </a:xfrm>
          </p:grpSpPr>
          <p:sp>
            <p:nvSpPr>
              <p:cNvPr id="8" name="テキスト ボックス 7">
                <a:extLst>
                  <a:ext uri="{FF2B5EF4-FFF2-40B4-BE49-F238E27FC236}">
                    <a16:creationId xmlns:a16="http://schemas.microsoft.com/office/drawing/2014/main" id="{6D613604-1627-4594-8C52-CBF2AA82EFD3}"/>
                  </a:ext>
                </a:extLst>
              </p:cNvPr>
              <p:cNvSpPr txBox="1"/>
              <p:nvPr/>
            </p:nvSpPr>
            <p:spPr>
              <a:xfrm>
                <a:off x="998960" y="4580051"/>
                <a:ext cx="723275" cy="738664"/>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リスク</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保有者</a:t>
                </a:r>
              </a:p>
            </p:txBody>
          </p:sp>
          <p:sp>
            <p:nvSpPr>
              <p:cNvPr id="9" name="テキスト ボックス 8">
                <a:extLst>
                  <a:ext uri="{FF2B5EF4-FFF2-40B4-BE49-F238E27FC236}">
                    <a16:creationId xmlns:a16="http://schemas.microsoft.com/office/drawing/2014/main" id="{347166C9-F64F-4034-AD00-0A7EA7E3D7ED}"/>
                  </a:ext>
                </a:extLst>
              </p:cNvPr>
              <p:cNvSpPr txBox="1"/>
              <p:nvPr/>
            </p:nvSpPr>
            <p:spPr>
              <a:xfrm>
                <a:off x="1981577" y="4594747"/>
                <a:ext cx="1082348"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前糖尿病者</a:t>
                </a:r>
              </a:p>
            </p:txBody>
          </p:sp>
          <p:sp>
            <p:nvSpPr>
              <p:cNvPr id="10" name="テキスト ボックス 9">
                <a:extLst>
                  <a:ext uri="{FF2B5EF4-FFF2-40B4-BE49-F238E27FC236}">
                    <a16:creationId xmlns:a16="http://schemas.microsoft.com/office/drawing/2014/main" id="{B1026DBF-924F-45E6-87C3-C987B39E1655}"/>
                  </a:ext>
                </a:extLst>
              </p:cNvPr>
              <p:cNvSpPr txBox="1"/>
              <p:nvPr/>
            </p:nvSpPr>
            <p:spPr>
              <a:xfrm>
                <a:off x="3323268" y="4580051"/>
                <a:ext cx="723275" cy="738664"/>
              </a:xfrm>
              <a:prstGeom prst="rect">
                <a:avLst/>
              </a:prstGeom>
              <a:noFill/>
            </p:spPr>
            <p:txBody>
              <a:bodyPr wrap="none" rtlCol="0" anchor="ctr">
                <a:spAutoFit/>
              </a:bodyPr>
              <a:lstStyle/>
              <a:p>
                <a:pPr algn="ct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患者</a:t>
                </a:r>
                <a:endParaRPr kumimoji="1" lang="en-US" altLang="ja-JP" sz="1400" b="1"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6F1F1414-4B8E-4D53-A2D6-D8FD0DE056C0}"/>
                  </a:ext>
                </a:extLst>
              </p:cNvPr>
              <p:cNvSpPr txBox="1"/>
              <p:nvPr/>
            </p:nvSpPr>
            <p:spPr>
              <a:xfrm>
                <a:off x="693587"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(HbA1c&lt;5.7%)</a:t>
                </a:r>
                <a:endParaRPr kumimoji="1" lang="ja-JP" altLang="en-US"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29E753DC-304C-443C-81D7-6C05C4C4DA3A}"/>
                  </a:ext>
                </a:extLst>
              </p:cNvPr>
              <p:cNvSpPr txBox="1"/>
              <p:nvPr/>
            </p:nvSpPr>
            <p:spPr>
              <a:xfrm>
                <a:off x="2132260" y="4855666"/>
                <a:ext cx="780983" cy="646331"/>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(5.7%</a:t>
                </a:r>
                <a:r>
                  <a:rPr kumimoji="1" lang="ja-JP" altLang="en-US" sz="1200" dirty="0">
                    <a:latin typeface="Meiryo UI" panose="020B0604030504040204" pitchFamily="50" charset="-128"/>
                    <a:ea typeface="Meiryo UI" panose="020B0604030504040204" pitchFamily="50" charset="-128"/>
                  </a:rPr>
                  <a:t>≦</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HbA1c</a:t>
                </a:r>
              </a:p>
              <a:p>
                <a:pPr algn="ct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6.4%)</a:t>
                </a:r>
                <a:endParaRPr kumimoji="1" lang="ja-JP" altLang="en-US" sz="12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CC8B1475-1E04-4859-87F3-B37A145B22D2}"/>
                  </a:ext>
                </a:extLst>
              </p:cNvPr>
              <p:cNvSpPr txBox="1"/>
              <p:nvPr/>
            </p:nvSpPr>
            <p:spPr>
              <a:xfrm>
                <a:off x="3016976"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(HbA1c&gt;6.4%)</a:t>
                </a:r>
                <a:endParaRPr kumimoji="1" lang="ja-JP" altLang="en-US" sz="1200" dirty="0">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870B08F9-C941-4744-9AEC-1CDD5E1DA44C}"/>
                </a:ext>
              </a:extLst>
            </p:cNvPr>
            <p:cNvGrpSpPr/>
            <p:nvPr/>
          </p:nvGrpSpPr>
          <p:grpSpPr>
            <a:xfrm>
              <a:off x="5208608" y="4111769"/>
              <a:ext cx="3657409" cy="921946"/>
              <a:chOff x="693587" y="4580051"/>
              <a:chExt cx="3657409" cy="921946"/>
            </a:xfrm>
          </p:grpSpPr>
          <p:sp>
            <p:nvSpPr>
              <p:cNvPr id="16" name="テキスト ボックス 15">
                <a:extLst>
                  <a:ext uri="{FF2B5EF4-FFF2-40B4-BE49-F238E27FC236}">
                    <a16:creationId xmlns:a16="http://schemas.microsoft.com/office/drawing/2014/main" id="{B00E43A0-625D-4706-81A1-ED540911FC23}"/>
                  </a:ext>
                </a:extLst>
              </p:cNvPr>
              <p:cNvSpPr txBox="1"/>
              <p:nvPr/>
            </p:nvSpPr>
            <p:spPr>
              <a:xfrm>
                <a:off x="998960" y="4580051"/>
                <a:ext cx="723275" cy="738664"/>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リスク</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保有者</a:t>
                </a:r>
              </a:p>
            </p:txBody>
          </p:sp>
          <p:sp>
            <p:nvSpPr>
              <p:cNvPr id="17" name="テキスト ボックス 16">
                <a:extLst>
                  <a:ext uri="{FF2B5EF4-FFF2-40B4-BE49-F238E27FC236}">
                    <a16:creationId xmlns:a16="http://schemas.microsoft.com/office/drawing/2014/main" id="{DAF97023-2263-4EC0-8BEC-19F15FC1ACE7}"/>
                  </a:ext>
                </a:extLst>
              </p:cNvPr>
              <p:cNvSpPr txBox="1"/>
              <p:nvPr/>
            </p:nvSpPr>
            <p:spPr>
              <a:xfrm>
                <a:off x="1981577" y="4594747"/>
                <a:ext cx="1082348"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前糖尿病者</a:t>
                </a:r>
              </a:p>
            </p:txBody>
          </p:sp>
          <p:sp>
            <p:nvSpPr>
              <p:cNvPr id="18" name="テキスト ボックス 17">
                <a:extLst>
                  <a:ext uri="{FF2B5EF4-FFF2-40B4-BE49-F238E27FC236}">
                    <a16:creationId xmlns:a16="http://schemas.microsoft.com/office/drawing/2014/main" id="{2FB0EB6A-FDDC-496E-A49C-4D7B87A01753}"/>
                  </a:ext>
                </a:extLst>
              </p:cNvPr>
              <p:cNvSpPr txBox="1"/>
              <p:nvPr/>
            </p:nvSpPr>
            <p:spPr>
              <a:xfrm>
                <a:off x="3323268" y="4580051"/>
                <a:ext cx="723275" cy="738664"/>
              </a:xfrm>
              <a:prstGeom prst="rect">
                <a:avLst/>
              </a:prstGeom>
              <a:noFill/>
            </p:spPr>
            <p:txBody>
              <a:bodyPr wrap="none" rtlCol="0" anchor="ctr">
                <a:spAutoFit/>
              </a:bodyPr>
              <a:lstStyle/>
              <a:p>
                <a:pPr algn="ct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患者</a:t>
                </a:r>
                <a:endParaRPr kumimoji="1" lang="en-US" altLang="ja-JP" sz="14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6D2A3DDD-B392-442D-961D-06E10EB440B5}"/>
                  </a:ext>
                </a:extLst>
              </p:cNvPr>
              <p:cNvSpPr txBox="1"/>
              <p:nvPr/>
            </p:nvSpPr>
            <p:spPr>
              <a:xfrm>
                <a:off x="693587"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(HbA1c&lt;5.7%)</a:t>
                </a:r>
                <a:endParaRPr kumimoji="1" lang="ja-JP" altLang="en-US" sz="120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DC04B560-5598-496F-95A2-4CD0ABFAE8B9}"/>
                  </a:ext>
                </a:extLst>
              </p:cNvPr>
              <p:cNvSpPr txBox="1"/>
              <p:nvPr/>
            </p:nvSpPr>
            <p:spPr>
              <a:xfrm>
                <a:off x="2132260" y="4855666"/>
                <a:ext cx="780983" cy="646331"/>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(5.7%</a:t>
                </a:r>
                <a:r>
                  <a:rPr kumimoji="1" lang="ja-JP" altLang="en-US" sz="1200" dirty="0">
                    <a:latin typeface="Meiryo UI" panose="020B0604030504040204" pitchFamily="50" charset="-128"/>
                    <a:ea typeface="Meiryo UI" panose="020B0604030504040204" pitchFamily="50" charset="-128"/>
                  </a:rPr>
                  <a:t>≦</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HbA1c</a:t>
                </a:r>
              </a:p>
              <a:p>
                <a:pPr algn="ct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6.4%)</a:t>
                </a:r>
                <a:endParaRPr kumimoji="1" lang="ja-JP" altLang="en-US" sz="12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08927CC0-FB6D-45A8-8022-1F2DC2FB79FA}"/>
                  </a:ext>
                </a:extLst>
              </p:cNvPr>
              <p:cNvSpPr txBox="1"/>
              <p:nvPr/>
            </p:nvSpPr>
            <p:spPr>
              <a:xfrm>
                <a:off x="3016976"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(HbA1c&gt;6.4%)</a:t>
                </a:r>
                <a:endParaRPr kumimoji="1" lang="ja-JP" altLang="en-US" sz="1200" dirty="0">
                  <a:latin typeface="Meiryo UI" panose="020B0604030504040204" pitchFamily="50" charset="-128"/>
                  <a:ea typeface="Meiryo UI" panose="020B0604030504040204" pitchFamily="50" charset="-128"/>
                </a:endParaRPr>
              </a:p>
            </p:txBody>
          </p:sp>
        </p:grpSp>
        <p:grpSp>
          <p:nvGrpSpPr>
            <p:cNvPr id="22" name="グループ化 21">
              <a:extLst>
                <a:ext uri="{FF2B5EF4-FFF2-40B4-BE49-F238E27FC236}">
                  <a16:creationId xmlns:a16="http://schemas.microsoft.com/office/drawing/2014/main" id="{7A842C7D-80CD-4307-8C8A-3578A6723C0F}"/>
                </a:ext>
              </a:extLst>
            </p:cNvPr>
            <p:cNvGrpSpPr/>
            <p:nvPr/>
          </p:nvGrpSpPr>
          <p:grpSpPr>
            <a:xfrm>
              <a:off x="1370751" y="5077855"/>
              <a:ext cx="2328506" cy="869432"/>
              <a:chOff x="1370751" y="5250575"/>
              <a:chExt cx="2328506" cy="869432"/>
            </a:xfrm>
          </p:grpSpPr>
          <p:sp>
            <p:nvSpPr>
              <p:cNvPr id="23" name="右中かっこ 22">
                <a:extLst>
                  <a:ext uri="{FF2B5EF4-FFF2-40B4-BE49-F238E27FC236}">
                    <a16:creationId xmlns:a16="http://schemas.microsoft.com/office/drawing/2014/main" id="{5DC95C7C-FB14-48D5-A220-2C27BBFEEFE9}"/>
                  </a:ext>
                </a:extLst>
              </p:cNvPr>
              <p:cNvSpPr/>
              <p:nvPr/>
            </p:nvSpPr>
            <p:spPr>
              <a:xfrm rot="5400000">
                <a:off x="1828435"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右中かっこ 23">
                <a:extLst>
                  <a:ext uri="{FF2B5EF4-FFF2-40B4-BE49-F238E27FC236}">
                    <a16:creationId xmlns:a16="http://schemas.microsoft.com/office/drawing/2014/main" id="{9C409A2E-CF7A-4DFD-98EF-CE1E8FC79401}"/>
                  </a:ext>
                </a:extLst>
              </p:cNvPr>
              <p:cNvSpPr/>
              <p:nvPr/>
            </p:nvSpPr>
            <p:spPr>
              <a:xfrm rot="5400000">
                <a:off x="3004941"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右中かっこ 24">
                <a:extLst>
                  <a:ext uri="{FF2B5EF4-FFF2-40B4-BE49-F238E27FC236}">
                    <a16:creationId xmlns:a16="http://schemas.microsoft.com/office/drawing/2014/main" id="{4E2FF81C-14D5-4193-8FFD-32E5F9578084}"/>
                  </a:ext>
                </a:extLst>
              </p:cNvPr>
              <p:cNvSpPr/>
              <p:nvPr/>
            </p:nvSpPr>
            <p:spPr>
              <a:xfrm rot="5400000">
                <a:off x="2416688" y="4585663"/>
                <a:ext cx="236632" cy="232850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AB4D9053-8E8B-4D64-B846-50F192E5286D}"/>
                  </a:ext>
                </a:extLst>
              </p:cNvPr>
              <p:cNvSpPr txBox="1"/>
              <p:nvPr/>
            </p:nvSpPr>
            <p:spPr>
              <a:xfrm>
                <a:off x="1771863" y="5450263"/>
                <a:ext cx="349776"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ns</a:t>
                </a:r>
                <a:endParaRPr kumimoji="1" lang="ja-JP" altLang="en-US" sz="1050" b="1"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0AD43552-E97D-4947-B921-C2C14B315E64}"/>
                  </a:ext>
                </a:extLst>
              </p:cNvPr>
              <p:cNvSpPr txBox="1"/>
              <p:nvPr/>
            </p:nvSpPr>
            <p:spPr>
              <a:xfrm>
                <a:off x="2848181" y="5450263"/>
                <a:ext cx="550152"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E5B0B9BD-5067-4904-A17E-2CA3B6D93AC6}"/>
                  </a:ext>
                </a:extLst>
              </p:cNvPr>
              <p:cNvSpPr txBox="1"/>
              <p:nvPr/>
            </p:nvSpPr>
            <p:spPr>
              <a:xfrm>
                <a:off x="2259928" y="5866091"/>
                <a:ext cx="550152"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grpSp>
        <p:grpSp>
          <p:nvGrpSpPr>
            <p:cNvPr id="29" name="グループ化 28">
              <a:extLst>
                <a:ext uri="{FF2B5EF4-FFF2-40B4-BE49-F238E27FC236}">
                  <a16:creationId xmlns:a16="http://schemas.microsoft.com/office/drawing/2014/main" id="{699F74D3-8526-4974-8D4C-FFA90602E595}"/>
                </a:ext>
              </a:extLst>
            </p:cNvPr>
            <p:cNvGrpSpPr/>
            <p:nvPr/>
          </p:nvGrpSpPr>
          <p:grpSpPr>
            <a:xfrm>
              <a:off x="5875618" y="5077855"/>
              <a:ext cx="2328506" cy="869432"/>
              <a:chOff x="1370751" y="5250575"/>
              <a:chExt cx="2328506" cy="869432"/>
            </a:xfrm>
          </p:grpSpPr>
          <p:sp>
            <p:nvSpPr>
              <p:cNvPr id="30" name="右中かっこ 29">
                <a:extLst>
                  <a:ext uri="{FF2B5EF4-FFF2-40B4-BE49-F238E27FC236}">
                    <a16:creationId xmlns:a16="http://schemas.microsoft.com/office/drawing/2014/main" id="{0D485D6D-6DA3-4E93-9500-934ABBCF97FB}"/>
                  </a:ext>
                </a:extLst>
              </p:cNvPr>
              <p:cNvSpPr/>
              <p:nvPr/>
            </p:nvSpPr>
            <p:spPr>
              <a:xfrm rot="5400000">
                <a:off x="1828435"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1" name="右中かっこ 30">
                <a:extLst>
                  <a:ext uri="{FF2B5EF4-FFF2-40B4-BE49-F238E27FC236}">
                    <a16:creationId xmlns:a16="http://schemas.microsoft.com/office/drawing/2014/main" id="{64DD4D1F-0A1A-4816-8CA8-53103C8ABB98}"/>
                  </a:ext>
                </a:extLst>
              </p:cNvPr>
              <p:cNvSpPr/>
              <p:nvPr/>
            </p:nvSpPr>
            <p:spPr>
              <a:xfrm rot="5400000">
                <a:off x="3004941"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2" name="右中かっこ 31">
                <a:extLst>
                  <a:ext uri="{FF2B5EF4-FFF2-40B4-BE49-F238E27FC236}">
                    <a16:creationId xmlns:a16="http://schemas.microsoft.com/office/drawing/2014/main" id="{A1F97AFF-B400-41B8-8B30-E02C6CAB2E51}"/>
                  </a:ext>
                </a:extLst>
              </p:cNvPr>
              <p:cNvSpPr/>
              <p:nvPr/>
            </p:nvSpPr>
            <p:spPr>
              <a:xfrm rot="5400000">
                <a:off x="2416688" y="4585663"/>
                <a:ext cx="236632" cy="232850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DFC1CE0A-AE21-4CD6-B9C0-221F4A56799B}"/>
                  </a:ext>
                </a:extLst>
              </p:cNvPr>
              <p:cNvSpPr txBox="1"/>
              <p:nvPr/>
            </p:nvSpPr>
            <p:spPr>
              <a:xfrm>
                <a:off x="1771863" y="5450263"/>
                <a:ext cx="349776"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ns</a:t>
                </a:r>
                <a:endParaRPr kumimoji="1" lang="ja-JP" altLang="en-US" sz="1050" b="1"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762F137E-76B1-4D23-A436-63AAB4B21579}"/>
                  </a:ext>
                </a:extLst>
              </p:cNvPr>
              <p:cNvSpPr txBox="1"/>
              <p:nvPr/>
            </p:nvSpPr>
            <p:spPr>
              <a:xfrm>
                <a:off x="2848181" y="5450263"/>
                <a:ext cx="550152"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9FC6F1AB-F92F-4807-928C-5AE0CAB4977B}"/>
                  </a:ext>
                </a:extLst>
              </p:cNvPr>
              <p:cNvSpPr txBox="1"/>
              <p:nvPr/>
            </p:nvSpPr>
            <p:spPr>
              <a:xfrm>
                <a:off x="2259928" y="5866091"/>
                <a:ext cx="550152"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grpSp>
        <p:sp>
          <p:nvSpPr>
            <p:cNvPr id="36" name="テキスト ボックス 35">
              <a:extLst>
                <a:ext uri="{FF2B5EF4-FFF2-40B4-BE49-F238E27FC236}">
                  <a16:creationId xmlns:a16="http://schemas.microsoft.com/office/drawing/2014/main" id="{E1F8F6DA-2024-4C17-AC15-3831FC08105D}"/>
                </a:ext>
              </a:extLst>
            </p:cNvPr>
            <p:cNvSpPr txBox="1"/>
            <p:nvPr/>
          </p:nvSpPr>
          <p:spPr>
            <a:xfrm>
              <a:off x="4853036" y="1425143"/>
              <a:ext cx="478016"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CD47B6E7-E5CC-4E09-9CCA-31AC805F7453}"/>
                </a:ext>
              </a:extLst>
            </p:cNvPr>
            <p:cNvSpPr txBox="1"/>
            <p:nvPr/>
          </p:nvSpPr>
          <p:spPr>
            <a:xfrm>
              <a:off x="4840168" y="1628294"/>
              <a:ext cx="473271" cy="2604303"/>
            </a:xfrm>
            <a:prstGeom prst="rect">
              <a:avLst/>
            </a:prstGeom>
            <a:noFill/>
          </p:spPr>
          <p:txBody>
            <a:bodyPr wrap="none" rtlCol="0" anchor="t">
              <a:spAutoFit/>
            </a:bodyPr>
            <a:lstStyle/>
            <a:p>
              <a:pPr algn="r">
                <a:lnSpc>
                  <a:spcPct val="125000"/>
                </a:lnSpc>
              </a:pPr>
              <a:r>
                <a:rPr kumimoji="1" lang="en-US" altLang="ja-JP" sz="1200" dirty="0">
                  <a:latin typeface="Meiryo UI" panose="020B0604030504040204" pitchFamily="50" charset="-128"/>
                  <a:ea typeface="Meiryo UI" panose="020B0604030504040204" pitchFamily="50" charset="-128"/>
                </a:rPr>
                <a:t>100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80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60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40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20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0</a:t>
              </a:r>
              <a:endParaRPr kumimoji="1" lang="ja-JP" altLang="en-US" sz="1200" dirty="0">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105FF11C-4A58-4967-BE82-F2D33E46CEAF}"/>
                </a:ext>
              </a:extLst>
            </p:cNvPr>
            <p:cNvSpPr txBox="1"/>
            <p:nvPr/>
          </p:nvSpPr>
          <p:spPr>
            <a:xfrm>
              <a:off x="340188" y="1425143"/>
              <a:ext cx="478016"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46E16CB1-7A49-4F80-8199-8C88E9CF8FDE}"/>
                </a:ext>
              </a:extLst>
            </p:cNvPr>
            <p:cNvSpPr txBox="1"/>
            <p:nvPr/>
          </p:nvSpPr>
          <p:spPr>
            <a:xfrm>
              <a:off x="327320" y="1628294"/>
              <a:ext cx="473271" cy="2604303"/>
            </a:xfrm>
            <a:prstGeom prst="rect">
              <a:avLst/>
            </a:prstGeom>
            <a:noFill/>
          </p:spPr>
          <p:txBody>
            <a:bodyPr wrap="none" rtlCol="0" anchor="t">
              <a:spAutoFit/>
            </a:bodyPr>
            <a:lstStyle/>
            <a:p>
              <a:pPr algn="r">
                <a:lnSpc>
                  <a:spcPct val="125000"/>
                </a:lnSpc>
              </a:pPr>
              <a:r>
                <a:rPr kumimoji="1" lang="en-US" altLang="ja-JP" sz="1200" dirty="0">
                  <a:latin typeface="Meiryo UI" panose="020B0604030504040204" pitchFamily="50" charset="-128"/>
                  <a:ea typeface="Meiryo UI" panose="020B0604030504040204" pitchFamily="50" charset="-128"/>
                </a:rPr>
                <a:t>100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80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60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40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20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0</a:t>
              </a:r>
              <a:endParaRPr kumimoji="1" lang="ja-JP" altLang="en-US" sz="1200" dirty="0">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12761AC2-B342-4565-8B15-CB3A3FB48FCE}"/>
                </a:ext>
              </a:extLst>
            </p:cNvPr>
            <p:cNvSpPr txBox="1"/>
            <p:nvPr/>
          </p:nvSpPr>
          <p:spPr>
            <a:xfrm>
              <a:off x="1934290" y="1330973"/>
              <a:ext cx="1176925" cy="338554"/>
            </a:xfrm>
            <a:prstGeom prst="rect">
              <a:avLst/>
            </a:prstGeom>
            <a:noFill/>
          </p:spPr>
          <p:txBody>
            <a:bodyPr wrap="none" rtlCol="0" anchor="ctr">
              <a:spAutoFit/>
            </a:bodyPr>
            <a:lstStyle/>
            <a:p>
              <a:pPr algn="ctr"/>
              <a:r>
                <a:rPr kumimoji="1" lang="en-US" altLang="ja-JP" sz="1600" b="1" dirty="0">
                  <a:solidFill>
                    <a:srgbClr val="D82B83"/>
                  </a:solidFill>
                  <a:latin typeface="Meiryo UI" panose="020B0604030504040204" pitchFamily="50" charset="-128"/>
                  <a:ea typeface="Meiryo UI" panose="020B0604030504040204" pitchFamily="50" charset="-128"/>
                </a:rPr>
                <a:t>TIR </a:t>
              </a:r>
              <a:r>
                <a:rPr kumimoji="1" lang="en-US" altLang="ja-JP" sz="1600" b="1" baseline="-25000" dirty="0">
                  <a:solidFill>
                    <a:srgbClr val="D82B83"/>
                  </a:solidFill>
                  <a:latin typeface="Meiryo UI" panose="020B0604030504040204" pitchFamily="50" charset="-128"/>
                  <a:ea typeface="Meiryo UI" panose="020B0604030504040204" pitchFamily="50" charset="-128"/>
                </a:rPr>
                <a:t>70-140</a:t>
              </a:r>
              <a:endParaRPr kumimoji="1" lang="ja-JP" altLang="en-US" sz="1600" b="1" baseline="-25000" dirty="0">
                <a:solidFill>
                  <a:srgbClr val="D82B83"/>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10D8309D-FA2E-45AF-9EB1-6666037E9A6E}"/>
                </a:ext>
              </a:extLst>
            </p:cNvPr>
            <p:cNvSpPr txBox="1"/>
            <p:nvPr/>
          </p:nvSpPr>
          <p:spPr>
            <a:xfrm>
              <a:off x="6449311" y="1330973"/>
              <a:ext cx="1176925" cy="338554"/>
            </a:xfrm>
            <a:prstGeom prst="rect">
              <a:avLst/>
            </a:prstGeom>
            <a:noFill/>
          </p:spPr>
          <p:txBody>
            <a:bodyPr wrap="none" rtlCol="0" anchor="ctr">
              <a:spAutoFit/>
            </a:bodyPr>
            <a:lstStyle/>
            <a:p>
              <a:pPr algn="ctr"/>
              <a:r>
                <a:rPr kumimoji="1" lang="en-US" altLang="ja-JP" sz="1600" b="1" dirty="0">
                  <a:solidFill>
                    <a:srgbClr val="D82B83"/>
                  </a:solidFill>
                  <a:latin typeface="Meiryo UI" panose="020B0604030504040204" pitchFamily="50" charset="-128"/>
                  <a:ea typeface="Meiryo UI" panose="020B0604030504040204" pitchFamily="50" charset="-128"/>
                </a:rPr>
                <a:t>TIR </a:t>
              </a:r>
              <a:r>
                <a:rPr kumimoji="1" lang="en-US" altLang="ja-JP" sz="1600" b="1" baseline="-25000" dirty="0">
                  <a:solidFill>
                    <a:srgbClr val="D82B83"/>
                  </a:solidFill>
                  <a:latin typeface="Meiryo UI" panose="020B0604030504040204" pitchFamily="50" charset="-128"/>
                  <a:ea typeface="Meiryo UI" panose="020B0604030504040204" pitchFamily="50" charset="-128"/>
                </a:rPr>
                <a:t>70-180</a:t>
              </a:r>
              <a:endParaRPr kumimoji="1" lang="ja-JP" altLang="en-US" sz="1600" b="1" baseline="-25000" dirty="0">
                <a:solidFill>
                  <a:srgbClr val="D82B83"/>
                </a:solidFill>
                <a:latin typeface="Meiryo UI" panose="020B0604030504040204" pitchFamily="50" charset="-128"/>
                <a:ea typeface="Meiryo UI" panose="020B0604030504040204" pitchFamily="50" charset="-128"/>
              </a:endParaRPr>
            </a:p>
          </p:txBody>
        </p:sp>
        <p:pic>
          <p:nvPicPr>
            <p:cNvPr id="5" name="グラフィックス 4">
              <a:extLst>
                <a:ext uri="{FF2B5EF4-FFF2-40B4-BE49-F238E27FC236}">
                  <a16:creationId xmlns:a16="http://schemas.microsoft.com/office/drawing/2014/main" id="{B7562A2A-FD6B-4696-9FFA-DC53E836B7A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96119" y="1767736"/>
              <a:ext cx="7942515" cy="2325600"/>
            </a:xfrm>
            <a:prstGeom prst="rect">
              <a:avLst/>
            </a:prstGeom>
          </p:spPr>
        </p:pic>
      </p:grpSp>
    </p:spTree>
    <p:extLst>
      <p:ext uri="{BB962C8B-B14F-4D97-AF65-F5344CB8AC3E}">
        <p14:creationId xmlns:p14="http://schemas.microsoft.com/office/powerpoint/2010/main" val="3964490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309212"/>
            <a:ext cx="8738498" cy="461665"/>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dirty="0">
                <a:solidFill>
                  <a:prstClr val="black"/>
                </a:solidFill>
                <a:latin typeface="メイリオ" panose="020B0604030504040204" pitchFamily="50" charset="-128"/>
                <a:ea typeface="メイリオ" panose="020B0604030504040204" pitchFamily="50" charset="-128"/>
              </a:rPr>
              <a:t>HbA1c</a:t>
            </a:r>
            <a:r>
              <a:rPr kumimoji="1" lang="ja-JP" altLang="en-US" sz="2400" b="1" dirty="0">
                <a:solidFill>
                  <a:prstClr val="black"/>
                </a:solidFill>
                <a:latin typeface="メイリオ" panose="020B0604030504040204" pitchFamily="50" charset="-128"/>
                <a:ea typeface="メイリオ" panose="020B0604030504040204" pitchFamily="50" charset="-128"/>
              </a:rPr>
              <a:t>カテゴリー別に見た</a:t>
            </a:r>
            <a:r>
              <a:rPr kumimoji="1" lang="en-US" altLang="ja-JP" sz="2400" b="1" dirty="0">
                <a:solidFill>
                  <a:prstClr val="black"/>
                </a:solidFill>
                <a:latin typeface="メイリオ" panose="020B0604030504040204" pitchFamily="50" charset="-128"/>
                <a:ea typeface="メイリオ" panose="020B0604030504040204" pitchFamily="50" charset="-128"/>
              </a:rPr>
              <a:t>CGM</a:t>
            </a:r>
            <a:r>
              <a:rPr kumimoji="1" lang="ja-JP" altLang="en-US" sz="2400" b="1" dirty="0">
                <a:solidFill>
                  <a:prstClr val="black"/>
                </a:solidFill>
                <a:latin typeface="メイリオ" panose="020B0604030504040204" pitchFamily="50" charset="-128"/>
                <a:ea typeface="メイリオ" panose="020B0604030504040204" pitchFamily="50" charset="-128"/>
              </a:rPr>
              <a:t>指標（続き）</a:t>
            </a:r>
          </a:p>
        </p:txBody>
      </p:sp>
      <p:sp>
        <p:nvSpPr>
          <p:cNvPr id="14" name="テキスト ボックス 13">
            <a:extLst>
              <a:ext uri="{FF2B5EF4-FFF2-40B4-BE49-F238E27FC236}">
                <a16:creationId xmlns:a16="http://schemas.microsoft.com/office/drawing/2014/main" id="{53AF35BB-1D0B-4A2E-BA93-9B8848F974BF}"/>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Barua S, et al. EClinicalMedicine; 35: 100853, 2021</a:t>
            </a:r>
          </a:p>
        </p:txBody>
      </p:sp>
      <p:sp>
        <p:nvSpPr>
          <p:cNvPr id="6" name="テキスト ボックス 5">
            <a:extLst>
              <a:ext uri="{FF2B5EF4-FFF2-40B4-BE49-F238E27FC236}">
                <a16:creationId xmlns:a16="http://schemas.microsoft.com/office/drawing/2014/main" id="{573AB191-FA0C-46E6-83DA-5BC8B0132508}"/>
              </a:ext>
            </a:extLst>
          </p:cNvPr>
          <p:cNvSpPr txBox="1"/>
          <p:nvPr/>
        </p:nvSpPr>
        <p:spPr>
          <a:xfrm>
            <a:off x="3289512" y="6102723"/>
            <a:ext cx="5854488" cy="577081"/>
          </a:xfrm>
          <a:prstGeom prst="rect">
            <a:avLst/>
          </a:prstGeom>
          <a:noFill/>
        </p:spPr>
        <p:txBody>
          <a:bodyPr wrap="none" rtlCol="0" anchor="ctr">
            <a:spAutoFit/>
          </a:bodyPr>
          <a:lstStyle/>
          <a:p>
            <a:pPr algn="r"/>
            <a:r>
              <a:rPr kumimoji="1" lang="ja-JP" altLang="en-US" sz="1050" dirty="0">
                <a:latin typeface="Meiryo UI" panose="020B0604030504040204" pitchFamily="50" charset="-128"/>
                <a:ea typeface="Meiryo UI" panose="020B0604030504040204" pitchFamily="50" charset="-128"/>
              </a:rPr>
              <a:t>箱ひげ図は中央値（赤）、四分位範囲（青）、全体の範囲（黒）を示す。</a:t>
            </a:r>
          </a:p>
          <a:p>
            <a:pPr algn="r"/>
            <a:r>
              <a:rPr kumimoji="1" lang="en-US" altLang="ja-JP" sz="1050" dirty="0">
                <a:latin typeface="Meiryo UI" panose="020B0604030504040204" pitchFamily="50" charset="-128"/>
                <a:ea typeface="Meiryo UI" panose="020B0604030504040204" pitchFamily="50" charset="-128"/>
              </a:rPr>
              <a:t>ns</a:t>
            </a:r>
            <a:r>
              <a:rPr kumimoji="1" lang="ja-JP" altLang="en-US" sz="1050" dirty="0">
                <a:latin typeface="Meiryo UI" panose="020B0604030504040204" pitchFamily="50" charset="-128"/>
                <a:ea typeface="Meiryo UI" panose="020B0604030504040204" pitchFamily="50" charset="-128"/>
              </a:rPr>
              <a:t>：有意差なし、*：</a:t>
            </a:r>
            <a:r>
              <a:rPr kumimoji="1" lang="en-US" altLang="ja-JP" sz="1050" dirty="0">
                <a:latin typeface="Meiryo UI" panose="020B0604030504040204" pitchFamily="50" charset="-128"/>
                <a:ea typeface="Meiryo UI" panose="020B0604030504040204" pitchFamily="50" charset="-128"/>
              </a:rPr>
              <a:t>P&lt;0.05</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P&lt;0.01</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P&lt;0.0001</a:t>
            </a:r>
          </a:p>
          <a:p>
            <a:pPr algn="r"/>
            <a:r>
              <a:rPr kumimoji="1" lang="en-US" altLang="ja-JP" sz="1050" dirty="0">
                <a:latin typeface="Meiryo UI" panose="020B0604030504040204" pitchFamily="50" charset="-128"/>
                <a:ea typeface="Meiryo UI" panose="020B0604030504040204" pitchFamily="50" charset="-128"/>
              </a:rPr>
              <a:t>Kruskal-Wallis</a:t>
            </a:r>
            <a:r>
              <a:rPr kumimoji="1" lang="ja-JP" altLang="en-US" sz="1050" dirty="0">
                <a:latin typeface="Meiryo UI" panose="020B0604030504040204" pitchFamily="50" charset="-128"/>
                <a:ea typeface="Meiryo UI" panose="020B0604030504040204" pitchFamily="50" charset="-128"/>
              </a:rPr>
              <a:t>検定を用いて群間比較を行った後、</a:t>
            </a:r>
            <a:r>
              <a:rPr kumimoji="1" lang="en-US" altLang="ja-JP" sz="1050" dirty="0">
                <a:latin typeface="Meiryo UI" panose="020B0604030504040204" pitchFamily="50" charset="-128"/>
                <a:ea typeface="Meiryo UI" panose="020B0604030504040204" pitchFamily="50" charset="-128"/>
              </a:rPr>
              <a:t>Tukey</a:t>
            </a:r>
            <a:r>
              <a:rPr kumimoji="1" lang="ja-JP" altLang="en-US" sz="1050" dirty="0">
                <a:latin typeface="Meiryo UI" panose="020B0604030504040204" pitchFamily="50" charset="-128"/>
                <a:ea typeface="Meiryo UI" panose="020B0604030504040204" pitchFamily="50" charset="-128"/>
              </a:rPr>
              <a:t>の</a:t>
            </a:r>
            <a:r>
              <a:rPr kumimoji="1" lang="en-US" altLang="ja-JP" sz="1050" dirty="0">
                <a:latin typeface="Meiryo UI" panose="020B0604030504040204" pitchFamily="50" charset="-128"/>
                <a:ea typeface="Meiryo UI" panose="020B0604030504040204" pitchFamily="50" charset="-128"/>
              </a:rPr>
              <a:t>HSD</a:t>
            </a:r>
            <a:r>
              <a:rPr kumimoji="1" lang="ja-JP" altLang="en-US" sz="1050" dirty="0">
                <a:latin typeface="Meiryo UI" panose="020B0604030504040204" pitchFamily="50" charset="-128"/>
                <a:ea typeface="Meiryo UI" panose="020B0604030504040204" pitchFamily="50" charset="-128"/>
              </a:rPr>
              <a:t>検定を用いて多重比較検定を行った。</a:t>
            </a:r>
          </a:p>
        </p:txBody>
      </p:sp>
      <p:grpSp>
        <p:nvGrpSpPr>
          <p:cNvPr id="43" name="グループ化 42">
            <a:extLst>
              <a:ext uri="{FF2B5EF4-FFF2-40B4-BE49-F238E27FC236}">
                <a16:creationId xmlns:a16="http://schemas.microsoft.com/office/drawing/2014/main" id="{453CE1AA-CEAF-4642-8EC9-D7D6DA4CE165}"/>
              </a:ext>
            </a:extLst>
          </p:cNvPr>
          <p:cNvGrpSpPr/>
          <p:nvPr/>
        </p:nvGrpSpPr>
        <p:grpSpPr>
          <a:xfrm>
            <a:off x="327320" y="1330973"/>
            <a:ext cx="8538697" cy="4616314"/>
            <a:chOff x="327320" y="1330973"/>
            <a:chExt cx="8538697" cy="4616314"/>
          </a:xfrm>
        </p:grpSpPr>
        <p:grpSp>
          <p:nvGrpSpPr>
            <p:cNvPr id="7" name="グループ化 6">
              <a:extLst>
                <a:ext uri="{FF2B5EF4-FFF2-40B4-BE49-F238E27FC236}">
                  <a16:creationId xmlns:a16="http://schemas.microsoft.com/office/drawing/2014/main" id="{DC3FBF22-C389-45C5-B0E3-33308F75ABB7}"/>
                </a:ext>
              </a:extLst>
            </p:cNvPr>
            <p:cNvGrpSpPr/>
            <p:nvPr/>
          </p:nvGrpSpPr>
          <p:grpSpPr>
            <a:xfrm>
              <a:off x="693587" y="4111769"/>
              <a:ext cx="3657409" cy="921946"/>
              <a:chOff x="693587" y="4580051"/>
              <a:chExt cx="3657409" cy="921946"/>
            </a:xfrm>
          </p:grpSpPr>
          <p:sp>
            <p:nvSpPr>
              <p:cNvPr id="8" name="テキスト ボックス 7">
                <a:extLst>
                  <a:ext uri="{FF2B5EF4-FFF2-40B4-BE49-F238E27FC236}">
                    <a16:creationId xmlns:a16="http://schemas.microsoft.com/office/drawing/2014/main" id="{4084E663-0D36-4997-8C54-210C287EB8EF}"/>
                  </a:ext>
                </a:extLst>
              </p:cNvPr>
              <p:cNvSpPr txBox="1"/>
              <p:nvPr/>
            </p:nvSpPr>
            <p:spPr>
              <a:xfrm>
                <a:off x="998960" y="4580051"/>
                <a:ext cx="723275" cy="738664"/>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リスク</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保有者</a:t>
                </a:r>
              </a:p>
            </p:txBody>
          </p:sp>
          <p:sp>
            <p:nvSpPr>
              <p:cNvPr id="9" name="テキスト ボックス 8">
                <a:extLst>
                  <a:ext uri="{FF2B5EF4-FFF2-40B4-BE49-F238E27FC236}">
                    <a16:creationId xmlns:a16="http://schemas.microsoft.com/office/drawing/2014/main" id="{D2784958-2BDA-4417-A32E-93AEC1FCC5C1}"/>
                  </a:ext>
                </a:extLst>
              </p:cNvPr>
              <p:cNvSpPr txBox="1"/>
              <p:nvPr/>
            </p:nvSpPr>
            <p:spPr>
              <a:xfrm>
                <a:off x="1981577" y="4594747"/>
                <a:ext cx="1082348"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前糖尿病者</a:t>
                </a:r>
              </a:p>
            </p:txBody>
          </p:sp>
          <p:sp>
            <p:nvSpPr>
              <p:cNvPr id="10" name="テキスト ボックス 9">
                <a:extLst>
                  <a:ext uri="{FF2B5EF4-FFF2-40B4-BE49-F238E27FC236}">
                    <a16:creationId xmlns:a16="http://schemas.microsoft.com/office/drawing/2014/main" id="{FEF0BCAD-43C0-4488-BC81-5CC7DA10AF20}"/>
                  </a:ext>
                </a:extLst>
              </p:cNvPr>
              <p:cNvSpPr txBox="1"/>
              <p:nvPr/>
            </p:nvSpPr>
            <p:spPr>
              <a:xfrm>
                <a:off x="3323268" y="4580051"/>
                <a:ext cx="723275" cy="738664"/>
              </a:xfrm>
              <a:prstGeom prst="rect">
                <a:avLst/>
              </a:prstGeom>
              <a:noFill/>
            </p:spPr>
            <p:txBody>
              <a:bodyPr wrap="none" rtlCol="0" anchor="ctr">
                <a:spAutoFit/>
              </a:bodyPr>
              <a:lstStyle/>
              <a:p>
                <a:pPr algn="ct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患者</a:t>
                </a:r>
                <a:endParaRPr kumimoji="1" lang="en-US" altLang="ja-JP" sz="1400" b="1"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5E2E423B-33E8-44BD-8FB0-7E92FC8D582A}"/>
                  </a:ext>
                </a:extLst>
              </p:cNvPr>
              <p:cNvSpPr txBox="1"/>
              <p:nvPr/>
            </p:nvSpPr>
            <p:spPr>
              <a:xfrm>
                <a:off x="693587"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(HbA1c&lt;5.7%)</a:t>
                </a:r>
                <a:endParaRPr kumimoji="1" lang="ja-JP" altLang="en-US"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BADAD49E-3F6D-4B8C-BAF3-6BF99E9309F0}"/>
                  </a:ext>
                </a:extLst>
              </p:cNvPr>
              <p:cNvSpPr txBox="1"/>
              <p:nvPr/>
            </p:nvSpPr>
            <p:spPr>
              <a:xfrm>
                <a:off x="2132260" y="4855666"/>
                <a:ext cx="780983" cy="646331"/>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(5.7%</a:t>
                </a:r>
                <a:r>
                  <a:rPr kumimoji="1" lang="ja-JP" altLang="en-US" sz="1200" dirty="0">
                    <a:latin typeface="Meiryo UI" panose="020B0604030504040204" pitchFamily="50" charset="-128"/>
                    <a:ea typeface="Meiryo UI" panose="020B0604030504040204" pitchFamily="50" charset="-128"/>
                  </a:rPr>
                  <a:t>≦</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HbA1c</a:t>
                </a:r>
              </a:p>
              <a:p>
                <a:pPr algn="ct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6.4%)</a:t>
                </a:r>
                <a:endParaRPr kumimoji="1" lang="ja-JP" altLang="en-US" sz="12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CA2D081F-52FD-490A-8E99-905BF78E8EF9}"/>
                  </a:ext>
                </a:extLst>
              </p:cNvPr>
              <p:cNvSpPr txBox="1"/>
              <p:nvPr/>
            </p:nvSpPr>
            <p:spPr>
              <a:xfrm>
                <a:off x="3016976"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(HbA1c&gt;6.4%)</a:t>
                </a:r>
                <a:endParaRPr kumimoji="1" lang="ja-JP" altLang="en-US" sz="1200" dirty="0">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F9272B7E-FA89-415B-8396-32F4C5259F8E}"/>
                </a:ext>
              </a:extLst>
            </p:cNvPr>
            <p:cNvGrpSpPr/>
            <p:nvPr/>
          </p:nvGrpSpPr>
          <p:grpSpPr>
            <a:xfrm>
              <a:off x="5208608" y="4111769"/>
              <a:ext cx="3657409" cy="921946"/>
              <a:chOff x="693587" y="4580051"/>
              <a:chExt cx="3657409" cy="921946"/>
            </a:xfrm>
          </p:grpSpPr>
          <p:sp>
            <p:nvSpPr>
              <p:cNvPr id="16" name="テキスト ボックス 15">
                <a:extLst>
                  <a:ext uri="{FF2B5EF4-FFF2-40B4-BE49-F238E27FC236}">
                    <a16:creationId xmlns:a16="http://schemas.microsoft.com/office/drawing/2014/main" id="{6891B70C-2304-4F7B-89D9-BBC67E4EF3CE}"/>
                  </a:ext>
                </a:extLst>
              </p:cNvPr>
              <p:cNvSpPr txBox="1"/>
              <p:nvPr/>
            </p:nvSpPr>
            <p:spPr>
              <a:xfrm>
                <a:off x="998960" y="4580051"/>
                <a:ext cx="723275" cy="738664"/>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リスク</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保有者</a:t>
                </a:r>
              </a:p>
            </p:txBody>
          </p:sp>
          <p:sp>
            <p:nvSpPr>
              <p:cNvPr id="17" name="テキスト ボックス 16">
                <a:extLst>
                  <a:ext uri="{FF2B5EF4-FFF2-40B4-BE49-F238E27FC236}">
                    <a16:creationId xmlns:a16="http://schemas.microsoft.com/office/drawing/2014/main" id="{89B440B5-14A5-4362-95B7-2D33E354A881}"/>
                  </a:ext>
                </a:extLst>
              </p:cNvPr>
              <p:cNvSpPr txBox="1"/>
              <p:nvPr/>
            </p:nvSpPr>
            <p:spPr>
              <a:xfrm>
                <a:off x="1981577" y="4594747"/>
                <a:ext cx="1082348"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前糖尿病者</a:t>
                </a:r>
              </a:p>
            </p:txBody>
          </p:sp>
          <p:sp>
            <p:nvSpPr>
              <p:cNvPr id="18" name="テキスト ボックス 17">
                <a:extLst>
                  <a:ext uri="{FF2B5EF4-FFF2-40B4-BE49-F238E27FC236}">
                    <a16:creationId xmlns:a16="http://schemas.microsoft.com/office/drawing/2014/main" id="{D51F6744-0D74-4809-B4E8-51D373CF4BBB}"/>
                  </a:ext>
                </a:extLst>
              </p:cNvPr>
              <p:cNvSpPr txBox="1"/>
              <p:nvPr/>
            </p:nvSpPr>
            <p:spPr>
              <a:xfrm>
                <a:off x="3323268" y="4580051"/>
                <a:ext cx="723275" cy="738664"/>
              </a:xfrm>
              <a:prstGeom prst="rect">
                <a:avLst/>
              </a:prstGeom>
              <a:noFill/>
            </p:spPr>
            <p:txBody>
              <a:bodyPr wrap="none" rtlCol="0" anchor="ctr">
                <a:spAutoFit/>
              </a:bodyPr>
              <a:lstStyle/>
              <a:p>
                <a:pPr algn="ct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糖尿病</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患者</a:t>
                </a:r>
                <a:endParaRPr kumimoji="1" lang="en-US" altLang="ja-JP" sz="14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AEA9B935-C074-46E5-8DEF-A8A349416F0F}"/>
                  </a:ext>
                </a:extLst>
              </p:cNvPr>
              <p:cNvSpPr txBox="1"/>
              <p:nvPr/>
            </p:nvSpPr>
            <p:spPr>
              <a:xfrm>
                <a:off x="693587"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(HbA1c&lt;5.7%)</a:t>
                </a:r>
                <a:endParaRPr kumimoji="1" lang="ja-JP" altLang="en-US" sz="120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A146972D-AD2F-474C-AD19-8EBA8DF463C0}"/>
                  </a:ext>
                </a:extLst>
              </p:cNvPr>
              <p:cNvSpPr txBox="1"/>
              <p:nvPr/>
            </p:nvSpPr>
            <p:spPr>
              <a:xfrm>
                <a:off x="2132260" y="4855666"/>
                <a:ext cx="780983" cy="646331"/>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(5.7%</a:t>
                </a:r>
                <a:r>
                  <a:rPr kumimoji="1" lang="ja-JP" altLang="en-US" sz="1200" dirty="0">
                    <a:latin typeface="Meiryo UI" panose="020B0604030504040204" pitchFamily="50" charset="-128"/>
                    <a:ea typeface="Meiryo UI" panose="020B0604030504040204" pitchFamily="50" charset="-128"/>
                  </a:rPr>
                  <a:t>≦</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HbA1c</a:t>
                </a:r>
              </a:p>
              <a:p>
                <a:pPr algn="ct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6.4%)</a:t>
                </a:r>
                <a:endParaRPr kumimoji="1" lang="ja-JP" altLang="en-US" sz="12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BBA0C36D-3D50-4ECA-BC6C-342FB3644ACC}"/>
                  </a:ext>
                </a:extLst>
              </p:cNvPr>
              <p:cNvSpPr txBox="1"/>
              <p:nvPr/>
            </p:nvSpPr>
            <p:spPr>
              <a:xfrm>
                <a:off x="3016976" y="5224998"/>
                <a:ext cx="1334020"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(HbA1c&gt;6.4%)</a:t>
                </a:r>
                <a:endParaRPr kumimoji="1" lang="ja-JP" altLang="en-US" sz="1200" dirty="0">
                  <a:latin typeface="Meiryo UI" panose="020B0604030504040204" pitchFamily="50" charset="-128"/>
                  <a:ea typeface="Meiryo UI" panose="020B0604030504040204" pitchFamily="50" charset="-128"/>
                </a:endParaRPr>
              </a:p>
            </p:txBody>
          </p:sp>
        </p:grpSp>
        <p:grpSp>
          <p:nvGrpSpPr>
            <p:cNvPr id="22" name="グループ化 21">
              <a:extLst>
                <a:ext uri="{FF2B5EF4-FFF2-40B4-BE49-F238E27FC236}">
                  <a16:creationId xmlns:a16="http://schemas.microsoft.com/office/drawing/2014/main" id="{1EF58AA2-8765-4E94-B42C-FE3EF9F9D56C}"/>
                </a:ext>
              </a:extLst>
            </p:cNvPr>
            <p:cNvGrpSpPr/>
            <p:nvPr/>
          </p:nvGrpSpPr>
          <p:grpSpPr>
            <a:xfrm>
              <a:off x="1370751" y="5077855"/>
              <a:ext cx="2328506" cy="869432"/>
              <a:chOff x="1370751" y="5250575"/>
              <a:chExt cx="2328506" cy="869432"/>
            </a:xfrm>
          </p:grpSpPr>
          <p:sp>
            <p:nvSpPr>
              <p:cNvPr id="23" name="右中かっこ 22">
                <a:extLst>
                  <a:ext uri="{FF2B5EF4-FFF2-40B4-BE49-F238E27FC236}">
                    <a16:creationId xmlns:a16="http://schemas.microsoft.com/office/drawing/2014/main" id="{48BAB9DE-C939-4E35-9518-3C1A525D2FE9}"/>
                  </a:ext>
                </a:extLst>
              </p:cNvPr>
              <p:cNvSpPr/>
              <p:nvPr/>
            </p:nvSpPr>
            <p:spPr>
              <a:xfrm rot="5400000">
                <a:off x="1828435"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右中かっこ 23">
                <a:extLst>
                  <a:ext uri="{FF2B5EF4-FFF2-40B4-BE49-F238E27FC236}">
                    <a16:creationId xmlns:a16="http://schemas.microsoft.com/office/drawing/2014/main" id="{56590445-AB5F-4E14-B7FA-E02D46AF2937}"/>
                  </a:ext>
                </a:extLst>
              </p:cNvPr>
              <p:cNvSpPr/>
              <p:nvPr/>
            </p:nvSpPr>
            <p:spPr>
              <a:xfrm rot="5400000">
                <a:off x="3004941"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右中かっこ 24">
                <a:extLst>
                  <a:ext uri="{FF2B5EF4-FFF2-40B4-BE49-F238E27FC236}">
                    <a16:creationId xmlns:a16="http://schemas.microsoft.com/office/drawing/2014/main" id="{E7B2EBD7-D574-45D5-B9AF-D219ADCB2D8D}"/>
                  </a:ext>
                </a:extLst>
              </p:cNvPr>
              <p:cNvSpPr/>
              <p:nvPr/>
            </p:nvSpPr>
            <p:spPr>
              <a:xfrm rot="5400000">
                <a:off x="2416688" y="4585663"/>
                <a:ext cx="236632" cy="232850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805D16A4-604C-4BF3-B03B-807F39E9975F}"/>
                  </a:ext>
                </a:extLst>
              </p:cNvPr>
              <p:cNvSpPr txBox="1"/>
              <p:nvPr/>
            </p:nvSpPr>
            <p:spPr>
              <a:xfrm>
                <a:off x="1771863" y="5450263"/>
                <a:ext cx="349776"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ns</a:t>
                </a:r>
                <a:endParaRPr kumimoji="1" lang="ja-JP" altLang="en-US" sz="1050" b="1"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CC3E685E-00CF-47A3-B7F8-960F320883B6}"/>
                  </a:ext>
                </a:extLst>
              </p:cNvPr>
              <p:cNvSpPr txBox="1"/>
              <p:nvPr/>
            </p:nvSpPr>
            <p:spPr>
              <a:xfrm>
                <a:off x="2939553" y="5450263"/>
                <a:ext cx="367408"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F5E8A3A4-90A0-4963-AEBE-9DE52AF7CC4F}"/>
                  </a:ext>
                </a:extLst>
              </p:cNvPr>
              <p:cNvSpPr txBox="1"/>
              <p:nvPr/>
            </p:nvSpPr>
            <p:spPr>
              <a:xfrm>
                <a:off x="2396985" y="5866091"/>
                <a:ext cx="276037"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grpSp>
        <p:grpSp>
          <p:nvGrpSpPr>
            <p:cNvPr id="29" name="グループ化 28">
              <a:extLst>
                <a:ext uri="{FF2B5EF4-FFF2-40B4-BE49-F238E27FC236}">
                  <a16:creationId xmlns:a16="http://schemas.microsoft.com/office/drawing/2014/main" id="{1228A88E-7194-4B47-A240-6D00B50D4CD8}"/>
                </a:ext>
              </a:extLst>
            </p:cNvPr>
            <p:cNvGrpSpPr/>
            <p:nvPr/>
          </p:nvGrpSpPr>
          <p:grpSpPr>
            <a:xfrm>
              <a:off x="5875618" y="5077855"/>
              <a:ext cx="2328506" cy="869432"/>
              <a:chOff x="1370751" y="5250575"/>
              <a:chExt cx="2328506" cy="869432"/>
            </a:xfrm>
          </p:grpSpPr>
          <p:sp>
            <p:nvSpPr>
              <p:cNvPr id="30" name="右中かっこ 29">
                <a:extLst>
                  <a:ext uri="{FF2B5EF4-FFF2-40B4-BE49-F238E27FC236}">
                    <a16:creationId xmlns:a16="http://schemas.microsoft.com/office/drawing/2014/main" id="{22D64828-A764-4CEB-94FE-C8F99D3CA0A1}"/>
                  </a:ext>
                </a:extLst>
              </p:cNvPr>
              <p:cNvSpPr/>
              <p:nvPr/>
            </p:nvSpPr>
            <p:spPr>
              <a:xfrm rot="5400000">
                <a:off x="1828435"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1" name="右中かっこ 30">
                <a:extLst>
                  <a:ext uri="{FF2B5EF4-FFF2-40B4-BE49-F238E27FC236}">
                    <a16:creationId xmlns:a16="http://schemas.microsoft.com/office/drawing/2014/main" id="{8BF2418C-A4C9-41A1-AEC2-DA395F0E9E2F}"/>
                  </a:ext>
                </a:extLst>
              </p:cNvPr>
              <p:cNvSpPr/>
              <p:nvPr/>
            </p:nvSpPr>
            <p:spPr>
              <a:xfrm rot="5400000">
                <a:off x="3004941" y="4792891"/>
                <a:ext cx="236632" cy="1152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2" name="右中かっこ 31">
                <a:extLst>
                  <a:ext uri="{FF2B5EF4-FFF2-40B4-BE49-F238E27FC236}">
                    <a16:creationId xmlns:a16="http://schemas.microsoft.com/office/drawing/2014/main" id="{4CB2A2A5-7E02-400C-B595-5A7B77AF9D16}"/>
                  </a:ext>
                </a:extLst>
              </p:cNvPr>
              <p:cNvSpPr/>
              <p:nvPr/>
            </p:nvSpPr>
            <p:spPr>
              <a:xfrm rot="5400000">
                <a:off x="2416688" y="4585663"/>
                <a:ext cx="236632" cy="232850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6CFFED10-0B99-408D-B561-0CF392C689F0}"/>
                  </a:ext>
                </a:extLst>
              </p:cNvPr>
              <p:cNvSpPr txBox="1"/>
              <p:nvPr/>
            </p:nvSpPr>
            <p:spPr>
              <a:xfrm>
                <a:off x="1808732" y="5450263"/>
                <a:ext cx="276038"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9ADC9380-2254-48C9-9EEC-13C2647319E3}"/>
                  </a:ext>
                </a:extLst>
              </p:cNvPr>
              <p:cNvSpPr txBox="1"/>
              <p:nvPr/>
            </p:nvSpPr>
            <p:spPr>
              <a:xfrm>
                <a:off x="2848181" y="5450263"/>
                <a:ext cx="550152"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E97436B8-AFD5-45B9-B580-38F7B7365D54}"/>
                  </a:ext>
                </a:extLst>
              </p:cNvPr>
              <p:cNvSpPr txBox="1"/>
              <p:nvPr/>
            </p:nvSpPr>
            <p:spPr>
              <a:xfrm>
                <a:off x="2259928" y="5866091"/>
                <a:ext cx="550152" cy="253916"/>
              </a:xfrm>
              <a:prstGeom prst="rect">
                <a:avLst/>
              </a:prstGeom>
              <a:noFill/>
            </p:spPr>
            <p:txBody>
              <a:bodyPr wrap="none" rtlCol="0" anchor="ctr">
                <a:spAutoFit/>
              </a:bodyPr>
              <a:lstStyle/>
              <a:p>
                <a:pPr algn="ct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grpSp>
        <p:sp>
          <p:nvSpPr>
            <p:cNvPr id="36" name="テキスト ボックス 35">
              <a:extLst>
                <a:ext uri="{FF2B5EF4-FFF2-40B4-BE49-F238E27FC236}">
                  <a16:creationId xmlns:a16="http://schemas.microsoft.com/office/drawing/2014/main" id="{F3DB75A3-6781-46BE-AB43-C9C7A8D55382}"/>
                </a:ext>
              </a:extLst>
            </p:cNvPr>
            <p:cNvSpPr txBox="1"/>
            <p:nvPr/>
          </p:nvSpPr>
          <p:spPr>
            <a:xfrm>
              <a:off x="4853036" y="1425143"/>
              <a:ext cx="478016"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370E5C08-0335-49CC-A7C6-ED6F3D48182A}"/>
                </a:ext>
              </a:extLst>
            </p:cNvPr>
            <p:cNvSpPr txBox="1"/>
            <p:nvPr/>
          </p:nvSpPr>
          <p:spPr>
            <a:xfrm>
              <a:off x="4840168" y="1628294"/>
              <a:ext cx="473271" cy="2604303"/>
            </a:xfrm>
            <a:prstGeom prst="rect">
              <a:avLst/>
            </a:prstGeom>
            <a:noFill/>
          </p:spPr>
          <p:txBody>
            <a:bodyPr wrap="none" rtlCol="0" anchor="t">
              <a:spAutoFit/>
            </a:bodyPr>
            <a:lstStyle/>
            <a:p>
              <a:pPr algn="r">
                <a:lnSpc>
                  <a:spcPct val="125000"/>
                </a:lnSpc>
              </a:pPr>
              <a:r>
                <a:rPr kumimoji="1" lang="en-US" altLang="ja-JP" sz="1200" dirty="0">
                  <a:latin typeface="Meiryo UI" panose="020B0604030504040204" pitchFamily="50" charset="-128"/>
                  <a:ea typeface="Meiryo UI" panose="020B0604030504040204" pitchFamily="50" charset="-128"/>
                </a:rPr>
                <a:t>100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80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60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40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20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0</a:t>
              </a:r>
              <a:endParaRPr kumimoji="1" lang="ja-JP" altLang="en-US" sz="1200" dirty="0">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D81930E5-27AB-4439-A064-27D036D44901}"/>
                </a:ext>
              </a:extLst>
            </p:cNvPr>
            <p:cNvSpPr txBox="1"/>
            <p:nvPr/>
          </p:nvSpPr>
          <p:spPr>
            <a:xfrm>
              <a:off x="340188" y="1425143"/>
              <a:ext cx="478016" cy="276999"/>
            </a:xfrm>
            <a:prstGeom prst="rect">
              <a:avLst/>
            </a:prstGeom>
            <a:noFill/>
          </p:spPr>
          <p:txBody>
            <a:bodyPr wrap="none" rtlCol="0" anchor="ctr">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576263CF-58A7-41F2-B862-17697292F734}"/>
                </a:ext>
              </a:extLst>
            </p:cNvPr>
            <p:cNvSpPr txBox="1"/>
            <p:nvPr/>
          </p:nvSpPr>
          <p:spPr>
            <a:xfrm>
              <a:off x="327320" y="1628294"/>
              <a:ext cx="473271" cy="2604303"/>
            </a:xfrm>
            <a:prstGeom prst="rect">
              <a:avLst/>
            </a:prstGeom>
            <a:noFill/>
          </p:spPr>
          <p:txBody>
            <a:bodyPr wrap="none" rtlCol="0" anchor="t">
              <a:spAutoFit/>
            </a:bodyPr>
            <a:lstStyle/>
            <a:p>
              <a:pPr algn="r">
                <a:lnSpc>
                  <a:spcPct val="125000"/>
                </a:lnSpc>
              </a:pPr>
              <a:r>
                <a:rPr kumimoji="1" lang="en-US" altLang="ja-JP" sz="1200" dirty="0">
                  <a:latin typeface="Meiryo UI" panose="020B0604030504040204" pitchFamily="50" charset="-128"/>
                  <a:ea typeface="Meiryo UI" panose="020B0604030504040204" pitchFamily="50" charset="-128"/>
                </a:rPr>
                <a:t>100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80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60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40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20</a:t>
              </a:r>
            </a:p>
            <a:p>
              <a:pPr algn="r">
                <a:lnSpc>
                  <a:spcPct val="125000"/>
                </a:lnSpc>
              </a:pPr>
              <a:endParaRPr kumimoji="1" lang="en-US" altLang="ja-JP" sz="1200" dirty="0">
                <a:latin typeface="Meiryo UI" panose="020B0604030504040204" pitchFamily="50" charset="-128"/>
                <a:ea typeface="Meiryo UI" panose="020B0604030504040204" pitchFamily="50" charset="-128"/>
              </a:endParaRPr>
            </a:p>
            <a:p>
              <a:pPr algn="r">
                <a:lnSpc>
                  <a:spcPct val="125000"/>
                </a:lnSpc>
              </a:pPr>
              <a:r>
                <a:rPr kumimoji="1" lang="en-US" altLang="ja-JP" sz="1200" dirty="0">
                  <a:latin typeface="Meiryo UI" panose="020B0604030504040204" pitchFamily="50" charset="-128"/>
                  <a:ea typeface="Meiryo UI" panose="020B0604030504040204" pitchFamily="50" charset="-128"/>
                </a:rPr>
                <a:t>0</a:t>
              </a:r>
              <a:endParaRPr kumimoji="1" lang="ja-JP" altLang="en-US" sz="1200" dirty="0">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B7DF0CC1-2A53-4385-BFDB-A810BE20ADD4}"/>
                </a:ext>
              </a:extLst>
            </p:cNvPr>
            <p:cNvSpPr txBox="1"/>
            <p:nvPr/>
          </p:nvSpPr>
          <p:spPr>
            <a:xfrm>
              <a:off x="1262088" y="1330973"/>
              <a:ext cx="2521332" cy="338554"/>
            </a:xfrm>
            <a:prstGeom prst="rect">
              <a:avLst/>
            </a:prstGeom>
            <a:noFill/>
          </p:spPr>
          <p:txBody>
            <a:bodyPr wrap="none" rtlCol="0" anchor="ctr">
              <a:spAutoFit/>
            </a:bodyPr>
            <a:lstStyle/>
            <a:p>
              <a:pPr algn="ctr"/>
              <a:r>
                <a:rPr kumimoji="1" lang="en-US" altLang="ja-JP" sz="1600" b="1" dirty="0">
                  <a:solidFill>
                    <a:srgbClr val="D82B83"/>
                  </a:solidFill>
                  <a:latin typeface="Meiryo UI" panose="020B0604030504040204" pitchFamily="50" charset="-128"/>
                  <a:ea typeface="Meiryo UI" panose="020B0604030504040204" pitchFamily="50" charset="-128"/>
                </a:rPr>
                <a:t>Time below 70mg/dL</a:t>
              </a:r>
              <a:endParaRPr kumimoji="1" lang="ja-JP" altLang="en-US" sz="1600" b="1" dirty="0">
                <a:solidFill>
                  <a:srgbClr val="D82B83"/>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FA258D17-2B33-4BA3-8030-400EEF87CD6E}"/>
                </a:ext>
              </a:extLst>
            </p:cNvPr>
            <p:cNvSpPr txBox="1"/>
            <p:nvPr/>
          </p:nvSpPr>
          <p:spPr>
            <a:xfrm>
              <a:off x="5704874" y="1330973"/>
              <a:ext cx="2665794" cy="338554"/>
            </a:xfrm>
            <a:prstGeom prst="rect">
              <a:avLst/>
            </a:prstGeom>
            <a:noFill/>
          </p:spPr>
          <p:txBody>
            <a:bodyPr wrap="none" rtlCol="0" anchor="ctr">
              <a:spAutoFit/>
            </a:bodyPr>
            <a:lstStyle/>
            <a:p>
              <a:pPr algn="ctr"/>
              <a:r>
                <a:rPr kumimoji="1" lang="en-US" altLang="ja-JP" sz="1600" b="1" dirty="0">
                  <a:solidFill>
                    <a:srgbClr val="D82B83"/>
                  </a:solidFill>
                  <a:latin typeface="Meiryo UI" panose="020B0604030504040204" pitchFamily="50" charset="-128"/>
                  <a:ea typeface="Meiryo UI" panose="020B0604030504040204" pitchFamily="50" charset="-128"/>
                </a:rPr>
                <a:t>Time above 180mg/dL</a:t>
              </a:r>
              <a:endParaRPr kumimoji="1" lang="ja-JP" altLang="en-US" sz="1600" b="1" dirty="0">
                <a:solidFill>
                  <a:srgbClr val="D82B83"/>
                </a:solidFill>
                <a:latin typeface="Meiryo UI" panose="020B0604030504040204" pitchFamily="50" charset="-128"/>
                <a:ea typeface="Meiryo UI" panose="020B0604030504040204" pitchFamily="50" charset="-128"/>
              </a:endParaRPr>
            </a:p>
          </p:txBody>
        </p:sp>
        <p:pic>
          <p:nvPicPr>
            <p:cNvPr id="5" name="グラフィックス 4">
              <a:extLst>
                <a:ext uri="{FF2B5EF4-FFF2-40B4-BE49-F238E27FC236}">
                  <a16:creationId xmlns:a16="http://schemas.microsoft.com/office/drawing/2014/main" id="{E71CFC36-8C85-43B7-8C57-6847B9F89BE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18204" y="1789209"/>
              <a:ext cx="7942515" cy="2325600"/>
            </a:xfrm>
            <a:prstGeom prst="rect">
              <a:avLst/>
            </a:prstGeom>
          </p:spPr>
        </p:pic>
      </p:grpSp>
    </p:spTree>
    <p:extLst>
      <p:ext uri="{BB962C8B-B14F-4D97-AF65-F5344CB8AC3E}">
        <p14:creationId xmlns:p14="http://schemas.microsoft.com/office/powerpoint/2010/main" val="3179380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582706" y="1540942"/>
            <a:ext cx="7978588" cy="3000821"/>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米国の観察的コホート研究の参加者を対象とした検討の結果、</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型糖尿病患者では標準的</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CGM</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指標の全ての項目について他の</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群に比べて有意な差が認められた。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前糖尿病者ではグルコース</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CV</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および</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Time above 180mg/dL</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において糖尿病リスク保有者との間に有意な差が認められた。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lnSpc>
                <a:spcPct val="150000"/>
              </a:lnSpc>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著者の考察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kern="100" dirty="0">
                <a:solidFill>
                  <a:srgbClr val="D82B83"/>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糖尿病リスク、前糖尿病、</a:t>
            </a: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2</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型糖尿病となるにつれ、標準的</a:t>
            </a: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CGM</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指標</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　　 で評価した糖代謝異常が進展していたことが示された。</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63C198B8-C3B5-4CDA-B698-7B84D98837CE}"/>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Barua S, et al. EClinicalMedicine; 35: 100853, 2021</a:t>
            </a:r>
          </a:p>
        </p:txBody>
      </p:sp>
    </p:spTree>
    <p:extLst>
      <p:ext uri="{BB962C8B-B14F-4D97-AF65-F5344CB8AC3E}">
        <p14:creationId xmlns:p14="http://schemas.microsoft.com/office/powerpoint/2010/main" val="3650426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1980029"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研究の限界</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695036" y="1255434"/>
            <a:ext cx="7753927" cy="4955203"/>
          </a:xfrm>
          <a:prstGeom prst="rect">
            <a:avLst/>
          </a:prstGeom>
          <a:noFill/>
        </p:spPr>
        <p:txBody>
          <a:bodyPr wrap="square">
            <a:spAutoFit/>
          </a:bodyPr>
          <a:lstStyle/>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本研究は横断研究デザインであり対照群が存在しない。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8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参加者は観察的コホート研究の登録者であり無作為抽出されていない。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8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糖尿病リスク状態から</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型糖尿病への進展リスク予測における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CGM</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の意義を判定するためには縦断研究が必要である。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8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大規模研究のサブグループ解析であるためサンプルサイズを事前に算出していない。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8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解析では参加者の睡眠時間を考慮せずに同一の時間間隔を用いている。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8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今回算出した指標はより多くの参加者を対象に、複数回の評価期間で検証する必要がある。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8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コホートの約</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80</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％を女性が占めていたことから、男性における一般化について検討する必要がある。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8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参加者の食事、運動、生活習慣のパターンを考慮していない。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8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今回提案した</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CGM</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指標を標準化するために複数の</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CGM</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ブランドを用いた研究を実施する必要がある。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627E4EC1-4E72-40CB-8645-8E80760D7CDB}"/>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Barua S, et al. EClinicalMedicine; 35: 100853, 2021</a:t>
            </a:r>
          </a:p>
        </p:txBody>
      </p:sp>
    </p:spTree>
    <p:extLst>
      <p:ext uri="{BB962C8B-B14F-4D97-AF65-F5344CB8AC3E}">
        <p14:creationId xmlns:p14="http://schemas.microsoft.com/office/powerpoint/2010/main" val="385408500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3834</TotalTime>
  <Words>1467</Words>
  <Application>Microsoft Office PowerPoint</Application>
  <PresentationFormat>画面に合わせる (4:3)</PresentationFormat>
  <Paragraphs>269</Paragraphs>
  <Slides>9</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9</vt:i4>
      </vt:variant>
    </vt:vector>
  </HeadingPairs>
  <TitlesOfParts>
    <vt:vector size="17" baseType="lpstr">
      <vt:lpstr>Meiryo UI</vt:lpstr>
      <vt:lpstr>メイリオ</vt:lpstr>
      <vt:lpstr>游明朝</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Hasegawa, Kenichi /JP</cp:lastModifiedBy>
  <cp:revision>59</cp:revision>
  <dcterms:created xsi:type="dcterms:W3CDTF">2020-12-28T01:17:54Z</dcterms:created>
  <dcterms:modified xsi:type="dcterms:W3CDTF">2022-01-20T02:53:31Z</dcterms:modified>
</cp:coreProperties>
</file>