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2" r:id="rId2"/>
    <p:sldId id="343" r:id="rId3"/>
    <p:sldId id="347" r:id="rId4"/>
    <p:sldId id="345" r:id="rId5"/>
    <p:sldId id="324" r:id="rId6"/>
    <p:sldId id="32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6E4"/>
    <a:srgbClr val="5976BA"/>
    <a:srgbClr val="ED6C00"/>
    <a:srgbClr val="D82B83"/>
    <a:srgbClr val="BFD4B1"/>
    <a:srgbClr val="3C9748"/>
    <a:srgbClr val="F9C89B"/>
    <a:srgbClr val="E8E2D8"/>
    <a:srgbClr val="F3EFE8"/>
    <a:srgbClr val="F3F1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102"/>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73C58663-03D8-4C31-ACE6-574CEFAB67A0}"/>
    <pc:docChg chg="undo custSel addSld delSld modSld">
      <pc:chgData name="小池 龍之" userId="f53a0154-d3a6-4995-a654-bafaeb40b6fd" providerId="ADAL" clId="{73C58663-03D8-4C31-ACE6-574CEFAB67A0}" dt="2021-12-27T08:09:04.074" v="1482" actId="47"/>
      <pc:docMkLst>
        <pc:docMk/>
      </pc:docMkLst>
      <pc:sldChg chg="addSp delSp modSp mod">
        <pc:chgData name="小池 龍之" userId="f53a0154-d3a6-4995-a654-bafaeb40b6fd" providerId="ADAL" clId="{73C58663-03D8-4C31-ACE6-574CEFAB67A0}" dt="2021-12-27T07:53:19.393" v="1165" actId="207"/>
        <pc:sldMkLst>
          <pc:docMk/>
          <pc:sldMk cId="2615963827" sldId="324"/>
        </pc:sldMkLst>
        <pc:spChg chg="del">
          <ac:chgData name="小池 龍之" userId="f53a0154-d3a6-4995-a654-bafaeb40b6fd" providerId="ADAL" clId="{73C58663-03D8-4C31-ACE6-574CEFAB67A0}" dt="2021-12-27T07:11:47.629" v="8" actId="478"/>
          <ac:spMkLst>
            <pc:docMk/>
            <pc:sldMk cId="2615963827" sldId="324"/>
            <ac:spMk id="6" creationId="{50611FC7-0F65-42E9-A2FF-205F50BC9989}"/>
          </ac:spMkLst>
        </pc:spChg>
        <pc:spChg chg="add mod">
          <ac:chgData name="小池 龍之" userId="f53a0154-d3a6-4995-a654-bafaeb40b6fd" providerId="ADAL" clId="{73C58663-03D8-4C31-ACE6-574CEFAB67A0}" dt="2021-12-27T07:11:57.798" v="13"/>
          <ac:spMkLst>
            <pc:docMk/>
            <pc:sldMk cId="2615963827" sldId="324"/>
            <ac:spMk id="7" creationId="{63B6C6EC-277A-400B-BD07-EF1742ED3BA6}"/>
          </ac:spMkLst>
        </pc:spChg>
        <pc:spChg chg="del mod">
          <ac:chgData name="小池 龍之" userId="f53a0154-d3a6-4995-a654-bafaeb40b6fd" providerId="ADAL" clId="{73C58663-03D8-4C31-ACE6-574CEFAB67A0}" dt="2021-12-27T07:52:17.795" v="1093" actId="478"/>
          <ac:spMkLst>
            <pc:docMk/>
            <pc:sldMk cId="2615963827" sldId="324"/>
            <ac:spMk id="9" creationId="{28727455-572C-4EC6-981F-E104B1E53233}"/>
          </ac:spMkLst>
        </pc:spChg>
        <pc:spChg chg="mod">
          <ac:chgData name="小池 龍之" userId="f53a0154-d3a6-4995-a654-bafaeb40b6fd" providerId="ADAL" clId="{73C58663-03D8-4C31-ACE6-574CEFAB67A0}" dt="2021-12-27T07:53:19.393" v="1165" actId="207"/>
          <ac:spMkLst>
            <pc:docMk/>
            <pc:sldMk cId="2615963827" sldId="324"/>
            <ac:spMk id="13" creationId="{D242EC18-1AA3-4565-9648-AFECB2513206}"/>
          </ac:spMkLst>
        </pc:spChg>
      </pc:sldChg>
      <pc:sldChg chg="addSp delSp modSp mod">
        <pc:chgData name="小池 龍之" userId="f53a0154-d3a6-4995-a654-bafaeb40b6fd" providerId="ADAL" clId="{73C58663-03D8-4C31-ACE6-574CEFAB67A0}" dt="2021-12-27T07:54:20.476" v="1196" actId="20577"/>
        <pc:sldMkLst>
          <pc:docMk/>
          <pc:sldMk cId="2406331514" sldId="325"/>
        </pc:sldMkLst>
        <pc:spChg chg="add mod">
          <ac:chgData name="小池 龍之" userId="f53a0154-d3a6-4995-a654-bafaeb40b6fd" providerId="ADAL" clId="{73C58663-03D8-4C31-ACE6-574CEFAB67A0}" dt="2021-12-27T07:53:46.306" v="1167"/>
          <ac:spMkLst>
            <pc:docMk/>
            <pc:sldMk cId="2406331514" sldId="325"/>
            <ac:spMk id="5" creationId="{454AAECF-4845-409E-8BFE-2403444E0897}"/>
          </ac:spMkLst>
        </pc:spChg>
        <pc:spChg chg="del">
          <ac:chgData name="小池 龍之" userId="f53a0154-d3a6-4995-a654-bafaeb40b6fd" providerId="ADAL" clId="{73C58663-03D8-4C31-ACE6-574CEFAB67A0}" dt="2021-12-27T07:53:45.588" v="1166" actId="478"/>
          <ac:spMkLst>
            <pc:docMk/>
            <pc:sldMk cId="2406331514" sldId="325"/>
            <ac:spMk id="6" creationId="{5601CF86-488E-4507-BB2C-A9C7E3623FDD}"/>
          </ac:spMkLst>
        </pc:spChg>
        <pc:spChg chg="mod">
          <ac:chgData name="小池 龍之" userId="f53a0154-d3a6-4995-a654-bafaeb40b6fd" providerId="ADAL" clId="{73C58663-03D8-4C31-ACE6-574CEFAB67A0}" dt="2021-12-27T07:54:20.476" v="1196" actId="20577"/>
          <ac:spMkLst>
            <pc:docMk/>
            <pc:sldMk cId="2406331514" sldId="325"/>
            <ac:spMk id="10" creationId="{7DBE60EE-A12A-4DBB-9B58-187B8CFD85BA}"/>
          </ac:spMkLst>
        </pc:spChg>
      </pc:sldChg>
      <pc:sldChg chg="modSp mod">
        <pc:chgData name="小池 龍之" userId="f53a0154-d3a6-4995-a654-bafaeb40b6fd" providerId="ADAL" clId="{73C58663-03D8-4C31-ACE6-574CEFAB67A0}" dt="2021-12-27T07:12:28.702" v="41" actId="20577"/>
        <pc:sldMkLst>
          <pc:docMk/>
          <pc:sldMk cId="3055728678" sldId="342"/>
        </pc:sldMkLst>
        <pc:spChg chg="mod">
          <ac:chgData name="小池 龍之" userId="f53a0154-d3a6-4995-a654-bafaeb40b6fd" providerId="ADAL" clId="{73C58663-03D8-4C31-ACE6-574CEFAB67A0}" dt="2021-12-27T07:12:28.702" v="41" actId="20577"/>
          <ac:spMkLst>
            <pc:docMk/>
            <pc:sldMk cId="3055728678" sldId="342"/>
            <ac:spMk id="2" creationId="{0AB75EC4-257A-45D9-86DA-641E258230F2}"/>
          </ac:spMkLst>
        </pc:spChg>
        <pc:spChg chg="mod">
          <ac:chgData name="小池 龍之" userId="f53a0154-d3a6-4995-a654-bafaeb40b6fd" providerId="ADAL" clId="{73C58663-03D8-4C31-ACE6-574CEFAB67A0}" dt="2021-12-27T07:10:57.774" v="0"/>
          <ac:spMkLst>
            <pc:docMk/>
            <pc:sldMk cId="3055728678" sldId="342"/>
            <ac:spMk id="3" creationId="{9B86290F-27B0-4B04-AF8E-88480F80109B}"/>
          </ac:spMkLst>
        </pc:spChg>
        <pc:spChg chg="mod">
          <ac:chgData name="小池 龍之" userId="f53a0154-d3a6-4995-a654-bafaeb40b6fd" providerId="ADAL" clId="{73C58663-03D8-4C31-ACE6-574CEFAB67A0}" dt="2021-12-27T07:11:20.597" v="2"/>
          <ac:spMkLst>
            <pc:docMk/>
            <pc:sldMk cId="3055728678" sldId="342"/>
            <ac:spMk id="4" creationId="{C14F2FFC-E784-410C-8560-56BE52CF5C90}"/>
          </ac:spMkLst>
        </pc:spChg>
      </pc:sldChg>
      <pc:sldChg chg="addSp modSp mod">
        <pc:chgData name="小池 龍之" userId="f53a0154-d3a6-4995-a654-bafaeb40b6fd" providerId="ADAL" clId="{73C58663-03D8-4C31-ACE6-574CEFAB67A0}" dt="2021-12-27T07:24:29.714" v="165" actId="1036"/>
        <pc:sldMkLst>
          <pc:docMk/>
          <pc:sldMk cId="737428632" sldId="343"/>
        </pc:sldMkLst>
        <pc:spChg chg="mod">
          <ac:chgData name="小池 龍之" userId="f53a0154-d3a6-4995-a654-bafaeb40b6fd" providerId="ADAL" clId="{73C58663-03D8-4C31-ACE6-574CEFAB67A0}" dt="2021-12-27T07:11:30" v="3"/>
          <ac:spMkLst>
            <pc:docMk/>
            <pc:sldMk cId="737428632" sldId="343"/>
            <ac:spMk id="13" creationId="{B6A26273-62A8-4C6C-ABB2-534DD3D11E8A}"/>
          </ac:spMkLst>
        </pc:spChg>
        <pc:spChg chg="mod">
          <ac:chgData name="小池 龍之" userId="f53a0154-d3a6-4995-a654-bafaeb40b6fd" providerId="ADAL" clId="{73C58663-03D8-4C31-ACE6-574CEFAB67A0}" dt="2021-12-27T07:12:05.282" v="23"/>
          <ac:spMkLst>
            <pc:docMk/>
            <pc:sldMk cId="737428632" sldId="343"/>
            <ac:spMk id="15" creationId="{3266693F-D6D2-4AF0-B52E-5D9604A95DCA}"/>
          </ac:spMkLst>
        </pc:spChg>
        <pc:spChg chg="mod">
          <ac:chgData name="小池 龍之" userId="f53a0154-d3a6-4995-a654-bafaeb40b6fd" providerId="ADAL" clId="{73C58663-03D8-4C31-ACE6-574CEFAB67A0}" dt="2021-12-27T07:13:50.008" v="99" actId="571"/>
          <ac:spMkLst>
            <pc:docMk/>
            <pc:sldMk cId="737428632" sldId="343"/>
            <ac:spMk id="16" creationId="{249E981C-B95F-4F9A-8410-A9348771F630}"/>
          </ac:spMkLst>
        </pc:spChg>
        <pc:spChg chg="mod">
          <ac:chgData name="小池 龍之" userId="f53a0154-d3a6-4995-a654-bafaeb40b6fd" providerId="ADAL" clId="{73C58663-03D8-4C31-ACE6-574CEFAB67A0}" dt="2021-12-27T07:13:53.449" v="110"/>
          <ac:spMkLst>
            <pc:docMk/>
            <pc:sldMk cId="737428632" sldId="343"/>
            <ac:spMk id="17" creationId="{F988AE17-C67E-4D4E-9DED-E0E8A1FA3FC8}"/>
          </ac:spMkLst>
        </pc:spChg>
        <pc:spChg chg="mod">
          <ac:chgData name="小池 龍之" userId="f53a0154-d3a6-4995-a654-bafaeb40b6fd" providerId="ADAL" clId="{73C58663-03D8-4C31-ACE6-574CEFAB67A0}" dt="2021-12-27T07:12:09.205" v="35"/>
          <ac:spMkLst>
            <pc:docMk/>
            <pc:sldMk cId="737428632" sldId="343"/>
            <ac:spMk id="21" creationId="{D9295C63-54D9-4860-9FEB-077832C5A109}"/>
          </ac:spMkLst>
        </pc:spChg>
        <pc:spChg chg="mod">
          <ac:chgData name="小池 龍之" userId="f53a0154-d3a6-4995-a654-bafaeb40b6fd" providerId="ADAL" clId="{73C58663-03D8-4C31-ACE6-574CEFAB67A0}" dt="2021-12-27T07:24:29.714" v="165" actId="1036"/>
          <ac:spMkLst>
            <pc:docMk/>
            <pc:sldMk cId="737428632" sldId="343"/>
            <ac:spMk id="23" creationId="{CA1FD072-8552-4CC8-8778-884905FC38D0}"/>
          </ac:spMkLst>
        </pc:spChg>
        <pc:grpChg chg="mod">
          <ac:chgData name="小池 龍之" userId="f53a0154-d3a6-4995-a654-bafaeb40b6fd" providerId="ADAL" clId="{73C58663-03D8-4C31-ACE6-574CEFAB67A0}" dt="2021-12-27T07:24:29.714" v="165" actId="1036"/>
          <ac:grpSpMkLst>
            <pc:docMk/>
            <pc:sldMk cId="737428632" sldId="343"/>
            <ac:grpSpMk id="11" creationId="{D9213B8A-908F-4491-881E-D31CA286C53A}"/>
          </ac:grpSpMkLst>
        </pc:grpChg>
        <pc:grpChg chg="add mod">
          <ac:chgData name="小池 龍之" userId="f53a0154-d3a6-4995-a654-bafaeb40b6fd" providerId="ADAL" clId="{73C58663-03D8-4C31-ACE6-574CEFAB67A0}" dt="2021-12-27T07:24:29.714" v="165" actId="1036"/>
          <ac:grpSpMkLst>
            <pc:docMk/>
            <pc:sldMk cId="737428632" sldId="343"/>
            <ac:grpSpMk id="12" creationId="{E602E1FB-52EC-4855-8111-866FFB2A030B}"/>
          </ac:grpSpMkLst>
        </pc:grpChg>
        <pc:grpChg chg="mod">
          <ac:chgData name="小池 龍之" userId="f53a0154-d3a6-4995-a654-bafaeb40b6fd" providerId="ADAL" clId="{73C58663-03D8-4C31-ACE6-574CEFAB67A0}" dt="2021-12-27T07:24:29.714" v="165" actId="1036"/>
          <ac:grpSpMkLst>
            <pc:docMk/>
            <pc:sldMk cId="737428632" sldId="343"/>
            <ac:grpSpMk id="18" creationId="{BB7A3312-4736-4A9B-B790-75F2475E57C4}"/>
          </ac:grpSpMkLst>
        </pc:grpChg>
      </pc:sldChg>
      <pc:sldChg chg="addSp delSp modSp mod">
        <pc:chgData name="小池 龍之" userId="f53a0154-d3a6-4995-a654-bafaeb40b6fd" providerId="ADAL" clId="{73C58663-03D8-4C31-ACE6-574CEFAB67A0}" dt="2021-12-27T08:04:44.776" v="1415" actId="165"/>
        <pc:sldMkLst>
          <pc:docMk/>
          <pc:sldMk cId="1876070840" sldId="345"/>
        </pc:sldMkLst>
        <pc:spChg chg="add mod">
          <ac:chgData name="小池 龍之" userId="f53a0154-d3a6-4995-a654-bafaeb40b6fd" providerId="ADAL" clId="{73C58663-03D8-4C31-ACE6-574CEFAB67A0}" dt="2021-12-27T07:28:15.152" v="193" actId="1076"/>
          <ac:spMkLst>
            <pc:docMk/>
            <pc:sldMk cId="1876070840" sldId="345"/>
            <ac:spMk id="4" creationId="{E685CF6E-82E7-436B-B953-67EB2DFBF3D2}"/>
          </ac:spMkLst>
        </pc:spChg>
        <pc:spChg chg="add mod">
          <ac:chgData name="小池 龍之" userId="f53a0154-d3a6-4995-a654-bafaeb40b6fd" providerId="ADAL" clId="{73C58663-03D8-4C31-ACE6-574CEFAB67A0}" dt="2021-12-27T07:28:10.612" v="192" actId="57"/>
          <ac:spMkLst>
            <pc:docMk/>
            <pc:sldMk cId="1876070840" sldId="345"/>
            <ac:spMk id="5" creationId="{87E8821B-B509-49E2-9DD5-F85FB1172645}"/>
          </ac:spMkLst>
        </pc:spChg>
        <pc:spChg chg="add mod">
          <ac:chgData name="小池 龍之" userId="f53a0154-d3a6-4995-a654-bafaeb40b6fd" providerId="ADAL" clId="{73C58663-03D8-4C31-ACE6-574CEFAB67A0}" dt="2021-12-27T07:11:55.591" v="10"/>
          <ac:spMkLst>
            <pc:docMk/>
            <pc:sldMk cId="1876070840" sldId="345"/>
            <ac:spMk id="6" creationId="{D81F03FF-2728-40D5-A75F-86D398A6F1FA}"/>
          </ac:spMkLst>
        </pc:spChg>
        <pc:spChg chg="add mod">
          <ac:chgData name="小池 龍之" userId="f53a0154-d3a6-4995-a654-bafaeb40b6fd" providerId="ADAL" clId="{73C58663-03D8-4C31-ACE6-574CEFAB67A0}" dt="2021-12-27T07:34:56.035" v="287" actId="1076"/>
          <ac:spMkLst>
            <pc:docMk/>
            <pc:sldMk cId="1876070840" sldId="345"/>
            <ac:spMk id="9" creationId="{2F6502BE-4174-406F-BFAC-462C069BF26A}"/>
          </ac:spMkLst>
        </pc:spChg>
        <pc:spChg chg="add mod">
          <ac:chgData name="小池 龍之" userId="f53a0154-d3a6-4995-a654-bafaeb40b6fd" providerId="ADAL" clId="{73C58663-03D8-4C31-ACE6-574CEFAB67A0}" dt="2021-12-27T07:28:35.087" v="199" actId="1076"/>
          <ac:spMkLst>
            <pc:docMk/>
            <pc:sldMk cId="1876070840" sldId="345"/>
            <ac:spMk id="11" creationId="{E41BF9DA-1DEA-4B12-B1C7-026FF8471A6E}"/>
          </ac:spMkLst>
        </pc:spChg>
        <pc:spChg chg="add mod">
          <ac:chgData name="小池 龍之" userId="f53a0154-d3a6-4995-a654-bafaeb40b6fd" providerId="ADAL" clId="{73C58663-03D8-4C31-ACE6-574CEFAB67A0}" dt="2021-12-27T07:29:01.761" v="203" actId="1076"/>
          <ac:spMkLst>
            <pc:docMk/>
            <pc:sldMk cId="1876070840" sldId="345"/>
            <ac:spMk id="12" creationId="{8FA86E28-CB3D-4612-9B9C-5114E28B4FF8}"/>
          </ac:spMkLst>
        </pc:spChg>
        <pc:spChg chg="add mod topLvl">
          <ac:chgData name="小池 龍之" userId="f53a0154-d3a6-4995-a654-bafaeb40b6fd" providerId="ADAL" clId="{73C58663-03D8-4C31-ACE6-574CEFAB67A0}" dt="2021-12-27T08:04:44.776" v="1415" actId="165"/>
          <ac:spMkLst>
            <pc:docMk/>
            <pc:sldMk cId="1876070840" sldId="345"/>
            <ac:spMk id="13" creationId="{6D5D65E6-9A46-42DE-A61C-49F0CE6F6F46}"/>
          </ac:spMkLst>
        </pc:spChg>
        <pc:spChg chg="add mod">
          <ac:chgData name="小池 龍之" userId="f53a0154-d3a6-4995-a654-bafaeb40b6fd" providerId="ADAL" clId="{73C58663-03D8-4C31-ACE6-574CEFAB67A0}" dt="2021-12-27T07:35:09.190" v="300" actId="1037"/>
          <ac:spMkLst>
            <pc:docMk/>
            <pc:sldMk cId="1876070840" sldId="345"/>
            <ac:spMk id="16" creationId="{FCE57297-1393-4876-9DAC-E13A8687E122}"/>
          </ac:spMkLst>
        </pc:spChg>
        <pc:spChg chg="add del mod">
          <ac:chgData name="小池 龍之" userId="f53a0154-d3a6-4995-a654-bafaeb40b6fd" providerId="ADAL" clId="{73C58663-03D8-4C31-ACE6-574CEFAB67A0}" dt="2021-12-27T07:35:22.404" v="320" actId="21"/>
          <ac:spMkLst>
            <pc:docMk/>
            <pc:sldMk cId="1876070840" sldId="345"/>
            <ac:spMk id="17" creationId="{3785041D-720A-434D-9326-3FECD559E2D7}"/>
          </ac:spMkLst>
        </pc:spChg>
        <pc:spChg chg="add mod">
          <ac:chgData name="小池 龍之" userId="f53a0154-d3a6-4995-a654-bafaeb40b6fd" providerId="ADAL" clId="{73C58663-03D8-4C31-ACE6-574CEFAB67A0}" dt="2021-12-27T07:35:32.645" v="343"/>
          <ac:spMkLst>
            <pc:docMk/>
            <pc:sldMk cId="1876070840" sldId="345"/>
            <ac:spMk id="18" creationId="{DD33FF4A-A114-4E3F-8A56-5EE3A22BF83B}"/>
          </ac:spMkLst>
        </pc:spChg>
        <pc:spChg chg="del">
          <ac:chgData name="小池 龍之" userId="f53a0154-d3a6-4995-a654-bafaeb40b6fd" providerId="ADAL" clId="{73C58663-03D8-4C31-ACE6-574CEFAB67A0}" dt="2021-12-27T07:11:41.213" v="5" actId="478"/>
          <ac:spMkLst>
            <pc:docMk/>
            <pc:sldMk cId="1876070840" sldId="345"/>
            <ac:spMk id="19" creationId="{41E4ACDE-740B-4C9C-A8BD-E15B1978B6B4}"/>
          </ac:spMkLst>
        </pc:spChg>
        <pc:spChg chg="add mod topLvl">
          <ac:chgData name="小池 龍之" userId="f53a0154-d3a6-4995-a654-bafaeb40b6fd" providerId="ADAL" clId="{73C58663-03D8-4C31-ACE6-574CEFAB67A0}" dt="2021-12-27T08:04:44.776" v="1415" actId="165"/>
          <ac:spMkLst>
            <pc:docMk/>
            <pc:sldMk cId="1876070840" sldId="345"/>
            <ac:spMk id="21" creationId="{917C272F-DA64-449D-971B-A8EC6337CA83}"/>
          </ac:spMkLst>
        </pc:spChg>
        <pc:spChg chg="del">
          <ac:chgData name="小池 龍之" userId="f53a0154-d3a6-4995-a654-bafaeb40b6fd" providerId="ADAL" clId="{73C58663-03D8-4C31-ACE6-574CEFAB67A0}" dt="2021-12-27T07:26:56.721" v="175" actId="478"/>
          <ac:spMkLst>
            <pc:docMk/>
            <pc:sldMk cId="1876070840" sldId="345"/>
            <ac:spMk id="22" creationId="{B3E2D00E-0DC2-48DA-8172-0FBD7AC2B579}"/>
          </ac:spMkLst>
        </pc:spChg>
        <pc:spChg chg="add mod topLvl">
          <ac:chgData name="小池 龍之" userId="f53a0154-d3a6-4995-a654-bafaeb40b6fd" providerId="ADAL" clId="{73C58663-03D8-4C31-ACE6-574CEFAB67A0}" dt="2021-12-27T08:04:44.776" v="1415" actId="165"/>
          <ac:spMkLst>
            <pc:docMk/>
            <pc:sldMk cId="1876070840" sldId="345"/>
            <ac:spMk id="23" creationId="{5A6022E4-0320-46A8-975C-342061FFFD7B}"/>
          </ac:spMkLst>
        </pc:spChg>
        <pc:spChg chg="add mod topLvl">
          <ac:chgData name="小池 龍之" userId="f53a0154-d3a6-4995-a654-bafaeb40b6fd" providerId="ADAL" clId="{73C58663-03D8-4C31-ACE6-574CEFAB67A0}" dt="2021-12-27T08:04:44.776" v="1415" actId="165"/>
          <ac:spMkLst>
            <pc:docMk/>
            <pc:sldMk cId="1876070840" sldId="345"/>
            <ac:spMk id="24" creationId="{6BAC6B20-E232-4BD4-956A-8AF287D0B821}"/>
          </ac:spMkLst>
        </pc:spChg>
        <pc:spChg chg="add mod">
          <ac:chgData name="小池 龍之" userId="f53a0154-d3a6-4995-a654-bafaeb40b6fd" providerId="ADAL" clId="{73C58663-03D8-4C31-ACE6-574CEFAB67A0}" dt="2021-12-27T07:39:51.994" v="613" actId="948"/>
          <ac:spMkLst>
            <pc:docMk/>
            <pc:sldMk cId="1876070840" sldId="345"/>
            <ac:spMk id="25" creationId="{EDB391B9-63C7-467A-8D39-93F6F710CD5D}"/>
          </ac:spMkLst>
        </pc:spChg>
        <pc:spChg chg="add del mod">
          <ac:chgData name="小池 龍之" userId="f53a0154-d3a6-4995-a654-bafaeb40b6fd" providerId="ADAL" clId="{73C58663-03D8-4C31-ACE6-574CEFAB67A0}" dt="2021-12-27T07:37:35.948" v="519"/>
          <ac:spMkLst>
            <pc:docMk/>
            <pc:sldMk cId="1876070840" sldId="345"/>
            <ac:spMk id="26" creationId="{66EEF2A4-C970-451B-90C6-5CD4B2BA0109}"/>
          </ac:spMkLst>
        </pc:spChg>
        <pc:spChg chg="add del mod">
          <ac:chgData name="小池 龍之" userId="f53a0154-d3a6-4995-a654-bafaeb40b6fd" providerId="ADAL" clId="{73C58663-03D8-4C31-ACE6-574CEFAB67A0}" dt="2021-12-27T07:48:44.322" v="1016" actId="478"/>
          <ac:spMkLst>
            <pc:docMk/>
            <pc:sldMk cId="1876070840" sldId="345"/>
            <ac:spMk id="27" creationId="{BC58F5ED-7CF6-4B56-ADC2-E12DD8D44F8A}"/>
          </ac:spMkLst>
        </pc:spChg>
        <pc:spChg chg="add mod">
          <ac:chgData name="小池 龍之" userId="f53a0154-d3a6-4995-a654-bafaeb40b6fd" providerId="ADAL" clId="{73C58663-03D8-4C31-ACE6-574CEFAB67A0}" dt="2021-12-27T07:40:31.138" v="650" actId="571"/>
          <ac:spMkLst>
            <pc:docMk/>
            <pc:sldMk cId="1876070840" sldId="345"/>
            <ac:spMk id="28" creationId="{518F25D3-E769-4649-8987-27A857713CBC}"/>
          </ac:spMkLst>
        </pc:spChg>
        <pc:spChg chg="add mod">
          <ac:chgData name="小池 龍之" userId="f53a0154-d3a6-4995-a654-bafaeb40b6fd" providerId="ADAL" clId="{73C58663-03D8-4C31-ACE6-574CEFAB67A0}" dt="2021-12-27T07:41:24.999" v="735" actId="1038"/>
          <ac:spMkLst>
            <pc:docMk/>
            <pc:sldMk cId="1876070840" sldId="345"/>
            <ac:spMk id="29" creationId="{7767DB99-B7FB-421A-B3F6-2ABBE82747A5}"/>
          </ac:spMkLst>
        </pc:spChg>
        <pc:spChg chg="add mod">
          <ac:chgData name="小池 龍之" userId="f53a0154-d3a6-4995-a654-bafaeb40b6fd" providerId="ADAL" clId="{73C58663-03D8-4C31-ACE6-574CEFAB67A0}" dt="2021-12-27T08:04:44.776" v="1415" actId="165"/>
          <ac:spMkLst>
            <pc:docMk/>
            <pc:sldMk cId="1876070840" sldId="345"/>
            <ac:spMk id="30" creationId="{FFE94438-B315-4D66-833B-790E47CF9AFE}"/>
          </ac:spMkLst>
        </pc:spChg>
        <pc:spChg chg="add mod">
          <ac:chgData name="小池 龍之" userId="f53a0154-d3a6-4995-a654-bafaeb40b6fd" providerId="ADAL" clId="{73C58663-03D8-4C31-ACE6-574CEFAB67A0}" dt="2021-12-27T08:04:44.776" v="1415" actId="165"/>
          <ac:spMkLst>
            <pc:docMk/>
            <pc:sldMk cId="1876070840" sldId="345"/>
            <ac:spMk id="31" creationId="{01BB702A-3808-4F8F-9343-9B44CAE209AB}"/>
          </ac:spMkLst>
        </pc:spChg>
        <pc:spChg chg="mod">
          <ac:chgData name="小池 龍之" userId="f53a0154-d3a6-4995-a654-bafaeb40b6fd" providerId="ADAL" clId="{73C58663-03D8-4C31-ACE6-574CEFAB67A0}" dt="2021-12-27T08:04:44.776" v="1415" actId="165"/>
          <ac:spMkLst>
            <pc:docMk/>
            <pc:sldMk cId="1876070840" sldId="345"/>
            <ac:spMk id="33" creationId="{BC8EC733-943F-4AAE-B074-FB76532D14AC}"/>
          </ac:spMkLst>
        </pc:spChg>
        <pc:spChg chg="mod">
          <ac:chgData name="小池 龍之" userId="f53a0154-d3a6-4995-a654-bafaeb40b6fd" providerId="ADAL" clId="{73C58663-03D8-4C31-ACE6-574CEFAB67A0}" dt="2021-12-27T08:04:44.776" v="1415" actId="165"/>
          <ac:spMkLst>
            <pc:docMk/>
            <pc:sldMk cId="1876070840" sldId="345"/>
            <ac:spMk id="34" creationId="{7119E538-7499-40D8-BB22-F49CCF10FE3F}"/>
          </ac:spMkLst>
        </pc:spChg>
        <pc:spChg chg="mod">
          <ac:chgData name="小池 龍之" userId="f53a0154-d3a6-4995-a654-bafaeb40b6fd" providerId="ADAL" clId="{73C58663-03D8-4C31-ACE6-574CEFAB67A0}" dt="2021-12-27T08:04:44.776" v="1415" actId="165"/>
          <ac:spMkLst>
            <pc:docMk/>
            <pc:sldMk cId="1876070840" sldId="345"/>
            <ac:spMk id="36" creationId="{D0549618-FE5E-4DAB-9DA5-870DCF7ADA64}"/>
          </ac:spMkLst>
        </pc:spChg>
        <pc:spChg chg="mod">
          <ac:chgData name="小池 龍之" userId="f53a0154-d3a6-4995-a654-bafaeb40b6fd" providerId="ADAL" clId="{73C58663-03D8-4C31-ACE6-574CEFAB67A0}" dt="2021-12-27T08:04:44.776" v="1415" actId="165"/>
          <ac:spMkLst>
            <pc:docMk/>
            <pc:sldMk cId="1876070840" sldId="345"/>
            <ac:spMk id="37" creationId="{F9E0E7AA-F779-402E-BB70-535DFBEAFDC1}"/>
          </ac:spMkLst>
        </pc:spChg>
        <pc:spChg chg="mod">
          <ac:chgData name="小池 龍之" userId="f53a0154-d3a6-4995-a654-bafaeb40b6fd" providerId="ADAL" clId="{73C58663-03D8-4C31-ACE6-574CEFAB67A0}" dt="2021-12-27T07:50:49.156" v="1075"/>
          <ac:spMkLst>
            <pc:docMk/>
            <pc:sldMk cId="1876070840" sldId="345"/>
            <ac:spMk id="38" creationId="{E43326BC-A609-4386-99BE-A68AA531A3B1}"/>
          </ac:spMkLst>
        </pc:spChg>
        <pc:spChg chg="add mod topLvl">
          <ac:chgData name="小池 龍之" userId="f53a0154-d3a6-4995-a654-bafaeb40b6fd" providerId="ADAL" clId="{73C58663-03D8-4C31-ACE6-574CEFAB67A0}" dt="2021-12-27T08:04:44.776" v="1415" actId="165"/>
          <ac:spMkLst>
            <pc:docMk/>
            <pc:sldMk cId="1876070840" sldId="345"/>
            <ac:spMk id="39" creationId="{CC5367D8-C19D-48A6-B57B-8865678B87C2}"/>
          </ac:spMkLst>
        </pc:spChg>
        <pc:spChg chg="add mod topLvl">
          <ac:chgData name="小池 龍之" userId="f53a0154-d3a6-4995-a654-bafaeb40b6fd" providerId="ADAL" clId="{73C58663-03D8-4C31-ACE6-574CEFAB67A0}" dt="2021-12-27T08:04:44.776" v="1415" actId="165"/>
          <ac:spMkLst>
            <pc:docMk/>
            <pc:sldMk cId="1876070840" sldId="345"/>
            <ac:spMk id="40" creationId="{319BD80A-5A8C-42BD-9901-9F47A898BC03}"/>
          </ac:spMkLst>
        </pc:spChg>
        <pc:spChg chg="add mod topLvl">
          <ac:chgData name="小池 龍之" userId="f53a0154-d3a6-4995-a654-bafaeb40b6fd" providerId="ADAL" clId="{73C58663-03D8-4C31-ACE6-574CEFAB67A0}" dt="2021-12-27T08:04:44.776" v="1415" actId="165"/>
          <ac:spMkLst>
            <pc:docMk/>
            <pc:sldMk cId="1876070840" sldId="345"/>
            <ac:spMk id="41" creationId="{712107C4-EE67-4075-8A50-6FC0EE86B81D}"/>
          </ac:spMkLst>
        </pc:spChg>
        <pc:spChg chg="add mod">
          <ac:chgData name="小池 龍之" userId="f53a0154-d3a6-4995-a654-bafaeb40b6fd" providerId="ADAL" clId="{73C58663-03D8-4C31-ACE6-574CEFAB67A0}" dt="2021-12-27T07:47:25.660" v="941" actId="1076"/>
          <ac:spMkLst>
            <pc:docMk/>
            <pc:sldMk cId="1876070840" sldId="345"/>
            <ac:spMk id="42" creationId="{F8D4EB48-A348-4068-AF1A-12370CF12977}"/>
          </ac:spMkLst>
        </pc:spChg>
        <pc:spChg chg="add mod">
          <ac:chgData name="小池 龍之" userId="f53a0154-d3a6-4995-a654-bafaeb40b6fd" providerId="ADAL" clId="{73C58663-03D8-4C31-ACE6-574CEFAB67A0}" dt="2021-12-27T07:47:53.556" v="964" actId="1076"/>
          <ac:spMkLst>
            <pc:docMk/>
            <pc:sldMk cId="1876070840" sldId="345"/>
            <ac:spMk id="43" creationId="{B3BEA6D2-6980-4F6D-A22F-3EEE8EB4DB90}"/>
          </ac:spMkLst>
        </pc:spChg>
        <pc:spChg chg="add mod">
          <ac:chgData name="小池 龍之" userId="f53a0154-d3a6-4995-a654-bafaeb40b6fd" providerId="ADAL" clId="{73C58663-03D8-4C31-ACE6-574CEFAB67A0}" dt="2021-12-27T07:48:27.139" v="1012" actId="1076"/>
          <ac:spMkLst>
            <pc:docMk/>
            <pc:sldMk cId="1876070840" sldId="345"/>
            <ac:spMk id="44" creationId="{508E3FF1-28CF-496D-B767-324AB86901B0}"/>
          </ac:spMkLst>
        </pc:spChg>
        <pc:spChg chg="add mod topLvl">
          <ac:chgData name="小池 龍之" userId="f53a0154-d3a6-4995-a654-bafaeb40b6fd" providerId="ADAL" clId="{73C58663-03D8-4C31-ACE6-574CEFAB67A0}" dt="2021-12-27T08:04:44.776" v="1415" actId="165"/>
          <ac:spMkLst>
            <pc:docMk/>
            <pc:sldMk cId="1876070840" sldId="345"/>
            <ac:spMk id="45" creationId="{67781C8B-E1B7-4F06-B1AE-9475C4AB6FE6}"/>
          </ac:spMkLst>
        </pc:spChg>
        <pc:spChg chg="add mod topLvl">
          <ac:chgData name="小池 龍之" userId="f53a0154-d3a6-4995-a654-bafaeb40b6fd" providerId="ADAL" clId="{73C58663-03D8-4C31-ACE6-574CEFAB67A0}" dt="2021-12-27T08:04:44.776" v="1415" actId="165"/>
          <ac:spMkLst>
            <pc:docMk/>
            <pc:sldMk cId="1876070840" sldId="345"/>
            <ac:spMk id="46" creationId="{1B522C51-E0AA-4F08-B80A-DC6F3C71EDA6}"/>
          </ac:spMkLst>
        </pc:spChg>
        <pc:grpChg chg="add mod topLvl">
          <ac:chgData name="小池 龍之" userId="f53a0154-d3a6-4995-a654-bafaeb40b6fd" providerId="ADAL" clId="{73C58663-03D8-4C31-ACE6-574CEFAB67A0}" dt="2021-12-27T08:04:44.776" v="1415" actId="165"/>
          <ac:grpSpMkLst>
            <pc:docMk/>
            <pc:sldMk cId="1876070840" sldId="345"/>
            <ac:grpSpMk id="10" creationId="{1BD5EF4B-F250-4797-AD09-38F8B8B57930}"/>
          </ac:grpSpMkLst>
        </pc:grpChg>
        <pc:grpChg chg="add del mod">
          <ac:chgData name="小池 龍之" userId="f53a0154-d3a6-4995-a654-bafaeb40b6fd" providerId="ADAL" clId="{73C58663-03D8-4C31-ACE6-574CEFAB67A0}" dt="2021-12-27T08:04:44.776" v="1415" actId="165"/>
          <ac:grpSpMkLst>
            <pc:docMk/>
            <pc:sldMk cId="1876070840" sldId="345"/>
            <ac:grpSpMk id="14" creationId="{0347C9FD-F374-45DD-A7D9-694E91174575}"/>
          </ac:grpSpMkLst>
        </pc:grpChg>
        <pc:grpChg chg="add mod topLvl">
          <ac:chgData name="小池 龍之" userId="f53a0154-d3a6-4995-a654-bafaeb40b6fd" providerId="ADAL" clId="{73C58663-03D8-4C31-ACE6-574CEFAB67A0}" dt="2021-12-27T08:04:44.776" v="1415" actId="165"/>
          <ac:grpSpMkLst>
            <pc:docMk/>
            <pc:sldMk cId="1876070840" sldId="345"/>
            <ac:grpSpMk id="32" creationId="{27B74226-DD2D-4757-ADB2-F2A313FA23D3}"/>
          </ac:grpSpMkLst>
        </pc:grpChg>
        <pc:grpChg chg="add mod topLvl">
          <ac:chgData name="小池 龍之" userId="f53a0154-d3a6-4995-a654-bafaeb40b6fd" providerId="ADAL" clId="{73C58663-03D8-4C31-ACE6-574CEFAB67A0}" dt="2021-12-27T08:04:44.776" v="1415" actId="165"/>
          <ac:grpSpMkLst>
            <pc:docMk/>
            <pc:sldMk cId="1876070840" sldId="345"/>
            <ac:grpSpMk id="35" creationId="{2E74594E-5CF9-48FF-BFA4-0FD8FBA73CC1}"/>
          </ac:grpSpMkLst>
        </pc:grpChg>
        <pc:graphicFrameChg chg="del">
          <ac:chgData name="小池 龍之" userId="f53a0154-d3a6-4995-a654-bafaeb40b6fd" providerId="ADAL" clId="{73C58663-03D8-4C31-ACE6-574CEFAB67A0}" dt="2021-12-27T07:26:53.061" v="173" actId="478"/>
          <ac:graphicFrameMkLst>
            <pc:docMk/>
            <pc:sldMk cId="1876070840" sldId="345"/>
            <ac:graphicFrameMk id="20" creationId="{444D6B8D-3327-463C-B639-0C07A9F8214B}"/>
          </ac:graphicFrameMkLst>
        </pc:graphicFrameChg>
        <pc:picChg chg="add del mod ord modCrop">
          <ac:chgData name="小池 龍之" userId="f53a0154-d3a6-4995-a654-bafaeb40b6fd" providerId="ADAL" clId="{73C58663-03D8-4C31-ACE6-574CEFAB67A0}" dt="2021-12-27T07:50:08.943" v="1065" actId="478"/>
          <ac:picMkLst>
            <pc:docMk/>
            <pc:sldMk cId="1876070840" sldId="345"/>
            <ac:picMk id="3" creationId="{E39B51A1-A6CF-4A06-B9E8-5F30E4C904CB}"/>
          </ac:picMkLst>
        </pc:picChg>
        <pc:picChg chg="add mod topLvl">
          <ac:chgData name="小池 龍之" userId="f53a0154-d3a6-4995-a654-bafaeb40b6fd" providerId="ADAL" clId="{73C58663-03D8-4C31-ACE6-574CEFAB67A0}" dt="2021-12-27T08:04:44.776" v="1415" actId="165"/>
          <ac:picMkLst>
            <pc:docMk/>
            <pc:sldMk cId="1876070840" sldId="345"/>
            <ac:picMk id="8" creationId="{809DBEE0-2471-44B5-BF6C-20EF1B87B20F}"/>
          </ac:picMkLst>
        </pc:picChg>
      </pc:sldChg>
      <pc:sldChg chg="addSp delSp modSp del mod">
        <pc:chgData name="小池 龍之" userId="f53a0154-d3a6-4995-a654-bafaeb40b6fd" providerId="ADAL" clId="{73C58663-03D8-4C31-ACE6-574CEFAB67A0}" dt="2021-12-27T07:50:54.067" v="1076" actId="47"/>
        <pc:sldMkLst>
          <pc:docMk/>
          <pc:sldMk cId="196254234" sldId="346"/>
        </pc:sldMkLst>
        <pc:spChg chg="add mod">
          <ac:chgData name="小池 龍之" userId="f53a0154-d3a6-4995-a654-bafaeb40b6fd" providerId="ADAL" clId="{73C58663-03D8-4C31-ACE6-574CEFAB67A0}" dt="2021-12-27T07:11:56.212" v="11"/>
          <ac:spMkLst>
            <pc:docMk/>
            <pc:sldMk cId="196254234" sldId="346"/>
            <ac:spMk id="10" creationId="{3EDC1799-C3BF-47C2-AC84-3DA0DA5BB5B9}"/>
          </ac:spMkLst>
        </pc:spChg>
        <pc:spChg chg="del">
          <ac:chgData name="小池 龍之" userId="f53a0154-d3a6-4995-a654-bafaeb40b6fd" providerId="ADAL" clId="{73C58663-03D8-4C31-ACE6-574CEFAB67A0}" dt="2021-12-27T07:11:43.582" v="6" actId="478"/>
          <ac:spMkLst>
            <pc:docMk/>
            <pc:sldMk cId="196254234" sldId="346"/>
            <ac:spMk id="49" creationId="{BCBE550C-D883-4C1F-959D-202D1FD1217E}"/>
          </ac:spMkLst>
        </pc:spChg>
      </pc:sldChg>
      <pc:sldChg chg="addSp delSp modSp mod">
        <pc:chgData name="小池 龍之" userId="f53a0154-d3a6-4995-a654-bafaeb40b6fd" providerId="ADAL" clId="{73C58663-03D8-4C31-ACE6-574CEFAB67A0}" dt="2021-12-27T07:25:07.908" v="172" actId="1036"/>
        <pc:sldMkLst>
          <pc:docMk/>
          <pc:sldMk cId="1174911137" sldId="347"/>
        </pc:sldMkLst>
        <pc:spChg chg="mod">
          <ac:chgData name="小池 龍之" userId="f53a0154-d3a6-4995-a654-bafaeb40b6fd" providerId="ADAL" clId="{73C58663-03D8-4C31-ACE6-574CEFAB67A0}" dt="2021-12-27T07:23:51.518" v="155" actId="1076"/>
          <ac:spMkLst>
            <pc:docMk/>
            <pc:sldMk cId="1174911137" sldId="347"/>
            <ac:spMk id="2" creationId="{A3AECD0A-D6B3-441A-8EFA-3F06CEBEFDFF}"/>
          </ac:spMkLst>
        </pc:spChg>
        <pc:spChg chg="add mod">
          <ac:chgData name="小池 龍之" userId="f53a0154-d3a6-4995-a654-bafaeb40b6fd" providerId="ADAL" clId="{73C58663-03D8-4C31-ACE6-574CEFAB67A0}" dt="2021-12-27T07:11:54.525" v="9"/>
          <ac:spMkLst>
            <pc:docMk/>
            <pc:sldMk cId="1174911137" sldId="347"/>
            <ac:spMk id="9" creationId="{160F38B2-5970-43F7-B2BD-3A08D0F8121F}"/>
          </ac:spMkLst>
        </pc:spChg>
        <pc:spChg chg="del">
          <ac:chgData name="小池 龍之" userId="f53a0154-d3a6-4995-a654-bafaeb40b6fd" providerId="ADAL" clId="{73C58663-03D8-4C31-ACE6-574CEFAB67A0}" dt="2021-12-27T07:11:39.109" v="4" actId="478"/>
          <ac:spMkLst>
            <pc:docMk/>
            <pc:sldMk cId="1174911137" sldId="347"/>
            <ac:spMk id="13" creationId="{B6A26273-62A8-4C6C-ABB2-534DD3D11E8A}"/>
          </ac:spMkLst>
        </pc:spChg>
        <pc:spChg chg="mod">
          <ac:chgData name="小池 龍之" userId="f53a0154-d3a6-4995-a654-bafaeb40b6fd" providerId="ADAL" clId="{73C58663-03D8-4C31-ACE6-574CEFAB67A0}" dt="2021-12-27T07:24:24.090" v="162" actId="1036"/>
          <ac:spMkLst>
            <pc:docMk/>
            <pc:sldMk cId="1174911137" sldId="347"/>
            <ac:spMk id="23" creationId="{CA1FD072-8552-4CC8-8778-884905FC38D0}"/>
          </ac:spMkLst>
        </pc:spChg>
        <pc:spChg chg="mod">
          <ac:chgData name="小池 龍之" userId="f53a0154-d3a6-4995-a654-bafaeb40b6fd" providerId="ADAL" clId="{73C58663-03D8-4C31-ACE6-574CEFAB67A0}" dt="2021-12-27T07:25:03.197" v="166" actId="14100"/>
          <ac:spMkLst>
            <pc:docMk/>
            <pc:sldMk cId="1174911137" sldId="347"/>
            <ac:spMk id="29" creationId="{2E640DF7-BB32-4A6E-95D0-3773F589ABCC}"/>
          </ac:spMkLst>
        </pc:spChg>
        <pc:spChg chg="mod">
          <ac:chgData name="小池 龍之" userId="f53a0154-d3a6-4995-a654-bafaeb40b6fd" providerId="ADAL" clId="{73C58663-03D8-4C31-ACE6-574CEFAB67A0}" dt="2021-12-27T07:25:07.908" v="172" actId="1036"/>
          <ac:spMkLst>
            <pc:docMk/>
            <pc:sldMk cId="1174911137" sldId="347"/>
            <ac:spMk id="30" creationId="{EF81B0D2-5E50-48F6-8469-A22CE528D2C7}"/>
          </ac:spMkLst>
        </pc:spChg>
        <pc:grpChg chg="mod">
          <ac:chgData name="小池 龍之" userId="f53a0154-d3a6-4995-a654-bafaeb40b6fd" providerId="ADAL" clId="{73C58663-03D8-4C31-ACE6-574CEFAB67A0}" dt="2021-12-27T07:24:24.090" v="162" actId="1036"/>
          <ac:grpSpMkLst>
            <pc:docMk/>
            <pc:sldMk cId="1174911137" sldId="347"/>
            <ac:grpSpMk id="27" creationId="{ACB7D8A1-37F5-45BA-8887-76D37F8A3DA9}"/>
          </ac:grpSpMkLst>
        </pc:grpChg>
      </pc:sldChg>
      <pc:sldChg chg="addSp delSp modSp add del mod">
        <pc:chgData name="小池 龍之" userId="f53a0154-d3a6-4995-a654-bafaeb40b6fd" providerId="ADAL" clId="{73C58663-03D8-4C31-ACE6-574CEFAB67A0}" dt="2021-12-27T08:09:03.193" v="1481" actId="47"/>
        <pc:sldMkLst>
          <pc:docMk/>
          <pc:sldMk cId="1378682269" sldId="348"/>
        </pc:sldMkLst>
        <pc:spChg chg="add mod ord">
          <ac:chgData name="小池 龍之" userId="f53a0154-d3a6-4995-a654-bafaeb40b6fd" providerId="ADAL" clId="{73C58663-03D8-4C31-ACE6-574CEFAB67A0}" dt="2021-12-27T08:00:02.630" v="1286" actId="164"/>
          <ac:spMkLst>
            <pc:docMk/>
            <pc:sldMk cId="1378682269" sldId="348"/>
            <ac:spMk id="2" creationId="{6A84015F-176D-4625-B30E-116F733A4275}"/>
          </ac:spMkLst>
        </pc:spChg>
        <pc:spChg chg="del">
          <ac:chgData name="小池 龍之" userId="f53a0154-d3a6-4995-a654-bafaeb40b6fd" providerId="ADAL" clId="{73C58663-03D8-4C31-ACE6-574CEFAB67A0}" dt="2021-12-27T07:55:27.461" v="1201" actId="478"/>
          <ac:spMkLst>
            <pc:docMk/>
            <pc:sldMk cId="1378682269" sldId="348"/>
            <ac:spMk id="4" creationId="{E685CF6E-82E7-436B-B953-67EB2DFBF3D2}"/>
          </ac:spMkLst>
        </pc:spChg>
        <pc:spChg chg="del">
          <ac:chgData name="小池 龍之" userId="f53a0154-d3a6-4995-a654-bafaeb40b6fd" providerId="ADAL" clId="{73C58663-03D8-4C31-ACE6-574CEFAB67A0}" dt="2021-12-27T07:55:29.818" v="1203" actId="478"/>
          <ac:spMkLst>
            <pc:docMk/>
            <pc:sldMk cId="1378682269" sldId="348"/>
            <ac:spMk id="5" creationId="{87E8821B-B509-49E2-9DD5-F85FB1172645}"/>
          </ac:spMkLst>
        </pc:spChg>
        <pc:spChg chg="del">
          <ac:chgData name="小池 龍之" userId="f53a0154-d3a6-4995-a654-bafaeb40b6fd" providerId="ADAL" clId="{73C58663-03D8-4C31-ACE6-574CEFAB67A0}" dt="2021-12-27T07:55:32.524" v="1205" actId="478"/>
          <ac:spMkLst>
            <pc:docMk/>
            <pc:sldMk cId="1378682269" sldId="348"/>
            <ac:spMk id="9" creationId="{2F6502BE-4174-406F-BFAC-462C069BF26A}"/>
          </ac:spMkLst>
        </pc:spChg>
        <pc:spChg chg="del">
          <ac:chgData name="小池 龍之" userId="f53a0154-d3a6-4995-a654-bafaeb40b6fd" providerId="ADAL" clId="{73C58663-03D8-4C31-ACE6-574CEFAB67A0}" dt="2021-12-27T07:55:28.821" v="1202" actId="478"/>
          <ac:spMkLst>
            <pc:docMk/>
            <pc:sldMk cId="1378682269" sldId="348"/>
            <ac:spMk id="11" creationId="{E41BF9DA-1DEA-4B12-B1C7-026FF8471A6E}"/>
          </ac:spMkLst>
        </pc:spChg>
        <pc:spChg chg="del">
          <ac:chgData name="小池 龍之" userId="f53a0154-d3a6-4995-a654-bafaeb40b6fd" providerId="ADAL" clId="{73C58663-03D8-4C31-ACE6-574CEFAB67A0}" dt="2021-12-27T07:55:31.466" v="1204" actId="478"/>
          <ac:spMkLst>
            <pc:docMk/>
            <pc:sldMk cId="1378682269" sldId="348"/>
            <ac:spMk id="12" creationId="{8FA86E28-CB3D-4612-9B9C-5114E28B4FF8}"/>
          </ac:spMkLst>
        </pc:spChg>
        <pc:spChg chg="mod topLvl">
          <ac:chgData name="小池 龍之" userId="f53a0154-d3a6-4995-a654-bafaeb40b6fd" providerId="ADAL" clId="{73C58663-03D8-4C31-ACE6-574CEFAB67A0}" dt="2021-12-27T08:07:49.122" v="1479" actId="1038"/>
          <ac:spMkLst>
            <pc:docMk/>
            <pc:sldMk cId="1378682269" sldId="348"/>
            <ac:spMk id="13" creationId="{6D5D65E6-9A46-42DE-A61C-49F0CE6F6F46}"/>
          </ac:spMkLst>
        </pc:spChg>
        <pc:spChg chg="del">
          <ac:chgData name="小池 龍之" userId="f53a0154-d3a6-4995-a654-bafaeb40b6fd" providerId="ADAL" clId="{73C58663-03D8-4C31-ACE6-574CEFAB67A0}" dt="2021-12-27T07:55:18.816" v="1199" actId="478"/>
          <ac:spMkLst>
            <pc:docMk/>
            <pc:sldMk cId="1378682269" sldId="348"/>
            <ac:spMk id="16" creationId="{FCE57297-1393-4876-9DAC-E13A8687E122}"/>
          </ac:spMkLst>
        </pc:spChg>
        <pc:spChg chg="del">
          <ac:chgData name="小池 龍之" userId="f53a0154-d3a6-4995-a654-bafaeb40b6fd" providerId="ADAL" clId="{73C58663-03D8-4C31-ACE6-574CEFAB67A0}" dt="2021-12-27T07:55:18.816" v="1199" actId="478"/>
          <ac:spMkLst>
            <pc:docMk/>
            <pc:sldMk cId="1378682269" sldId="348"/>
            <ac:spMk id="18" creationId="{DD33FF4A-A114-4E3F-8A56-5EE3A22BF83B}"/>
          </ac:spMkLst>
        </pc:spChg>
        <pc:spChg chg="mod topLvl">
          <ac:chgData name="小池 龍之" userId="f53a0154-d3a6-4995-a654-bafaeb40b6fd" providerId="ADAL" clId="{73C58663-03D8-4C31-ACE6-574CEFAB67A0}" dt="2021-12-27T08:07:49.122" v="1479" actId="1038"/>
          <ac:spMkLst>
            <pc:docMk/>
            <pc:sldMk cId="1378682269" sldId="348"/>
            <ac:spMk id="21" creationId="{917C272F-DA64-449D-971B-A8EC6337CA83}"/>
          </ac:spMkLst>
        </pc:spChg>
        <pc:spChg chg="del mod topLvl">
          <ac:chgData name="小池 龍之" userId="f53a0154-d3a6-4995-a654-bafaeb40b6fd" providerId="ADAL" clId="{73C58663-03D8-4C31-ACE6-574CEFAB67A0}" dt="2021-12-27T07:55:18.816" v="1199" actId="478"/>
          <ac:spMkLst>
            <pc:docMk/>
            <pc:sldMk cId="1378682269" sldId="348"/>
            <ac:spMk id="23" creationId="{5A6022E4-0320-46A8-975C-342061FFFD7B}"/>
          </ac:spMkLst>
        </pc:spChg>
        <pc:spChg chg="del mod topLvl">
          <ac:chgData name="小池 龍之" userId="f53a0154-d3a6-4995-a654-bafaeb40b6fd" providerId="ADAL" clId="{73C58663-03D8-4C31-ACE6-574CEFAB67A0}" dt="2021-12-27T07:55:18.816" v="1199" actId="478"/>
          <ac:spMkLst>
            <pc:docMk/>
            <pc:sldMk cId="1378682269" sldId="348"/>
            <ac:spMk id="24" creationId="{6BAC6B20-E232-4BD4-956A-8AF287D0B821}"/>
          </ac:spMkLst>
        </pc:spChg>
        <pc:spChg chg="mod">
          <ac:chgData name="小池 龍之" userId="f53a0154-d3a6-4995-a654-bafaeb40b6fd" providerId="ADAL" clId="{73C58663-03D8-4C31-ACE6-574CEFAB67A0}" dt="2021-12-27T08:07:49.122" v="1479" actId="1038"/>
          <ac:spMkLst>
            <pc:docMk/>
            <pc:sldMk cId="1378682269" sldId="348"/>
            <ac:spMk id="25" creationId="{EDB391B9-63C7-467A-8D39-93F6F710CD5D}"/>
          </ac:spMkLst>
        </pc:spChg>
        <pc:spChg chg="del">
          <ac:chgData name="小池 龍之" userId="f53a0154-d3a6-4995-a654-bafaeb40b6fd" providerId="ADAL" clId="{73C58663-03D8-4C31-ACE6-574CEFAB67A0}" dt="2021-12-27T07:55:18.816" v="1199" actId="478"/>
          <ac:spMkLst>
            <pc:docMk/>
            <pc:sldMk cId="1378682269" sldId="348"/>
            <ac:spMk id="28" creationId="{518F25D3-E769-4649-8987-27A857713CBC}"/>
          </ac:spMkLst>
        </pc:spChg>
        <pc:spChg chg="del">
          <ac:chgData name="小池 龍之" userId="f53a0154-d3a6-4995-a654-bafaeb40b6fd" providerId="ADAL" clId="{73C58663-03D8-4C31-ACE6-574CEFAB67A0}" dt="2021-12-27T07:55:18.816" v="1199" actId="478"/>
          <ac:spMkLst>
            <pc:docMk/>
            <pc:sldMk cId="1378682269" sldId="348"/>
            <ac:spMk id="29" creationId="{7767DB99-B7FB-421A-B3F6-2ABBE82747A5}"/>
          </ac:spMkLst>
        </pc:spChg>
        <pc:spChg chg="mod topLvl">
          <ac:chgData name="小池 龍之" userId="f53a0154-d3a6-4995-a654-bafaeb40b6fd" providerId="ADAL" clId="{73C58663-03D8-4C31-ACE6-574CEFAB67A0}" dt="2021-12-27T08:07:49.122" v="1479" actId="1038"/>
          <ac:spMkLst>
            <pc:docMk/>
            <pc:sldMk cId="1378682269" sldId="348"/>
            <ac:spMk id="30" creationId="{FFE94438-B315-4D66-833B-790E47CF9AFE}"/>
          </ac:spMkLst>
        </pc:spChg>
        <pc:spChg chg="mod topLvl">
          <ac:chgData name="小池 龍之" userId="f53a0154-d3a6-4995-a654-bafaeb40b6fd" providerId="ADAL" clId="{73C58663-03D8-4C31-ACE6-574CEFAB67A0}" dt="2021-12-27T08:07:49.122" v="1479" actId="1038"/>
          <ac:spMkLst>
            <pc:docMk/>
            <pc:sldMk cId="1378682269" sldId="348"/>
            <ac:spMk id="31" creationId="{01BB702A-3808-4F8F-9343-9B44CAE209AB}"/>
          </ac:spMkLst>
        </pc:spChg>
        <pc:spChg chg="mod">
          <ac:chgData name="小池 龍之" userId="f53a0154-d3a6-4995-a654-bafaeb40b6fd" providerId="ADAL" clId="{73C58663-03D8-4C31-ACE6-574CEFAB67A0}" dt="2021-12-27T07:55:14.994" v="1198" actId="165"/>
          <ac:spMkLst>
            <pc:docMk/>
            <pc:sldMk cId="1378682269" sldId="348"/>
            <ac:spMk id="33" creationId="{BC8EC733-943F-4AAE-B074-FB76532D14AC}"/>
          </ac:spMkLst>
        </pc:spChg>
        <pc:spChg chg="mod">
          <ac:chgData name="小池 龍之" userId="f53a0154-d3a6-4995-a654-bafaeb40b6fd" providerId="ADAL" clId="{73C58663-03D8-4C31-ACE6-574CEFAB67A0}" dt="2021-12-27T07:55:14.994" v="1198" actId="165"/>
          <ac:spMkLst>
            <pc:docMk/>
            <pc:sldMk cId="1378682269" sldId="348"/>
            <ac:spMk id="34" creationId="{7119E538-7499-40D8-BB22-F49CCF10FE3F}"/>
          </ac:spMkLst>
        </pc:spChg>
        <pc:spChg chg="mod">
          <ac:chgData name="小池 龍之" userId="f53a0154-d3a6-4995-a654-bafaeb40b6fd" providerId="ADAL" clId="{73C58663-03D8-4C31-ACE6-574CEFAB67A0}" dt="2021-12-27T07:55:14.994" v="1198" actId="165"/>
          <ac:spMkLst>
            <pc:docMk/>
            <pc:sldMk cId="1378682269" sldId="348"/>
            <ac:spMk id="36" creationId="{D0549618-FE5E-4DAB-9DA5-870DCF7ADA64}"/>
          </ac:spMkLst>
        </pc:spChg>
        <pc:spChg chg="mod">
          <ac:chgData name="小池 龍之" userId="f53a0154-d3a6-4995-a654-bafaeb40b6fd" providerId="ADAL" clId="{73C58663-03D8-4C31-ACE6-574CEFAB67A0}" dt="2021-12-27T07:55:14.994" v="1198" actId="165"/>
          <ac:spMkLst>
            <pc:docMk/>
            <pc:sldMk cId="1378682269" sldId="348"/>
            <ac:spMk id="37" creationId="{F9E0E7AA-F779-402E-BB70-535DFBEAFDC1}"/>
          </ac:spMkLst>
        </pc:spChg>
        <pc:spChg chg="mod">
          <ac:chgData name="小池 龍之" userId="f53a0154-d3a6-4995-a654-bafaeb40b6fd" providerId="ADAL" clId="{73C58663-03D8-4C31-ACE6-574CEFAB67A0}" dt="2021-12-27T08:02:46.642" v="1357" actId="14100"/>
          <ac:spMkLst>
            <pc:docMk/>
            <pc:sldMk cId="1378682269" sldId="348"/>
            <ac:spMk id="38" creationId="{E43326BC-A609-4386-99BE-A68AA531A3B1}"/>
          </ac:spMkLst>
        </pc:spChg>
        <pc:spChg chg="mod topLvl">
          <ac:chgData name="小池 龍之" userId="f53a0154-d3a6-4995-a654-bafaeb40b6fd" providerId="ADAL" clId="{73C58663-03D8-4C31-ACE6-574CEFAB67A0}" dt="2021-12-27T08:02:00.686" v="1348" actId="1076"/>
          <ac:spMkLst>
            <pc:docMk/>
            <pc:sldMk cId="1378682269" sldId="348"/>
            <ac:spMk id="39" creationId="{CC5367D8-C19D-48A6-B57B-8865678B87C2}"/>
          </ac:spMkLst>
        </pc:spChg>
        <pc:spChg chg="del mod topLvl">
          <ac:chgData name="小池 龍之" userId="f53a0154-d3a6-4995-a654-bafaeb40b6fd" providerId="ADAL" clId="{73C58663-03D8-4C31-ACE6-574CEFAB67A0}" dt="2021-12-27T07:55:18.816" v="1199" actId="478"/>
          <ac:spMkLst>
            <pc:docMk/>
            <pc:sldMk cId="1378682269" sldId="348"/>
            <ac:spMk id="40" creationId="{319BD80A-5A8C-42BD-9901-9F47A898BC03}"/>
          </ac:spMkLst>
        </pc:spChg>
        <pc:spChg chg="del mod topLvl">
          <ac:chgData name="小池 龍之" userId="f53a0154-d3a6-4995-a654-bafaeb40b6fd" providerId="ADAL" clId="{73C58663-03D8-4C31-ACE6-574CEFAB67A0}" dt="2021-12-27T07:55:18.816" v="1199" actId="478"/>
          <ac:spMkLst>
            <pc:docMk/>
            <pc:sldMk cId="1378682269" sldId="348"/>
            <ac:spMk id="41" creationId="{712107C4-EE67-4075-8A50-6FC0EE86B81D}"/>
          </ac:spMkLst>
        </pc:spChg>
        <pc:spChg chg="mod">
          <ac:chgData name="小池 龍之" userId="f53a0154-d3a6-4995-a654-bafaeb40b6fd" providerId="ADAL" clId="{73C58663-03D8-4C31-ACE6-574CEFAB67A0}" dt="2021-12-27T08:02:07.635" v="1349" actId="1076"/>
          <ac:spMkLst>
            <pc:docMk/>
            <pc:sldMk cId="1378682269" sldId="348"/>
            <ac:spMk id="42" creationId="{F8D4EB48-A348-4068-AF1A-12370CF12977}"/>
          </ac:spMkLst>
        </pc:spChg>
        <pc:spChg chg="del">
          <ac:chgData name="小池 龍之" userId="f53a0154-d3a6-4995-a654-bafaeb40b6fd" providerId="ADAL" clId="{73C58663-03D8-4C31-ACE6-574CEFAB67A0}" dt="2021-12-27T07:55:18.816" v="1199" actId="478"/>
          <ac:spMkLst>
            <pc:docMk/>
            <pc:sldMk cId="1378682269" sldId="348"/>
            <ac:spMk id="43" creationId="{B3BEA6D2-6980-4F6D-A22F-3EEE8EB4DB90}"/>
          </ac:spMkLst>
        </pc:spChg>
        <pc:spChg chg="del">
          <ac:chgData name="小池 龍之" userId="f53a0154-d3a6-4995-a654-bafaeb40b6fd" providerId="ADAL" clId="{73C58663-03D8-4C31-ACE6-574CEFAB67A0}" dt="2021-12-27T07:55:18.816" v="1199" actId="478"/>
          <ac:spMkLst>
            <pc:docMk/>
            <pc:sldMk cId="1378682269" sldId="348"/>
            <ac:spMk id="44" creationId="{508E3FF1-28CF-496D-B767-324AB86901B0}"/>
          </ac:spMkLst>
        </pc:spChg>
        <pc:spChg chg="del mod topLvl">
          <ac:chgData name="小池 龍之" userId="f53a0154-d3a6-4995-a654-bafaeb40b6fd" providerId="ADAL" clId="{73C58663-03D8-4C31-ACE6-574CEFAB67A0}" dt="2021-12-27T07:55:18.816" v="1199" actId="478"/>
          <ac:spMkLst>
            <pc:docMk/>
            <pc:sldMk cId="1378682269" sldId="348"/>
            <ac:spMk id="45" creationId="{67781C8B-E1B7-4F06-B1AE-9475C4AB6FE6}"/>
          </ac:spMkLst>
        </pc:spChg>
        <pc:spChg chg="del mod topLvl">
          <ac:chgData name="小池 龍之" userId="f53a0154-d3a6-4995-a654-bafaeb40b6fd" providerId="ADAL" clId="{73C58663-03D8-4C31-ACE6-574CEFAB67A0}" dt="2021-12-27T07:55:18.816" v="1199" actId="478"/>
          <ac:spMkLst>
            <pc:docMk/>
            <pc:sldMk cId="1378682269" sldId="348"/>
            <ac:spMk id="46" creationId="{1B522C51-E0AA-4F08-B80A-DC6F3C71EDA6}"/>
          </ac:spMkLst>
        </pc:spChg>
        <pc:spChg chg="add mod">
          <ac:chgData name="小池 龍之" userId="f53a0154-d3a6-4995-a654-bafaeb40b6fd" providerId="ADAL" clId="{73C58663-03D8-4C31-ACE6-574CEFAB67A0}" dt="2021-12-27T08:00:02.630" v="1286" actId="164"/>
          <ac:spMkLst>
            <pc:docMk/>
            <pc:sldMk cId="1378682269" sldId="348"/>
            <ac:spMk id="47" creationId="{8986127C-753E-4087-988E-6662ED604495}"/>
          </ac:spMkLst>
        </pc:spChg>
        <pc:spChg chg="add mod">
          <ac:chgData name="小池 龍之" userId="f53a0154-d3a6-4995-a654-bafaeb40b6fd" providerId="ADAL" clId="{73C58663-03D8-4C31-ACE6-574CEFAB67A0}" dt="2021-12-27T08:00:02.630" v="1286" actId="164"/>
          <ac:spMkLst>
            <pc:docMk/>
            <pc:sldMk cId="1378682269" sldId="348"/>
            <ac:spMk id="48" creationId="{F2289FC1-1C8E-4CC5-9573-958903B7800C}"/>
          </ac:spMkLst>
        </pc:spChg>
        <pc:spChg chg="add mod">
          <ac:chgData name="小池 龍之" userId="f53a0154-d3a6-4995-a654-bafaeb40b6fd" providerId="ADAL" clId="{73C58663-03D8-4C31-ACE6-574CEFAB67A0}" dt="2021-12-27T08:00:02.630" v="1286" actId="164"/>
          <ac:spMkLst>
            <pc:docMk/>
            <pc:sldMk cId="1378682269" sldId="348"/>
            <ac:spMk id="49" creationId="{EA63B2DA-90A9-4AF1-8B76-63ADDB568400}"/>
          </ac:spMkLst>
        </pc:spChg>
        <pc:grpChg chg="add mod">
          <ac:chgData name="小池 龍之" userId="f53a0154-d3a6-4995-a654-bafaeb40b6fd" providerId="ADAL" clId="{73C58663-03D8-4C31-ACE6-574CEFAB67A0}" dt="2021-12-27T08:00:02.630" v="1286" actId="164"/>
          <ac:grpSpMkLst>
            <pc:docMk/>
            <pc:sldMk cId="1378682269" sldId="348"/>
            <ac:grpSpMk id="3" creationId="{7B115D0C-535D-4A5F-BB1B-ED8F0EF41DFE}"/>
          </ac:grpSpMkLst>
        </pc:grpChg>
        <pc:grpChg chg="del mod topLvl">
          <ac:chgData name="小池 龍之" userId="f53a0154-d3a6-4995-a654-bafaeb40b6fd" providerId="ADAL" clId="{73C58663-03D8-4C31-ACE6-574CEFAB67A0}" dt="2021-12-27T08:02:24.137" v="1353" actId="165"/>
          <ac:grpSpMkLst>
            <pc:docMk/>
            <pc:sldMk cId="1378682269" sldId="348"/>
            <ac:grpSpMk id="10" creationId="{1BD5EF4B-F250-4797-AD09-38F8B8B57930}"/>
          </ac:grpSpMkLst>
        </pc:grpChg>
        <pc:grpChg chg="del">
          <ac:chgData name="小池 龍之" userId="f53a0154-d3a6-4995-a654-bafaeb40b6fd" providerId="ADAL" clId="{73C58663-03D8-4C31-ACE6-574CEFAB67A0}" dt="2021-12-27T07:55:14.994" v="1198" actId="165"/>
          <ac:grpSpMkLst>
            <pc:docMk/>
            <pc:sldMk cId="1378682269" sldId="348"/>
            <ac:grpSpMk id="14" creationId="{0347C9FD-F374-45DD-A7D9-694E91174575}"/>
          </ac:grpSpMkLst>
        </pc:grpChg>
        <pc:grpChg chg="del mod topLvl">
          <ac:chgData name="小池 龍之" userId="f53a0154-d3a6-4995-a654-bafaeb40b6fd" providerId="ADAL" clId="{73C58663-03D8-4C31-ACE6-574CEFAB67A0}" dt="2021-12-27T07:55:18.816" v="1199" actId="478"/>
          <ac:grpSpMkLst>
            <pc:docMk/>
            <pc:sldMk cId="1378682269" sldId="348"/>
            <ac:grpSpMk id="32" creationId="{27B74226-DD2D-4757-ADB2-F2A313FA23D3}"/>
          </ac:grpSpMkLst>
        </pc:grpChg>
        <pc:grpChg chg="del mod topLvl">
          <ac:chgData name="小池 龍之" userId="f53a0154-d3a6-4995-a654-bafaeb40b6fd" providerId="ADAL" clId="{73C58663-03D8-4C31-ACE6-574CEFAB67A0}" dt="2021-12-27T07:55:18.816" v="1199" actId="478"/>
          <ac:grpSpMkLst>
            <pc:docMk/>
            <pc:sldMk cId="1378682269" sldId="348"/>
            <ac:grpSpMk id="35" creationId="{2E74594E-5CF9-48FF-BFA4-0FD8FBA73CC1}"/>
          </ac:grpSpMkLst>
        </pc:grpChg>
        <pc:picChg chg="mod topLvl modCrop">
          <ac:chgData name="小池 龍之" userId="f53a0154-d3a6-4995-a654-bafaeb40b6fd" providerId="ADAL" clId="{73C58663-03D8-4C31-ACE6-574CEFAB67A0}" dt="2021-12-27T08:07:49.122" v="1479" actId="1038"/>
          <ac:picMkLst>
            <pc:docMk/>
            <pc:sldMk cId="1378682269" sldId="348"/>
            <ac:picMk id="8" creationId="{809DBEE0-2471-44B5-BF6C-20EF1B87B20F}"/>
          </ac:picMkLst>
        </pc:picChg>
      </pc:sldChg>
      <pc:sldChg chg="addSp delSp modSp del mod">
        <pc:chgData name="小池 龍之" userId="f53a0154-d3a6-4995-a654-bafaeb40b6fd" providerId="ADAL" clId="{73C58663-03D8-4C31-ACE6-574CEFAB67A0}" dt="2021-12-27T07:50:54.714" v="1077" actId="47"/>
        <pc:sldMkLst>
          <pc:docMk/>
          <pc:sldMk cId="2127427153" sldId="349"/>
        </pc:sldMkLst>
        <pc:spChg chg="add mod">
          <ac:chgData name="小池 龍之" userId="f53a0154-d3a6-4995-a654-bafaeb40b6fd" providerId="ADAL" clId="{73C58663-03D8-4C31-ACE6-574CEFAB67A0}" dt="2021-12-27T07:11:56.879" v="12"/>
          <ac:spMkLst>
            <pc:docMk/>
            <pc:sldMk cId="2127427153" sldId="349"/>
            <ac:spMk id="10" creationId="{DAA59816-6300-4C28-B3D1-CB3FE6385091}"/>
          </ac:spMkLst>
        </pc:spChg>
        <pc:spChg chg="del">
          <ac:chgData name="小池 龍之" userId="f53a0154-d3a6-4995-a654-bafaeb40b6fd" providerId="ADAL" clId="{73C58663-03D8-4C31-ACE6-574CEFAB67A0}" dt="2021-12-27T07:11:45.824" v="7" actId="478"/>
          <ac:spMkLst>
            <pc:docMk/>
            <pc:sldMk cId="2127427153" sldId="349"/>
            <ac:spMk id="49" creationId="{BCBE550C-D883-4C1F-959D-202D1FD1217E}"/>
          </ac:spMkLst>
        </pc:spChg>
      </pc:sldChg>
      <pc:sldChg chg="add del">
        <pc:chgData name="小池 龍之" userId="f53a0154-d3a6-4995-a654-bafaeb40b6fd" providerId="ADAL" clId="{73C58663-03D8-4C31-ACE6-574CEFAB67A0}" dt="2021-12-27T08:09:01.923" v="1480" actId="47"/>
        <pc:sldMkLst>
          <pc:docMk/>
          <pc:sldMk cId="2397213216" sldId="349"/>
        </pc:sldMkLst>
      </pc:sldChg>
      <pc:sldChg chg="addSp delSp modSp add del mod">
        <pc:chgData name="小池 龍之" userId="f53a0154-d3a6-4995-a654-bafaeb40b6fd" providerId="ADAL" clId="{73C58663-03D8-4C31-ACE6-574CEFAB67A0}" dt="2021-12-27T08:09:04.074" v="1482" actId="47"/>
        <pc:sldMkLst>
          <pc:docMk/>
          <pc:sldMk cId="147897646" sldId="350"/>
        </pc:sldMkLst>
        <pc:spChg chg="mod">
          <ac:chgData name="小池 龍之" userId="f53a0154-d3a6-4995-a654-bafaeb40b6fd" providerId="ADAL" clId="{73C58663-03D8-4C31-ACE6-574CEFAB67A0}" dt="2021-12-27T08:06:30.330" v="1448" actId="1038"/>
          <ac:spMkLst>
            <pc:docMk/>
            <pc:sldMk cId="147897646" sldId="350"/>
            <ac:spMk id="13" creationId="{6D5D65E6-9A46-42DE-A61C-49F0CE6F6F46}"/>
          </ac:spMkLst>
        </pc:spChg>
        <pc:spChg chg="mod">
          <ac:chgData name="小池 龍之" userId="f53a0154-d3a6-4995-a654-bafaeb40b6fd" providerId="ADAL" clId="{73C58663-03D8-4C31-ACE6-574CEFAB67A0}" dt="2021-12-27T08:02:58.874" v="1359"/>
          <ac:spMkLst>
            <pc:docMk/>
            <pc:sldMk cId="147897646" sldId="350"/>
            <ac:spMk id="19" creationId="{5E763708-7484-4141-A6D0-FDB5EEDD26FB}"/>
          </ac:spMkLst>
        </pc:spChg>
        <pc:spChg chg="mod">
          <ac:chgData name="小池 龍之" userId="f53a0154-d3a6-4995-a654-bafaeb40b6fd" providerId="ADAL" clId="{73C58663-03D8-4C31-ACE6-574CEFAB67A0}" dt="2021-12-27T08:02:58.874" v="1359"/>
          <ac:spMkLst>
            <pc:docMk/>
            <pc:sldMk cId="147897646" sldId="350"/>
            <ac:spMk id="20" creationId="{58E0225F-0D91-4BEB-ADA5-808644685868}"/>
          </ac:spMkLst>
        </pc:spChg>
        <pc:spChg chg="mod">
          <ac:chgData name="小池 龍之" userId="f53a0154-d3a6-4995-a654-bafaeb40b6fd" providerId="ADAL" clId="{73C58663-03D8-4C31-ACE6-574CEFAB67A0}" dt="2021-12-27T08:06:30.330" v="1448" actId="1038"/>
          <ac:spMkLst>
            <pc:docMk/>
            <pc:sldMk cId="147897646" sldId="350"/>
            <ac:spMk id="21" creationId="{917C272F-DA64-449D-971B-A8EC6337CA83}"/>
          </ac:spMkLst>
        </pc:spChg>
        <pc:spChg chg="mod">
          <ac:chgData name="小池 龍之" userId="f53a0154-d3a6-4995-a654-bafaeb40b6fd" providerId="ADAL" clId="{73C58663-03D8-4C31-ACE6-574CEFAB67A0}" dt="2021-12-27T08:02:58.874" v="1359"/>
          <ac:spMkLst>
            <pc:docMk/>
            <pc:sldMk cId="147897646" sldId="350"/>
            <ac:spMk id="22" creationId="{C22E330E-B3F8-4DCD-BFF4-077ED0A33468}"/>
          </ac:spMkLst>
        </pc:spChg>
        <pc:spChg chg="del">
          <ac:chgData name="小池 龍之" userId="f53a0154-d3a6-4995-a654-bafaeb40b6fd" providerId="ADAL" clId="{73C58663-03D8-4C31-ACE6-574CEFAB67A0}" dt="2021-12-27T08:05:44.722" v="1424" actId="478"/>
          <ac:spMkLst>
            <pc:docMk/>
            <pc:sldMk cId="147897646" sldId="350"/>
            <ac:spMk id="25" creationId="{EDB391B9-63C7-467A-8D39-93F6F710CD5D}"/>
          </ac:spMkLst>
        </pc:spChg>
        <pc:spChg chg="mod">
          <ac:chgData name="小池 龍之" userId="f53a0154-d3a6-4995-a654-bafaeb40b6fd" providerId="ADAL" clId="{73C58663-03D8-4C31-ACE6-574CEFAB67A0}" dt="2021-12-27T08:02:58.874" v="1359"/>
          <ac:spMkLst>
            <pc:docMk/>
            <pc:sldMk cId="147897646" sldId="350"/>
            <ac:spMk id="27" creationId="{2AD3F24E-05EF-49C6-B5AC-301C911428C7}"/>
          </ac:spMkLst>
        </pc:spChg>
        <pc:spChg chg="mod">
          <ac:chgData name="小池 龍之" userId="f53a0154-d3a6-4995-a654-bafaeb40b6fd" providerId="ADAL" clId="{73C58663-03D8-4C31-ACE6-574CEFAB67A0}" dt="2021-12-27T08:02:58.874" v="1359"/>
          <ac:spMkLst>
            <pc:docMk/>
            <pc:sldMk cId="147897646" sldId="350"/>
            <ac:spMk id="28" creationId="{81232CC1-4EF9-4BE5-AB01-818B69F4CB3F}"/>
          </ac:spMkLst>
        </pc:spChg>
        <pc:spChg chg="mod">
          <ac:chgData name="小池 龍之" userId="f53a0154-d3a6-4995-a654-bafaeb40b6fd" providerId="ADAL" clId="{73C58663-03D8-4C31-ACE6-574CEFAB67A0}" dt="2021-12-27T08:02:58.874" v="1359"/>
          <ac:spMkLst>
            <pc:docMk/>
            <pc:sldMk cId="147897646" sldId="350"/>
            <ac:spMk id="29" creationId="{251539DB-CCBE-40E1-9C2F-E3FADFC24204}"/>
          </ac:spMkLst>
        </pc:spChg>
        <pc:spChg chg="mod">
          <ac:chgData name="小池 龍之" userId="f53a0154-d3a6-4995-a654-bafaeb40b6fd" providerId="ADAL" clId="{73C58663-03D8-4C31-ACE6-574CEFAB67A0}" dt="2021-12-27T08:06:30.330" v="1448" actId="1038"/>
          <ac:spMkLst>
            <pc:docMk/>
            <pc:sldMk cId="147897646" sldId="350"/>
            <ac:spMk id="30" creationId="{FFE94438-B315-4D66-833B-790E47CF9AFE}"/>
          </ac:spMkLst>
        </pc:spChg>
        <pc:spChg chg="mod">
          <ac:chgData name="小池 龍之" userId="f53a0154-d3a6-4995-a654-bafaeb40b6fd" providerId="ADAL" clId="{73C58663-03D8-4C31-ACE6-574CEFAB67A0}" dt="2021-12-27T08:02:58.874" v="1359"/>
          <ac:spMkLst>
            <pc:docMk/>
            <pc:sldMk cId="147897646" sldId="350"/>
            <ac:spMk id="32" creationId="{9DD530CD-5767-428D-AB32-81C5F53D4312}"/>
          </ac:spMkLst>
        </pc:spChg>
        <pc:spChg chg="mod">
          <ac:chgData name="小池 龍之" userId="f53a0154-d3a6-4995-a654-bafaeb40b6fd" providerId="ADAL" clId="{73C58663-03D8-4C31-ACE6-574CEFAB67A0}" dt="2021-12-27T08:02:58.874" v="1359"/>
          <ac:spMkLst>
            <pc:docMk/>
            <pc:sldMk cId="147897646" sldId="350"/>
            <ac:spMk id="33" creationId="{5A1AE9FE-63A3-4608-991D-38D17DCB58BD}"/>
          </ac:spMkLst>
        </pc:spChg>
        <pc:spChg chg="mod">
          <ac:chgData name="小池 龍之" userId="f53a0154-d3a6-4995-a654-bafaeb40b6fd" providerId="ADAL" clId="{73C58663-03D8-4C31-ACE6-574CEFAB67A0}" dt="2021-12-27T08:02:58.874" v="1359"/>
          <ac:spMkLst>
            <pc:docMk/>
            <pc:sldMk cId="147897646" sldId="350"/>
            <ac:spMk id="34" creationId="{CEAE7303-C4FA-4162-99C0-A6927D93614D}"/>
          </ac:spMkLst>
        </pc:spChg>
        <pc:spChg chg="mod">
          <ac:chgData name="小池 龍之" userId="f53a0154-d3a6-4995-a654-bafaeb40b6fd" providerId="ADAL" clId="{73C58663-03D8-4C31-ACE6-574CEFAB67A0}" dt="2021-12-27T08:02:58.874" v="1359"/>
          <ac:spMkLst>
            <pc:docMk/>
            <pc:sldMk cId="147897646" sldId="350"/>
            <ac:spMk id="35" creationId="{27555F0D-122B-4703-A85F-94FB90E50908}"/>
          </ac:spMkLst>
        </pc:spChg>
        <pc:spChg chg="mod">
          <ac:chgData name="小池 龍之" userId="f53a0154-d3a6-4995-a654-bafaeb40b6fd" providerId="ADAL" clId="{73C58663-03D8-4C31-ACE6-574CEFAB67A0}" dt="2021-12-27T08:02:58.874" v="1359"/>
          <ac:spMkLst>
            <pc:docMk/>
            <pc:sldMk cId="147897646" sldId="350"/>
            <ac:spMk id="36" creationId="{16E5A146-3253-4083-9330-9B47BD594EFE}"/>
          </ac:spMkLst>
        </pc:spChg>
        <pc:spChg chg="mod">
          <ac:chgData name="小池 龍之" userId="f53a0154-d3a6-4995-a654-bafaeb40b6fd" providerId="ADAL" clId="{73C58663-03D8-4C31-ACE6-574CEFAB67A0}" dt="2021-12-27T08:02:58.874" v="1359"/>
          <ac:spMkLst>
            <pc:docMk/>
            <pc:sldMk cId="147897646" sldId="350"/>
            <ac:spMk id="37" creationId="{41C21065-ECD6-44AF-854D-E3DE4D336D01}"/>
          </ac:spMkLst>
        </pc:spChg>
        <pc:spChg chg="mod">
          <ac:chgData name="小池 龍之" userId="f53a0154-d3a6-4995-a654-bafaeb40b6fd" providerId="ADAL" clId="{73C58663-03D8-4C31-ACE6-574CEFAB67A0}" dt="2021-12-27T08:06:14.018" v="1437" actId="207"/>
          <ac:spMkLst>
            <pc:docMk/>
            <pc:sldMk cId="147897646" sldId="350"/>
            <ac:spMk id="39" creationId="{CC5367D8-C19D-48A6-B57B-8865678B87C2}"/>
          </ac:spMkLst>
        </pc:spChg>
        <pc:spChg chg="mod">
          <ac:chgData name="小池 龍之" userId="f53a0154-d3a6-4995-a654-bafaeb40b6fd" providerId="ADAL" clId="{73C58663-03D8-4C31-ACE6-574CEFAB67A0}" dt="2021-12-27T08:02:58.874" v="1359"/>
          <ac:spMkLst>
            <pc:docMk/>
            <pc:sldMk cId="147897646" sldId="350"/>
            <ac:spMk id="40" creationId="{A3F66098-C2BE-43B1-BC82-93565CAD013D}"/>
          </ac:spMkLst>
        </pc:spChg>
        <pc:spChg chg="mod">
          <ac:chgData name="小池 龍之" userId="f53a0154-d3a6-4995-a654-bafaeb40b6fd" providerId="ADAL" clId="{73C58663-03D8-4C31-ACE6-574CEFAB67A0}" dt="2021-12-27T08:02:58.874" v="1359"/>
          <ac:spMkLst>
            <pc:docMk/>
            <pc:sldMk cId="147897646" sldId="350"/>
            <ac:spMk id="41" creationId="{453F7B92-1052-46B9-9891-6AE119920C48}"/>
          </ac:spMkLst>
        </pc:spChg>
        <pc:spChg chg="mod">
          <ac:chgData name="小池 龍之" userId="f53a0154-d3a6-4995-a654-bafaeb40b6fd" providerId="ADAL" clId="{73C58663-03D8-4C31-ACE6-574CEFAB67A0}" dt="2021-12-27T08:06:21.898" v="1438" actId="1076"/>
          <ac:spMkLst>
            <pc:docMk/>
            <pc:sldMk cId="147897646" sldId="350"/>
            <ac:spMk id="42" creationId="{F8D4EB48-A348-4068-AF1A-12370CF12977}"/>
          </ac:spMkLst>
        </pc:spChg>
        <pc:spChg chg="mod">
          <ac:chgData name="小池 龍之" userId="f53a0154-d3a6-4995-a654-bafaeb40b6fd" providerId="ADAL" clId="{73C58663-03D8-4C31-ACE6-574CEFAB67A0}" dt="2021-12-27T08:02:58.874" v="1359"/>
          <ac:spMkLst>
            <pc:docMk/>
            <pc:sldMk cId="147897646" sldId="350"/>
            <ac:spMk id="43" creationId="{691518F1-F137-43C0-B28D-0987E57C32DA}"/>
          </ac:spMkLst>
        </pc:spChg>
        <pc:spChg chg="add del mod">
          <ac:chgData name="小池 龍之" userId="f53a0154-d3a6-4995-a654-bafaeb40b6fd" providerId="ADAL" clId="{73C58663-03D8-4C31-ACE6-574CEFAB67A0}" dt="2021-12-27T08:05:40.614" v="1423" actId="21"/>
          <ac:spMkLst>
            <pc:docMk/>
            <pc:sldMk cId="147897646" sldId="350"/>
            <ac:spMk id="46" creationId="{ED4A7A19-8519-49D5-962E-4979524EEEDE}"/>
          </ac:spMkLst>
        </pc:spChg>
        <pc:spChg chg="add mod">
          <ac:chgData name="小池 龍之" userId="f53a0154-d3a6-4995-a654-bafaeb40b6fd" providerId="ADAL" clId="{73C58663-03D8-4C31-ACE6-574CEFAB67A0}" dt="2021-12-27T08:06:30.330" v="1448" actId="1038"/>
          <ac:spMkLst>
            <pc:docMk/>
            <pc:sldMk cId="147897646" sldId="350"/>
            <ac:spMk id="50" creationId="{3AE1E440-373E-48EF-8C22-D940FCC6F4A8}"/>
          </ac:spMkLst>
        </pc:spChg>
        <pc:grpChg chg="del">
          <ac:chgData name="小池 龍之" userId="f53a0154-d3a6-4995-a654-bafaeb40b6fd" providerId="ADAL" clId="{73C58663-03D8-4C31-ACE6-574CEFAB67A0}" dt="2021-12-27T08:03:02.511" v="1361" actId="478"/>
          <ac:grpSpMkLst>
            <pc:docMk/>
            <pc:sldMk cId="147897646" sldId="350"/>
            <ac:grpSpMk id="3" creationId="{7B115D0C-535D-4A5F-BB1B-ED8F0EF41DFE}"/>
          </ac:grpSpMkLst>
        </pc:grpChg>
        <pc:grpChg chg="add del mod ord">
          <ac:chgData name="小池 龍之" userId="f53a0154-d3a6-4995-a654-bafaeb40b6fd" providerId="ADAL" clId="{73C58663-03D8-4C31-ACE6-574CEFAB67A0}" dt="2021-12-27T08:03:18.498" v="1366" actId="478"/>
          <ac:grpSpMkLst>
            <pc:docMk/>
            <pc:sldMk cId="147897646" sldId="350"/>
            <ac:grpSpMk id="17" creationId="{B7C693BD-3481-482F-985F-D8EC3F0A220B}"/>
          </ac:grpSpMkLst>
        </pc:grpChg>
        <pc:grpChg chg="mod">
          <ac:chgData name="小池 龍之" userId="f53a0154-d3a6-4995-a654-bafaeb40b6fd" providerId="ADAL" clId="{73C58663-03D8-4C31-ACE6-574CEFAB67A0}" dt="2021-12-27T08:02:58.874" v="1359"/>
          <ac:grpSpMkLst>
            <pc:docMk/>
            <pc:sldMk cId="147897646" sldId="350"/>
            <ac:grpSpMk id="23" creationId="{C4F2B26F-7F7F-489E-9C74-9836AC184684}"/>
          </ac:grpSpMkLst>
        </pc:grpChg>
        <pc:grpChg chg="mod">
          <ac:chgData name="小池 龍之" userId="f53a0154-d3a6-4995-a654-bafaeb40b6fd" providerId="ADAL" clId="{73C58663-03D8-4C31-ACE6-574CEFAB67A0}" dt="2021-12-27T08:02:58.874" v="1359"/>
          <ac:grpSpMkLst>
            <pc:docMk/>
            <pc:sldMk cId="147897646" sldId="350"/>
            <ac:grpSpMk id="24" creationId="{B7E88A0C-ADAB-4F5E-B125-3C44C1A4AF2A}"/>
          </ac:grpSpMkLst>
        </pc:grpChg>
        <pc:grpChg chg="mod">
          <ac:chgData name="小池 龍之" userId="f53a0154-d3a6-4995-a654-bafaeb40b6fd" providerId="ADAL" clId="{73C58663-03D8-4C31-ACE6-574CEFAB67A0}" dt="2021-12-27T08:02:58.874" v="1359"/>
          <ac:grpSpMkLst>
            <pc:docMk/>
            <pc:sldMk cId="147897646" sldId="350"/>
            <ac:grpSpMk id="26" creationId="{31F7FED8-201B-4933-ADBB-436C77014A27}"/>
          </ac:grpSpMkLst>
        </pc:grpChg>
        <pc:picChg chg="del">
          <ac:chgData name="小池 龍之" userId="f53a0154-d3a6-4995-a654-bafaeb40b6fd" providerId="ADAL" clId="{73C58663-03D8-4C31-ACE6-574CEFAB67A0}" dt="2021-12-27T08:04:28.741" v="1413" actId="478"/>
          <ac:picMkLst>
            <pc:docMk/>
            <pc:sldMk cId="147897646" sldId="350"/>
            <ac:picMk id="8" creationId="{809DBEE0-2471-44B5-BF6C-20EF1B87B20F}"/>
          </ac:picMkLst>
        </pc:picChg>
        <pc:picChg chg="add del mod">
          <ac:chgData name="小池 龍之" userId="f53a0154-d3a6-4995-a654-bafaeb40b6fd" providerId="ADAL" clId="{73C58663-03D8-4C31-ACE6-574CEFAB67A0}" dt="2021-12-27T08:03:14.605" v="1365" actId="478"/>
          <ac:picMkLst>
            <pc:docMk/>
            <pc:sldMk cId="147897646" sldId="350"/>
            <ac:picMk id="18" creationId="{53656F64-DDEF-4ECA-91FA-691FFE971231}"/>
          </ac:picMkLst>
        </pc:picChg>
        <pc:picChg chg="add del mod modCrop">
          <ac:chgData name="小池 龍之" userId="f53a0154-d3a6-4995-a654-bafaeb40b6fd" providerId="ADAL" clId="{73C58663-03D8-4C31-ACE6-574CEFAB67A0}" dt="2021-12-27T08:04:27.385" v="1412" actId="21"/>
          <ac:picMkLst>
            <pc:docMk/>
            <pc:sldMk cId="147897646" sldId="350"/>
            <ac:picMk id="44" creationId="{3877CC41-8B0A-464E-847E-18962112E467}"/>
          </ac:picMkLst>
        </pc:picChg>
        <pc:picChg chg="add mod">
          <ac:chgData name="小池 龍之" userId="f53a0154-d3a6-4995-a654-bafaeb40b6fd" providerId="ADAL" clId="{73C58663-03D8-4C31-ACE6-574CEFAB67A0}" dt="2021-12-27T08:06:30.330" v="1448" actId="1038"/>
          <ac:picMkLst>
            <pc:docMk/>
            <pc:sldMk cId="147897646" sldId="350"/>
            <ac:picMk id="45" creationId="{6D751766-B5C4-480B-A663-871D1B60A87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338554"/>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An Owner-Independent Investigation of Diabetes Alert Dog Performance</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205695"/>
            <a:ext cx="8547805" cy="1107996"/>
          </a:xfrm>
          <a:prstGeom prst="rect">
            <a:avLst/>
          </a:prstGeom>
          <a:noFill/>
        </p:spPr>
        <p:txBody>
          <a:bodyPr wrap="square" rtlCol="0">
            <a:spAutoFit/>
          </a:bodyPr>
          <a:lstStyle/>
          <a:p>
            <a:r>
              <a:rPr kumimoji="1" lang="ja-JP" altLang="en-US" sz="3300" b="1" dirty="0">
                <a:solidFill>
                  <a:srgbClr val="002060"/>
                </a:solidFill>
                <a:latin typeface="Meiryo UI" panose="020B0604030504040204" pitchFamily="50" charset="-128"/>
                <a:ea typeface="Meiryo UI" panose="020B0604030504040204" pitchFamily="50" charset="-128"/>
              </a:rPr>
              <a:t>糖尿病アラート犬の能力に関する</a:t>
            </a:r>
          </a:p>
          <a:p>
            <a:r>
              <a:rPr kumimoji="1" lang="ja-JP" altLang="en-US" sz="3300" b="1" dirty="0">
                <a:solidFill>
                  <a:srgbClr val="002060"/>
                </a:solidFill>
                <a:latin typeface="Meiryo UI" panose="020B0604030504040204" pitchFamily="50" charset="-128"/>
                <a:ea typeface="Meiryo UI" panose="020B0604030504040204" pitchFamily="50" charset="-128"/>
              </a:rPr>
              <a:t>オーナー非依存的な調査</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4332212" cy="338554"/>
          </a:xfrm>
          <a:prstGeom prst="rect">
            <a:avLst/>
          </a:prstGeom>
          <a:noFill/>
        </p:spPr>
        <p:txBody>
          <a:bodyPr wrap="none" rtlCol="0">
            <a:spAutoFit/>
          </a:bodyPr>
          <a:lstStyle/>
          <a:p>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Wilson C, et al. Front Vet Sci 6: 91, 2019</a:t>
            </a:r>
            <a:endParaRPr kumimoji="1"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2B0287E-403D-4EE0-B04E-1E44811380CD}"/>
              </a:ext>
            </a:extLst>
          </p:cNvPr>
          <p:cNvSpPr txBox="1"/>
          <p:nvPr/>
        </p:nvSpPr>
        <p:spPr>
          <a:xfrm>
            <a:off x="7001435" y="6606229"/>
            <a:ext cx="2142565" cy="246221"/>
          </a:xfrm>
          <a:prstGeom prst="rect">
            <a:avLst/>
          </a:prstGeom>
          <a:noFill/>
        </p:spPr>
        <p:txBody>
          <a:bodyPr wrap="square">
            <a:spAutoFit/>
          </a:bodyPr>
          <a:lstStyle/>
          <a:p>
            <a:r>
              <a:rPr lang="en-US" altLang="ja-JP" sz="1000" dirty="0">
                <a:effectLst/>
                <a:latin typeface="Meiryo UI" panose="020B0604030504040204" pitchFamily="50" charset="-128"/>
                <a:cs typeface="ＭＳ Ｐゴシック" panose="020B0600070205080204" pitchFamily="50" charset="-128"/>
              </a:rPr>
              <a:t>MAT-JP-2111682-1.0-12/2021</a:t>
            </a:r>
            <a:endParaRPr lang="ja-JP" altLang="en-US" sz="1000" dirty="0"/>
          </a:p>
        </p:txBody>
      </p:sp>
    </p:spTree>
    <p:extLst>
      <p:ext uri="{BB962C8B-B14F-4D97-AF65-F5344CB8AC3E}">
        <p14:creationId xmlns:p14="http://schemas.microsoft.com/office/powerpoint/2010/main" val="305572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45790" y="1336584"/>
            <a:ext cx="7195060" cy="3970318"/>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糖尿病アラート犬は、オーナーである</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の血糖値が目標範囲から逸脱したときに注意を引く行動（例：見つめる、お手をする、オーナーをなめる、血液検査キットを持ってくる）をとって警告するよう訓練され、専門機関による認定を受けた犬である。</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これまでに、糖尿病アラート犬の能力について検討した</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件の研究が報告されているが、実生活の環境でオーナーに依存しない指標を用いて糖尿病アラート犬の能力を評価したものは存在しなかった。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オーナーに依存しない指標を用いて、糖尿病アラート犬の能力を定量的に評価する。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英国</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Medical Detection Dogs</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で訓練され、認定を受けた糖尿病アラート犬を所有している</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18</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歳以上の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型糖尿病患者</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8</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例（女性</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7</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例、年齢中央値</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52.2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歳）。</a:t>
            </a: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Wilson C, et al. Front Vet Sci 6: 91, 2019</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390124"/>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背景</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3616976"/>
            <a:ext cx="1152000" cy="492434"/>
            <a:chOff x="286872" y="2819725"/>
            <a:chExt cx="1152000" cy="492434"/>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19725"/>
              <a:ext cx="713126" cy="420243"/>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grpSp>
        <p:nvGrpSpPr>
          <p:cNvPr id="12" name="グループ化 11">
            <a:extLst>
              <a:ext uri="{FF2B5EF4-FFF2-40B4-BE49-F238E27FC236}">
                <a16:creationId xmlns:a16="http://schemas.microsoft.com/office/drawing/2014/main" id="{E602E1FB-52EC-4855-8111-866FFB2A030B}"/>
              </a:ext>
            </a:extLst>
          </p:cNvPr>
          <p:cNvGrpSpPr/>
          <p:nvPr/>
        </p:nvGrpSpPr>
        <p:grpSpPr>
          <a:xfrm>
            <a:off x="371239" y="4439012"/>
            <a:ext cx="1152000" cy="492434"/>
            <a:chOff x="286872" y="2819725"/>
            <a:chExt cx="1152000" cy="492434"/>
          </a:xfrm>
        </p:grpSpPr>
        <p:sp>
          <p:nvSpPr>
            <p:cNvPr id="16" name="四角形: 角を丸くする 15">
              <a:extLst>
                <a:ext uri="{FF2B5EF4-FFF2-40B4-BE49-F238E27FC236}">
                  <a16:creationId xmlns:a16="http://schemas.microsoft.com/office/drawing/2014/main" id="{249E981C-B95F-4F9A-8410-A9348771F630}"/>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F988AE17-C67E-4D4E-9DED-E0E8A1FA3FC8}"/>
                </a:ext>
              </a:extLst>
            </p:cNvPr>
            <p:cNvSpPr txBox="1"/>
            <p:nvPr/>
          </p:nvSpPr>
          <p:spPr>
            <a:xfrm>
              <a:off x="506309" y="2819725"/>
              <a:ext cx="713126" cy="420243"/>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297228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研究概要（続き）</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39229"/>
            <a:ext cx="7195060" cy="3970318"/>
          </a:xfrm>
          <a:prstGeom prst="rect">
            <a:avLst/>
          </a:prstGeom>
          <a:noFill/>
        </p:spPr>
        <p:txBody>
          <a:bodyPr wrap="square" rtlCol="0">
            <a:spAutoFit/>
          </a:bodyPr>
          <a:lstStyle/>
          <a:p>
            <a:pPr>
              <a:defRPr/>
            </a:pP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Flash Glucose Monitoring(FGM</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err="1">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FreeStyle</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リブレ</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を用いて</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日間のグルコースデータを収集し</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、個々の参加者が設定している血糖範囲に応じて「低グルコース」「範囲内」「高グルコース」に分類した</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参加者が最も多くの時間を過ごすと回答した部屋に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台の閉回路テレビカメラ</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を設置し、モニター映像から</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FGM</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装着後</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日目の警告行動の頻度を記録した</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FGM</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で収集したグルコースデータとモニター映像から得られた警告行動の記録に基づき、低グルコース、範囲内、高グルコースの各エピソード中の警告行動数を算出し、一般化線形モデルを用いて範囲外／範囲内エピソードの警告率を比較した。</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感度は範囲外エピソードの開始</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分前から終了までに</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回以上の警告行動があった範囲外エピソードの割合で算出した。</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陽性的中率は範囲外エピソードの間、またはその開始前</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15</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分以内に観察された警告行動の割合で算出した。</a:t>
            </a:r>
            <a:endParaRPr kumimoji="1" lang="ja-JP" altLang="en-US" sz="1000"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p:txBody>
      </p:sp>
      <p:grpSp>
        <p:nvGrpSpPr>
          <p:cNvPr id="27" name="グループ化 26">
            <a:extLst>
              <a:ext uri="{FF2B5EF4-FFF2-40B4-BE49-F238E27FC236}">
                <a16:creationId xmlns:a16="http://schemas.microsoft.com/office/drawing/2014/main" id="{ACB7D8A1-37F5-45BA-8887-76D37F8A3DA9}"/>
              </a:ext>
            </a:extLst>
          </p:cNvPr>
          <p:cNvGrpSpPr/>
          <p:nvPr/>
        </p:nvGrpSpPr>
        <p:grpSpPr>
          <a:xfrm>
            <a:off x="371239" y="1329455"/>
            <a:ext cx="1152000" cy="489600"/>
            <a:chOff x="286872" y="2829079"/>
            <a:chExt cx="1152000" cy="371425"/>
          </a:xfrm>
        </p:grpSpPr>
        <p:sp>
          <p:nvSpPr>
            <p:cNvPr id="29" name="四角形: 角を丸くする 28">
              <a:extLst>
                <a:ext uri="{FF2B5EF4-FFF2-40B4-BE49-F238E27FC236}">
                  <a16:creationId xmlns:a16="http://schemas.microsoft.com/office/drawing/2014/main" id="{2E640DF7-BB32-4A6E-95D0-3773F589ABCC}"/>
                </a:ext>
              </a:extLst>
            </p:cNvPr>
            <p:cNvSpPr/>
            <p:nvPr/>
          </p:nvSpPr>
          <p:spPr>
            <a:xfrm>
              <a:off x="286872" y="2829079"/>
              <a:ext cx="1152000" cy="371425"/>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EF81B0D2-5E50-48F6-8469-A22CE528D2C7}"/>
                </a:ext>
              </a:extLst>
            </p:cNvPr>
            <p:cNvSpPr txBox="1"/>
            <p:nvPr/>
          </p:nvSpPr>
          <p:spPr>
            <a:xfrm>
              <a:off x="392231" y="2864112"/>
              <a:ext cx="932563" cy="303535"/>
            </a:xfrm>
            <a:prstGeom prst="rect">
              <a:avLst/>
            </a:prstGeom>
            <a:noFill/>
          </p:spPr>
          <p:txBody>
            <a:bodyPr wrap="square" rtlCol="0">
              <a:spAutoFit/>
            </a:bodyPr>
            <a:lstStyle/>
            <a:p>
              <a:pPr marL="0" marR="0" lvl="0" indent="0" algn="ctr" defTabSz="457200" rtl="0" eaLnBrk="1" fontAlgn="auto" latinLnBrk="0" hangingPunct="1">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p:txBody>
        </p:sp>
      </p:grpSp>
      <p:sp>
        <p:nvSpPr>
          <p:cNvPr id="2" name="テキスト ボックス 1">
            <a:extLst>
              <a:ext uri="{FF2B5EF4-FFF2-40B4-BE49-F238E27FC236}">
                <a16:creationId xmlns:a16="http://schemas.microsoft.com/office/drawing/2014/main" id="{A3AECD0A-D6B3-441A-8EFA-3F06CEBEFDFF}"/>
              </a:ext>
            </a:extLst>
          </p:cNvPr>
          <p:cNvSpPr txBox="1"/>
          <p:nvPr/>
        </p:nvSpPr>
        <p:spPr>
          <a:xfrm>
            <a:off x="476598" y="5579345"/>
            <a:ext cx="8373488" cy="938719"/>
          </a:xfrm>
          <a:prstGeom prst="rect">
            <a:avLst/>
          </a:prstGeom>
          <a:solidFill>
            <a:schemeClr val="bg1">
              <a:lumMod val="95000"/>
            </a:schemeClr>
          </a:solidFill>
          <a:ln>
            <a:solidFill>
              <a:schemeClr val="tx1"/>
            </a:solidFill>
          </a:ln>
        </p:spPr>
        <p:txBody>
          <a:bodyPr wrap="square" rtlCol="0" anchor="ctr">
            <a:spAutoFit/>
          </a:bodyPr>
          <a:lstStyle/>
          <a:p>
            <a:r>
              <a:rPr kumimoji="1" lang="en-US" altLang="ja-JP" sz="1100" dirty="0">
                <a:latin typeface="Meiryo UI" panose="020B0604030504040204" pitchFamily="50" charset="-128"/>
                <a:ea typeface="Meiryo UI" panose="020B0604030504040204" pitchFamily="50" charset="-128"/>
              </a:rPr>
              <a:t>※1 8</a:t>
            </a:r>
            <a:r>
              <a:rPr kumimoji="1" lang="ja-JP" altLang="en-US" sz="1100" dirty="0">
                <a:latin typeface="Meiryo UI" panose="020B0604030504040204" pitchFamily="50" charset="-128"/>
                <a:ea typeface="Meiryo UI" panose="020B0604030504040204" pitchFamily="50" charset="-128"/>
              </a:rPr>
              <a:t>例中</a:t>
            </a: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例が個人的理由やセンサー脱落のため</a:t>
            </a:r>
            <a:r>
              <a:rPr kumimoji="1" lang="en-US" altLang="ja-JP" sz="1100" dirty="0">
                <a:latin typeface="Meiryo UI" panose="020B0604030504040204" pitchFamily="50" charset="-128"/>
                <a:ea typeface="Meiryo UI" panose="020B0604030504040204" pitchFamily="50" charset="-128"/>
              </a:rPr>
              <a:t>14</a:t>
            </a:r>
            <a:r>
              <a:rPr kumimoji="1" lang="ja-JP" altLang="en-US" sz="1100" dirty="0">
                <a:latin typeface="Meiryo UI" panose="020B0604030504040204" pitchFamily="50" charset="-128"/>
                <a:ea typeface="Meiryo UI" panose="020B0604030504040204" pitchFamily="50" charset="-128"/>
              </a:rPr>
              <a:t>日間の装着期間を完遂できなかった</a:t>
            </a:r>
          </a:p>
          <a:p>
            <a:r>
              <a:rPr kumimoji="1" lang="en-US" altLang="ja-JP" sz="1100" dirty="0">
                <a:latin typeface="Meiryo UI" panose="020B0604030504040204" pitchFamily="50" charset="-128"/>
                <a:ea typeface="Meiryo UI" panose="020B0604030504040204" pitchFamily="50" charset="-128"/>
              </a:rPr>
              <a:t>※2 </a:t>
            </a:r>
            <a:r>
              <a:rPr kumimoji="1" lang="ja-JP" altLang="en-US" sz="1100" dirty="0">
                <a:latin typeface="Meiryo UI" panose="020B0604030504040204" pitchFamily="50" charset="-128"/>
                <a:ea typeface="Meiryo UI" panose="020B0604030504040204" pitchFamily="50" charset="-128"/>
              </a:rPr>
              <a:t>低グルコースエピソードと高グルコースエピソードを「範囲外エピソード」とした</a:t>
            </a:r>
          </a:p>
          <a:p>
            <a:r>
              <a:rPr kumimoji="1" lang="en-US" altLang="ja-JP" sz="1100" dirty="0">
                <a:latin typeface="Meiryo UI" panose="020B0604030504040204" pitchFamily="50" charset="-128"/>
                <a:ea typeface="Meiryo UI" panose="020B0604030504040204" pitchFamily="50" charset="-128"/>
              </a:rPr>
              <a:t>※3 </a:t>
            </a:r>
            <a:r>
              <a:rPr kumimoji="1" lang="ja-JP" altLang="en-US" sz="1100" dirty="0">
                <a:latin typeface="Meiryo UI" panose="020B0604030504040204" pitchFamily="50" charset="-128"/>
                <a:ea typeface="Meiryo UI" panose="020B0604030504040204" pitchFamily="50" charset="-128"/>
              </a:rPr>
              <a:t>防犯カメラ等で用いられるモニターシステム</a:t>
            </a:r>
          </a:p>
          <a:p>
            <a:r>
              <a:rPr kumimoji="1" lang="en-US" altLang="ja-JP" sz="1100" dirty="0">
                <a:latin typeface="Meiryo UI" panose="020B0604030504040204" pitchFamily="50" charset="-128"/>
                <a:ea typeface="Meiryo UI" panose="020B0604030504040204" pitchFamily="50" charset="-128"/>
              </a:rPr>
              <a:t>※4 </a:t>
            </a:r>
            <a:r>
              <a:rPr kumimoji="1" lang="ja-JP" altLang="en-US" sz="1100" dirty="0">
                <a:latin typeface="Meiryo UI" panose="020B0604030504040204" pitchFamily="50" charset="-128"/>
                <a:ea typeface="Meiryo UI" panose="020B0604030504040204" pitchFamily="50" charset="-128"/>
              </a:rPr>
              <a:t>訓練士により犬ごとに特定された警告行動（犬</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の場合：血液検査キット等をくわえる／オーナーを見つめる／お手をする／抱きつく）をコード化</a:t>
            </a:r>
            <a:endParaRPr kumimoji="1" lang="en-US" altLang="ja-JP" sz="1100" dirty="0">
              <a:latin typeface="Meiryo UI" panose="020B0604030504040204" pitchFamily="50" charset="-128"/>
              <a:ea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し、評価者はグルコースデータの盲検下で映像を観察して行動に対応する記録を行った</a:t>
            </a:r>
          </a:p>
        </p:txBody>
      </p:sp>
      <p:sp>
        <p:nvSpPr>
          <p:cNvPr id="9" name="テキスト ボックス 8">
            <a:extLst>
              <a:ext uri="{FF2B5EF4-FFF2-40B4-BE49-F238E27FC236}">
                <a16:creationId xmlns:a16="http://schemas.microsoft.com/office/drawing/2014/main" id="{160F38B2-5970-43F7-B2BD-3A08D0F8121F}"/>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Wilson C, et al. Front Vet Sci 6: 91, 2019</a:t>
            </a:r>
          </a:p>
        </p:txBody>
      </p:sp>
    </p:spTree>
    <p:extLst>
      <p:ext uri="{BB962C8B-B14F-4D97-AF65-F5344CB8AC3E}">
        <p14:creationId xmlns:p14="http://schemas.microsoft.com/office/powerpoint/2010/main" val="1174911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902811"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D81F03FF-2728-40D5-A75F-86D398A6F1F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Wilson C, et al. Front Vet Sci 6: 91, 2019</a:t>
            </a:r>
          </a:p>
        </p:txBody>
      </p:sp>
      <p:sp>
        <p:nvSpPr>
          <p:cNvPr id="4" name="テキスト ボックス 3">
            <a:extLst>
              <a:ext uri="{FF2B5EF4-FFF2-40B4-BE49-F238E27FC236}">
                <a16:creationId xmlns:a16="http://schemas.microsoft.com/office/drawing/2014/main" id="{E685CF6E-82E7-436B-B953-67EB2DFBF3D2}"/>
              </a:ext>
            </a:extLst>
          </p:cNvPr>
          <p:cNvSpPr txBox="1"/>
          <p:nvPr/>
        </p:nvSpPr>
        <p:spPr>
          <a:xfrm>
            <a:off x="907336" y="1386283"/>
            <a:ext cx="6710491" cy="523220"/>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低グルコースエピソード中 </a:t>
            </a:r>
            <a:r>
              <a:rPr kumimoji="1" lang="en-US" altLang="ja-JP" sz="1400" b="1" dirty="0">
                <a:latin typeface="Meiryo UI" panose="020B0604030504040204" pitchFamily="50" charset="-128"/>
                <a:ea typeface="Meiryo UI" panose="020B0604030504040204" pitchFamily="50" charset="-128"/>
              </a:rPr>
              <a:t>vs. </a:t>
            </a:r>
            <a:r>
              <a:rPr kumimoji="1" lang="ja-JP" altLang="en-US" sz="1400" b="1" dirty="0">
                <a:latin typeface="Meiryo UI" panose="020B0604030504040204" pitchFamily="50" charset="-128"/>
                <a:ea typeface="Meiryo UI" panose="020B0604030504040204" pitchFamily="50" charset="-128"/>
              </a:rPr>
              <a:t>範囲内：</a:t>
            </a:r>
            <a:r>
              <a:rPr kumimoji="1" lang="en-US" altLang="ja-JP" sz="1400" b="1" dirty="0">
                <a:latin typeface="Meiryo UI" panose="020B0604030504040204" pitchFamily="50" charset="-128"/>
                <a:ea typeface="Meiryo UI" panose="020B0604030504040204" pitchFamily="50" charset="-128"/>
              </a:rPr>
              <a:t>2.80</a:t>
            </a:r>
            <a:r>
              <a:rPr kumimoji="1" lang="ja-JP" altLang="en-US" sz="1400" b="1" dirty="0">
                <a:latin typeface="Meiryo UI" panose="020B0604030504040204" pitchFamily="50" charset="-128"/>
                <a:ea typeface="Meiryo UI" panose="020B0604030504040204" pitchFamily="50" charset="-128"/>
              </a:rPr>
              <a:t>倍（</a:t>
            </a:r>
            <a:r>
              <a:rPr kumimoji="1" lang="en-US" altLang="ja-JP" sz="1400" b="1" dirty="0">
                <a:latin typeface="Meiryo UI" panose="020B0604030504040204" pitchFamily="50" charset="-128"/>
                <a:ea typeface="Meiryo UI" panose="020B0604030504040204" pitchFamily="50" charset="-128"/>
              </a:rPr>
              <a:t>95%CI 1.67-4.68, P&lt;0.001</a:t>
            </a:r>
            <a:r>
              <a:rPr kumimoji="1" lang="ja-JP" altLang="en-US" sz="1400" b="1" dirty="0">
                <a:latin typeface="Meiryo UI" panose="020B0604030504040204" pitchFamily="50" charset="-128"/>
                <a:ea typeface="Meiryo UI" panose="020B0604030504040204" pitchFamily="50" charset="-128"/>
              </a:rPr>
              <a:t>）</a:t>
            </a:r>
          </a:p>
          <a:p>
            <a:pPr algn="ctr"/>
            <a:r>
              <a:rPr kumimoji="1" lang="ja-JP" altLang="en-US" sz="1400" b="1" dirty="0">
                <a:latin typeface="Meiryo UI" panose="020B0604030504040204" pitchFamily="50" charset="-128"/>
                <a:ea typeface="Meiryo UI" panose="020B0604030504040204" pitchFamily="50" charset="-128"/>
              </a:rPr>
              <a:t>高グルコースエピソード中 </a:t>
            </a:r>
            <a:r>
              <a:rPr kumimoji="1" lang="en-US" altLang="ja-JP" sz="1400" b="1" dirty="0">
                <a:latin typeface="Meiryo UI" panose="020B0604030504040204" pitchFamily="50" charset="-128"/>
                <a:ea typeface="Meiryo UI" panose="020B0604030504040204" pitchFamily="50" charset="-128"/>
              </a:rPr>
              <a:t>vs. </a:t>
            </a:r>
            <a:r>
              <a:rPr kumimoji="1" lang="ja-JP" altLang="en-US" sz="1400" b="1" dirty="0">
                <a:latin typeface="Meiryo UI" panose="020B0604030504040204" pitchFamily="50" charset="-128"/>
                <a:ea typeface="Meiryo UI" panose="020B0604030504040204" pitchFamily="50" charset="-128"/>
              </a:rPr>
              <a:t>範囲内：</a:t>
            </a:r>
            <a:r>
              <a:rPr kumimoji="1" lang="en-US" altLang="ja-JP" sz="1400" b="1" dirty="0">
                <a:latin typeface="Meiryo UI" panose="020B0604030504040204" pitchFamily="50" charset="-128"/>
                <a:ea typeface="Meiryo UI" panose="020B0604030504040204" pitchFamily="50" charset="-128"/>
              </a:rPr>
              <a:t>2.29</a:t>
            </a:r>
            <a:r>
              <a:rPr kumimoji="1" lang="ja-JP" altLang="en-US" sz="1400" b="1" dirty="0">
                <a:latin typeface="Meiryo UI" panose="020B0604030504040204" pitchFamily="50" charset="-128"/>
                <a:ea typeface="Meiryo UI" panose="020B0604030504040204" pitchFamily="50" charset="-128"/>
              </a:rPr>
              <a:t>倍（</a:t>
            </a:r>
            <a:r>
              <a:rPr kumimoji="1" lang="en-US" altLang="ja-JP" sz="1400" b="1" dirty="0">
                <a:latin typeface="Meiryo UI" panose="020B0604030504040204" pitchFamily="50" charset="-128"/>
                <a:ea typeface="Meiryo UI" panose="020B0604030504040204" pitchFamily="50" charset="-128"/>
              </a:rPr>
              <a:t>95%CI 1.29-4.05, P</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0.005</a:t>
            </a:r>
            <a:r>
              <a:rPr kumimoji="1" lang="ja-JP" altLang="en-US" sz="1400" b="1" dirty="0">
                <a:latin typeface="Meiryo UI" panose="020B0604030504040204" pitchFamily="50" charset="-128"/>
                <a:ea typeface="Meiryo UI" panose="020B0604030504040204" pitchFamily="50" charset="-128"/>
              </a:rPr>
              <a:t>）</a:t>
            </a:r>
          </a:p>
        </p:txBody>
      </p:sp>
      <p:sp>
        <p:nvSpPr>
          <p:cNvPr id="5" name="テキスト ボックス 4">
            <a:extLst>
              <a:ext uri="{FF2B5EF4-FFF2-40B4-BE49-F238E27FC236}">
                <a16:creationId xmlns:a16="http://schemas.microsoft.com/office/drawing/2014/main" id="{87E8821B-B509-49E2-9DD5-F85FB1172645}"/>
              </a:ext>
            </a:extLst>
          </p:cNvPr>
          <p:cNvSpPr txBox="1"/>
          <p:nvPr/>
        </p:nvSpPr>
        <p:spPr>
          <a:xfrm>
            <a:off x="574827" y="1123844"/>
            <a:ext cx="2694970" cy="338554"/>
          </a:xfrm>
          <a:prstGeom prst="rect">
            <a:avLst/>
          </a:prstGeom>
          <a:noFill/>
        </p:spPr>
        <p:txBody>
          <a:bodyPr wrap="none" rtlCol="0" anchor="ctr">
            <a:spAutoFit/>
          </a:bodyPr>
          <a:lstStyle/>
          <a:p>
            <a:pPr marL="285750" indent="-285750" algn="ctr">
              <a:buClr>
                <a:srgbClr val="D82B83"/>
              </a:buClr>
              <a:buFont typeface="Wingdings" panose="05000000000000000000" pitchFamily="2" charset="2"/>
              <a:buChar char="l"/>
            </a:pPr>
            <a:r>
              <a:rPr kumimoji="1" lang="ja-JP" altLang="en-US" sz="1600" b="1" dirty="0">
                <a:latin typeface="Meiryo UI" panose="020B0604030504040204" pitchFamily="50" charset="-128"/>
                <a:ea typeface="Meiryo UI" panose="020B0604030504040204" pitchFamily="50" charset="-128"/>
              </a:rPr>
              <a:t>警告行動の頻度の比較</a:t>
            </a:r>
            <a:r>
              <a:rPr kumimoji="1" lang="ja-JP" altLang="en-US" sz="1600" b="1" baseline="30000" dirty="0">
                <a:latin typeface="Meiryo UI" panose="020B0604030504040204" pitchFamily="50" charset="-128"/>
                <a:ea typeface="Meiryo UI" panose="020B0604030504040204" pitchFamily="50" charset="-128"/>
              </a:rPr>
              <a:t>＊</a:t>
            </a:r>
          </a:p>
        </p:txBody>
      </p:sp>
      <p:sp>
        <p:nvSpPr>
          <p:cNvPr id="11" name="テキスト ボックス 10">
            <a:extLst>
              <a:ext uri="{FF2B5EF4-FFF2-40B4-BE49-F238E27FC236}">
                <a16:creationId xmlns:a16="http://schemas.microsoft.com/office/drawing/2014/main" id="{E41BF9DA-1DEA-4B12-B1C7-026FF8471A6E}"/>
              </a:ext>
            </a:extLst>
          </p:cNvPr>
          <p:cNvSpPr txBox="1"/>
          <p:nvPr/>
        </p:nvSpPr>
        <p:spPr>
          <a:xfrm>
            <a:off x="2289316" y="1839765"/>
            <a:ext cx="6652783" cy="276999"/>
          </a:xfrm>
          <a:prstGeom prst="rect">
            <a:avLst/>
          </a:prstGeom>
          <a:noFill/>
        </p:spPr>
        <p:txBody>
          <a:bodyPr wrap="none" rtlCol="0" anchor="ctr">
            <a:spAutoFit/>
          </a:bodyPr>
          <a:lstStyle/>
          <a:p>
            <a:pPr algn="ctr"/>
            <a:r>
              <a:rPr kumimoji="1" lang="ja-JP" altLang="en-US" sz="1200" dirty="0">
                <a:latin typeface="Meiryo UI" panose="020B0604030504040204" pitchFamily="50" charset="-128"/>
                <a:ea typeface="Meiryo UI" panose="020B0604030504040204" pitchFamily="50" charset="-128"/>
              </a:rPr>
              <a:t>＊糖尿病アラート犬と参加者が同時に視認できた映像の合計時間：</a:t>
            </a:r>
            <a:r>
              <a:rPr kumimoji="1" lang="en-US" altLang="ja-JP" sz="1200" dirty="0">
                <a:latin typeface="Meiryo UI" panose="020B0604030504040204" pitchFamily="50" charset="-128"/>
                <a:ea typeface="Meiryo UI" panose="020B0604030504040204" pitchFamily="50" charset="-128"/>
              </a:rPr>
              <a:t>42 </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130</a:t>
            </a:r>
            <a:r>
              <a:rPr kumimoji="1" lang="ja-JP" altLang="en-US" sz="1200" dirty="0">
                <a:latin typeface="Meiryo UI" panose="020B0604030504040204" pitchFamily="50" charset="-128"/>
                <a:ea typeface="Meiryo UI" panose="020B0604030504040204" pitchFamily="50" charset="-128"/>
              </a:rPr>
              <a:t>時間（平均</a:t>
            </a:r>
            <a:r>
              <a:rPr kumimoji="1" lang="en-US" altLang="ja-JP" sz="1200" dirty="0">
                <a:latin typeface="Meiryo UI" panose="020B0604030504040204" pitchFamily="50" charset="-128"/>
                <a:ea typeface="Meiryo UI" panose="020B0604030504040204" pitchFamily="50" charset="-128"/>
              </a:rPr>
              <a:t>86.8</a:t>
            </a:r>
            <a:r>
              <a:rPr kumimoji="1" lang="ja-JP" altLang="en-US" sz="1200" dirty="0">
                <a:latin typeface="Meiryo UI" panose="020B0604030504040204" pitchFamily="50" charset="-128"/>
                <a:ea typeface="Meiryo UI" panose="020B0604030504040204" pitchFamily="50" charset="-128"/>
              </a:rPr>
              <a:t>時間）</a:t>
            </a:r>
          </a:p>
        </p:txBody>
      </p:sp>
      <p:sp>
        <p:nvSpPr>
          <p:cNvPr id="12" name="テキスト ボックス 11">
            <a:extLst>
              <a:ext uri="{FF2B5EF4-FFF2-40B4-BE49-F238E27FC236}">
                <a16:creationId xmlns:a16="http://schemas.microsoft.com/office/drawing/2014/main" id="{8FA86E28-CB3D-4612-9B9C-5114E28B4FF8}"/>
              </a:ext>
            </a:extLst>
          </p:cNvPr>
          <p:cNvSpPr txBox="1"/>
          <p:nvPr/>
        </p:nvSpPr>
        <p:spPr>
          <a:xfrm>
            <a:off x="574827" y="2116764"/>
            <a:ext cx="7382149" cy="338554"/>
          </a:xfrm>
          <a:prstGeom prst="rect">
            <a:avLst/>
          </a:prstGeom>
          <a:noFill/>
        </p:spPr>
        <p:txBody>
          <a:bodyPr wrap="none" rtlCol="0" anchor="ctr">
            <a:spAutoFit/>
          </a:bodyPr>
          <a:lstStyle/>
          <a:p>
            <a:pPr marL="285750" indent="-285750" algn="ctr">
              <a:buClr>
                <a:srgbClr val="D82B83"/>
              </a:buClr>
              <a:buFont typeface="Wingdings" panose="05000000000000000000" pitchFamily="2" charset="2"/>
              <a:buChar char="l"/>
            </a:pPr>
            <a:r>
              <a:rPr kumimoji="1" lang="ja-JP" altLang="en-US" sz="1600" b="1" dirty="0">
                <a:latin typeface="Meiryo UI" panose="020B0604030504040204" pitchFamily="50" charset="-128"/>
                <a:ea typeface="Meiryo UI" panose="020B0604030504040204" pitchFamily="50" charset="-128"/>
              </a:rPr>
              <a:t>低グルコース／高グルコースエピソードの感度および範囲外エピソードの陽性的中率</a:t>
            </a:r>
            <a:endParaRPr kumimoji="1" lang="ja-JP" altLang="en-US" sz="1600" b="1" baseline="300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2F6502BE-4174-406F-BFAC-462C069BF26A}"/>
              </a:ext>
            </a:extLst>
          </p:cNvPr>
          <p:cNvSpPr txBox="1"/>
          <p:nvPr/>
        </p:nvSpPr>
        <p:spPr>
          <a:xfrm>
            <a:off x="1150306" y="2548818"/>
            <a:ext cx="2119491" cy="461665"/>
          </a:xfrm>
          <a:prstGeom prst="rect">
            <a:avLst/>
          </a:prstGeom>
          <a:noFill/>
        </p:spPr>
        <p:txBody>
          <a:bodyPr wrap="none" rtlCol="0" anchor="ctr">
            <a:spAutoFit/>
          </a:bodyPr>
          <a:lstStyle/>
          <a:p>
            <a:pPr algn="ctr"/>
            <a:r>
              <a:rPr kumimoji="1" lang="ja-JP" altLang="en-US" sz="1200" b="1" dirty="0">
                <a:latin typeface="Meiryo UI" panose="020B0604030504040204" pitchFamily="50" charset="-128"/>
                <a:ea typeface="Meiryo UI" panose="020B0604030504040204" pitchFamily="50" charset="-128"/>
              </a:rPr>
              <a:t>低グルコースエピソードに対する</a:t>
            </a:r>
            <a:endParaRPr kumimoji="1" lang="en-US" altLang="ja-JP" sz="1200"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警告行動の感度</a:t>
            </a:r>
          </a:p>
        </p:txBody>
      </p:sp>
      <p:sp>
        <p:nvSpPr>
          <p:cNvPr id="16" name="テキスト ボックス 15">
            <a:extLst>
              <a:ext uri="{FF2B5EF4-FFF2-40B4-BE49-F238E27FC236}">
                <a16:creationId xmlns:a16="http://schemas.microsoft.com/office/drawing/2014/main" id="{FCE57297-1393-4876-9DAC-E13A8687E122}"/>
              </a:ext>
            </a:extLst>
          </p:cNvPr>
          <p:cNvSpPr txBox="1"/>
          <p:nvPr/>
        </p:nvSpPr>
        <p:spPr>
          <a:xfrm>
            <a:off x="3776592" y="2548818"/>
            <a:ext cx="2186817" cy="461665"/>
          </a:xfrm>
          <a:prstGeom prst="rect">
            <a:avLst/>
          </a:prstGeom>
          <a:noFill/>
        </p:spPr>
        <p:txBody>
          <a:bodyPr wrap="none" rtlCol="0" anchor="ctr">
            <a:spAutoFit/>
          </a:bodyPr>
          <a:lstStyle/>
          <a:p>
            <a:pPr algn="ctr"/>
            <a:r>
              <a:rPr kumimoji="1" lang="ja-JP" altLang="en-US" sz="1200" b="1" dirty="0">
                <a:latin typeface="Meiryo UI" panose="020B0604030504040204" pitchFamily="50" charset="-128"/>
                <a:ea typeface="Meiryo UI" panose="020B0604030504040204" pitchFamily="50" charset="-128"/>
              </a:rPr>
              <a:t>高グルコースエピソードに対する</a:t>
            </a:r>
            <a:endParaRPr kumimoji="1" lang="en-US" altLang="ja-JP" sz="1200"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警告行動の感度</a:t>
            </a:r>
          </a:p>
        </p:txBody>
      </p:sp>
      <p:sp>
        <p:nvSpPr>
          <p:cNvPr id="18" name="テキスト ボックス 17">
            <a:extLst>
              <a:ext uri="{FF2B5EF4-FFF2-40B4-BE49-F238E27FC236}">
                <a16:creationId xmlns:a16="http://schemas.microsoft.com/office/drawing/2014/main" id="{DD33FF4A-A114-4E3F-8A56-5EE3A22BF83B}"/>
              </a:ext>
            </a:extLst>
          </p:cNvPr>
          <p:cNvSpPr txBox="1"/>
          <p:nvPr/>
        </p:nvSpPr>
        <p:spPr>
          <a:xfrm>
            <a:off x="6667374" y="2548818"/>
            <a:ext cx="1792477" cy="461665"/>
          </a:xfrm>
          <a:prstGeom prst="rect">
            <a:avLst/>
          </a:prstGeom>
          <a:noFill/>
        </p:spPr>
        <p:txBody>
          <a:bodyPr wrap="none" rtlCol="0" anchor="ctr">
            <a:spAutoFit/>
          </a:bodyPr>
          <a:lstStyle/>
          <a:p>
            <a:pPr algn="ctr"/>
            <a:r>
              <a:rPr kumimoji="1" lang="ja-JP" altLang="en-US" sz="1200" b="1" dirty="0">
                <a:latin typeface="Meiryo UI" panose="020B0604030504040204" pitchFamily="50" charset="-128"/>
                <a:ea typeface="Meiryo UI" panose="020B0604030504040204" pitchFamily="50" charset="-128"/>
              </a:rPr>
              <a:t>範囲外エピソードに対する</a:t>
            </a:r>
            <a:endParaRPr kumimoji="1" lang="en-US" altLang="ja-JP" sz="1200"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警告行動の陽性的中率</a:t>
            </a:r>
          </a:p>
        </p:txBody>
      </p:sp>
      <p:sp>
        <p:nvSpPr>
          <p:cNvPr id="25" name="テキスト ボックス 24">
            <a:extLst>
              <a:ext uri="{FF2B5EF4-FFF2-40B4-BE49-F238E27FC236}">
                <a16:creationId xmlns:a16="http://schemas.microsoft.com/office/drawing/2014/main" id="{EDB391B9-63C7-467A-8D39-93F6F710CD5D}"/>
              </a:ext>
            </a:extLst>
          </p:cNvPr>
          <p:cNvSpPr txBox="1"/>
          <p:nvPr/>
        </p:nvSpPr>
        <p:spPr>
          <a:xfrm>
            <a:off x="915352" y="2835343"/>
            <a:ext cx="641522" cy="2879571"/>
          </a:xfrm>
          <a:prstGeom prst="rect">
            <a:avLst/>
          </a:prstGeom>
          <a:noFill/>
        </p:spPr>
        <p:txBody>
          <a:bodyPr wrap="none" rtlCol="0" anchor="t">
            <a:spAutoFit/>
          </a:bodyPr>
          <a:lstStyle/>
          <a:p>
            <a:pPr>
              <a:lnSpc>
                <a:spcPct val="285000"/>
              </a:lnSpc>
            </a:pPr>
            <a:r>
              <a:rPr kumimoji="1" lang="en-US" altLang="ja-JP" sz="800" dirty="0">
                <a:latin typeface="Meiryo UI" panose="020B0604030504040204" pitchFamily="50" charset="-128"/>
                <a:ea typeface="Meiryo UI" panose="020B0604030504040204" pitchFamily="50" charset="-128"/>
              </a:rPr>
              <a:t>1(10/24)</a:t>
            </a:r>
          </a:p>
          <a:p>
            <a:pPr>
              <a:lnSpc>
                <a:spcPct val="285000"/>
              </a:lnSpc>
            </a:pPr>
            <a:r>
              <a:rPr kumimoji="1" lang="en-US" altLang="ja-JP" sz="800" dirty="0">
                <a:latin typeface="Meiryo UI" panose="020B0604030504040204" pitchFamily="50" charset="-128"/>
                <a:ea typeface="Meiryo UI" panose="020B0604030504040204" pitchFamily="50" charset="-128"/>
              </a:rPr>
              <a:t>2(3/9)</a:t>
            </a:r>
          </a:p>
          <a:p>
            <a:pPr>
              <a:lnSpc>
                <a:spcPct val="285000"/>
              </a:lnSpc>
            </a:pPr>
            <a:r>
              <a:rPr kumimoji="1" lang="en-US" altLang="ja-JP" sz="800" dirty="0">
                <a:latin typeface="Meiryo UI" panose="020B0604030504040204" pitchFamily="50" charset="-128"/>
                <a:ea typeface="Meiryo UI" panose="020B0604030504040204" pitchFamily="50" charset="-128"/>
              </a:rPr>
              <a:t>3(5/8)</a:t>
            </a:r>
          </a:p>
          <a:p>
            <a:pPr>
              <a:lnSpc>
                <a:spcPct val="285000"/>
              </a:lnSpc>
            </a:pPr>
            <a:r>
              <a:rPr kumimoji="1" lang="en-US" altLang="ja-JP" sz="800" dirty="0">
                <a:latin typeface="Meiryo UI" panose="020B0604030504040204" pitchFamily="50" charset="-128"/>
                <a:ea typeface="Meiryo UI" panose="020B0604030504040204" pitchFamily="50" charset="-128"/>
              </a:rPr>
              <a:t>4(4/7)</a:t>
            </a:r>
          </a:p>
          <a:p>
            <a:pPr>
              <a:lnSpc>
                <a:spcPct val="285000"/>
              </a:lnSpc>
            </a:pPr>
            <a:r>
              <a:rPr kumimoji="1" lang="en-US" altLang="ja-JP" sz="800" dirty="0">
                <a:latin typeface="Meiryo UI" panose="020B0604030504040204" pitchFamily="50" charset="-128"/>
                <a:ea typeface="Meiryo UI" panose="020B0604030504040204" pitchFamily="50" charset="-128"/>
              </a:rPr>
              <a:t>5(11/12)</a:t>
            </a:r>
          </a:p>
          <a:p>
            <a:pPr>
              <a:lnSpc>
                <a:spcPct val="285000"/>
              </a:lnSpc>
            </a:pPr>
            <a:r>
              <a:rPr kumimoji="1" lang="en-US" altLang="ja-JP" sz="800" dirty="0">
                <a:latin typeface="Meiryo UI" panose="020B0604030504040204" pitchFamily="50" charset="-128"/>
                <a:ea typeface="Meiryo UI" panose="020B0604030504040204" pitchFamily="50" charset="-128"/>
              </a:rPr>
              <a:t>6(1/2)</a:t>
            </a:r>
          </a:p>
          <a:p>
            <a:pPr>
              <a:lnSpc>
                <a:spcPct val="285000"/>
              </a:lnSpc>
            </a:pPr>
            <a:r>
              <a:rPr kumimoji="1" lang="en-US" altLang="ja-JP" sz="800" dirty="0">
                <a:latin typeface="Meiryo UI" panose="020B0604030504040204" pitchFamily="50" charset="-128"/>
                <a:ea typeface="Meiryo UI" panose="020B0604030504040204" pitchFamily="50" charset="-128"/>
              </a:rPr>
              <a:t>7(8/17)</a:t>
            </a:r>
          </a:p>
          <a:p>
            <a:pPr>
              <a:lnSpc>
                <a:spcPct val="285000"/>
              </a:lnSpc>
            </a:pPr>
            <a:r>
              <a:rPr kumimoji="1" lang="en-US" altLang="ja-JP" sz="800" dirty="0">
                <a:latin typeface="Meiryo UI" panose="020B0604030504040204" pitchFamily="50" charset="-128"/>
                <a:ea typeface="Meiryo UI" panose="020B0604030504040204" pitchFamily="50" charset="-128"/>
              </a:rPr>
              <a:t>8(7/11)</a:t>
            </a:r>
            <a:endParaRPr kumimoji="1" lang="ja-JP" altLang="en-US" sz="800"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18F25D3-E769-4649-8987-27A857713CBC}"/>
              </a:ext>
            </a:extLst>
          </p:cNvPr>
          <p:cNvSpPr txBox="1"/>
          <p:nvPr/>
        </p:nvSpPr>
        <p:spPr>
          <a:xfrm>
            <a:off x="3603904" y="2835343"/>
            <a:ext cx="577402" cy="2831865"/>
          </a:xfrm>
          <a:prstGeom prst="rect">
            <a:avLst/>
          </a:prstGeom>
          <a:noFill/>
        </p:spPr>
        <p:txBody>
          <a:bodyPr wrap="none" rtlCol="0" anchor="t">
            <a:spAutoFit/>
          </a:bodyPr>
          <a:lstStyle/>
          <a:p>
            <a:pPr>
              <a:lnSpc>
                <a:spcPct val="285000"/>
              </a:lnSpc>
            </a:pPr>
            <a:r>
              <a:rPr kumimoji="1" lang="en-US" altLang="ja-JP" sz="800" dirty="0">
                <a:latin typeface="Meiryo UI" panose="020B0604030504040204" pitchFamily="50" charset="-128"/>
                <a:ea typeface="Meiryo UI" panose="020B0604030504040204" pitchFamily="50" charset="-128"/>
              </a:rPr>
              <a:t>1(6/15)</a:t>
            </a:r>
          </a:p>
          <a:p>
            <a:pPr>
              <a:lnSpc>
                <a:spcPct val="285000"/>
              </a:lnSpc>
            </a:pPr>
            <a:r>
              <a:rPr kumimoji="1" lang="en-US" altLang="ja-JP" sz="800" dirty="0">
                <a:latin typeface="Meiryo UI" panose="020B0604030504040204" pitchFamily="50" charset="-128"/>
                <a:ea typeface="Meiryo UI" panose="020B0604030504040204" pitchFamily="50" charset="-128"/>
              </a:rPr>
              <a:t>2(3/6)</a:t>
            </a:r>
          </a:p>
          <a:p>
            <a:pPr>
              <a:lnSpc>
                <a:spcPct val="285000"/>
              </a:lnSpc>
            </a:pPr>
            <a:r>
              <a:rPr kumimoji="1" lang="en-US" altLang="ja-JP" sz="800" dirty="0">
                <a:latin typeface="Meiryo UI" panose="020B0604030504040204" pitchFamily="50" charset="-128"/>
                <a:ea typeface="Meiryo UI" panose="020B0604030504040204" pitchFamily="50" charset="-128"/>
              </a:rPr>
              <a:t>3(2/4)</a:t>
            </a:r>
          </a:p>
          <a:p>
            <a:pPr>
              <a:lnSpc>
                <a:spcPct val="285000"/>
              </a:lnSpc>
            </a:pPr>
            <a:r>
              <a:rPr kumimoji="1" lang="en-US" altLang="ja-JP" sz="800" dirty="0">
                <a:latin typeface="Meiryo UI" panose="020B0604030504040204" pitchFamily="50" charset="-128"/>
                <a:ea typeface="Meiryo UI" panose="020B0604030504040204" pitchFamily="50" charset="-128"/>
              </a:rPr>
              <a:t>4(5/11)</a:t>
            </a:r>
          </a:p>
          <a:p>
            <a:pPr>
              <a:lnSpc>
                <a:spcPct val="285000"/>
              </a:lnSpc>
            </a:pPr>
            <a:r>
              <a:rPr kumimoji="1" lang="en-US" altLang="ja-JP" sz="800" dirty="0">
                <a:latin typeface="Meiryo UI" panose="020B0604030504040204" pitchFamily="50" charset="-128"/>
                <a:ea typeface="Meiryo UI" panose="020B0604030504040204" pitchFamily="50" charset="-128"/>
              </a:rPr>
              <a:t>5(1/5)</a:t>
            </a:r>
          </a:p>
          <a:p>
            <a:pPr>
              <a:lnSpc>
                <a:spcPct val="285000"/>
              </a:lnSpc>
            </a:pPr>
            <a:r>
              <a:rPr kumimoji="1" lang="en-US" altLang="ja-JP" sz="800" dirty="0">
                <a:latin typeface="Meiryo UI" panose="020B0604030504040204" pitchFamily="50" charset="-128"/>
                <a:ea typeface="Meiryo UI" panose="020B0604030504040204" pitchFamily="50" charset="-128"/>
              </a:rPr>
              <a:t>6(3/12)</a:t>
            </a:r>
          </a:p>
          <a:p>
            <a:pPr>
              <a:lnSpc>
                <a:spcPct val="285000"/>
              </a:lnSpc>
            </a:pPr>
            <a:r>
              <a:rPr kumimoji="1" lang="en-US" altLang="ja-JP" sz="800" dirty="0">
                <a:latin typeface="Meiryo UI" panose="020B0604030504040204" pitchFamily="50" charset="-128"/>
                <a:ea typeface="Meiryo UI" panose="020B0604030504040204" pitchFamily="50" charset="-128"/>
              </a:rPr>
              <a:t>7(2/6)</a:t>
            </a:r>
          </a:p>
          <a:p>
            <a:pPr>
              <a:lnSpc>
                <a:spcPct val="285000"/>
              </a:lnSpc>
            </a:pPr>
            <a:r>
              <a:rPr kumimoji="1" lang="en-US" altLang="ja-JP" sz="800" dirty="0">
                <a:latin typeface="Meiryo UI" panose="020B0604030504040204" pitchFamily="50" charset="-128"/>
                <a:ea typeface="Meiryo UI" panose="020B0604030504040204" pitchFamily="50" charset="-128"/>
              </a:rPr>
              <a:t>8(1/4)</a:t>
            </a:r>
            <a:endParaRPr kumimoji="1" lang="ja-JP" altLang="en-US" sz="800" dirty="0">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7767DB99-B7FB-421A-B3F6-2ABBE82747A5}"/>
              </a:ext>
            </a:extLst>
          </p:cNvPr>
          <p:cNvSpPr txBox="1"/>
          <p:nvPr/>
        </p:nvSpPr>
        <p:spPr>
          <a:xfrm>
            <a:off x="6122567" y="2835343"/>
            <a:ext cx="641522" cy="2831865"/>
          </a:xfrm>
          <a:prstGeom prst="rect">
            <a:avLst/>
          </a:prstGeom>
          <a:noFill/>
        </p:spPr>
        <p:txBody>
          <a:bodyPr wrap="none" rtlCol="0" anchor="t">
            <a:spAutoFit/>
          </a:bodyPr>
          <a:lstStyle/>
          <a:p>
            <a:pPr>
              <a:lnSpc>
                <a:spcPct val="285000"/>
              </a:lnSpc>
            </a:pPr>
            <a:r>
              <a:rPr kumimoji="1" lang="en-US" altLang="ja-JP" sz="800" dirty="0">
                <a:latin typeface="Meiryo UI" panose="020B0604030504040204" pitchFamily="50" charset="-128"/>
                <a:ea typeface="Meiryo UI" panose="020B0604030504040204" pitchFamily="50" charset="-128"/>
              </a:rPr>
              <a:t>1(30/64)</a:t>
            </a:r>
          </a:p>
          <a:p>
            <a:pPr>
              <a:lnSpc>
                <a:spcPct val="285000"/>
              </a:lnSpc>
            </a:pPr>
            <a:r>
              <a:rPr kumimoji="1" lang="en-US" altLang="ja-JP" sz="800" dirty="0">
                <a:latin typeface="Meiryo UI" panose="020B0604030504040204" pitchFamily="50" charset="-128"/>
                <a:ea typeface="Meiryo UI" panose="020B0604030504040204" pitchFamily="50" charset="-128"/>
              </a:rPr>
              <a:t>2(9/18)</a:t>
            </a:r>
          </a:p>
          <a:p>
            <a:pPr>
              <a:lnSpc>
                <a:spcPct val="285000"/>
              </a:lnSpc>
            </a:pPr>
            <a:r>
              <a:rPr kumimoji="1" lang="en-US" altLang="ja-JP" sz="800" dirty="0">
                <a:latin typeface="Meiryo UI" panose="020B0604030504040204" pitchFamily="50" charset="-128"/>
                <a:ea typeface="Meiryo UI" panose="020B0604030504040204" pitchFamily="50" charset="-128"/>
              </a:rPr>
              <a:t>3(8/14)</a:t>
            </a:r>
          </a:p>
          <a:p>
            <a:pPr>
              <a:lnSpc>
                <a:spcPct val="285000"/>
              </a:lnSpc>
            </a:pPr>
            <a:r>
              <a:rPr kumimoji="1" lang="en-US" altLang="ja-JP" sz="800" dirty="0">
                <a:latin typeface="Meiryo UI" panose="020B0604030504040204" pitchFamily="50" charset="-128"/>
                <a:ea typeface="Meiryo UI" panose="020B0604030504040204" pitchFamily="50" charset="-128"/>
              </a:rPr>
              <a:t>4(28/40)</a:t>
            </a:r>
          </a:p>
          <a:p>
            <a:pPr>
              <a:lnSpc>
                <a:spcPct val="285000"/>
              </a:lnSpc>
            </a:pPr>
            <a:r>
              <a:rPr kumimoji="1" lang="en-US" altLang="ja-JP" sz="800" dirty="0">
                <a:latin typeface="Meiryo UI" panose="020B0604030504040204" pitchFamily="50" charset="-128"/>
                <a:ea typeface="Meiryo UI" panose="020B0604030504040204" pitchFamily="50" charset="-128"/>
              </a:rPr>
              <a:t>5(10/25)</a:t>
            </a:r>
          </a:p>
          <a:p>
            <a:pPr>
              <a:lnSpc>
                <a:spcPct val="285000"/>
              </a:lnSpc>
            </a:pPr>
            <a:r>
              <a:rPr kumimoji="1" lang="en-US" altLang="ja-JP" sz="800" dirty="0">
                <a:latin typeface="Meiryo UI" panose="020B0604030504040204" pitchFamily="50" charset="-128"/>
                <a:ea typeface="Meiryo UI" panose="020B0604030504040204" pitchFamily="50" charset="-128"/>
              </a:rPr>
              <a:t>6(27/41)</a:t>
            </a:r>
          </a:p>
          <a:p>
            <a:pPr>
              <a:lnSpc>
                <a:spcPct val="285000"/>
              </a:lnSpc>
            </a:pPr>
            <a:r>
              <a:rPr kumimoji="1" lang="en-US" altLang="ja-JP" sz="800" dirty="0">
                <a:latin typeface="Meiryo UI" panose="020B0604030504040204" pitchFamily="50" charset="-128"/>
                <a:ea typeface="Meiryo UI" panose="020B0604030504040204" pitchFamily="50" charset="-128"/>
              </a:rPr>
              <a:t>7(16/27)</a:t>
            </a:r>
          </a:p>
          <a:p>
            <a:pPr>
              <a:lnSpc>
                <a:spcPct val="285000"/>
              </a:lnSpc>
            </a:pPr>
            <a:r>
              <a:rPr kumimoji="1" lang="en-US" altLang="ja-JP" sz="800" dirty="0">
                <a:latin typeface="Meiryo UI" panose="020B0604030504040204" pitchFamily="50" charset="-128"/>
                <a:ea typeface="Meiryo UI" panose="020B0604030504040204" pitchFamily="50" charset="-128"/>
              </a:rPr>
              <a:t>8(10/24)</a:t>
            </a:r>
            <a:endParaRPr kumimoji="1" lang="ja-JP" altLang="en-US" sz="800"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F8D4EB48-A348-4068-AF1A-12370CF12977}"/>
              </a:ext>
            </a:extLst>
          </p:cNvPr>
          <p:cNvSpPr txBox="1"/>
          <p:nvPr/>
        </p:nvSpPr>
        <p:spPr>
          <a:xfrm>
            <a:off x="1010013" y="6082181"/>
            <a:ext cx="2342308" cy="430887"/>
          </a:xfrm>
          <a:prstGeom prst="rect">
            <a:avLst/>
          </a:prstGeom>
          <a:noFill/>
        </p:spPr>
        <p:txBody>
          <a:bodyPr wrap="none" rtlCol="0" anchor="ctr">
            <a:spAutoFit/>
          </a:bodyPr>
          <a:lstStyle/>
          <a:p>
            <a:pPr algn="ctr"/>
            <a:r>
              <a:rPr kumimoji="1" lang="ja-JP" altLang="en-US" sz="1100" b="1" dirty="0">
                <a:latin typeface="Meiryo UI" panose="020B0604030504040204" pitchFamily="50" charset="-128"/>
                <a:ea typeface="Meiryo UI" panose="020B0604030504040204" pitchFamily="50" charset="-128"/>
              </a:rPr>
              <a:t>低グルコースエピソードに対する</a:t>
            </a:r>
            <a:endParaRPr kumimoji="1" lang="en-US" altLang="ja-JP" sz="1100" b="1" dirty="0">
              <a:latin typeface="Meiryo UI" panose="020B0604030504040204" pitchFamily="50" charset="-128"/>
              <a:ea typeface="Meiryo UI" panose="020B0604030504040204" pitchFamily="50" charset="-128"/>
            </a:endParaRPr>
          </a:p>
          <a:p>
            <a:pPr algn="ctr"/>
            <a:r>
              <a:rPr kumimoji="1" lang="ja-JP" altLang="en-US" sz="1100" b="1" dirty="0">
                <a:latin typeface="Meiryo UI" panose="020B0604030504040204" pitchFamily="50" charset="-128"/>
                <a:ea typeface="Meiryo UI" panose="020B0604030504040204" pitchFamily="50" charset="-128"/>
              </a:rPr>
              <a:t>警告行動の感度</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平均値</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55.9</a:t>
            </a:r>
            <a:r>
              <a:rPr kumimoji="1" lang="ja-JP" altLang="en-US" sz="1100" b="1" dirty="0">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B3BEA6D2-6980-4F6D-A22F-3EEE8EB4DB90}"/>
              </a:ext>
            </a:extLst>
          </p:cNvPr>
          <p:cNvSpPr txBox="1"/>
          <p:nvPr/>
        </p:nvSpPr>
        <p:spPr>
          <a:xfrm>
            <a:off x="3695945" y="6084128"/>
            <a:ext cx="2342309" cy="430887"/>
          </a:xfrm>
          <a:prstGeom prst="rect">
            <a:avLst/>
          </a:prstGeom>
          <a:noFill/>
        </p:spPr>
        <p:txBody>
          <a:bodyPr wrap="none" rtlCol="0" anchor="ctr">
            <a:spAutoFit/>
          </a:bodyPr>
          <a:lstStyle/>
          <a:p>
            <a:pPr algn="ctr"/>
            <a:r>
              <a:rPr kumimoji="1" lang="ja-JP" altLang="en-US" sz="1100" b="1" dirty="0">
                <a:latin typeface="Meiryo UI" panose="020B0604030504040204" pitchFamily="50" charset="-128"/>
                <a:ea typeface="Meiryo UI" panose="020B0604030504040204" pitchFamily="50" charset="-128"/>
              </a:rPr>
              <a:t>高グルコースエピソードに対する</a:t>
            </a:r>
            <a:endParaRPr kumimoji="1" lang="en-US" altLang="ja-JP" sz="1100" b="1" dirty="0">
              <a:latin typeface="Meiryo UI" panose="020B0604030504040204" pitchFamily="50" charset="-128"/>
              <a:ea typeface="Meiryo UI" panose="020B0604030504040204" pitchFamily="50" charset="-128"/>
            </a:endParaRPr>
          </a:p>
          <a:p>
            <a:pPr algn="ctr"/>
            <a:r>
              <a:rPr kumimoji="1" lang="ja-JP" altLang="en-US" sz="1100" b="1" dirty="0">
                <a:latin typeface="Meiryo UI" panose="020B0604030504040204" pitchFamily="50" charset="-128"/>
                <a:ea typeface="Meiryo UI" panose="020B0604030504040204" pitchFamily="50" charset="-128"/>
              </a:rPr>
              <a:t>警告行動の感度</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平均値</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36.4</a:t>
            </a:r>
            <a:r>
              <a:rPr kumimoji="1" lang="ja-JP" altLang="en-US" sz="1100" b="1" dirty="0">
                <a:latin typeface="Meiryo UI" panose="020B0604030504040204" pitchFamily="50" charset="-128"/>
                <a:ea typeface="Meiryo UI" panose="020B0604030504040204" pitchFamily="50" charset="-128"/>
              </a:rPr>
              <a:t>％</a:t>
            </a:r>
          </a:p>
        </p:txBody>
      </p:sp>
      <p:sp>
        <p:nvSpPr>
          <p:cNvPr id="44" name="テキスト ボックス 43">
            <a:extLst>
              <a:ext uri="{FF2B5EF4-FFF2-40B4-BE49-F238E27FC236}">
                <a16:creationId xmlns:a16="http://schemas.microsoft.com/office/drawing/2014/main" id="{508E3FF1-28CF-496D-B767-324AB86901B0}"/>
              </a:ext>
            </a:extLst>
          </p:cNvPr>
          <p:cNvSpPr txBox="1"/>
          <p:nvPr/>
        </p:nvSpPr>
        <p:spPr>
          <a:xfrm>
            <a:off x="6217201" y="6063913"/>
            <a:ext cx="2765501" cy="430887"/>
          </a:xfrm>
          <a:prstGeom prst="rect">
            <a:avLst/>
          </a:prstGeom>
          <a:noFill/>
        </p:spPr>
        <p:txBody>
          <a:bodyPr wrap="none" rtlCol="0" anchor="ctr">
            <a:spAutoFit/>
          </a:bodyPr>
          <a:lstStyle/>
          <a:p>
            <a:pPr algn="ctr"/>
            <a:r>
              <a:rPr kumimoji="1" lang="ja-JP" altLang="en-US" sz="1100" b="1" dirty="0">
                <a:latin typeface="Meiryo UI" panose="020B0604030504040204" pitchFamily="50" charset="-128"/>
                <a:ea typeface="Meiryo UI" panose="020B0604030504040204" pitchFamily="50" charset="-128"/>
              </a:rPr>
              <a:t>範囲外エピソードに対する</a:t>
            </a:r>
            <a:endParaRPr kumimoji="1" lang="en-US" altLang="ja-JP" sz="1100" b="1" dirty="0">
              <a:latin typeface="Meiryo UI" panose="020B0604030504040204" pitchFamily="50" charset="-128"/>
              <a:ea typeface="Meiryo UI" panose="020B0604030504040204" pitchFamily="50" charset="-128"/>
            </a:endParaRPr>
          </a:p>
          <a:p>
            <a:pPr algn="ctr"/>
            <a:r>
              <a:rPr kumimoji="1" lang="ja-JP" altLang="en-US" sz="1100" b="1" dirty="0">
                <a:latin typeface="Meiryo UI" panose="020B0604030504040204" pitchFamily="50" charset="-128"/>
                <a:ea typeface="Meiryo UI" panose="020B0604030504040204" pitchFamily="50" charset="-128"/>
              </a:rPr>
              <a:t>警告行動の陽性的中率</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平均値</a:t>
            </a: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69.7</a:t>
            </a:r>
            <a:r>
              <a:rPr kumimoji="1" lang="ja-JP" altLang="en-US" sz="1100" b="1" dirty="0">
                <a:latin typeface="Meiryo UI" panose="020B0604030504040204" pitchFamily="50" charset="-128"/>
                <a:ea typeface="Meiryo UI" panose="020B0604030504040204" pitchFamily="50" charset="-128"/>
              </a:rPr>
              <a:t>％</a:t>
            </a:r>
          </a:p>
        </p:txBody>
      </p:sp>
      <p:pic>
        <p:nvPicPr>
          <p:cNvPr id="8" name="グラフィックス 7">
            <a:extLst>
              <a:ext uri="{FF2B5EF4-FFF2-40B4-BE49-F238E27FC236}">
                <a16:creationId xmlns:a16="http://schemas.microsoft.com/office/drawing/2014/main" id="{809DBEE0-2471-44B5-BF6C-20EF1B87B20F}"/>
              </a:ext>
            </a:extLst>
          </p:cNvPr>
          <p:cNvPicPr preferRelativeResize="0">
            <a:picLocks/>
          </p:cNvPicPr>
          <p:nvPr/>
        </p:nvPicPr>
        <p:blipFill>
          <a:blip r:embed="rId2">
            <a:extLst>
              <a:ext uri="{96DAC541-7B7A-43D3-8B79-37D633B846F1}">
                <asvg:svgBlip xmlns:asvg="http://schemas.microsoft.com/office/drawing/2016/SVG/main" r:embed="rId3"/>
              </a:ext>
            </a:extLst>
          </a:blip>
          <a:stretch>
            <a:fillRect/>
          </a:stretch>
        </p:blipFill>
        <p:spPr>
          <a:xfrm>
            <a:off x="1387275" y="3062827"/>
            <a:ext cx="6988629" cy="2599200"/>
          </a:xfrm>
          <a:prstGeom prst="rect">
            <a:avLst/>
          </a:prstGeom>
        </p:spPr>
      </p:pic>
      <p:sp>
        <p:nvSpPr>
          <p:cNvPr id="21" name="テキスト ボックス 20">
            <a:extLst>
              <a:ext uri="{FF2B5EF4-FFF2-40B4-BE49-F238E27FC236}">
                <a16:creationId xmlns:a16="http://schemas.microsoft.com/office/drawing/2014/main" id="{917C272F-DA64-449D-971B-A8EC6337CA83}"/>
              </a:ext>
            </a:extLst>
          </p:cNvPr>
          <p:cNvSpPr txBox="1"/>
          <p:nvPr/>
        </p:nvSpPr>
        <p:spPr>
          <a:xfrm rot="16200000">
            <a:off x="-130043" y="4076613"/>
            <a:ext cx="1787669" cy="492443"/>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パートナー</a:t>
            </a:r>
            <a:r>
              <a:rPr kumimoji="1" lang="en-US" altLang="ja-JP" sz="1000" b="1" dirty="0">
                <a:latin typeface="Meiryo UI" panose="020B0604030504040204" pitchFamily="50" charset="-128"/>
                <a:ea typeface="Meiryo UI" panose="020B0604030504040204" pitchFamily="50" charset="-128"/>
              </a:rPr>
              <a:t>No.</a:t>
            </a:r>
          </a:p>
          <a:p>
            <a:pPr algn="ctr"/>
            <a:r>
              <a:rPr kumimoji="1" lang="ja-JP" altLang="en-US" sz="800" u="sng" dirty="0">
                <a:latin typeface="Meiryo UI" panose="020B0604030504040204" pitchFamily="50" charset="-128"/>
                <a:ea typeface="Meiryo UI" panose="020B0604030504040204" pitchFamily="50" charset="-128"/>
              </a:rPr>
              <a:t>警告行動のあった低グルコースエピソード</a:t>
            </a:r>
            <a:endParaRPr kumimoji="1" lang="en-US" altLang="ja-JP" sz="800" u="sng" dirty="0">
              <a:latin typeface="Meiryo UI" panose="020B0604030504040204" pitchFamily="50" charset="-128"/>
              <a:ea typeface="Meiryo UI" panose="020B0604030504040204" pitchFamily="50" charset="-128"/>
            </a:endParaRPr>
          </a:p>
          <a:p>
            <a:pPr algn="ctr"/>
            <a:r>
              <a:rPr kumimoji="1" lang="ja-JP" altLang="en-US" sz="800" dirty="0">
                <a:latin typeface="Meiryo UI" panose="020B0604030504040204" pitchFamily="50" charset="-128"/>
                <a:ea typeface="Meiryo UI" panose="020B0604030504040204" pitchFamily="50" charset="-128"/>
              </a:rPr>
              <a:t>低グルコースエピソード</a:t>
            </a:r>
          </a:p>
        </p:txBody>
      </p:sp>
      <p:sp>
        <p:nvSpPr>
          <p:cNvPr id="23" name="テキスト ボックス 22">
            <a:extLst>
              <a:ext uri="{FF2B5EF4-FFF2-40B4-BE49-F238E27FC236}">
                <a16:creationId xmlns:a16="http://schemas.microsoft.com/office/drawing/2014/main" id="{5A6022E4-0320-46A8-975C-342061FFFD7B}"/>
              </a:ext>
            </a:extLst>
          </p:cNvPr>
          <p:cNvSpPr txBox="1"/>
          <p:nvPr/>
        </p:nvSpPr>
        <p:spPr>
          <a:xfrm rot="16200000">
            <a:off x="2548040" y="4076613"/>
            <a:ext cx="1821332" cy="492443"/>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パートナー</a:t>
            </a:r>
            <a:r>
              <a:rPr kumimoji="1" lang="en-US" altLang="ja-JP" sz="1000" b="1" dirty="0">
                <a:latin typeface="Meiryo UI" panose="020B0604030504040204" pitchFamily="50" charset="-128"/>
                <a:ea typeface="Meiryo UI" panose="020B0604030504040204" pitchFamily="50" charset="-128"/>
              </a:rPr>
              <a:t>No.</a:t>
            </a:r>
          </a:p>
          <a:p>
            <a:pPr algn="ctr"/>
            <a:r>
              <a:rPr kumimoji="1" lang="ja-JP" altLang="en-US" sz="800" u="sng" dirty="0">
                <a:latin typeface="Meiryo UI" panose="020B0604030504040204" pitchFamily="50" charset="-128"/>
                <a:ea typeface="Meiryo UI" panose="020B0604030504040204" pitchFamily="50" charset="-128"/>
              </a:rPr>
              <a:t>警告行動のあった高グルコースエピソード</a:t>
            </a:r>
            <a:endParaRPr kumimoji="1" lang="en-US" altLang="ja-JP" sz="800" u="sng" dirty="0">
              <a:latin typeface="Meiryo UI" panose="020B0604030504040204" pitchFamily="50" charset="-128"/>
              <a:ea typeface="Meiryo UI" panose="020B0604030504040204" pitchFamily="50" charset="-128"/>
            </a:endParaRPr>
          </a:p>
          <a:p>
            <a:pPr algn="ctr"/>
            <a:r>
              <a:rPr kumimoji="1" lang="ja-JP" altLang="en-US" sz="800" dirty="0">
                <a:latin typeface="Meiryo UI" panose="020B0604030504040204" pitchFamily="50" charset="-128"/>
                <a:ea typeface="Meiryo UI" panose="020B0604030504040204" pitchFamily="50" charset="-128"/>
              </a:rPr>
              <a:t>高グルコースエピソード</a:t>
            </a:r>
          </a:p>
        </p:txBody>
      </p:sp>
      <p:sp>
        <p:nvSpPr>
          <p:cNvPr id="24" name="テキスト ボックス 23">
            <a:extLst>
              <a:ext uri="{FF2B5EF4-FFF2-40B4-BE49-F238E27FC236}">
                <a16:creationId xmlns:a16="http://schemas.microsoft.com/office/drawing/2014/main" id="{6BAC6B20-E232-4BD4-956A-8AF287D0B821}"/>
              </a:ext>
            </a:extLst>
          </p:cNvPr>
          <p:cNvSpPr txBox="1"/>
          <p:nvPr/>
        </p:nvSpPr>
        <p:spPr>
          <a:xfrm rot="16200000">
            <a:off x="5209180" y="4076613"/>
            <a:ext cx="1595310" cy="492443"/>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パートナー</a:t>
            </a:r>
            <a:r>
              <a:rPr kumimoji="1" lang="en-US" altLang="ja-JP" sz="1000" b="1" dirty="0">
                <a:latin typeface="Meiryo UI" panose="020B0604030504040204" pitchFamily="50" charset="-128"/>
                <a:ea typeface="Meiryo UI" panose="020B0604030504040204" pitchFamily="50" charset="-128"/>
              </a:rPr>
              <a:t>No.</a:t>
            </a:r>
          </a:p>
          <a:p>
            <a:pPr algn="ctr"/>
            <a:r>
              <a:rPr kumimoji="1" lang="ja-JP" altLang="en-US" sz="800" u="sng" dirty="0">
                <a:latin typeface="Meiryo UI" panose="020B0604030504040204" pitchFamily="50" charset="-128"/>
                <a:ea typeface="Meiryo UI" panose="020B0604030504040204" pitchFamily="50" charset="-128"/>
              </a:rPr>
              <a:t>範囲外エピソード中の警告行動数</a:t>
            </a:r>
            <a:endParaRPr kumimoji="1" lang="en-US" altLang="ja-JP" sz="800" u="sng" dirty="0">
              <a:latin typeface="Meiryo UI" panose="020B0604030504040204" pitchFamily="50" charset="-128"/>
              <a:ea typeface="Meiryo UI" panose="020B0604030504040204" pitchFamily="50" charset="-128"/>
            </a:endParaRPr>
          </a:p>
          <a:p>
            <a:pPr algn="ctr"/>
            <a:r>
              <a:rPr kumimoji="1" lang="ja-JP" altLang="en-US" sz="800" dirty="0">
                <a:latin typeface="Meiryo UI" panose="020B0604030504040204" pitchFamily="50" charset="-128"/>
                <a:ea typeface="Meiryo UI" panose="020B0604030504040204" pitchFamily="50" charset="-128"/>
              </a:rPr>
              <a:t>警告行動数</a:t>
            </a:r>
          </a:p>
        </p:txBody>
      </p:sp>
      <p:grpSp>
        <p:nvGrpSpPr>
          <p:cNvPr id="10" name="グループ化 9">
            <a:extLst>
              <a:ext uri="{FF2B5EF4-FFF2-40B4-BE49-F238E27FC236}">
                <a16:creationId xmlns:a16="http://schemas.microsoft.com/office/drawing/2014/main" id="{1BD5EF4B-F250-4797-AD09-38F8B8B57930}"/>
              </a:ext>
            </a:extLst>
          </p:cNvPr>
          <p:cNvGrpSpPr/>
          <p:nvPr/>
        </p:nvGrpSpPr>
        <p:grpSpPr>
          <a:xfrm>
            <a:off x="1311898" y="5544513"/>
            <a:ext cx="1904396" cy="405087"/>
            <a:chOff x="1311898" y="5544513"/>
            <a:chExt cx="1904396" cy="405087"/>
          </a:xfrm>
        </p:grpSpPr>
        <p:sp>
          <p:nvSpPr>
            <p:cNvPr id="30" name="テキスト ボックス 29">
              <a:extLst>
                <a:ext uri="{FF2B5EF4-FFF2-40B4-BE49-F238E27FC236}">
                  <a16:creationId xmlns:a16="http://schemas.microsoft.com/office/drawing/2014/main" id="{FFE94438-B315-4D66-833B-790E47CF9AFE}"/>
                </a:ext>
              </a:extLst>
            </p:cNvPr>
            <p:cNvSpPr txBox="1"/>
            <p:nvPr/>
          </p:nvSpPr>
          <p:spPr>
            <a:xfrm>
              <a:off x="1311898" y="5544513"/>
              <a:ext cx="1904396" cy="307777"/>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0</a:t>
              </a:r>
              <a:r>
                <a:rPr kumimoji="1" lang="en-US" altLang="ja-JP" sz="14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10</a:t>
              </a:r>
              <a:r>
                <a:rPr kumimoji="1" lang="en-US" altLang="ja-JP" sz="14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20</a:t>
              </a:r>
              <a:r>
                <a:rPr kumimoji="1" lang="en-US" altLang="ja-JP" sz="12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30</a:t>
              </a:r>
              <a:r>
                <a:rPr kumimoji="1" lang="en-US" altLang="ja-JP" sz="105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40 50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60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70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80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90</a:t>
              </a:r>
              <a:endParaRPr kumimoji="1" lang="ja-JP" altLang="en-US" sz="800" dirty="0">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01BB702A-3808-4F8F-9343-9B44CAE209AB}"/>
                </a:ext>
              </a:extLst>
            </p:cNvPr>
            <p:cNvSpPr txBox="1"/>
            <p:nvPr/>
          </p:nvSpPr>
          <p:spPr>
            <a:xfrm>
              <a:off x="2051207" y="5734156"/>
              <a:ext cx="450862" cy="215444"/>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grpSp>
      <p:grpSp>
        <p:nvGrpSpPr>
          <p:cNvPr id="32" name="グループ化 31">
            <a:extLst>
              <a:ext uri="{FF2B5EF4-FFF2-40B4-BE49-F238E27FC236}">
                <a16:creationId xmlns:a16="http://schemas.microsoft.com/office/drawing/2014/main" id="{27B74226-DD2D-4757-ADB2-F2A313FA23D3}"/>
              </a:ext>
            </a:extLst>
          </p:cNvPr>
          <p:cNvGrpSpPr/>
          <p:nvPr/>
        </p:nvGrpSpPr>
        <p:grpSpPr>
          <a:xfrm>
            <a:off x="3972685" y="5544513"/>
            <a:ext cx="1904396" cy="405087"/>
            <a:chOff x="1311898" y="5544513"/>
            <a:chExt cx="1904396" cy="405087"/>
          </a:xfrm>
        </p:grpSpPr>
        <p:sp>
          <p:nvSpPr>
            <p:cNvPr id="33" name="テキスト ボックス 32">
              <a:extLst>
                <a:ext uri="{FF2B5EF4-FFF2-40B4-BE49-F238E27FC236}">
                  <a16:creationId xmlns:a16="http://schemas.microsoft.com/office/drawing/2014/main" id="{BC8EC733-943F-4AAE-B074-FB76532D14AC}"/>
                </a:ext>
              </a:extLst>
            </p:cNvPr>
            <p:cNvSpPr txBox="1"/>
            <p:nvPr/>
          </p:nvSpPr>
          <p:spPr>
            <a:xfrm>
              <a:off x="1311898" y="5544513"/>
              <a:ext cx="1904396" cy="307777"/>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0</a:t>
              </a:r>
              <a:r>
                <a:rPr kumimoji="1" lang="en-US" altLang="ja-JP" sz="14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10</a:t>
              </a:r>
              <a:r>
                <a:rPr kumimoji="1" lang="en-US" altLang="ja-JP" sz="14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20</a:t>
              </a:r>
              <a:r>
                <a:rPr kumimoji="1" lang="en-US" altLang="ja-JP" sz="12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30</a:t>
              </a:r>
              <a:r>
                <a:rPr kumimoji="1" lang="en-US" altLang="ja-JP" sz="105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40 50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60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70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80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90</a:t>
              </a:r>
              <a:endParaRPr kumimoji="1" lang="ja-JP" altLang="en-US" sz="8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7119E538-7499-40D8-BB22-F49CCF10FE3F}"/>
                </a:ext>
              </a:extLst>
            </p:cNvPr>
            <p:cNvSpPr txBox="1"/>
            <p:nvPr/>
          </p:nvSpPr>
          <p:spPr>
            <a:xfrm>
              <a:off x="2051207" y="5734156"/>
              <a:ext cx="450862" cy="215444"/>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grpSp>
      <p:grpSp>
        <p:nvGrpSpPr>
          <p:cNvPr id="35" name="グループ化 34">
            <a:extLst>
              <a:ext uri="{FF2B5EF4-FFF2-40B4-BE49-F238E27FC236}">
                <a16:creationId xmlns:a16="http://schemas.microsoft.com/office/drawing/2014/main" id="{2E74594E-5CF9-48FF-BFA4-0FD8FBA73CC1}"/>
              </a:ext>
            </a:extLst>
          </p:cNvPr>
          <p:cNvGrpSpPr/>
          <p:nvPr/>
        </p:nvGrpSpPr>
        <p:grpSpPr>
          <a:xfrm>
            <a:off x="6589531" y="5544513"/>
            <a:ext cx="1904396" cy="405087"/>
            <a:chOff x="1311898" y="5544513"/>
            <a:chExt cx="1904396" cy="405087"/>
          </a:xfrm>
        </p:grpSpPr>
        <p:sp>
          <p:nvSpPr>
            <p:cNvPr id="36" name="テキスト ボックス 35">
              <a:extLst>
                <a:ext uri="{FF2B5EF4-FFF2-40B4-BE49-F238E27FC236}">
                  <a16:creationId xmlns:a16="http://schemas.microsoft.com/office/drawing/2014/main" id="{D0549618-FE5E-4DAB-9DA5-870DCF7ADA64}"/>
                </a:ext>
              </a:extLst>
            </p:cNvPr>
            <p:cNvSpPr txBox="1"/>
            <p:nvPr/>
          </p:nvSpPr>
          <p:spPr>
            <a:xfrm>
              <a:off x="1311898" y="5544513"/>
              <a:ext cx="1904396" cy="307777"/>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0</a:t>
              </a:r>
              <a:r>
                <a:rPr kumimoji="1" lang="en-US" altLang="ja-JP" sz="14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10</a:t>
              </a:r>
              <a:r>
                <a:rPr kumimoji="1" lang="en-US" altLang="ja-JP" sz="14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20</a:t>
              </a:r>
              <a:r>
                <a:rPr kumimoji="1" lang="en-US" altLang="ja-JP" sz="12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30</a:t>
              </a:r>
              <a:r>
                <a:rPr kumimoji="1" lang="en-US" altLang="ja-JP" sz="105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40 50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60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70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80</a:t>
              </a:r>
              <a:r>
                <a:rPr kumimoji="1" lang="en-US" altLang="ja-JP" sz="1100" dirty="0">
                  <a:latin typeface="Meiryo UI" panose="020B0604030504040204" pitchFamily="50" charset="-128"/>
                  <a:ea typeface="Meiryo UI" panose="020B0604030504040204" pitchFamily="50" charset="-128"/>
                </a:rPr>
                <a:t> </a:t>
              </a:r>
              <a:r>
                <a:rPr kumimoji="1" lang="en-US" altLang="ja-JP" sz="800" dirty="0">
                  <a:latin typeface="Meiryo UI" panose="020B0604030504040204" pitchFamily="50" charset="-128"/>
                  <a:ea typeface="Meiryo UI" panose="020B0604030504040204" pitchFamily="50" charset="-128"/>
                </a:rPr>
                <a:t>90</a:t>
              </a:r>
              <a:endParaRPr kumimoji="1" lang="ja-JP" altLang="en-US" sz="800"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F9E0E7AA-F779-402E-BB70-535DFBEAFDC1}"/>
                </a:ext>
              </a:extLst>
            </p:cNvPr>
            <p:cNvSpPr txBox="1"/>
            <p:nvPr/>
          </p:nvSpPr>
          <p:spPr>
            <a:xfrm>
              <a:off x="2051207" y="5734156"/>
              <a:ext cx="450862" cy="215444"/>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grpSp>
      <p:sp>
        <p:nvSpPr>
          <p:cNvPr id="39" name="テキスト ボックス 38">
            <a:extLst>
              <a:ext uri="{FF2B5EF4-FFF2-40B4-BE49-F238E27FC236}">
                <a16:creationId xmlns:a16="http://schemas.microsoft.com/office/drawing/2014/main" id="{CC5367D8-C19D-48A6-B57B-8865678B87C2}"/>
              </a:ext>
            </a:extLst>
          </p:cNvPr>
          <p:cNvSpPr txBox="1"/>
          <p:nvPr/>
        </p:nvSpPr>
        <p:spPr>
          <a:xfrm>
            <a:off x="1480172" y="5854830"/>
            <a:ext cx="1904396" cy="215444"/>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95%CIs    </a:t>
            </a:r>
            <a:r>
              <a:rPr kumimoji="1" lang="ja-JP" altLang="en-US" sz="800" b="1" dirty="0">
                <a:solidFill>
                  <a:srgbClr val="ED6C00"/>
                </a:solidFill>
                <a:latin typeface="Meiryo UI" panose="020B0604030504040204" pitchFamily="50" charset="-128"/>
                <a:ea typeface="Meiryo UI" panose="020B0604030504040204" pitchFamily="50" charset="-128"/>
              </a:rPr>
              <a:t>ー</a:t>
            </a:r>
            <a:r>
              <a:rPr kumimoji="1" lang="en-US" altLang="ja-JP" sz="800" dirty="0">
                <a:latin typeface="Meiryo UI" panose="020B0604030504040204" pitchFamily="50" charset="-128"/>
                <a:ea typeface="Meiryo UI" panose="020B0604030504040204" pitchFamily="50" charset="-128"/>
              </a:rPr>
              <a:t>Exact  </a:t>
            </a:r>
            <a:r>
              <a:rPr kumimoji="1" lang="ja-JP" altLang="en-US" sz="800" dirty="0">
                <a:solidFill>
                  <a:srgbClr val="F9C89B"/>
                </a:solidFill>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Overall </a:t>
            </a:r>
            <a:endParaRPr kumimoji="1" lang="ja-JP" altLang="en-US" sz="800"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319BD80A-5A8C-42BD-9901-9F47A898BC03}"/>
              </a:ext>
            </a:extLst>
          </p:cNvPr>
          <p:cNvSpPr txBox="1"/>
          <p:nvPr/>
        </p:nvSpPr>
        <p:spPr>
          <a:xfrm>
            <a:off x="4063767" y="5854830"/>
            <a:ext cx="1904396" cy="215444"/>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95%CIs    </a:t>
            </a:r>
            <a:r>
              <a:rPr kumimoji="1" lang="ja-JP" altLang="en-US" sz="800" b="1" dirty="0">
                <a:solidFill>
                  <a:srgbClr val="5976BA"/>
                </a:solidFill>
                <a:latin typeface="Meiryo UI" panose="020B0604030504040204" pitchFamily="50" charset="-128"/>
                <a:ea typeface="Meiryo UI" panose="020B0604030504040204" pitchFamily="50" charset="-128"/>
              </a:rPr>
              <a:t>ー</a:t>
            </a:r>
            <a:r>
              <a:rPr kumimoji="1" lang="en-US" altLang="ja-JP" sz="800" dirty="0">
                <a:latin typeface="Meiryo UI" panose="020B0604030504040204" pitchFamily="50" charset="-128"/>
                <a:ea typeface="Meiryo UI" panose="020B0604030504040204" pitchFamily="50" charset="-128"/>
              </a:rPr>
              <a:t>Exact  </a:t>
            </a:r>
            <a:r>
              <a:rPr kumimoji="1" lang="ja-JP" altLang="en-US" sz="800" dirty="0">
                <a:solidFill>
                  <a:srgbClr val="C0C6E4"/>
                </a:solidFill>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Overall </a:t>
            </a:r>
            <a:endParaRPr kumimoji="1" lang="ja-JP" altLang="en-US" sz="8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712107C4-EE67-4075-8A50-6FC0EE86B81D}"/>
              </a:ext>
            </a:extLst>
          </p:cNvPr>
          <p:cNvSpPr txBox="1"/>
          <p:nvPr/>
        </p:nvSpPr>
        <p:spPr>
          <a:xfrm>
            <a:off x="6704662" y="5854830"/>
            <a:ext cx="1904396" cy="215444"/>
          </a:xfrm>
          <a:prstGeom prst="rect">
            <a:avLst/>
          </a:prstGeom>
          <a:noFill/>
        </p:spPr>
        <p:txBody>
          <a:bodyPr wrap="square" rtlCol="0" anchor="t">
            <a:spAutoFit/>
          </a:bodyPr>
          <a:lstStyle/>
          <a:p>
            <a:r>
              <a:rPr kumimoji="1" lang="en-US" altLang="ja-JP" sz="800" dirty="0">
                <a:latin typeface="Meiryo UI" panose="020B0604030504040204" pitchFamily="50" charset="-128"/>
                <a:ea typeface="Meiryo UI" panose="020B0604030504040204" pitchFamily="50" charset="-128"/>
              </a:rPr>
              <a:t>95%CIs    </a:t>
            </a:r>
            <a:r>
              <a:rPr kumimoji="1" lang="ja-JP" altLang="en-US" sz="800" b="1" dirty="0">
                <a:solidFill>
                  <a:srgbClr val="3C9748"/>
                </a:solidFill>
                <a:latin typeface="Meiryo UI" panose="020B0604030504040204" pitchFamily="50" charset="-128"/>
                <a:ea typeface="Meiryo UI" panose="020B0604030504040204" pitchFamily="50" charset="-128"/>
              </a:rPr>
              <a:t>ー</a:t>
            </a:r>
            <a:r>
              <a:rPr kumimoji="1" lang="en-US" altLang="ja-JP" sz="800" dirty="0">
                <a:latin typeface="Meiryo UI" panose="020B0604030504040204" pitchFamily="50" charset="-128"/>
                <a:ea typeface="Meiryo UI" panose="020B0604030504040204" pitchFamily="50" charset="-128"/>
              </a:rPr>
              <a:t>Exact  </a:t>
            </a:r>
            <a:r>
              <a:rPr kumimoji="1" lang="ja-JP" altLang="en-US" sz="800" dirty="0">
                <a:solidFill>
                  <a:srgbClr val="BFD4B1"/>
                </a:solidFill>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Overall </a:t>
            </a:r>
            <a:endParaRPr kumimoji="1" lang="ja-JP" altLang="en-US" sz="8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6D5D65E6-9A46-42DE-A61C-49F0CE6F6F46}"/>
              </a:ext>
            </a:extLst>
          </p:cNvPr>
          <p:cNvSpPr txBox="1"/>
          <p:nvPr/>
        </p:nvSpPr>
        <p:spPr>
          <a:xfrm rot="16200000">
            <a:off x="-268565" y="4092001"/>
            <a:ext cx="2121093" cy="461665"/>
          </a:xfrm>
          <a:prstGeom prst="rect">
            <a:avLst/>
          </a:prstGeom>
          <a:noFill/>
        </p:spPr>
        <p:txBody>
          <a:bodyPr wrap="none" rtlCol="0" anchor="ctr">
            <a:spAutoFit/>
          </a:bodyPr>
          <a:lstStyle/>
          <a:p>
            <a:pPr algn="ctr"/>
            <a:r>
              <a:rPr kumimoji="1" lang="en-US" altLang="ja-JP" sz="2400" dirty="0">
                <a:latin typeface="Meiryo UI" panose="020B0604030504040204" pitchFamily="50" charset="-128"/>
                <a:ea typeface="Meiryo UI" panose="020B0604030504040204" pitchFamily="50" charset="-128"/>
              </a:rPr>
              <a:t>(                )</a:t>
            </a:r>
            <a:endParaRPr kumimoji="1" lang="ja-JP" altLang="en-US" sz="2400" dirty="0">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67781C8B-E1B7-4F06-B1AE-9475C4AB6FE6}"/>
              </a:ext>
            </a:extLst>
          </p:cNvPr>
          <p:cNvSpPr txBox="1"/>
          <p:nvPr/>
        </p:nvSpPr>
        <p:spPr>
          <a:xfrm rot="16200000">
            <a:off x="2412748" y="4092001"/>
            <a:ext cx="2121093" cy="461665"/>
          </a:xfrm>
          <a:prstGeom prst="rect">
            <a:avLst/>
          </a:prstGeom>
          <a:noFill/>
        </p:spPr>
        <p:txBody>
          <a:bodyPr wrap="none" rtlCol="0" anchor="ctr">
            <a:spAutoFit/>
          </a:bodyPr>
          <a:lstStyle/>
          <a:p>
            <a:pPr algn="ctr"/>
            <a:r>
              <a:rPr kumimoji="1" lang="en-US" altLang="ja-JP" sz="2400" dirty="0">
                <a:latin typeface="Meiryo UI" panose="020B0604030504040204" pitchFamily="50" charset="-128"/>
                <a:ea typeface="Meiryo UI" panose="020B0604030504040204" pitchFamily="50" charset="-128"/>
              </a:rPr>
              <a:t>(                )</a:t>
            </a:r>
            <a:endParaRPr kumimoji="1" lang="ja-JP" altLang="en-US" sz="2400" dirty="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1B522C51-E0AA-4F08-B80A-DC6F3C71EDA6}"/>
              </a:ext>
            </a:extLst>
          </p:cNvPr>
          <p:cNvSpPr txBox="1"/>
          <p:nvPr/>
        </p:nvSpPr>
        <p:spPr>
          <a:xfrm rot="16200000">
            <a:off x="5077736" y="4092001"/>
            <a:ext cx="1808508" cy="461665"/>
          </a:xfrm>
          <a:prstGeom prst="rect">
            <a:avLst/>
          </a:prstGeom>
          <a:noFill/>
        </p:spPr>
        <p:txBody>
          <a:bodyPr wrap="none" rtlCol="0" anchor="ctr">
            <a:spAutoFit/>
          </a:bodyPr>
          <a:lstStyle/>
          <a:p>
            <a:pPr algn="ctr"/>
            <a:r>
              <a:rPr kumimoji="1" lang="en-US" altLang="ja-JP" sz="2400" dirty="0">
                <a:latin typeface="Meiryo UI" panose="020B0604030504040204" pitchFamily="50" charset="-128"/>
                <a:ea typeface="Meiryo UI" panose="020B0604030504040204" pitchFamily="50" charset="-128"/>
              </a:rPr>
              <a:t>(             )</a:t>
            </a:r>
            <a:endParaRPr kumimoji="1"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7607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4524315"/>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客観的指標を用いて糖尿病アラート犬の能力を検討した結果、低／高グルコースエピソード中の警告行動の頻度はともに範囲内に比べて有意に多かった。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個々の犬における低グルコースエピソードに対する警告行動の感度にばらつきが見られたことなどから、その能力は犬によって異なる可能性が示唆された。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糖尿病アラート犬は範囲外のグルコース状態を検知する能力を持って　</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　　 いるが、その成功は初期訓練の質だけでなく、認定後の環境や報酬</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システムなどに依存していると思われた。</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今回の結果は、糖尿病アラート犬が発展を続ける糖尿病テクノロジー</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に置き換わるものではなく、補完的に用いることで糖尿病管理におけ</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る重要な追加的ツールとして機能するという考え方を支持するもので</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ある。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63B6C6EC-277A-400B-BD07-EF1742ED3BA6}"/>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Wilson C, et al. Front Vet Sci 6: 91, 2019</a:t>
            </a:r>
          </a:p>
        </p:txBody>
      </p:sp>
    </p:spTree>
    <p:extLst>
      <p:ext uri="{BB962C8B-B14F-4D97-AF65-F5344CB8AC3E}">
        <p14:creationId xmlns:p14="http://schemas.microsoft.com/office/powerpoint/2010/main" val="2615963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95036" y="1375506"/>
            <a:ext cx="7753927" cy="3416320"/>
          </a:xfrm>
          <a:prstGeom prst="rect">
            <a:avLst/>
          </a:prstGeom>
          <a:noFill/>
        </p:spPr>
        <p:txBody>
          <a:bodyPr wrap="square">
            <a:spAutoFit/>
          </a:bodyPr>
          <a:lstStyle/>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グルコース値の正確なカットオフを課すことは、血糖値の変化を警告するという糖尿病アラート犬の能力を表す最良の方法ではない可能性がある。</a:t>
            </a:r>
            <a:endParaRPr kumimoji="0" lang="en-US" altLang="ja-JP"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グルコースモニタリング機器は指先穿刺による血液検査と同じ結果が得られない。</a:t>
            </a:r>
            <a:endParaRPr kumimoji="0" lang="en-US" altLang="ja-JP"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糖尿病アラート犬の精度を保守的に評価するために曖昧でない警告行動のみを解析対象とした。</a:t>
            </a:r>
            <a:endParaRPr kumimoji="0" lang="en-US" altLang="ja-JP"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サンプルとなった犬の数が少なかったため、本研究は探索的研究と見なすべきである。</a:t>
            </a:r>
            <a:endParaRPr kumimoji="0"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454AAECF-4845-409E-8BFE-2403444E0897}"/>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Wilson C, et al. Front Vet Sci 6: 91, 2019</a:t>
            </a:r>
          </a:p>
        </p:txBody>
      </p:sp>
    </p:spTree>
    <p:extLst>
      <p:ext uri="{BB962C8B-B14F-4D97-AF65-F5344CB8AC3E}">
        <p14:creationId xmlns:p14="http://schemas.microsoft.com/office/powerpoint/2010/main" val="24063315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3833</TotalTime>
  <Words>1129</Words>
  <Application>Microsoft Office PowerPoint</Application>
  <PresentationFormat>画面に合わせる (4:3)</PresentationFormat>
  <Paragraphs>116</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59</cp:revision>
  <dcterms:created xsi:type="dcterms:W3CDTF">2020-12-28T01:17:54Z</dcterms:created>
  <dcterms:modified xsi:type="dcterms:W3CDTF">2022-01-20T02:55:02Z</dcterms:modified>
</cp:coreProperties>
</file>