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sldIdLst>
    <p:sldId id="256" r:id="rId4"/>
    <p:sldId id="343" r:id="rId5"/>
    <p:sldId id="350" r:id="rId6"/>
    <p:sldId id="361" r:id="rId7"/>
    <p:sldId id="357" r:id="rId8"/>
    <p:sldId id="358" r:id="rId9"/>
    <p:sldId id="359" r:id="rId10"/>
    <p:sldId id="360" r:id="rId11"/>
    <p:sldId id="324" r:id="rId12"/>
    <p:sldId id="325" r:id="rId1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549444"/>
    <a:srgbClr val="B19040"/>
    <a:srgbClr val="77BA68"/>
    <a:srgbClr val="ACD48D"/>
    <a:srgbClr val="C3C4C4"/>
    <a:srgbClr val="825121"/>
    <a:srgbClr val="F1ECDD"/>
    <a:srgbClr val="5695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F1A660-2ADD-47AF-95E4-8AC7FB5155EC}" v="18" dt="2022-03-24T03:24:48.8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7" autoAdjust="0"/>
    <p:restoredTop sz="94660"/>
  </p:normalViewPr>
  <p:slideViewPr>
    <p:cSldViewPr snapToGrid="0">
      <p:cViewPr varScale="1">
        <p:scale>
          <a:sx n="85" d="100"/>
          <a:sy n="85" d="100"/>
        </p:scale>
        <p:origin x="11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microsoft.com/office/2016/11/relationships/changesInfo" Target="changesInfos/changesInfo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19"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谷波 正芳" userId="791ea4d7222db5a7" providerId="LiveId" clId="{90779117-F56B-4071-89C8-6FA4B609756E}"/>
    <pc:docChg chg="modSld">
      <pc:chgData name="谷波 正芳" userId="791ea4d7222db5a7" providerId="LiveId" clId="{90779117-F56B-4071-89C8-6FA4B609756E}" dt="2022-03-24T04:59:55.552" v="16" actId="20577"/>
      <pc:docMkLst>
        <pc:docMk/>
      </pc:docMkLst>
      <pc:sldChg chg="modSp mod">
        <pc:chgData name="谷波 正芳" userId="791ea4d7222db5a7" providerId="LiveId" clId="{90779117-F56B-4071-89C8-6FA4B609756E}" dt="2022-03-24T04:59:55.552" v="16" actId="20577"/>
        <pc:sldMkLst>
          <pc:docMk/>
          <pc:sldMk cId="3608622047" sldId="256"/>
        </pc:sldMkLst>
        <pc:spChg chg="mod">
          <ac:chgData name="谷波 正芳" userId="791ea4d7222db5a7" providerId="LiveId" clId="{90779117-F56B-4071-89C8-6FA4B609756E}" dt="2022-03-24T04:59:55.552" v="16" actId="20577"/>
          <ac:spMkLst>
            <pc:docMk/>
            <pc:sldMk cId="3608622047" sldId="256"/>
            <ac:spMk id="6" creationId="{E4811D2C-2324-4BDD-A108-F5F81A8D080F}"/>
          </ac:spMkLst>
        </pc:spChg>
      </pc:sldChg>
    </pc:docChg>
  </pc:docChgLst>
  <pc:docChgLst>
    <pc:chgData name="小池 龍之" userId="f53a0154-d3a6-4995-a654-bafaeb40b6fd" providerId="ADAL" clId="{E2F1A660-2ADD-47AF-95E4-8AC7FB5155EC}"/>
    <pc:docChg chg="undo custSel modSld">
      <pc:chgData name="小池 龍之" userId="f53a0154-d3a6-4995-a654-bafaeb40b6fd" providerId="ADAL" clId="{E2F1A660-2ADD-47AF-95E4-8AC7FB5155EC}" dt="2022-03-24T03:24:48.870" v="272"/>
      <pc:docMkLst>
        <pc:docMk/>
      </pc:docMkLst>
      <pc:sldChg chg="modSp mod">
        <pc:chgData name="小池 龍之" userId="f53a0154-d3a6-4995-a654-bafaeb40b6fd" providerId="ADAL" clId="{E2F1A660-2ADD-47AF-95E4-8AC7FB5155EC}" dt="2022-03-24T01:44:43.678" v="143" actId="2711"/>
        <pc:sldMkLst>
          <pc:docMk/>
          <pc:sldMk cId="2615963827" sldId="324"/>
        </pc:sldMkLst>
        <pc:spChg chg="mod">
          <ac:chgData name="小池 龍之" userId="f53a0154-d3a6-4995-a654-bafaeb40b6fd" providerId="ADAL" clId="{E2F1A660-2ADD-47AF-95E4-8AC7FB5155EC}" dt="2022-03-24T01:44:43.678" v="143" actId="2711"/>
          <ac:spMkLst>
            <pc:docMk/>
            <pc:sldMk cId="2615963827" sldId="324"/>
            <ac:spMk id="8" creationId="{A95AB634-C85A-4907-ADF6-22BC6BA25034}"/>
          </ac:spMkLst>
        </pc:spChg>
        <pc:spChg chg="mod">
          <ac:chgData name="小池 龍之" userId="f53a0154-d3a6-4995-a654-bafaeb40b6fd" providerId="ADAL" clId="{E2F1A660-2ADD-47AF-95E4-8AC7FB5155EC}" dt="2022-03-24T00:44:41.954" v="109" actId="20577"/>
          <ac:spMkLst>
            <pc:docMk/>
            <pc:sldMk cId="2615963827" sldId="324"/>
            <ac:spMk id="13" creationId="{D242EC18-1AA3-4565-9648-AFECB2513206}"/>
          </ac:spMkLst>
        </pc:spChg>
      </pc:sldChg>
      <pc:sldChg chg="modSp mod">
        <pc:chgData name="小池 龍之" userId="f53a0154-d3a6-4995-a654-bafaeb40b6fd" providerId="ADAL" clId="{E2F1A660-2ADD-47AF-95E4-8AC7FB5155EC}" dt="2022-03-24T00:44:58.052" v="110" actId="2711"/>
        <pc:sldMkLst>
          <pc:docMk/>
          <pc:sldMk cId="2406331514" sldId="325"/>
        </pc:sldMkLst>
        <pc:spChg chg="mod">
          <ac:chgData name="小池 龍之" userId="f53a0154-d3a6-4995-a654-bafaeb40b6fd" providerId="ADAL" clId="{E2F1A660-2ADD-47AF-95E4-8AC7FB5155EC}" dt="2022-03-24T00:44:58.052" v="110" actId="2711"/>
          <ac:spMkLst>
            <pc:docMk/>
            <pc:sldMk cId="2406331514" sldId="325"/>
            <ac:spMk id="3" creationId="{E2B3D331-95DC-48CF-B524-C737C8D41398}"/>
          </ac:spMkLst>
        </pc:spChg>
      </pc:sldChg>
      <pc:sldChg chg="modSp mod">
        <pc:chgData name="小池 龍之" userId="f53a0154-d3a6-4995-a654-bafaeb40b6fd" providerId="ADAL" clId="{E2F1A660-2ADD-47AF-95E4-8AC7FB5155EC}" dt="2022-03-24T03:15:17.739" v="158"/>
        <pc:sldMkLst>
          <pc:docMk/>
          <pc:sldMk cId="737428632" sldId="343"/>
        </pc:sldMkLst>
        <pc:spChg chg="mod">
          <ac:chgData name="小池 龍之" userId="f53a0154-d3a6-4995-a654-bafaeb40b6fd" providerId="ADAL" clId="{E2F1A660-2ADD-47AF-95E4-8AC7FB5155EC}" dt="2022-03-24T00:27:51.876" v="19" actId="1076"/>
          <ac:spMkLst>
            <pc:docMk/>
            <pc:sldMk cId="737428632" sldId="343"/>
            <ac:spMk id="8" creationId="{A95AB634-C85A-4907-ADF6-22BC6BA25034}"/>
          </ac:spMkLst>
        </pc:spChg>
        <pc:spChg chg="mod">
          <ac:chgData name="小池 龍之" userId="f53a0154-d3a6-4995-a654-bafaeb40b6fd" providerId="ADAL" clId="{E2F1A660-2ADD-47AF-95E4-8AC7FB5155EC}" dt="2022-03-24T03:15:17.739" v="158"/>
          <ac:spMkLst>
            <pc:docMk/>
            <pc:sldMk cId="737428632" sldId="343"/>
            <ac:spMk id="23" creationId="{CA1FD072-8552-4CC8-8778-884905FC38D0}"/>
          </ac:spMkLst>
        </pc:spChg>
      </pc:sldChg>
      <pc:sldChg chg="addSp delSp modSp mod">
        <pc:chgData name="小池 龍之" userId="f53a0154-d3a6-4995-a654-bafaeb40b6fd" providerId="ADAL" clId="{E2F1A660-2ADD-47AF-95E4-8AC7FB5155EC}" dt="2022-03-24T00:28:00.815" v="21"/>
        <pc:sldMkLst>
          <pc:docMk/>
          <pc:sldMk cId="4138736688" sldId="350"/>
        </pc:sldMkLst>
        <pc:spChg chg="del">
          <ac:chgData name="小池 龍之" userId="f53a0154-d3a6-4995-a654-bafaeb40b6fd" providerId="ADAL" clId="{E2F1A660-2ADD-47AF-95E4-8AC7FB5155EC}" dt="2022-03-24T00:28:00.441" v="20" actId="478"/>
          <ac:spMkLst>
            <pc:docMk/>
            <pc:sldMk cId="4138736688" sldId="350"/>
            <ac:spMk id="8" creationId="{A95AB634-C85A-4907-ADF6-22BC6BA25034}"/>
          </ac:spMkLst>
        </pc:spChg>
        <pc:spChg chg="add mod">
          <ac:chgData name="小池 龍之" userId="f53a0154-d3a6-4995-a654-bafaeb40b6fd" providerId="ADAL" clId="{E2F1A660-2ADD-47AF-95E4-8AC7FB5155EC}" dt="2022-03-24T00:28:00.815" v="21"/>
          <ac:spMkLst>
            <pc:docMk/>
            <pc:sldMk cId="4138736688" sldId="350"/>
            <ac:spMk id="10" creationId="{5C7AD945-35BC-4361-8C62-D4F1BE53AC39}"/>
          </ac:spMkLst>
        </pc:spChg>
      </pc:sldChg>
      <pc:sldChg chg="modSp mod">
        <pc:chgData name="小池 龍之" userId="f53a0154-d3a6-4995-a654-bafaeb40b6fd" providerId="ADAL" clId="{E2F1A660-2ADD-47AF-95E4-8AC7FB5155EC}" dt="2022-03-24T02:13:34.917" v="148" actId="403"/>
        <pc:sldMkLst>
          <pc:docMk/>
          <pc:sldMk cId="1641491109" sldId="357"/>
        </pc:sldMkLst>
        <pc:spChg chg="mod">
          <ac:chgData name="小池 龍之" userId="f53a0154-d3a6-4995-a654-bafaeb40b6fd" providerId="ADAL" clId="{E2F1A660-2ADD-47AF-95E4-8AC7FB5155EC}" dt="2022-03-24T00:29:15.811" v="36" actId="1076"/>
          <ac:spMkLst>
            <pc:docMk/>
            <pc:sldMk cId="1641491109" sldId="357"/>
            <ac:spMk id="38" creationId="{E43326BC-A609-4386-99BE-A68AA531A3B1}"/>
          </ac:spMkLst>
        </pc:spChg>
        <pc:graphicFrameChg chg="mod modGraphic">
          <ac:chgData name="小池 龍之" userId="f53a0154-d3a6-4995-a654-bafaeb40b6fd" providerId="ADAL" clId="{E2F1A660-2ADD-47AF-95E4-8AC7FB5155EC}" dt="2022-03-24T02:13:34.917" v="148" actId="403"/>
          <ac:graphicFrameMkLst>
            <pc:docMk/>
            <pc:sldMk cId="1641491109" sldId="357"/>
            <ac:graphicFrameMk id="6" creationId="{5420D1A7-D030-4BBB-A8AE-918570B768B4}"/>
          </ac:graphicFrameMkLst>
        </pc:graphicFrameChg>
      </pc:sldChg>
      <pc:sldChg chg="addSp delSp modSp mod">
        <pc:chgData name="小池 龍之" userId="f53a0154-d3a6-4995-a654-bafaeb40b6fd" providerId="ADAL" clId="{E2F1A660-2ADD-47AF-95E4-8AC7FB5155EC}" dt="2022-03-24T03:24:38.978" v="268" actId="1038"/>
        <pc:sldMkLst>
          <pc:docMk/>
          <pc:sldMk cId="2769964323" sldId="358"/>
        </pc:sldMkLst>
        <pc:spChg chg="mod topLvl">
          <ac:chgData name="小池 龍之" userId="f53a0154-d3a6-4995-a654-bafaeb40b6fd" providerId="ADAL" clId="{E2F1A660-2ADD-47AF-95E4-8AC7FB5155EC}" dt="2022-03-24T03:23:48.784" v="256" actId="164"/>
          <ac:spMkLst>
            <pc:docMk/>
            <pc:sldMk cId="2769964323" sldId="358"/>
            <ac:spMk id="13" creationId="{563E289A-767E-4615-897E-7C036B53AE61}"/>
          </ac:spMkLst>
        </pc:spChg>
        <pc:spChg chg="mod topLvl">
          <ac:chgData name="小池 龍之" userId="f53a0154-d3a6-4995-a654-bafaeb40b6fd" providerId="ADAL" clId="{E2F1A660-2ADD-47AF-95E4-8AC7FB5155EC}" dt="2022-03-24T03:23:48.784" v="256" actId="164"/>
          <ac:spMkLst>
            <pc:docMk/>
            <pc:sldMk cId="2769964323" sldId="358"/>
            <ac:spMk id="14" creationId="{6AC12ECC-CBC5-41C3-A763-A9DC187CEB30}"/>
          </ac:spMkLst>
        </pc:spChg>
        <pc:spChg chg="mod topLvl">
          <ac:chgData name="小池 龍之" userId="f53a0154-d3a6-4995-a654-bafaeb40b6fd" providerId="ADAL" clId="{E2F1A660-2ADD-47AF-95E4-8AC7FB5155EC}" dt="2022-03-24T03:23:48.784" v="256" actId="164"/>
          <ac:spMkLst>
            <pc:docMk/>
            <pc:sldMk cId="2769964323" sldId="358"/>
            <ac:spMk id="19" creationId="{4C514B9A-0492-4A9C-916B-656726F0F461}"/>
          </ac:spMkLst>
        </pc:spChg>
        <pc:spChg chg="mod topLvl">
          <ac:chgData name="小池 龍之" userId="f53a0154-d3a6-4995-a654-bafaeb40b6fd" providerId="ADAL" clId="{E2F1A660-2ADD-47AF-95E4-8AC7FB5155EC}" dt="2022-03-24T03:23:48.784" v="256" actId="164"/>
          <ac:spMkLst>
            <pc:docMk/>
            <pc:sldMk cId="2769964323" sldId="358"/>
            <ac:spMk id="20" creationId="{70096DC5-D2D6-43FD-BA12-1596279863F2}"/>
          </ac:spMkLst>
        </pc:spChg>
        <pc:spChg chg="mod topLvl">
          <ac:chgData name="小池 龍之" userId="f53a0154-d3a6-4995-a654-bafaeb40b6fd" providerId="ADAL" clId="{E2F1A660-2ADD-47AF-95E4-8AC7FB5155EC}" dt="2022-03-24T03:23:01.887" v="225" actId="165"/>
          <ac:spMkLst>
            <pc:docMk/>
            <pc:sldMk cId="2769964323" sldId="358"/>
            <ac:spMk id="28" creationId="{7A344F91-5350-4C1F-91CB-1F06D3FDFD70}"/>
          </ac:spMkLst>
        </pc:spChg>
        <pc:spChg chg="mod topLvl">
          <ac:chgData name="小池 龍之" userId="f53a0154-d3a6-4995-a654-bafaeb40b6fd" providerId="ADAL" clId="{E2F1A660-2ADD-47AF-95E4-8AC7FB5155EC}" dt="2022-03-24T03:23:01.887" v="225" actId="165"/>
          <ac:spMkLst>
            <pc:docMk/>
            <pc:sldMk cId="2769964323" sldId="358"/>
            <ac:spMk id="29" creationId="{E4911F48-64E3-4C44-9EF5-47891B3E4ACF}"/>
          </ac:spMkLst>
        </pc:spChg>
        <pc:spChg chg="mod topLvl">
          <ac:chgData name="小池 龍之" userId="f53a0154-d3a6-4995-a654-bafaeb40b6fd" providerId="ADAL" clId="{E2F1A660-2ADD-47AF-95E4-8AC7FB5155EC}" dt="2022-03-24T03:23:48.784" v="256" actId="164"/>
          <ac:spMkLst>
            <pc:docMk/>
            <pc:sldMk cId="2769964323" sldId="358"/>
            <ac:spMk id="37" creationId="{5ADF6B04-8F7E-4B53-A609-694289999A07}"/>
          </ac:spMkLst>
        </pc:spChg>
        <pc:spChg chg="mod">
          <ac:chgData name="小池 龍之" userId="f53a0154-d3a6-4995-a654-bafaeb40b6fd" providerId="ADAL" clId="{E2F1A660-2ADD-47AF-95E4-8AC7FB5155EC}" dt="2022-03-24T00:28:52.332" v="32" actId="1035"/>
          <ac:spMkLst>
            <pc:docMk/>
            <pc:sldMk cId="2769964323" sldId="358"/>
            <ac:spMk id="38" creationId="{E43326BC-A609-4386-99BE-A68AA531A3B1}"/>
          </ac:spMkLst>
        </pc:spChg>
        <pc:spChg chg="mod topLvl">
          <ac:chgData name="小池 龍之" userId="f53a0154-d3a6-4995-a654-bafaeb40b6fd" providerId="ADAL" clId="{E2F1A660-2ADD-47AF-95E4-8AC7FB5155EC}" dt="2022-03-24T03:23:48.784" v="256" actId="164"/>
          <ac:spMkLst>
            <pc:docMk/>
            <pc:sldMk cId="2769964323" sldId="358"/>
            <ac:spMk id="39" creationId="{D79ADDD0-2F29-4BE6-8C07-8B9D61A0B8CE}"/>
          </ac:spMkLst>
        </pc:spChg>
        <pc:spChg chg="mod topLvl">
          <ac:chgData name="小池 龍之" userId="f53a0154-d3a6-4995-a654-bafaeb40b6fd" providerId="ADAL" clId="{E2F1A660-2ADD-47AF-95E4-8AC7FB5155EC}" dt="2022-03-24T03:23:48.784" v="256" actId="164"/>
          <ac:spMkLst>
            <pc:docMk/>
            <pc:sldMk cId="2769964323" sldId="358"/>
            <ac:spMk id="40" creationId="{65D8AA5A-B3E5-4854-A992-3D04E4187F5F}"/>
          </ac:spMkLst>
        </pc:spChg>
        <pc:spChg chg="mod topLvl">
          <ac:chgData name="小池 龍之" userId="f53a0154-d3a6-4995-a654-bafaeb40b6fd" providerId="ADAL" clId="{E2F1A660-2ADD-47AF-95E4-8AC7FB5155EC}" dt="2022-03-24T03:23:48.784" v="256" actId="164"/>
          <ac:spMkLst>
            <pc:docMk/>
            <pc:sldMk cId="2769964323" sldId="358"/>
            <ac:spMk id="41" creationId="{E9EC1E7B-122D-4BC4-B359-C012BD788305}"/>
          </ac:spMkLst>
        </pc:spChg>
        <pc:spChg chg="mod topLvl">
          <ac:chgData name="小池 龍之" userId="f53a0154-d3a6-4995-a654-bafaeb40b6fd" providerId="ADAL" clId="{E2F1A660-2ADD-47AF-95E4-8AC7FB5155EC}" dt="2022-03-24T03:23:48.784" v="256" actId="164"/>
          <ac:spMkLst>
            <pc:docMk/>
            <pc:sldMk cId="2769964323" sldId="358"/>
            <ac:spMk id="42" creationId="{9B0B61A6-8B36-4E6B-83B2-01232C4CFDF7}"/>
          </ac:spMkLst>
        </pc:spChg>
        <pc:spChg chg="mod topLvl">
          <ac:chgData name="小池 龍之" userId="f53a0154-d3a6-4995-a654-bafaeb40b6fd" providerId="ADAL" clId="{E2F1A660-2ADD-47AF-95E4-8AC7FB5155EC}" dt="2022-03-24T03:23:48.784" v="256" actId="164"/>
          <ac:spMkLst>
            <pc:docMk/>
            <pc:sldMk cId="2769964323" sldId="358"/>
            <ac:spMk id="43" creationId="{23E37408-1DD5-4A6A-A377-189D3B6E0DE1}"/>
          </ac:spMkLst>
        </pc:spChg>
        <pc:spChg chg="mod topLvl">
          <ac:chgData name="小池 龍之" userId="f53a0154-d3a6-4995-a654-bafaeb40b6fd" providerId="ADAL" clId="{E2F1A660-2ADD-47AF-95E4-8AC7FB5155EC}" dt="2022-03-24T03:23:48.784" v="256" actId="164"/>
          <ac:spMkLst>
            <pc:docMk/>
            <pc:sldMk cId="2769964323" sldId="358"/>
            <ac:spMk id="44" creationId="{320532E5-45E3-4635-B0B5-00EF10C43B94}"/>
          </ac:spMkLst>
        </pc:spChg>
        <pc:spChg chg="mod topLvl">
          <ac:chgData name="小池 龍之" userId="f53a0154-d3a6-4995-a654-bafaeb40b6fd" providerId="ADAL" clId="{E2F1A660-2ADD-47AF-95E4-8AC7FB5155EC}" dt="2022-03-24T03:23:48.784" v="256" actId="164"/>
          <ac:spMkLst>
            <pc:docMk/>
            <pc:sldMk cId="2769964323" sldId="358"/>
            <ac:spMk id="45" creationId="{DA032657-E606-464C-91FA-20AD655889B5}"/>
          </ac:spMkLst>
        </pc:spChg>
        <pc:spChg chg="mod ord topLvl">
          <ac:chgData name="小池 龍之" userId="f53a0154-d3a6-4995-a654-bafaeb40b6fd" providerId="ADAL" clId="{E2F1A660-2ADD-47AF-95E4-8AC7FB5155EC}" dt="2022-03-24T03:23:48.784" v="256" actId="164"/>
          <ac:spMkLst>
            <pc:docMk/>
            <pc:sldMk cId="2769964323" sldId="358"/>
            <ac:spMk id="61" creationId="{FBA13516-FFD5-42D2-9A78-0948D61A5E6E}"/>
          </ac:spMkLst>
        </pc:spChg>
        <pc:spChg chg="mod">
          <ac:chgData name="小池 龍之" userId="f53a0154-d3a6-4995-a654-bafaeb40b6fd" providerId="ADAL" clId="{E2F1A660-2ADD-47AF-95E4-8AC7FB5155EC}" dt="2022-03-24T03:24:38.978" v="268" actId="1038"/>
          <ac:spMkLst>
            <pc:docMk/>
            <pc:sldMk cId="2769964323" sldId="358"/>
            <ac:spMk id="62" creationId="{93A3E737-6179-4D8F-B222-9EE739ADD577}"/>
          </ac:spMkLst>
        </pc:spChg>
        <pc:spChg chg="mod">
          <ac:chgData name="小池 龍之" userId="f53a0154-d3a6-4995-a654-bafaeb40b6fd" providerId="ADAL" clId="{E2F1A660-2ADD-47AF-95E4-8AC7FB5155EC}" dt="2022-03-24T03:23:01.887" v="225" actId="165"/>
          <ac:spMkLst>
            <pc:docMk/>
            <pc:sldMk cId="2769964323" sldId="358"/>
            <ac:spMk id="64" creationId="{5A28B32C-5035-4362-BE09-9CDAADE6421B}"/>
          </ac:spMkLst>
        </pc:spChg>
        <pc:spChg chg="mod">
          <ac:chgData name="小池 龍之" userId="f53a0154-d3a6-4995-a654-bafaeb40b6fd" providerId="ADAL" clId="{E2F1A660-2ADD-47AF-95E4-8AC7FB5155EC}" dt="2022-03-24T03:23:01.887" v="225" actId="165"/>
          <ac:spMkLst>
            <pc:docMk/>
            <pc:sldMk cId="2769964323" sldId="358"/>
            <ac:spMk id="65" creationId="{274E4C0D-1084-4C2A-95D5-41719F01DB49}"/>
          </ac:spMkLst>
        </pc:spChg>
        <pc:spChg chg="mod">
          <ac:chgData name="小池 龍之" userId="f53a0154-d3a6-4995-a654-bafaeb40b6fd" providerId="ADAL" clId="{E2F1A660-2ADD-47AF-95E4-8AC7FB5155EC}" dt="2022-03-24T03:23:01.887" v="225" actId="165"/>
          <ac:spMkLst>
            <pc:docMk/>
            <pc:sldMk cId="2769964323" sldId="358"/>
            <ac:spMk id="66" creationId="{63293B1A-2917-4B5A-BC33-F6B27B124EC8}"/>
          </ac:spMkLst>
        </pc:spChg>
        <pc:spChg chg="mod">
          <ac:chgData name="小池 龍之" userId="f53a0154-d3a6-4995-a654-bafaeb40b6fd" providerId="ADAL" clId="{E2F1A660-2ADD-47AF-95E4-8AC7FB5155EC}" dt="2022-03-24T03:23:01.887" v="225" actId="165"/>
          <ac:spMkLst>
            <pc:docMk/>
            <pc:sldMk cId="2769964323" sldId="358"/>
            <ac:spMk id="67" creationId="{4E6C9D17-5924-4B8A-8DE5-B78746DE9375}"/>
          </ac:spMkLst>
        </pc:spChg>
        <pc:spChg chg="mod">
          <ac:chgData name="小池 龍之" userId="f53a0154-d3a6-4995-a654-bafaeb40b6fd" providerId="ADAL" clId="{E2F1A660-2ADD-47AF-95E4-8AC7FB5155EC}" dt="2022-03-24T03:23:01.887" v="225" actId="165"/>
          <ac:spMkLst>
            <pc:docMk/>
            <pc:sldMk cId="2769964323" sldId="358"/>
            <ac:spMk id="68" creationId="{FCB19268-86B3-44B7-98A3-B3C37A4AAFFB}"/>
          </ac:spMkLst>
        </pc:spChg>
        <pc:spChg chg="mod topLvl">
          <ac:chgData name="小池 龍之" userId="f53a0154-d3a6-4995-a654-bafaeb40b6fd" providerId="ADAL" clId="{E2F1A660-2ADD-47AF-95E4-8AC7FB5155EC}" dt="2022-03-24T03:23:48.784" v="256" actId="164"/>
          <ac:spMkLst>
            <pc:docMk/>
            <pc:sldMk cId="2769964323" sldId="358"/>
            <ac:spMk id="70" creationId="{5F4F38BE-4E25-4154-8ECC-E693D51CAFA9}"/>
          </ac:spMkLst>
        </pc:spChg>
        <pc:spChg chg="mod">
          <ac:chgData name="小池 龍之" userId="f53a0154-d3a6-4995-a654-bafaeb40b6fd" providerId="ADAL" clId="{E2F1A660-2ADD-47AF-95E4-8AC7FB5155EC}" dt="2022-03-24T00:27:27.819" v="15" actId="2711"/>
          <ac:spMkLst>
            <pc:docMk/>
            <pc:sldMk cId="2769964323" sldId="358"/>
            <ac:spMk id="71" creationId="{6FEEAAB1-9373-4CA7-831D-FA39C163AAE0}"/>
          </ac:spMkLst>
        </pc:spChg>
        <pc:spChg chg="mod topLvl">
          <ac:chgData name="小池 龍之" userId="f53a0154-d3a6-4995-a654-bafaeb40b6fd" providerId="ADAL" clId="{E2F1A660-2ADD-47AF-95E4-8AC7FB5155EC}" dt="2022-03-24T03:23:48.784" v="256" actId="164"/>
          <ac:spMkLst>
            <pc:docMk/>
            <pc:sldMk cId="2769964323" sldId="358"/>
            <ac:spMk id="79" creationId="{EC01E4C5-83AA-4E87-8162-75CD34CD16A1}"/>
          </ac:spMkLst>
        </pc:spChg>
        <pc:spChg chg="mod">
          <ac:chgData name="小池 龍之" userId="f53a0154-d3a6-4995-a654-bafaeb40b6fd" providerId="ADAL" clId="{E2F1A660-2ADD-47AF-95E4-8AC7FB5155EC}" dt="2022-03-24T00:27:27.819" v="15" actId="2711"/>
          <ac:spMkLst>
            <pc:docMk/>
            <pc:sldMk cId="2769964323" sldId="358"/>
            <ac:spMk id="82" creationId="{6E6AD80E-3078-45F7-9C05-7695C805A821}"/>
          </ac:spMkLst>
        </pc:spChg>
        <pc:spChg chg="mod">
          <ac:chgData name="小池 龍之" userId="f53a0154-d3a6-4995-a654-bafaeb40b6fd" providerId="ADAL" clId="{E2F1A660-2ADD-47AF-95E4-8AC7FB5155EC}" dt="2022-03-24T03:23:01.887" v="225" actId="165"/>
          <ac:spMkLst>
            <pc:docMk/>
            <pc:sldMk cId="2769964323" sldId="358"/>
            <ac:spMk id="95" creationId="{E9FC4383-2771-45A9-9215-D691DAEB09D5}"/>
          </ac:spMkLst>
        </pc:spChg>
        <pc:spChg chg="mod">
          <ac:chgData name="小池 龍之" userId="f53a0154-d3a6-4995-a654-bafaeb40b6fd" providerId="ADAL" clId="{E2F1A660-2ADD-47AF-95E4-8AC7FB5155EC}" dt="2022-03-24T03:23:01.887" v="225" actId="165"/>
          <ac:spMkLst>
            <pc:docMk/>
            <pc:sldMk cId="2769964323" sldId="358"/>
            <ac:spMk id="96" creationId="{2E4063B0-7FE7-4C44-9345-407D3631634C}"/>
          </ac:spMkLst>
        </pc:spChg>
        <pc:spChg chg="mod">
          <ac:chgData name="小池 龍之" userId="f53a0154-d3a6-4995-a654-bafaeb40b6fd" providerId="ADAL" clId="{E2F1A660-2ADD-47AF-95E4-8AC7FB5155EC}" dt="2022-03-24T03:23:01.887" v="225" actId="165"/>
          <ac:spMkLst>
            <pc:docMk/>
            <pc:sldMk cId="2769964323" sldId="358"/>
            <ac:spMk id="97" creationId="{F08DFD7C-1F0E-482E-BD0F-B5FDF4080FC4}"/>
          </ac:spMkLst>
        </pc:spChg>
        <pc:spChg chg="mod">
          <ac:chgData name="小池 龍之" userId="f53a0154-d3a6-4995-a654-bafaeb40b6fd" providerId="ADAL" clId="{E2F1A660-2ADD-47AF-95E4-8AC7FB5155EC}" dt="2022-03-24T03:23:01.887" v="225" actId="165"/>
          <ac:spMkLst>
            <pc:docMk/>
            <pc:sldMk cId="2769964323" sldId="358"/>
            <ac:spMk id="98" creationId="{92A6E6DE-8BD5-4CE5-8DFC-4E0D6B83640F}"/>
          </ac:spMkLst>
        </pc:spChg>
        <pc:spChg chg="mod">
          <ac:chgData name="小池 龍之" userId="f53a0154-d3a6-4995-a654-bafaeb40b6fd" providerId="ADAL" clId="{E2F1A660-2ADD-47AF-95E4-8AC7FB5155EC}" dt="2022-03-24T03:23:01.887" v="225" actId="165"/>
          <ac:spMkLst>
            <pc:docMk/>
            <pc:sldMk cId="2769964323" sldId="358"/>
            <ac:spMk id="99" creationId="{0BBB748A-3971-401D-9105-3DD8BE202660}"/>
          </ac:spMkLst>
        </pc:spChg>
        <pc:grpChg chg="add del mod">
          <ac:chgData name="小池 龍之" userId="f53a0154-d3a6-4995-a654-bafaeb40b6fd" providerId="ADAL" clId="{E2F1A660-2ADD-47AF-95E4-8AC7FB5155EC}" dt="2022-03-24T03:23:01.887" v="225" actId="165"/>
          <ac:grpSpMkLst>
            <pc:docMk/>
            <pc:sldMk cId="2769964323" sldId="358"/>
            <ac:grpSpMk id="2" creationId="{E0B04123-185D-4399-98C2-4A7EEF54CE1E}"/>
          </ac:grpSpMkLst>
        </pc:grpChg>
        <pc:grpChg chg="add mod">
          <ac:chgData name="小池 龍之" userId="f53a0154-d3a6-4995-a654-bafaeb40b6fd" providerId="ADAL" clId="{E2F1A660-2ADD-47AF-95E4-8AC7FB5155EC}" dt="2022-03-24T03:23:48.784" v="256" actId="164"/>
          <ac:grpSpMkLst>
            <pc:docMk/>
            <pc:sldMk cId="2769964323" sldId="358"/>
            <ac:grpSpMk id="3" creationId="{A83343BA-B53A-4B0D-B328-C63D45B40D1A}"/>
          </ac:grpSpMkLst>
        </pc:grpChg>
        <pc:grpChg chg="mod topLvl">
          <ac:chgData name="小池 龍之" userId="f53a0154-d3a6-4995-a654-bafaeb40b6fd" providerId="ADAL" clId="{E2F1A660-2ADD-47AF-95E4-8AC7FB5155EC}" dt="2022-03-24T03:23:48.784" v="256" actId="164"/>
          <ac:grpSpMkLst>
            <pc:docMk/>
            <pc:sldMk cId="2769964323" sldId="358"/>
            <ac:grpSpMk id="9" creationId="{2B72DEA8-9920-4270-9A50-A6519348ADCA}"/>
          </ac:grpSpMkLst>
        </pc:grpChg>
        <pc:grpChg chg="mod topLvl">
          <ac:chgData name="小池 龍之" userId="f53a0154-d3a6-4995-a654-bafaeb40b6fd" providerId="ADAL" clId="{E2F1A660-2ADD-47AF-95E4-8AC7FB5155EC}" dt="2022-03-24T03:23:48.784" v="256" actId="164"/>
          <ac:grpSpMkLst>
            <pc:docMk/>
            <pc:sldMk cId="2769964323" sldId="358"/>
            <ac:grpSpMk id="15" creationId="{118DE0B7-A837-4479-9ADB-285B5D993606}"/>
          </ac:grpSpMkLst>
        </pc:grpChg>
        <pc:grpChg chg="mod topLvl">
          <ac:chgData name="小池 龍之" userId="f53a0154-d3a6-4995-a654-bafaeb40b6fd" providerId="ADAL" clId="{E2F1A660-2ADD-47AF-95E4-8AC7FB5155EC}" dt="2022-03-24T03:23:48.784" v="256" actId="164"/>
          <ac:grpSpMkLst>
            <pc:docMk/>
            <pc:sldMk cId="2769964323" sldId="358"/>
            <ac:grpSpMk id="53" creationId="{18DF0CFF-9B77-4914-84F6-32CB676FD07F}"/>
          </ac:grpSpMkLst>
        </pc:grpChg>
        <pc:grpChg chg="mod topLvl">
          <ac:chgData name="小池 龍之" userId="f53a0154-d3a6-4995-a654-bafaeb40b6fd" providerId="ADAL" clId="{E2F1A660-2ADD-47AF-95E4-8AC7FB5155EC}" dt="2022-03-24T03:23:48.784" v="256" actId="164"/>
          <ac:grpSpMkLst>
            <pc:docMk/>
            <pc:sldMk cId="2769964323" sldId="358"/>
            <ac:grpSpMk id="57" creationId="{B9258BC1-5D39-4D2F-A5C0-0A6374F50B4A}"/>
          </ac:grpSpMkLst>
        </pc:grpChg>
        <pc:grpChg chg="mod topLvl">
          <ac:chgData name="小池 龍之" userId="f53a0154-d3a6-4995-a654-bafaeb40b6fd" providerId="ADAL" clId="{E2F1A660-2ADD-47AF-95E4-8AC7FB5155EC}" dt="2022-03-24T03:23:48.784" v="256" actId="164"/>
          <ac:grpSpMkLst>
            <pc:docMk/>
            <pc:sldMk cId="2769964323" sldId="358"/>
            <ac:grpSpMk id="63" creationId="{1397F164-054E-45E4-A7E6-6F9D09A7DFB4}"/>
          </ac:grpSpMkLst>
        </pc:grpChg>
        <pc:grpChg chg="mod topLvl">
          <ac:chgData name="小池 龍之" userId="f53a0154-d3a6-4995-a654-bafaeb40b6fd" providerId="ADAL" clId="{E2F1A660-2ADD-47AF-95E4-8AC7FB5155EC}" dt="2022-03-24T03:23:48.784" v="256" actId="164"/>
          <ac:grpSpMkLst>
            <pc:docMk/>
            <pc:sldMk cId="2769964323" sldId="358"/>
            <ac:grpSpMk id="94" creationId="{3C8AE460-297D-49D9-BF1C-CB4BA741AB4B}"/>
          </ac:grpSpMkLst>
        </pc:grpChg>
        <pc:graphicFrameChg chg="mod ord topLvl">
          <ac:chgData name="小池 龍之" userId="f53a0154-d3a6-4995-a654-bafaeb40b6fd" providerId="ADAL" clId="{E2F1A660-2ADD-47AF-95E4-8AC7FB5155EC}" dt="2022-03-24T03:23:48.784" v="256" actId="164"/>
          <ac:graphicFrameMkLst>
            <pc:docMk/>
            <pc:sldMk cId="2769964323" sldId="358"/>
            <ac:graphicFrameMk id="8" creationId="{25FB7F5C-1585-4DE2-AFA4-4E2F8B669238}"/>
          </ac:graphicFrameMkLst>
        </pc:graphicFrameChg>
        <pc:graphicFrameChg chg="mod">
          <ac:chgData name="小池 龍之" userId="f53a0154-d3a6-4995-a654-bafaeb40b6fd" providerId="ADAL" clId="{E2F1A660-2ADD-47AF-95E4-8AC7FB5155EC}" dt="2022-03-24T03:24:22.474" v="258" actId="12788"/>
          <ac:graphicFrameMkLst>
            <pc:docMk/>
            <pc:sldMk cId="2769964323" sldId="358"/>
            <ac:graphicFrameMk id="108" creationId="{F99D299C-53A1-47FD-AB97-61574A520073}"/>
          </ac:graphicFrameMkLst>
        </pc:graphicFrameChg>
        <pc:cxnChg chg="mod">
          <ac:chgData name="小池 龍之" userId="f53a0154-d3a6-4995-a654-bafaeb40b6fd" providerId="ADAL" clId="{E2F1A660-2ADD-47AF-95E4-8AC7FB5155EC}" dt="2022-03-24T03:23:01.887" v="225" actId="165"/>
          <ac:cxnSpMkLst>
            <pc:docMk/>
            <pc:sldMk cId="2769964323" sldId="358"/>
            <ac:cxnSpMk id="10" creationId="{A4FDDB59-C8F7-44B4-B728-E7C7062FE434}"/>
          </ac:cxnSpMkLst>
        </pc:cxnChg>
        <pc:cxnChg chg="mod">
          <ac:chgData name="小池 龍之" userId="f53a0154-d3a6-4995-a654-bafaeb40b6fd" providerId="ADAL" clId="{E2F1A660-2ADD-47AF-95E4-8AC7FB5155EC}" dt="2022-03-24T03:23:01.887" v="225" actId="165"/>
          <ac:cxnSpMkLst>
            <pc:docMk/>
            <pc:sldMk cId="2769964323" sldId="358"/>
            <ac:cxnSpMk id="11" creationId="{4B062012-E052-4A32-AC3A-A4D9DD735503}"/>
          </ac:cxnSpMkLst>
        </pc:cxnChg>
        <pc:cxnChg chg="mod">
          <ac:chgData name="小池 龍之" userId="f53a0154-d3a6-4995-a654-bafaeb40b6fd" providerId="ADAL" clId="{E2F1A660-2ADD-47AF-95E4-8AC7FB5155EC}" dt="2022-03-24T03:23:01.887" v="225" actId="165"/>
          <ac:cxnSpMkLst>
            <pc:docMk/>
            <pc:sldMk cId="2769964323" sldId="358"/>
            <ac:cxnSpMk id="12" creationId="{8679ED19-9A87-49A2-AA41-869DA048677E}"/>
          </ac:cxnSpMkLst>
        </pc:cxnChg>
        <pc:cxnChg chg="mod">
          <ac:chgData name="小池 龍之" userId="f53a0154-d3a6-4995-a654-bafaeb40b6fd" providerId="ADAL" clId="{E2F1A660-2ADD-47AF-95E4-8AC7FB5155EC}" dt="2022-03-24T03:23:01.887" v="225" actId="165"/>
          <ac:cxnSpMkLst>
            <pc:docMk/>
            <pc:sldMk cId="2769964323" sldId="358"/>
            <ac:cxnSpMk id="16" creationId="{41E43FA3-DA83-4A07-95BF-73CBE40CB3CB}"/>
          </ac:cxnSpMkLst>
        </pc:cxnChg>
        <pc:cxnChg chg="mod">
          <ac:chgData name="小池 龍之" userId="f53a0154-d3a6-4995-a654-bafaeb40b6fd" providerId="ADAL" clId="{E2F1A660-2ADD-47AF-95E4-8AC7FB5155EC}" dt="2022-03-24T03:23:01.887" v="225" actId="165"/>
          <ac:cxnSpMkLst>
            <pc:docMk/>
            <pc:sldMk cId="2769964323" sldId="358"/>
            <ac:cxnSpMk id="17" creationId="{ECE404A1-5FD4-4555-B3CB-C192901CBE9E}"/>
          </ac:cxnSpMkLst>
        </pc:cxnChg>
        <pc:cxnChg chg="mod">
          <ac:chgData name="小池 龍之" userId="f53a0154-d3a6-4995-a654-bafaeb40b6fd" providerId="ADAL" clId="{E2F1A660-2ADD-47AF-95E4-8AC7FB5155EC}" dt="2022-03-24T03:23:01.887" v="225" actId="165"/>
          <ac:cxnSpMkLst>
            <pc:docMk/>
            <pc:sldMk cId="2769964323" sldId="358"/>
            <ac:cxnSpMk id="18" creationId="{53F37777-9184-41A7-A564-66977319CE21}"/>
          </ac:cxnSpMkLst>
        </pc:cxnChg>
        <pc:cxnChg chg="mod">
          <ac:chgData name="小池 龍之" userId="f53a0154-d3a6-4995-a654-bafaeb40b6fd" providerId="ADAL" clId="{E2F1A660-2ADD-47AF-95E4-8AC7FB5155EC}" dt="2022-03-24T03:23:01.887" v="225" actId="165"/>
          <ac:cxnSpMkLst>
            <pc:docMk/>
            <pc:sldMk cId="2769964323" sldId="358"/>
            <ac:cxnSpMk id="54" creationId="{A5C256BC-5495-4DD6-8D8B-5A9BC2F12C0B}"/>
          </ac:cxnSpMkLst>
        </pc:cxnChg>
        <pc:cxnChg chg="mod">
          <ac:chgData name="小池 龍之" userId="f53a0154-d3a6-4995-a654-bafaeb40b6fd" providerId="ADAL" clId="{E2F1A660-2ADD-47AF-95E4-8AC7FB5155EC}" dt="2022-03-24T03:23:01.887" v="225" actId="165"/>
          <ac:cxnSpMkLst>
            <pc:docMk/>
            <pc:sldMk cId="2769964323" sldId="358"/>
            <ac:cxnSpMk id="55" creationId="{80F1CCFB-0806-4F6D-BDF4-38DBC1225004}"/>
          </ac:cxnSpMkLst>
        </pc:cxnChg>
        <pc:cxnChg chg="mod">
          <ac:chgData name="小池 龍之" userId="f53a0154-d3a6-4995-a654-bafaeb40b6fd" providerId="ADAL" clId="{E2F1A660-2ADD-47AF-95E4-8AC7FB5155EC}" dt="2022-03-24T03:23:01.887" v="225" actId="165"/>
          <ac:cxnSpMkLst>
            <pc:docMk/>
            <pc:sldMk cId="2769964323" sldId="358"/>
            <ac:cxnSpMk id="56" creationId="{265C576E-DEF6-49F7-B9C0-09CB7F8AAD8D}"/>
          </ac:cxnSpMkLst>
        </pc:cxnChg>
        <pc:cxnChg chg="mod">
          <ac:chgData name="小池 龍之" userId="f53a0154-d3a6-4995-a654-bafaeb40b6fd" providerId="ADAL" clId="{E2F1A660-2ADD-47AF-95E4-8AC7FB5155EC}" dt="2022-03-24T03:23:01.887" v="225" actId="165"/>
          <ac:cxnSpMkLst>
            <pc:docMk/>
            <pc:sldMk cId="2769964323" sldId="358"/>
            <ac:cxnSpMk id="58" creationId="{42937492-D828-4548-9168-490525981114}"/>
          </ac:cxnSpMkLst>
        </pc:cxnChg>
        <pc:cxnChg chg="mod">
          <ac:chgData name="小池 龍之" userId="f53a0154-d3a6-4995-a654-bafaeb40b6fd" providerId="ADAL" clId="{E2F1A660-2ADD-47AF-95E4-8AC7FB5155EC}" dt="2022-03-24T03:23:01.887" v="225" actId="165"/>
          <ac:cxnSpMkLst>
            <pc:docMk/>
            <pc:sldMk cId="2769964323" sldId="358"/>
            <ac:cxnSpMk id="59" creationId="{3E01D06D-7A5A-4A70-8EE3-AC7961A143C8}"/>
          </ac:cxnSpMkLst>
        </pc:cxnChg>
        <pc:cxnChg chg="mod">
          <ac:chgData name="小池 龍之" userId="f53a0154-d3a6-4995-a654-bafaeb40b6fd" providerId="ADAL" clId="{E2F1A660-2ADD-47AF-95E4-8AC7FB5155EC}" dt="2022-03-24T03:23:01.887" v="225" actId="165"/>
          <ac:cxnSpMkLst>
            <pc:docMk/>
            <pc:sldMk cId="2769964323" sldId="358"/>
            <ac:cxnSpMk id="60" creationId="{ABFAAB41-BCC6-4065-882E-26DA3263D1E0}"/>
          </ac:cxnSpMkLst>
        </pc:cxnChg>
        <pc:cxnChg chg="mod">
          <ac:chgData name="小池 龍之" userId="f53a0154-d3a6-4995-a654-bafaeb40b6fd" providerId="ADAL" clId="{E2F1A660-2ADD-47AF-95E4-8AC7FB5155EC}" dt="2022-03-24T03:23:01.887" v="225" actId="165"/>
          <ac:cxnSpMkLst>
            <pc:docMk/>
            <pc:sldMk cId="2769964323" sldId="358"/>
            <ac:cxnSpMk id="69" creationId="{0F8F583B-4386-4218-BD2B-9E14AC6CAFA2}"/>
          </ac:cxnSpMkLst>
        </pc:cxnChg>
        <pc:cxnChg chg="mod">
          <ac:chgData name="小池 龍之" userId="f53a0154-d3a6-4995-a654-bafaeb40b6fd" providerId="ADAL" clId="{E2F1A660-2ADD-47AF-95E4-8AC7FB5155EC}" dt="2022-03-24T03:23:01.887" v="225" actId="165"/>
          <ac:cxnSpMkLst>
            <pc:docMk/>
            <pc:sldMk cId="2769964323" sldId="358"/>
            <ac:cxnSpMk id="100" creationId="{8287CBC1-AD86-4146-A91A-14516F1401C1}"/>
          </ac:cxnSpMkLst>
        </pc:cxnChg>
      </pc:sldChg>
      <pc:sldChg chg="addSp delSp modSp mod">
        <pc:chgData name="小池 龍之" userId="f53a0154-d3a6-4995-a654-bafaeb40b6fd" providerId="ADAL" clId="{E2F1A660-2ADD-47AF-95E4-8AC7FB5155EC}" dt="2022-03-24T03:24:45.066" v="270"/>
        <pc:sldMkLst>
          <pc:docMk/>
          <pc:sldMk cId="2321817723" sldId="359"/>
        </pc:sldMkLst>
        <pc:spChg chg="mod">
          <ac:chgData name="小池 龍之" userId="f53a0154-d3a6-4995-a654-bafaeb40b6fd" providerId="ADAL" clId="{E2F1A660-2ADD-47AF-95E4-8AC7FB5155EC}" dt="2022-03-24T03:21:35.600" v="165" actId="164"/>
          <ac:spMkLst>
            <pc:docMk/>
            <pc:sldMk cId="2321817723" sldId="359"/>
            <ac:spMk id="8" creationId="{C831A864-CA24-4A3F-B14C-D76D25C306D6}"/>
          </ac:spMkLst>
        </pc:spChg>
        <pc:spChg chg="mod">
          <ac:chgData name="小池 龍之" userId="f53a0154-d3a6-4995-a654-bafaeb40b6fd" providerId="ADAL" clId="{E2F1A660-2ADD-47AF-95E4-8AC7FB5155EC}" dt="2022-03-24T03:21:35.600" v="165" actId="164"/>
          <ac:spMkLst>
            <pc:docMk/>
            <pc:sldMk cId="2321817723" sldId="359"/>
            <ac:spMk id="17" creationId="{EF19DFE9-8BF1-4E16-A8F2-7F9C44E360F9}"/>
          </ac:spMkLst>
        </pc:spChg>
        <pc:spChg chg="mod">
          <ac:chgData name="小池 龍之" userId="f53a0154-d3a6-4995-a654-bafaeb40b6fd" providerId="ADAL" clId="{E2F1A660-2ADD-47AF-95E4-8AC7FB5155EC}" dt="2022-03-24T03:21:35.600" v="165" actId="164"/>
          <ac:spMkLst>
            <pc:docMk/>
            <pc:sldMk cId="2321817723" sldId="359"/>
            <ac:spMk id="18" creationId="{B3C09A0B-4364-45A1-A290-79A81F2F58EC}"/>
          </ac:spMkLst>
        </pc:spChg>
        <pc:spChg chg="mod">
          <ac:chgData name="小池 龍之" userId="f53a0154-d3a6-4995-a654-bafaeb40b6fd" providerId="ADAL" clId="{E2F1A660-2ADD-47AF-95E4-8AC7FB5155EC}" dt="2022-03-24T03:21:35.600" v="165" actId="164"/>
          <ac:spMkLst>
            <pc:docMk/>
            <pc:sldMk cId="2321817723" sldId="359"/>
            <ac:spMk id="23" creationId="{B84CCB1D-FF2F-4F60-A374-F1A92BC1B703}"/>
          </ac:spMkLst>
        </pc:spChg>
        <pc:spChg chg="mod">
          <ac:chgData name="小池 龍之" userId="f53a0154-d3a6-4995-a654-bafaeb40b6fd" providerId="ADAL" clId="{E2F1A660-2ADD-47AF-95E4-8AC7FB5155EC}" dt="2022-03-24T03:21:35.600" v="165" actId="164"/>
          <ac:spMkLst>
            <pc:docMk/>
            <pc:sldMk cId="2321817723" sldId="359"/>
            <ac:spMk id="32" creationId="{0351E0CF-2292-4938-AB9A-390552596DE8}"/>
          </ac:spMkLst>
        </pc:spChg>
        <pc:spChg chg="mod">
          <ac:chgData name="小池 龍之" userId="f53a0154-d3a6-4995-a654-bafaeb40b6fd" providerId="ADAL" clId="{E2F1A660-2ADD-47AF-95E4-8AC7FB5155EC}" dt="2022-03-24T03:21:35.600" v="165" actId="164"/>
          <ac:spMkLst>
            <pc:docMk/>
            <pc:sldMk cId="2321817723" sldId="359"/>
            <ac:spMk id="33" creationId="{6711E16C-D24E-4B61-8A0B-2E7A49893B7E}"/>
          </ac:spMkLst>
        </pc:spChg>
        <pc:spChg chg="mod">
          <ac:chgData name="小池 龍之" userId="f53a0154-d3a6-4995-a654-bafaeb40b6fd" providerId="ADAL" clId="{E2F1A660-2ADD-47AF-95E4-8AC7FB5155EC}" dt="2022-03-24T03:21:35.600" v="165" actId="164"/>
          <ac:spMkLst>
            <pc:docMk/>
            <pc:sldMk cId="2321817723" sldId="359"/>
            <ac:spMk id="35" creationId="{49F9427B-E49C-4B7F-A154-BC31254FA55B}"/>
          </ac:spMkLst>
        </pc:spChg>
        <pc:spChg chg="mod">
          <ac:chgData name="小池 龍之" userId="f53a0154-d3a6-4995-a654-bafaeb40b6fd" providerId="ADAL" clId="{E2F1A660-2ADD-47AF-95E4-8AC7FB5155EC}" dt="2022-03-24T03:21:35.600" v="165" actId="164"/>
          <ac:spMkLst>
            <pc:docMk/>
            <pc:sldMk cId="2321817723" sldId="359"/>
            <ac:spMk id="53" creationId="{D30E45FB-75D4-44D5-9629-00DDA5ECE492}"/>
          </ac:spMkLst>
        </pc:spChg>
        <pc:spChg chg="mod">
          <ac:chgData name="小池 龍之" userId="f53a0154-d3a6-4995-a654-bafaeb40b6fd" providerId="ADAL" clId="{E2F1A660-2ADD-47AF-95E4-8AC7FB5155EC}" dt="2022-03-24T03:21:35.600" v="165" actId="164"/>
          <ac:spMkLst>
            <pc:docMk/>
            <pc:sldMk cId="2321817723" sldId="359"/>
            <ac:spMk id="54" creationId="{59547EA9-5FC0-4BB2-9918-A8B7329AA4A9}"/>
          </ac:spMkLst>
        </pc:spChg>
        <pc:spChg chg="mod">
          <ac:chgData name="小池 龍之" userId="f53a0154-d3a6-4995-a654-bafaeb40b6fd" providerId="ADAL" clId="{E2F1A660-2ADD-47AF-95E4-8AC7FB5155EC}" dt="2022-03-24T03:21:35.600" v="165" actId="164"/>
          <ac:spMkLst>
            <pc:docMk/>
            <pc:sldMk cId="2321817723" sldId="359"/>
            <ac:spMk id="55" creationId="{6DF24748-5D7B-431F-9722-703EC6954DA2}"/>
          </ac:spMkLst>
        </pc:spChg>
        <pc:spChg chg="mod">
          <ac:chgData name="小池 龍之" userId="f53a0154-d3a6-4995-a654-bafaeb40b6fd" providerId="ADAL" clId="{E2F1A660-2ADD-47AF-95E4-8AC7FB5155EC}" dt="2022-03-24T03:21:35.600" v="165" actId="164"/>
          <ac:spMkLst>
            <pc:docMk/>
            <pc:sldMk cId="2321817723" sldId="359"/>
            <ac:spMk id="56" creationId="{209F2430-D44B-4035-AE5F-3062C928AE99}"/>
          </ac:spMkLst>
        </pc:spChg>
        <pc:spChg chg="mod">
          <ac:chgData name="小池 龍之" userId="f53a0154-d3a6-4995-a654-bafaeb40b6fd" providerId="ADAL" clId="{E2F1A660-2ADD-47AF-95E4-8AC7FB5155EC}" dt="2022-03-24T03:21:35.600" v="165" actId="164"/>
          <ac:spMkLst>
            <pc:docMk/>
            <pc:sldMk cId="2321817723" sldId="359"/>
            <ac:spMk id="57" creationId="{7E479E34-F082-4DED-8C1A-DA0CE67350EA}"/>
          </ac:spMkLst>
        </pc:spChg>
        <pc:spChg chg="mod">
          <ac:chgData name="小池 龍之" userId="f53a0154-d3a6-4995-a654-bafaeb40b6fd" providerId="ADAL" clId="{E2F1A660-2ADD-47AF-95E4-8AC7FB5155EC}" dt="2022-03-24T03:21:35.600" v="165" actId="164"/>
          <ac:spMkLst>
            <pc:docMk/>
            <pc:sldMk cId="2321817723" sldId="359"/>
            <ac:spMk id="58" creationId="{C4E5F039-98F9-4DDA-83B5-FE130609E481}"/>
          </ac:spMkLst>
        </pc:spChg>
        <pc:spChg chg="mod">
          <ac:chgData name="小池 龍之" userId="f53a0154-d3a6-4995-a654-bafaeb40b6fd" providerId="ADAL" clId="{E2F1A660-2ADD-47AF-95E4-8AC7FB5155EC}" dt="2022-03-24T03:21:35.600" v="165" actId="164"/>
          <ac:spMkLst>
            <pc:docMk/>
            <pc:sldMk cId="2321817723" sldId="359"/>
            <ac:spMk id="59" creationId="{084FFE8C-376D-4F3F-B5C8-A9B8A8CE1012}"/>
          </ac:spMkLst>
        </pc:spChg>
        <pc:spChg chg="mod">
          <ac:chgData name="小池 龍之" userId="f53a0154-d3a6-4995-a654-bafaeb40b6fd" providerId="ADAL" clId="{E2F1A660-2ADD-47AF-95E4-8AC7FB5155EC}" dt="2022-03-24T03:21:35.600" v="165" actId="164"/>
          <ac:spMkLst>
            <pc:docMk/>
            <pc:sldMk cId="2321817723" sldId="359"/>
            <ac:spMk id="61" creationId="{4C529D69-5B87-43DE-8901-2452FF4A8F0F}"/>
          </ac:spMkLst>
        </pc:spChg>
        <pc:spChg chg="mod">
          <ac:chgData name="小池 龍之" userId="f53a0154-d3a6-4995-a654-bafaeb40b6fd" providerId="ADAL" clId="{E2F1A660-2ADD-47AF-95E4-8AC7FB5155EC}" dt="2022-03-24T00:29:50.519" v="50" actId="2711"/>
          <ac:spMkLst>
            <pc:docMk/>
            <pc:sldMk cId="2321817723" sldId="359"/>
            <ac:spMk id="62" creationId="{12787A2D-4827-444F-A3F6-32BBFBA87611}"/>
          </ac:spMkLst>
        </pc:spChg>
        <pc:spChg chg="mod">
          <ac:chgData name="小池 龍之" userId="f53a0154-d3a6-4995-a654-bafaeb40b6fd" providerId="ADAL" clId="{E2F1A660-2ADD-47AF-95E4-8AC7FB5155EC}" dt="2022-03-24T03:21:35.600" v="165" actId="164"/>
          <ac:spMkLst>
            <pc:docMk/>
            <pc:sldMk cId="2321817723" sldId="359"/>
            <ac:spMk id="63" creationId="{AC710233-5EB4-4362-BE98-E626C1F3763D}"/>
          </ac:spMkLst>
        </pc:spChg>
        <pc:spChg chg="mod">
          <ac:chgData name="小池 龍之" userId="f53a0154-d3a6-4995-a654-bafaeb40b6fd" providerId="ADAL" clId="{E2F1A660-2ADD-47AF-95E4-8AC7FB5155EC}" dt="2022-03-24T03:21:35.600" v="165" actId="164"/>
          <ac:spMkLst>
            <pc:docMk/>
            <pc:sldMk cId="2321817723" sldId="359"/>
            <ac:spMk id="64" creationId="{C446D102-749D-45AB-9856-35B6D256C177}"/>
          </ac:spMkLst>
        </pc:spChg>
        <pc:spChg chg="add mod">
          <ac:chgData name="小池 龍之" userId="f53a0154-d3a6-4995-a654-bafaeb40b6fd" providerId="ADAL" clId="{E2F1A660-2ADD-47AF-95E4-8AC7FB5155EC}" dt="2022-03-24T03:24:45.066" v="270"/>
          <ac:spMkLst>
            <pc:docMk/>
            <pc:sldMk cId="2321817723" sldId="359"/>
            <ac:spMk id="65" creationId="{D095F00E-4117-4651-A093-F0F07186BEA5}"/>
          </ac:spMkLst>
        </pc:spChg>
        <pc:spChg chg="del">
          <ac:chgData name="小池 龍之" userId="f53a0154-d3a6-4995-a654-bafaeb40b6fd" providerId="ADAL" clId="{E2F1A660-2ADD-47AF-95E4-8AC7FB5155EC}" dt="2022-03-24T03:24:44.213" v="269" actId="478"/>
          <ac:spMkLst>
            <pc:docMk/>
            <pc:sldMk cId="2321817723" sldId="359"/>
            <ac:spMk id="67" creationId="{0A6D41B2-52F5-4312-8FB2-86DD61A4EFC5}"/>
          </ac:spMkLst>
        </pc:spChg>
        <pc:grpChg chg="add mod">
          <ac:chgData name="小池 龍之" userId="f53a0154-d3a6-4995-a654-bafaeb40b6fd" providerId="ADAL" clId="{E2F1A660-2ADD-47AF-95E4-8AC7FB5155EC}" dt="2022-03-24T03:21:35.600" v="165" actId="164"/>
          <ac:grpSpMkLst>
            <pc:docMk/>
            <pc:sldMk cId="2321817723" sldId="359"/>
            <ac:grpSpMk id="2" creationId="{016866D3-B993-43ED-B2CC-36E0A19D32CC}"/>
          </ac:grpSpMkLst>
        </pc:grpChg>
        <pc:grpChg chg="mod">
          <ac:chgData name="小池 龍之" userId="f53a0154-d3a6-4995-a654-bafaeb40b6fd" providerId="ADAL" clId="{E2F1A660-2ADD-47AF-95E4-8AC7FB5155EC}" dt="2022-03-24T03:21:35.600" v="165" actId="164"/>
          <ac:grpSpMkLst>
            <pc:docMk/>
            <pc:sldMk cId="2321817723" sldId="359"/>
            <ac:grpSpMk id="4" creationId="{1F54594B-39B3-4ACC-B79E-942890D60129}"/>
          </ac:grpSpMkLst>
        </pc:grpChg>
        <pc:grpChg chg="mod">
          <ac:chgData name="小池 龍之" userId="f53a0154-d3a6-4995-a654-bafaeb40b6fd" providerId="ADAL" clId="{E2F1A660-2ADD-47AF-95E4-8AC7FB5155EC}" dt="2022-03-24T03:21:35.600" v="165" actId="164"/>
          <ac:grpSpMkLst>
            <pc:docMk/>
            <pc:sldMk cId="2321817723" sldId="359"/>
            <ac:grpSpMk id="9" creationId="{28E1E995-AD46-4ACF-8C1D-43CFEA327733}"/>
          </ac:grpSpMkLst>
        </pc:grpChg>
        <pc:grpChg chg="mod">
          <ac:chgData name="小池 龍之" userId="f53a0154-d3a6-4995-a654-bafaeb40b6fd" providerId="ADAL" clId="{E2F1A660-2ADD-47AF-95E4-8AC7FB5155EC}" dt="2022-03-24T03:21:35.600" v="165" actId="164"/>
          <ac:grpSpMkLst>
            <pc:docMk/>
            <pc:sldMk cId="2321817723" sldId="359"/>
            <ac:grpSpMk id="13" creationId="{DD3EE2C7-053C-4B28-98DC-5E3D7380B22E}"/>
          </ac:grpSpMkLst>
        </pc:grpChg>
        <pc:grpChg chg="mod">
          <ac:chgData name="小池 龍之" userId="f53a0154-d3a6-4995-a654-bafaeb40b6fd" providerId="ADAL" clId="{E2F1A660-2ADD-47AF-95E4-8AC7FB5155EC}" dt="2022-03-24T03:21:35.600" v="165" actId="164"/>
          <ac:grpSpMkLst>
            <pc:docMk/>
            <pc:sldMk cId="2321817723" sldId="359"/>
            <ac:grpSpMk id="19" creationId="{002C1F42-C9D8-4296-9B3A-185367320317}"/>
          </ac:grpSpMkLst>
        </pc:grpChg>
        <pc:grpChg chg="mod">
          <ac:chgData name="小池 龍之" userId="f53a0154-d3a6-4995-a654-bafaeb40b6fd" providerId="ADAL" clId="{E2F1A660-2ADD-47AF-95E4-8AC7FB5155EC}" dt="2022-03-24T03:21:35.600" v="165" actId="164"/>
          <ac:grpSpMkLst>
            <pc:docMk/>
            <pc:sldMk cId="2321817723" sldId="359"/>
            <ac:grpSpMk id="24" creationId="{94B4BE48-F00A-4BFA-BF94-2332E5D714FD}"/>
          </ac:grpSpMkLst>
        </pc:grpChg>
        <pc:grpChg chg="mod">
          <ac:chgData name="小池 龍之" userId="f53a0154-d3a6-4995-a654-bafaeb40b6fd" providerId="ADAL" clId="{E2F1A660-2ADD-47AF-95E4-8AC7FB5155EC}" dt="2022-03-24T03:21:35.600" v="165" actId="164"/>
          <ac:grpSpMkLst>
            <pc:docMk/>
            <pc:sldMk cId="2321817723" sldId="359"/>
            <ac:grpSpMk id="28" creationId="{3E86E3A8-5B93-4113-8028-6C84DA0759AF}"/>
          </ac:grpSpMkLst>
        </pc:grpChg>
        <pc:grpChg chg="mod">
          <ac:chgData name="小池 龍之" userId="f53a0154-d3a6-4995-a654-bafaeb40b6fd" providerId="ADAL" clId="{E2F1A660-2ADD-47AF-95E4-8AC7FB5155EC}" dt="2022-03-24T03:21:35.600" v="165" actId="164"/>
          <ac:grpSpMkLst>
            <pc:docMk/>
            <pc:sldMk cId="2321817723" sldId="359"/>
            <ac:grpSpMk id="36" creationId="{A98BC366-BA1B-488E-A8E4-293A9C5611B4}"/>
          </ac:grpSpMkLst>
        </pc:grpChg>
        <pc:grpChg chg="mod">
          <ac:chgData name="小池 龍之" userId="f53a0154-d3a6-4995-a654-bafaeb40b6fd" providerId="ADAL" clId="{E2F1A660-2ADD-47AF-95E4-8AC7FB5155EC}" dt="2022-03-24T03:21:35.600" v="165" actId="164"/>
          <ac:grpSpMkLst>
            <pc:docMk/>
            <pc:sldMk cId="2321817723" sldId="359"/>
            <ac:grpSpMk id="86" creationId="{E8FD9DF8-7C30-4127-BFE0-A19CA2B1DB3B}"/>
          </ac:grpSpMkLst>
        </pc:grpChg>
        <pc:graphicFrameChg chg="mod">
          <ac:chgData name="小池 龍之" userId="f53a0154-d3a6-4995-a654-bafaeb40b6fd" providerId="ADAL" clId="{E2F1A660-2ADD-47AF-95E4-8AC7FB5155EC}" dt="2022-03-24T03:21:35.600" v="165" actId="164"/>
          <ac:graphicFrameMkLst>
            <pc:docMk/>
            <pc:sldMk cId="2321817723" sldId="359"/>
            <ac:graphicFrameMk id="3" creationId="{DFD549C1-34F2-45B0-8699-DC82B687DA61}"/>
          </ac:graphicFrameMkLst>
        </pc:graphicFrameChg>
        <pc:graphicFrameChg chg="mod">
          <ac:chgData name="小池 龍之" userId="f53a0154-d3a6-4995-a654-bafaeb40b6fd" providerId="ADAL" clId="{E2F1A660-2ADD-47AF-95E4-8AC7FB5155EC}" dt="2022-03-24T03:24:27.103" v="259" actId="12788"/>
          <ac:graphicFrameMkLst>
            <pc:docMk/>
            <pc:sldMk cId="2321817723" sldId="359"/>
            <ac:graphicFrameMk id="34" creationId="{A778A15C-17D2-4F69-9DF9-0185F4DF7FF1}"/>
          </ac:graphicFrameMkLst>
        </pc:graphicFrameChg>
        <pc:cxnChg chg="mod">
          <ac:chgData name="小池 龍之" userId="f53a0154-d3a6-4995-a654-bafaeb40b6fd" providerId="ADAL" clId="{E2F1A660-2ADD-47AF-95E4-8AC7FB5155EC}" dt="2022-03-24T00:51:20.444" v="131" actId="14100"/>
          <ac:cxnSpMkLst>
            <pc:docMk/>
            <pc:sldMk cId="2321817723" sldId="359"/>
            <ac:cxnSpMk id="6" creationId="{C1D9F8AD-F2FF-4912-AD8E-4AC16416BD65}"/>
          </ac:cxnSpMkLst>
        </pc:cxnChg>
        <pc:cxnChg chg="mod">
          <ac:chgData name="小池 龍之" userId="f53a0154-d3a6-4995-a654-bafaeb40b6fd" providerId="ADAL" clId="{E2F1A660-2ADD-47AF-95E4-8AC7FB5155EC}" dt="2022-03-24T03:21:02.467" v="160" actId="14100"/>
          <ac:cxnSpMkLst>
            <pc:docMk/>
            <pc:sldMk cId="2321817723" sldId="359"/>
            <ac:cxnSpMk id="11" creationId="{A1BE02CE-3422-4B17-B322-992090750F9D}"/>
          </ac:cxnSpMkLst>
        </pc:cxnChg>
        <pc:cxnChg chg="mod">
          <ac:chgData name="小池 龍之" userId="f53a0154-d3a6-4995-a654-bafaeb40b6fd" providerId="ADAL" clId="{E2F1A660-2ADD-47AF-95E4-8AC7FB5155EC}" dt="2022-03-24T00:51:13.571" v="130" actId="14100"/>
          <ac:cxnSpMkLst>
            <pc:docMk/>
            <pc:sldMk cId="2321817723" sldId="359"/>
            <ac:cxnSpMk id="15" creationId="{9AEAD9CF-1E98-4443-87CE-24E8FCA5C0ED}"/>
          </ac:cxnSpMkLst>
        </pc:cxnChg>
        <pc:cxnChg chg="mod">
          <ac:chgData name="小池 龍之" userId="f53a0154-d3a6-4995-a654-bafaeb40b6fd" providerId="ADAL" clId="{E2F1A660-2ADD-47AF-95E4-8AC7FB5155EC}" dt="2022-03-24T00:51:30.331" v="132" actId="14100"/>
          <ac:cxnSpMkLst>
            <pc:docMk/>
            <pc:sldMk cId="2321817723" sldId="359"/>
            <ac:cxnSpMk id="30" creationId="{42AFF5B5-0A54-4CB3-842D-EB29A4B72B59}"/>
          </ac:cxnSpMkLst>
        </pc:cxnChg>
      </pc:sldChg>
      <pc:sldChg chg="addSp delSp modSp mod">
        <pc:chgData name="小池 龍之" userId="f53a0154-d3a6-4995-a654-bafaeb40b6fd" providerId="ADAL" clId="{E2F1A660-2ADD-47AF-95E4-8AC7FB5155EC}" dt="2022-03-24T03:24:48.870" v="272"/>
        <pc:sldMkLst>
          <pc:docMk/>
          <pc:sldMk cId="328743578" sldId="360"/>
        </pc:sldMkLst>
        <pc:spChg chg="mod">
          <ac:chgData name="小池 龍之" userId="f53a0154-d3a6-4995-a654-bafaeb40b6fd" providerId="ADAL" clId="{E2F1A660-2ADD-47AF-95E4-8AC7FB5155EC}" dt="2022-03-24T03:21:42.310" v="166" actId="164"/>
          <ac:spMkLst>
            <pc:docMk/>
            <pc:sldMk cId="328743578" sldId="360"/>
            <ac:spMk id="8" creationId="{F5007820-C4AF-4926-9C9B-5BAF2C4E7E9B}"/>
          </ac:spMkLst>
        </pc:spChg>
        <pc:spChg chg="mod">
          <ac:chgData name="小池 龍之" userId="f53a0154-d3a6-4995-a654-bafaeb40b6fd" providerId="ADAL" clId="{E2F1A660-2ADD-47AF-95E4-8AC7FB5155EC}" dt="2022-03-24T03:21:42.310" v="166" actId="164"/>
          <ac:spMkLst>
            <pc:docMk/>
            <pc:sldMk cId="328743578" sldId="360"/>
            <ac:spMk id="17" creationId="{3AB05088-E824-4B1D-A740-4EF9EC67427A}"/>
          </ac:spMkLst>
        </pc:spChg>
        <pc:spChg chg="mod">
          <ac:chgData name="小池 龍之" userId="f53a0154-d3a6-4995-a654-bafaeb40b6fd" providerId="ADAL" clId="{E2F1A660-2ADD-47AF-95E4-8AC7FB5155EC}" dt="2022-03-24T03:21:42.310" v="166" actId="164"/>
          <ac:spMkLst>
            <pc:docMk/>
            <pc:sldMk cId="328743578" sldId="360"/>
            <ac:spMk id="18" creationId="{91CA3427-90BC-4E8E-9CAA-A86373FD8A07}"/>
          </ac:spMkLst>
        </pc:spChg>
        <pc:spChg chg="mod">
          <ac:chgData name="小池 龍之" userId="f53a0154-d3a6-4995-a654-bafaeb40b6fd" providerId="ADAL" clId="{E2F1A660-2ADD-47AF-95E4-8AC7FB5155EC}" dt="2022-03-24T03:21:42.310" v="166" actId="164"/>
          <ac:spMkLst>
            <pc:docMk/>
            <pc:sldMk cId="328743578" sldId="360"/>
            <ac:spMk id="23" creationId="{11A6D0E3-B7E7-4011-8A0C-511933B6E3F3}"/>
          </ac:spMkLst>
        </pc:spChg>
        <pc:spChg chg="mod">
          <ac:chgData name="小池 龍之" userId="f53a0154-d3a6-4995-a654-bafaeb40b6fd" providerId="ADAL" clId="{E2F1A660-2ADD-47AF-95E4-8AC7FB5155EC}" dt="2022-03-24T03:21:42.310" v="166" actId="164"/>
          <ac:spMkLst>
            <pc:docMk/>
            <pc:sldMk cId="328743578" sldId="360"/>
            <ac:spMk id="32" creationId="{BC620766-6623-4D32-A589-5CEA9EF845B8}"/>
          </ac:spMkLst>
        </pc:spChg>
        <pc:spChg chg="mod">
          <ac:chgData name="小池 龍之" userId="f53a0154-d3a6-4995-a654-bafaeb40b6fd" providerId="ADAL" clId="{E2F1A660-2ADD-47AF-95E4-8AC7FB5155EC}" dt="2022-03-24T03:21:42.310" v="166" actId="164"/>
          <ac:spMkLst>
            <pc:docMk/>
            <pc:sldMk cId="328743578" sldId="360"/>
            <ac:spMk id="33" creationId="{DFC59085-78E7-407E-8067-E67A4B6DCC6D}"/>
          </ac:spMkLst>
        </pc:spChg>
        <pc:spChg chg="mod">
          <ac:chgData name="小池 龍之" userId="f53a0154-d3a6-4995-a654-bafaeb40b6fd" providerId="ADAL" clId="{E2F1A660-2ADD-47AF-95E4-8AC7FB5155EC}" dt="2022-03-24T03:21:42.310" v="166" actId="164"/>
          <ac:spMkLst>
            <pc:docMk/>
            <pc:sldMk cId="328743578" sldId="360"/>
            <ac:spMk id="53" creationId="{19C8689C-17FA-4463-A0FB-62ECA5A15BE5}"/>
          </ac:spMkLst>
        </pc:spChg>
        <pc:spChg chg="mod">
          <ac:chgData name="小池 龍之" userId="f53a0154-d3a6-4995-a654-bafaeb40b6fd" providerId="ADAL" clId="{E2F1A660-2ADD-47AF-95E4-8AC7FB5155EC}" dt="2022-03-24T03:21:42.310" v="166" actId="164"/>
          <ac:spMkLst>
            <pc:docMk/>
            <pc:sldMk cId="328743578" sldId="360"/>
            <ac:spMk id="54" creationId="{A26D76AD-B9E1-4254-9FF5-2DD0952C1D39}"/>
          </ac:spMkLst>
        </pc:spChg>
        <pc:spChg chg="mod">
          <ac:chgData name="小池 龍之" userId="f53a0154-d3a6-4995-a654-bafaeb40b6fd" providerId="ADAL" clId="{E2F1A660-2ADD-47AF-95E4-8AC7FB5155EC}" dt="2022-03-24T03:21:42.310" v="166" actId="164"/>
          <ac:spMkLst>
            <pc:docMk/>
            <pc:sldMk cId="328743578" sldId="360"/>
            <ac:spMk id="55" creationId="{9798F138-FBCC-4D27-A211-B003B4A185C5}"/>
          </ac:spMkLst>
        </pc:spChg>
        <pc:spChg chg="mod">
          <ac:chgData name="小池 龍之" userId="f53a0154-d3a6-4995-a654-bafaeb40b6fd" providerId="ADAL" clId="{E2F1A660-2ADD-47AF-95E4-8AC7FB5155EC}" dt="2022-03-24T03:21:42.310" v="166" actId="164"/>
          <ac:spMkLst>
            <pc:docMk/>
            <pc:sldMk cId="328743578" sldId="360"/>
            <ac:spMk id="56" creationId="{DA068672-DAB9-4707-B436-55507B1E0E69}"/>
          </ac:spMkLst>
        </pc:spChg>
        <pc:spChg chg="mod">
          <ac:chgData name="小池 龍之" userId="f53a0154-d3a6-4995-a654-bafaeb40b6fd" providerId="ADAL" clId="{E2F1A660-2ADD-47AF-95E4-8AC7FB5155EC}" dt="2022-03-24T03:21:42.310" v="166" actId="164"/>
          <ac:spMkLst>
            <pc:docMk/>
            <pc:sldMk cId="328743578" sldId="360"/>
            <ac:spMk id="57" creationId="{AB9BB0A1-25EB-4DEA-96C4-CAE99D587C5B}"/>
          </ac:spMkLst>
        </pc:spChg>
        <pc:spChg chg="mod">
          <ac:chgData name="小池 龍之" userId="f53a0154-d3a6-4995-a654-bafaeb40b6fd" providerId="ADAL" clId="{E2F1A660-2ADD-47AF-95E4-8AC7FB5155EC}" dt="2022-03-24T03:21:42.310" v="166" actId="164"/>
          <ac:spMkLst>
            <pc:docMk/>
            <pc:sldMk cId="328743578" sldId="360"/>
            <ac:spMk id="58" creationId="{37CCCA49-408B-4D04-B698-3DAD25AE488A}"/>
          </ac:spMkLst>
        </pc:spChg>
        <pc:spChg chg="mod">
          <ac:chgData name="小池 龍之" userId="f53a0154-d3a6-4995-a654-bafaeb40b6fd" providerId="ADAL" clId="{E2F1A660-2ADD-47AF-95E4-8AC7FB5155EC}" dt="2022-03-24T03:21:42.310" v="166" actId="164"/>
          <ac:spMkLst>
            <pc:docMk/>
            <pc:sldMk cId="328743578" sldId="360"/>
            <ac:spMk id="59" creationId="{6D1A8E28-0A73-45F2-B889-C1D73590D126}"/>
          </ac:spMkLst>
        </pc:spChg>
        <pc:spChg chg="mod">
          <ac:chgData name="小池 龍之" userId="f53a0154-d3a6-4995-a654-bafaeb40b6fd" providerId="ADAL" clId="{E2F1A660-2ADD-47AF-95E4-8AC7FB5155EC}" dt="2022-03-24T03:21:42.310" v="166" actId="164"/>
          <ac:spMkLst>
            <pc:docMk/>
            <pc:sldMk cId="328743578" sldId="360"/>
            <ac:spMk id="60" creationId="{96045966-4A95-4F4B-BF79-42AFDA64484E}"/>
          </ac:spMkLst>
        </pc:spChg>
        <pc:spChg chg="mod">
          <ac:chgData name="小池 龍之" userId="f53a0154-d3a6-4995-a654-bafaeb40b6fd" providerId="ADAL" clId="{E2F1A660-2ADD-47AF-95E4-8AC7FB5155EC}" dt="2022-03-24T03:21:42.310" v="166" actId="164"/>
          <ac:spMkLst>
            <pc:docMk/>
            <pc:sldMk cId="328743578" sldId="360"/>
            <ac:spMk id="76" creationId="{77208527-2693-440D-B4DF-53A4B94A6046}"/>
          </ac:spMkLst>
        </pc:spChg>
        <pc:spChg chg="mod">
          <ac:chgData name="小池 龍之" userId="f53a0154-d3a6-4995-a654-bafaeb40b6fd" providerId="ADAL" clId="{E2F1A660-2ADD-47AF-95E4-8AC7FB5155EC}" dt="2022-03-24T00:42:07.745" v="54" actId="1076"/>
          <ac:spMkLst>
            <pc:docMk/>
            <pc:sldMk cId="328743578" sldId="360"/>
            <ac:spMk id="77" creationId="{E358AF65-79D7-4F42-8452-8DA36009D36F}"/>
          </ac:spMkLst>
        </pc:spChg>
        <pc:spChg chg="mod">
          <ac:chgData name="小池 龍之" userId="f53a0154-d3a6-4995-a654-bafaeb40b6fd" providerId="ADAL" clId="{E2F1A660-2ADD-47AF-95E4-8AC7FB5155EC}" dt="2022-03-24T03:21:42.310" v="166" actId="164"/>
          <ac:spMkLst>
            <pc:docMk/>
            <pc:sldMk cId="328743578" sldId="360"/>
            <ac:spMk id="78" creationId="{B82E9D4A-2B99-4754-9BB9-0528734F206C}"/>
          </ac:spMkLst>
        </pc:spChg>
        <pc:spChg chg="add mod">
          <ac:chgData name="小池 龍之" userId="f53a0154-d3a6-4995-a654-bafaeb40b6fd" providerId="ADAL" clId="{E2F1A660-2ADD-47AF-95E4-8AC7FB5155EC}" dt="2022-03-24T03:24:48.870" v="272"/>
          <ac:spMkLst>
            <pc:docMk/>
            <pc:sldMk cId="328743578" sldId="360"/>
            <ac:spMk id="79" creationId="{8A2A0726-265E-4A2B-8775-05F1ED68D0D5}"/>
          </ac:spMkLst>
        </pc:spChg>
        <pc:spChg chg="del">
          <ac:chgData name="小池 龍之" userId="f53a0154-d3a6-4995-a654-bafaeb40b6fd" providerId="ADAL" clId="{E2F1A660-2ADD-47AF-95E4-8AC7FB5155EC}" dt="2022-03-24T03:24:48.037" v="271" actId="478"/>
          <ac:spMkLst>
            <pc:docMk/>
            <pc:sldMk cId="328743578" sldId="360"/>
            <ac:spMk id="81" creationId="{C5D37DBB-BA03-4A1F-A580-C71A3664CFE9}"/>
          </ac:spMkLst>
        </pc:spChg>
        <pc:spChg chg="add mod">
          <ac:chgData name="小池 龍之" userId="f53a0154-d3a6-4995-a654-bafaeb40b6fd" providerId="ADAL" clId="{E2F1A660-2ADD-47AF-95E4-8AC7FB5155EC}" dt="2022-03-24T03:21:42.310" v="166" actId="164"/>
          <ac:spMkLst>
            <pc:docMk/>
            <pc:sldMk cId="328743578" sldId="360"/>
            <ac:spMk id="83" creationId="{92D4DD72-3F14-4FEF-A436-9CC89319DE6C}"/>
          </ac:spMkLst>
        </pc:spChg>
        <pc:grpChg chg="add mod">
          <ac:chgData name="小池 龍之" userId="f53a0154-d3a6-4995-a654-bafaeb40b6fd" providerId="ADAL" clId="{E2F1A660-2ADD-47AF-95E4-8AC7FB5155EC}" dt="2022-03-24T03:21:42.310" v="166" actId="164"/>
          <ac:grpSpMkLst>
            <pc:docMk/>
            <pc:sldMk cId="328743578" sldId="360"/>
            <ac:grpSpMk id="3" creationId="{7AE9E0CB-3638-4A2A-AB26-4E457E409CD3}"/>
          </ac:grpSpMkLst>
        </pc:grpChg>
        <pc:grpChg chg="mod">
          <ac:chgData name="小池 龍之" userId="f53a0154-d3a6-4995-a654-bafaeb40b6fd" providerId="ADAL" clId="{E2F1A660-2ADD-47AF-95E4-8AC7FB5155EC}" dt="2022-03-24T03:21:42.310" v="166" actId="164"/>
          <ac:grpSpMkLst>
            <pc:docMk/>
            <pc:sldMk cId="328743578" sldId="360"/>
            <ac:grpSpMk id="4" creationId="{4EB21352-764E-456A-AB1C-6652C55E6465}"/>
          </ac:grpSpMkLst>
        </pc:grpChg>
        <pc:grpChg chg="mod">
          <ac:chgData name="小池 龍之" userId="f53a0154-d3a6-4995-a654-bafaeb40b6fd" providerId="ADAL" clId="{E2F1A660-2ADD-47AF-95E4-8AC7FB5155EC}" dt="2022-03-24T03:21:42.310" v="166" actId="164"/>
          <ac:grpSpMkLst>
            <pc:docMk/>
            <pc:sldMk cId="328743578" sldId="360"/>
            <ac:grpSpMk id="9" creationId="{06D12A38-0239-47D7-B3E0-C2026036406A}"/>
          </ac:grpSpMkLst>
        </pc:grpChg>
        <pc:grpChg chg="mod">
          <ac:chgData name="小池 龍之" userId="f53a0154-d3a6-4995-a654-bafaeb40b6fd" providerId="ADAL" clId="{E2F1A660-2ADD-47AF-95E4-8AC7FB5155EC}" dt="2022-03-24T03:21:42.310" v="166" actId="164"/>
          <ac:grpSpMkLst>
            <pc:docMk/>
            <pc:sldMk cId="328743578" sldId="360"/>
            <ac:grpSpMk id="13" creationId="{651569F7-D6EC-4E6D-9F70-5FFE27FD769D}"/>
          </ac:grpSpMkLst>
        </pc:grpChg>
        <pc:grpChg chg="mod">
          <ac:chgData name="小池 龍之" userId="f53a0154-d3a6-4995-a654-bafaeb40b6fd" providerId="ADAL" clId="{E2F1A660-2ADD-47AF-95E4-8AC7FB5155EC}" dt="2022-03-24T03:21:42.310" v="166" actId="164"/>
          <ac:grpSpMkLst>
            <pc:docMk/>
            <pc:sldMk cId="328743578" sldId="360"/>
            <ac:grpSpMk id="19" creationId="{1F0EE2CB-9724-4DE3-A192-56F7FF2B3329}"/>
          </ac:grpSpMkLst>
        </pc:grpChg>
        <pc:grpChg chg="mod">
          <ac:chgData name="小池 龍之" userId="f53a0154-d3a6-4995-a654-bafaeb40b6fd" providerId="ADAL" clId="{E2F1A660-2ADD-47AF-95E4-8AC7FB5155EC}" dt="2022-03-24T03:21:42.310" v="166" actId="164"/>
          <ac:grpSpMkLst>
            <pc:docMk/>
            <pc:sldMk cId="328743578" sldId="360"/>
            <ac:grpSpMk id="24" creationId="{280D0D70-7FD2-4D95-8913-F13E1A290256}"/>
          </ac:grpSpMkLst>
        </pc:grpChg>
        <pc:grpChg chg="mod">
          <ac:chgData name="小池 龍之" userId="f53a0154-d3a6-4995-a654-bafaeb40b6fd" providerId="ADAL" clId="{E2F1A660-2ADD-47AF-95E4-8AC7FB5155EC}" dt="2022-03-24T03:21:42.310" v="166" actId="164"/>
          <ac:grpSpMkLst>
            <pc:docMk/>
            <pc:sldMk cId="328743578" sldId="360"/>
            <ac:grpSpMk id="28" creationId="{AE7E87F5-302C-4A2E-871B-5D5ED421D936}"/>
          </ac:grpSpMkLst>
        </pc:grpChg>
        <pc:grpChg chg="mod">
          <ac:chgData name="小池 龍之" userId="f53a0154-d3a6-4995-a654-bafaeb40b6fd" providerId="ADAL" clId="{E2F1A660-2ADD-47AF-95E4-8AC7FB5155EC}" dt="2022-03-24T03:21:42.310" v="166" actId="164"/>
          <ac:grpSpMkLst>
            <pc:docMk/>
            <pc:sldMk cId="328743578" sldId="360"/>
            <ac:grpSpMk id="62" creationId="{0CFD8AB3-A3F4-4541-B990-FA396683F5FF}"/>
          </ac:grpSpMkLst>
        </pc:grpChg>
        <pc:grpChg chg="mod">
          <ac:chgData name="小池 龍之" userId="f53a0154-d3a6-4995-a654-bafaeb40b6fd" providerId="ADAL" clId="{E2F1A660-2ADD-47AF-95E4-8AC7FB5155EC}" dt="2022-03-24T03:21:42.310" v="166" actId="164"/>
          <ac:grpSpMkLst>
            <pc:docMk/>
            <pc:sldMk cId="328743578" sldId="360"/>
            <ac:grpSpMk id="69" creationId="{3F28764F-C961-4EE5-9DEA-882661D36E21}"/>
          </ac:grpSpMkLst>
        </pc:grpChg>
        <pc:graphicFrameChg chg="mod">
          <ac:chgData name="小池 龍之" userId="f53a0154-d3a6-4995-a654-bafaeb40b6fd" providerId="ADAL" clId="{E2F1A660-2ADD-47AF-95E4-8AC7FB5155EC}" dt="2022-03-24T03:21:42.310" v="166" actId="164"/>
          <ac:graphicFrameMkLst>
            <pc:docMk/>
            <pc:sldMk cId="328743578" sldId="360"/>
            <ac:graphicFrameMk id="2" creationId="{E848ACD3-D58F-4405-87A6-D85C16559A6A}"/>
          </ac:graphicFrameMkLst>
        </pc:graphicFrameChg>
        <pc:graphicFrameChg chg="mod">
          <ac:chgData name="小池 龍之" userId="f53a0154-d3a6-4995-a654-bafaeb40b6fd" providerId="ADAL" clId="{E2F1A660-2ADD-47AF-95E4-8AC7FB5155EC}" dt="2022-03-24T03:24:31.528" v="260" actId="12788"/>
          <ac:graphicFrameMkLst>
            <pc:docMk/>
            <pc:sldMk cId="328743578" sldId="360"/>
            <ac:graphicFrameMk id="34" creationId="{B88FDA97-2E40-4A1F-B1FF-E9DCAB3FD526}"/>
          </ac:graphicFrameMkLst>
        </pc:graphicFrameChg>
        <pc:cxnChg chg="mod">
          <ac:chgData name="小池 龍之" userId="f53a0154-d3a6-4995-a654-bafaeb40b6fd" providerId="ADAL" clId="{E2F1A660-2ADD-47AF-95E4-8AC7FB5155EC}" dt="2022-03-24T03:20:42.574" v="159" actId="14100"/>
          <ac:cxnSpMkLst>
            <pc:docMk/>
            <pc:sldMk cId="328743578" sldId="360"/>
            <ac:cxnSpMk id="6" creationId="{B25AFF52-726E-4260-8873-A6FD9C036ED7}"/>
          </ac:cxnSpMkLst>
        </pc:cxnChg>
        <pc:cxnChg chg="add del mod">
          <ac:chgData name="小池 龍之" userId="f53a0154-d3a6-4995-a654-bafaeb40b6fd" providerId="ADAL" clId="{E2F1A660-2ADD-47AF-95E4-8AC7FB5155EC}" dt="2022-03-24T00:51:58.008" v="136" actId="14100"/>
          <ac:cxnSpMkLst>
            <pc:docMk/>
            <pc:sldMk cId="328743578" sldId="360"/>
            <ac:cxnSpMk id="11" creationId="{8D03633D-088A-40B1-8A11-0F55B2927559}"/>
          </ac:cxnSpMkLst>
        </pc:cxnChg>
        <pc:cxnChg chg="mod">
          <ac:chgData name="小池 龍之" userId="f53a0154-d3a6-4995-a654-bafaeb40b6fd" providerId="ADAL" clId="{E2F1A660-2ADD-47AF-95E4-8AC7FB5155EC}" dt="2022-03-24T00:51:42.053" v="133" actId="14100"/>
          <ac:cxnSpMkLst>
            <pc:docMk/>
            <pc:sldMk cId="328743578" sldId="360"/>
            <ac:cxnSpMk id="14" creationId="{67B6A10E-7FB9-43CD-8D84-D55365318F45}"/>
          </ac:cxnSpMkLst>
        </pc:cxnChg>
        <pc:cxnChg chg="mod">
          <ac:chgData name="小池 龍之" userId="f53a0154-d3a6-4995-a654-bafaeb40b6fd" providerId="ADAL" clId="{E2F1A660-2ADD-47AF-95E4-8AC7FB5155EC}" dt="2022-03-24T00:52:44.203" v="142" actId="14100"/>
          <ac:cxnSpMkLst>
            <pc:docMk/>
            <pc:sldMk cId="328743578" sldId="360"/>
            <ac:cxnSpMk id="21" creationId="{11A66D6E-6B19-444E-A010-045EF2E47842}"/>
          </ac:cxnSpMkLst>
        </pc:cxnChg>
        <pc:cxnChg chg="mod">
          <ac:chgData name="小池 龍之" userId="f53a0154-d3a6-4995-a654-bafaeb40b6fd" providerId="ADAL" clId="{E2F1A660-2ADD-47AF-95E4-8AC7FB5155EC}" dt="2022-03-24T00:52:34.254" v="141" actId="14100"/>
          <ac:cxnSpMkLst>
            <pc:docMk/>
            <pc:sldMk cId="328743578" sldId="360"/>
            <ac:cxnSpMk id="26" creationId="{29849CC1-E74E-4628-84F4-9E908711BFA6}"/>
          </ac:cxnSpMkLst>
        </pc:cxnChg>
        <pc:cxnChg chg="mod">
          <ac:chgData name="小池 龍之" userId="f53a0154-d3a6-4995-a654-bafaeb40b6fd" providerId="ADAL" clId="{E2F1A660-2ADD-47AF-95E4-8AC7FB5155EC}" dt="2022-03-24T00:52:14.128" v="138" actId="14100"/>
          <ac:cxnSpMkLst>
            <pc:docMk/>
            <pc:sldMk cId="328743578" sldId="360"/>
            <ac:cxnSpMk id="29" creationId="{68C603BD-9986-438A-8831-0B566FA08B92}"/>
          </ac:cxnSpMkLst>
        </pc:cxnChg>
        <pc:cxnChg chg="mod">
          <ac:chgData name="小池 龍之" userId="f53a0154-d3a6-4995-a654-bafaeb40b6fd" providerId="ADAL" clId="{E2F1A660-2ADD-47AF-95E4-8AC7FB5155EC}" dt="2022-03-24T00:52:30.491" v="140" actId="14100"/>
          <ac:cxnSpMkLst>
            <pc:docMk/>
            <pc:sldMk cId="328743578" sldId="360"/>
            <ac:cxnSpMk id="30" creationId="{40040EC4-5F98-43E8-BB6D-749B91A6F485}"/>
          </ac:cxnSpMkLst>
        </pc:cxnChg>
      </pc:sldChg>
      <pc:sldChg chg="addSp delSp modSp mod">
        <pc:chgData name="小池 龍之" userId="f53a0154-d3a6-4995-a654-bafaeb40b6fd" providerId="ADAL" clId="{E2F1A660-2ADD-47AF-95E4-8AC7FB5155EC}" dt="2022-03-24T00:28:04.392" v="23"/>
        <pc:sldMkLst>
          <pc:docMk/>
          <pc:sldMk cId="4063671723" sldId="361"/>
        </pc:sldMkLst>
        <pc:spChg chg="del">
          <ac:chgData name="小池 龍之" userId="f53a0154-d3a6-4995-a654-bafaeb40b6fd" providerId="ADAL" clId="{E2F1A660-2ADD-47AF-95E4-8AC7FB5155EC}" dt="2022-03-24T00:28:03.573" v="22" actId="478"/>
          <ac:spMkLst>
            <pc:docMk/>
            <pc:sldMk cId="4063671723" sldId="361"/>
            <ac:spMk id="12" creationId="{485F76E6-1BAA-4881-BEBC-9EB4DD787074}"/>
          </ac:spMkLst>
        </pc:spChg>
        <pc:spChg chg="add mod">
          <ac:chgData name="小池 龍之" userId="f53a0154-d3a6-4995-a654-bafaeb40b6fd" providerId="ADAL" clId="{E2F1A660-2ADD-47AF-95E4-8AC7FB5155EC}" dt="2022-03-24T00:28:04.392" v="23"/>
          <ac:spMkLst>
            <pc:docMk/>
            <pc:sldMk cId="4063671723" sldId="361"/>
            <ac:spMk id="16" creationId="{4A7513F7-A367-4F84-9E6B-56BBD8A7B3D1}"/>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657367051080358E-2"/>
          <c:y val="0.16997689811579431"/>
          <c:w val="0.91734269722767181"/>
          <c:h val="0.74859106508545503"/>
        </c:manualLayout>
      </c:layout>
      <c:barChart>
        <c:barDir val="col"/>
        <c:grouping val="clustered"/>
        <c:varyColors val="0"/>
        <c:ser>
          <c:idx val="0"/>
          <c:order val="0"/>
          <c:tx>
            <c:strRef>
              <c:f>Sheet1!$B$1</c:f>
              <c:strCache>
                <c:ptCount val="1"/>
                <c:pt idx="0">
                  <c:v>対照</c:v>
                </c:pt>
              </c:strCache>
            </c:strRef>
          </c:tx>
          <c:spPr>
            <a:solidFill>
              <a:srgbClr val="C3C4C4"/>
            </a:solidFill>
            <a:ln>
              <a:noFill/>
            </a:ln>
            <a:effectLst/>
          </c:spPr>
          <c:invertIfNegative val="0"/>
          <c:dLbls>
            <c:dLbl>
              <c:idx val="1"/>
              <c:layout>
                <c:manualLayout>
                  <c:x val="-1.5272286836154577E-3"/>
                  <c:y val="9.3484292042054107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9BC-4D8E-BDCC-292EE515CAEA}"/>
                </c:ext>
              </c:extLst>
            </c:dLbl>
            <c:numFmt formatCode="#,##0_);[Red]\(#,##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1～6カ月</c:v>
                </c:pt>
                <c:pt idx="1">
                  <c:v>1～12カ月</c:v>
                </c:pt>
              </c:strCache>
            </c:strRef>
          </c:cat>
          <c:val>
            <c:numRef>
              <c:f>Sheet1!$B$2:$B$3</c:f>
              <c:numCache>
                <c:formatCode>General</c:formatCode>
                <c:ptCount val="2"/>
                <c:pt idx="0">
                  <c:v>4202</c:v>
                </c:pt>
                <c:pt idx="1">
                  <c:v>4196</c:v>
                </c:pt>
              </c:numCache>
            </c:numRef>
          </c:val>
          <c:extLst>
            <c:ext xmlns:c16="http://schemas.microsoft.com/office/drawing/2014/chart" uri="{C3380CC4-5D6E-409C-BE32-E72D297353CC}">
              <c16:uniqueId val="{00000000-59BC-4D8E-BDCC-292EE515CAEA}"/>
            </c:ext>
          </c:extLst>
        </c:ser>
        <c:ser>
          <c:idx val="1"/>
          <c:order val="1"/>
          <c:tx>
            <c:strRef>
              <c:f>Sheet1!$C$1</c:f>
              <c:strCache>
                <c:ptCount val="1"/>
                <c:pt idx="0">
                  <c:v>支援</c:v>
                </c:pt>
              </c:strCache>
            </c:strRef>
          </c:tx>
          <c:spPr>
            <a:solidFill>
              <a:srgbClr val="ACD48D"/>
            </a:solidFill>
            <a:ln>
              <a:noFill/>
            </a:ln>
            <a:effectLst/>
          </c:spPr>
          <c:invertIfNegative val="0"/>
          <c:dLbls>
            <c:dLbl>
              <c:idx val="1"/>
              <c:layout>
                <c:manualLayout>
                  <c:x val="-1.1199547635050048E-16"/>
                  <c:y val="9.6252963241202666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9BC-4D8E-BDCC-292EE515CAEA}"/>
                </c:ext>
              </c:extLst>
            </c:dLbl>
            <c:numFmt formatCode="#,##0_);[Red]\(#,##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1～6カ月</c:v>
                </c:pt>
                <c:pt idx="1">
                  <c:v>1～12カ月</c:v>
                </c:pt>
              </c:strCache>
            </c:strRef>
          </c:cat>
          <c:val>
            <c:numRef>
              <c:f>Sheet1!$C$2:$C$3</c:f>
              <c:numCache>
                <c:formatCode>General</c:formatCode>
                <c:ptCount val="2"/>
                <c:pt idx="0">
                  <c:v>4854</c:v>
                </c:pt>
                <c:pt idx="1">
                  <c:v>4655</c:v>
                </c:pt>
              </c:numCache>
            </c:numRef>
          </c:val>
          <c:extLst>
            <c:ext xmlns:c16="http://schemas.microsoft.com/office/drawing/2014/chart" uri="{C3380CC4-5D6E-409C-BE32-E72D297353CC}">
              <c16:uniqueId val="{00000001-59BC-4D8E-BDCC-292EE515CAEA}"/>
            </c:ext>
          </c:extLst>
        </c:ser>
        <c:ser>
          <c:idx val="2"/>
          <c:order val="2"/>
          <c:tx>
            <c:strRef>
              <c:f>Sheet1!$D$1</c:f>
              <c:strCache>
                <c:ptCount val="1"/>
                <c:pt idx="0">
                  <c:v>協力</c:v>
                </c:pt>
              </c:strCache>
            </c:strRef>
          </c:tx>
          <c:spPr>
            <a:solidFill>
              <a:srgbClr val="77BA68"/>
            </a:solidFill>
            <a:ln>
              <a:noFill/>
            </a:ln>
            <a:effectLst/>
          </c:spPr>
          <c:invertIfNegative val="0"/>
          <c:dLbls>
            <c:dLbl>
              <c:idx val="1"/>
              <c:layout>
                <c:manualLayout>
                  <c:x val="0"/>
                  <c:y val="0.1017903056394998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59BC-4D8E-BDCC-292EE515CAEA}"/>
                </c:ext>
              </c:extLst>
            </c:dLbl>
            <c:numFmt formatCode="#,##0_);[Red]\(#,##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1～6カ月</c:v>
                </c:pt>
                <c:pt idx="1">
                  <c:v>1～12カ月</c:v>
                </c:pt>
              </c:strCache>
            </c:strRef>
          </c:cat>
          <c:val>
            <c:numRef>
              <c:f>Sheet1!$D$2:$D$3</c:f>
              <c:numCache>
                <c:formatCode>General</c:formatCode>
                <c:ptCount val="2"/>
                <c:pt idx="0">
                  <c:v>4445</c:v>
                </c:pt>
                <c:pt idx="1">
                  <c:v>4257</c:v>
                </c:pt>
              </c:numCache>
            </c:numRef>
          </c:val>
          <c:extLst>
            <c:ext xmlns:c16="http://schemas.microsoft.com/office/drawing/2014/chart" uri="{C3380CC4-5D6E-409C-BE32-E72D297353CC}">
              <c16:uniqueId val="{00000002-59BC-4D8E-BDCC-292EE515CAEA}"/>
            </c:ext>
          </c:extLst>
        </c:ser>
        <c:ser>
          <c:idx val="3"/>
          <c:order val="3"/>
          <c:tx>
            <c:strRef>
              <c:f>Sheet1!$E$1</c:f>
              <c:strCache>
                <c:ptCount val="1"/>
                <c:pt idx="0">
                  <c:v>競争</c:v>
                </c:pt>
              </c:strCache>
            </c:strRef>
          </c:tx>
          <c:spPr>
            <a:solidFill>
              <a:srgbClr val="549444"/>
            </a:solidFill>
            <a:ln>
              <a:noFill/>
            </a:ln>
            <a:effectLst/>
          </c:spPr>
          <c:invertIfNegative val="0"/>
          <c:dLbls>
            <c:numFmt formatCode="#,##0_);[Red]\(#,##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1～6カ月</c:v>
                </c:pt>
                <c:pt idx="1">
                  <c:v>1～12カ月</c:v>
                </c:pt>
              </c:strCache>
            </c:strRef>
          </c:cat>
          <c:val>
            <c:numRef>
              <c:f>Sheet1!$E$2:$E$3</c:f>
              <c:numCache>
                <c:formatCode>General</c:formatCode>
                <c:ptCount val="2"/>
                <c:pt idx="0">
                  <c:v>5066</c:v>
                </c:pt>
                <c:pt idx="1">
                  <c:v>5007</c:v>
                </c:pt>
              </c:numCache>
            </c:numRef>
          </c:val>
          <c:extLst>
            <c:ext xmlns:c16="http://schemas.microsoft.com/office/drawing/2014/chart" uri="{C3380CC4-5D6E-409C-BE32-E72D297353CC}">
              <c16:uniqueId val="{00000003-59BC-4D8E-BDCC-292EE515CAEA}"/>
            </c:ext>
          </c:extLst>
        </c:ser>
        <c:dLbls>
          <c:dLblPos val="inEnd"/>
          <c:showLegendKey val="0"/>
          <c:showVal val="1"/>
          <c:showCatName val="0"/>
          <c:showSerName val="0"/>
          <c:showPercent val="0"/>
          <c:showBubbleSize val="0"/>
        </c:dLbls>
        <c:gapWidth val="120"/>
        <c:axId val="1181870752"/>
        <c:axId val="1181864096"/>
      </c:barChart>
      <c:catAx>
        <c:axId val="1181870752"/>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bg1"/>
                </a:solidFill>
                <a:latin typeface="+mn-lt"/>
                <a:ea typeface="+mn-ea"/>
                <a:cs typeface="+mn-cs"/>
              </a:defRPr>
            </a:pPr>
            <a:endParaRPr lang="ja-JP"/>
          </a:p>
        </c:txPr>
        <c:crossAx val="1181864096"/>
        <c:crosses val="autoZero"/>
        <c:auto val="1"/>
        <c:lblAlgn val="ctr"/>
        <c:lblOffset val="100"/>
        <c:noMultiLvlLbl val="0"/>
      </c:catAx>
      <c:valAx>
        <c:axId val="1181864096"/>
        <c:scaling>
          <c:orientation val="minMax"/>
        </c:scaling>
        <c:delete val="0"/>
        <c:axPos val="l"/>
        <c:numFmt formatCode="#,##0_);[Red]\(#,##0\)" sourceLinked="0"/>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818707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solidFill>
            <a:schemeClr val="bg1"/>
          </a:solidFill>
        </a:defRPr>
      </a:pPr>
      <a:endParaRPr lang="ja-JP"/>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746338733415663E-2"/>
          <c:y val="0.16997683190319543"/>
          <c:w val="0.91734269722767181"/>
          <c:h val="0.74859106508545503"/>
        </c:manualLayout>
      </c:layout>
      <c:barChart>
        <c:barDir val="col"/>
        <c:grouping val="clustered"/>
        <c:varyColors val="0"/>
        <c:ser>
          <c:idx val="0"/>
          <c:order val="0"/>
          <c:tx>
            <c:strRef>
              <c:f>Sheet1!$B$1</c:f>
              <c:strCache>
                <c:ptCount val="1"/>
                <c:pt idx="0">
                  <c:v>対照</c:v>
                </c:pt>
              </c:strCache>
            </c:strRef>
          </c:tx>
          <c:spPr>
            <a:solidFill>
              <a:srgbClr val="C3C4C4"/>
            </a:solidFill>
            <a:ln>
              <a:noFill/>
            </a:ln>
            <a:effectLst/>
          </c:spPr>
          <c:invertIfNegative val="0"/>
          <c:dLbls>
            <c:numFmt formatCode="#,##0.0_);[Red]\(#,##0.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6カ月</c:v>
                </c:pt>
                <c:pt idx="1">
                  <c:v>12カ月</c:v>
                </c:pt>
              </c:strCache>
            </c:strRef>
          </c:cat>
          <c:val>
            <c:numRef>
              <c:f>Sheet1!$B$2:$B$3</c:f>
              <c:numCache>
                <c:formatCode>General</c:formatCode>
                <c:ptCount val="2"/>
                <c:pt idx="0">
                  <c:v>104.4</c:v>
                </c:pt>
                <c:pt idx="1">
                  <c:v>105.1</c:v>
                </c:pt>
              </c:numCache>
            </c:numRef>
          </c:val>
          <c:extLst>
            <c:ext xmlns:c16="http://schemas.microsoft.com/office/drawing/2014/chart" uri="{C3380CC4-5D6E-409C-BE32-E72D297353CC}">
              <c16:uniqueId val="{00000000-B92A-4CF3-A6F8-B7777513436B}"/>
            </c:ext>
          </c:extLst>
        </c:ser>
        <c:ser>
          <c:idx val="1"/>
          <c:order val="1"/>
          <c:tx>
            <c:strRef>
              <c:f>Sheet1!$C$1</c:f>
              <c:strCache>
                <c:ptCount val="1"/>
                <c:pt idx="0">
                  <c:v>支援</c:v>
                </c:pt>
              </c:strCache>
            </c:strRef>
          </c:tx>
          <c:spPr>
            <a:solidFill>
              <a:srgbClr val="ACD48D"/>
            </a:solidFill>
            <a:ln>
              <a:noFill/>
            </a:ln>
            <a:effectLst/>
          </c:spPr>
          <c:invertIfNegative val="0"/>
          <c:dLbls>
            <c:numFmt formatCode="#,##0.0_);[Red]\(#,##0.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6カ月</c:v>
                </c:pt>
                <c:pt idx="1">
                  <c:v>12カ月</c:v>
                </c:pt>
              </c:strCache>
            </c:strRef>
          </c:cat>
          <c:val>
            <c:numRef>
              <c:f>Sheet1!$C$2:$C$3</c:f>
              <c:numCache>
                <c:formatCode>General</c:formatCode>
                <c:ptCount val="2"/>
                <c:pt idx="0">
                  <c:v>99.9</c:v>
                </c:pt>
                <c:pt idx="1">
                  <c:v>99.7</c:v>
                </c:pt>
              </c:numCache>
            </c:numRef>
          </c:val>
          <c:extLst>
            <c:ext xmlns:c16="http://schemas.microsoft.com/office/drawing/2014/chart" uri="{C3380CC4-5D6E-409C-BE32-E72D297353CC}">
              <c16:uniqueId val="{00000001-B92A-4CF3-A6F8-B7777513436B}"/>
            </c:ext>
          </c:extLst>
        </c:ser>
        <c:ser>
          <c:idx val="2"/>
          <c:order val="2"/>
          <c:tx>
            <c:strRef>
              <c:f>Sheet1!$D$1</c:f>
              <c:strCache>
                <c:ptCount val="1"/>
                <c:pt idx="0">
                  <c:v>協力</c:v>
                </c:pt>
              </c:strCache>
            </c:strRef>
          </c:tx>
          <c:spPr>
            <a:solidFill>
              <a:srgbClr val="77BA68"/>
            </a:solidFill>
            <a:ln>
              <a:noFill/>
            </a:ln>
            <a:effectLst/>
          </c:spPr>
          <c:invertIfNegative val="0"/>
          <c:dLbls>
            <c:numFmt formatCode="#,##0.0_);[Red]\(#,##0.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6カ月</c:v>
                </c:pt>
                <c:pt idx="1">
                  <c:v>12カ月</c:v>
                </c:pt>
              </c:strCache>
            </c:strRef>
          </c:cat>
          <c:val>
            <c:numRef>
              <c:f>Sheet1!$D$2:$D$3</c:f>
              <c:numCache>
                <c:formatCode>General</c:formatCode>
                <c:ptCount val="2"/>
                <c:pt idx="0">
                  <c:v>108.1</c:v>
                </c:pt>
                <c:pt idx="1">
                  <c:v>107.5</c:v>
                </c:pt>
              </c:numCache>
            </c:numRef>
          </c:val>
          <c:extLst>
            <c:ext xmlns:c16="http://schemas.microsoft.com/office/drawing/2014/chart" uri="{C3380CC4-5D6E-409C-BE32-E72D297353CC}">
              <c16:uniqueId val="{00000002-B92A-4CF3-A6F8-B7777513436B}"/>
            </c:ext>
          </c:extLst>
        </c:ser>
        <c:ser>
          <c:idx val="3"/>
          <c:order val="3"/>
          <c:tx>
            <c:strRef>
              <c:f>Sheet1!$E$1</c:f>
              <c:strCache>
                <c:ptCount val="1"/>
                <c:pt idx="0">
                  <c:v>競争</c:v>
                </c:pt>
              </c:strCache>
            </c:strRef>
          </c:tx>
          <c:spPr>
            <a:solidFill>
              <a:srgbClr val="549444"/>
            </a:solidFill>
            <a:ln>
              <a:noFill/>
            </a:ln>
            <a:effectLst/>
          </c:spPr>
          <c:invertIfNegative val="0"/>
          <c:dLbls>
            <c:numFmt formatCode="#,##0.0_);[Red]\(#,##0.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6カ月</c:v>
                </c:pt>
                <c:pt idx="1">
                  <c:v>12カ月</c:v>
                </c:pt>
              </c:strCache>
            </c:strRef>
          </c:cat>
          <c:val>
            <c:numRef>
              <c:f>Sheet1!$E$2:$E$3</c:f>
              <c:numCache>
                <c:formatCode>General</c:formatCode>
                <c:ptCount val="2"/>
                <c:pt idx="0">
                  <c:v>106.6</c:v>
                </c:pt>
                <c:pt idx="1">
                  <c:v>105.4</c:v>
                </c:pt>
              </c:numCache>
            </c:numRef>
          </c:val>
          <c:extLst>
            <c:ext xmlns:c16="http://schemas.microsoft.com/office/drawing/2014/chart" uri="{C3380CC4-5D6E-409C-BE32-E72D297353CC}">
              <c16:uniqueId val="{00000003-B92A-4CF3-A6F8-B7777513436B}"/>
            </c:ext>
          </c:extLst>
        </c:ser>
        <c:dLbls>
          <c:dLblPos val="inEnd"/>
          <c:showLegendKey val="0"/>
          <c:showVal val="1"/>
          <c:showCatName val="0"/>
          <c:showSerName val="0"/>
          <c:showPercent val="0"/>
          <c:showBubbleSize val="0"/>
        </c:dLbls>
        <c:gapWidth val="120"/>
        <c:axId val="1181870752"/>
        <c:axId val="1181864096"/>
      </c:barChart>
      <c:catAx>
        <c:axId val="1181870752"/>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bg1"/>
                </a:solidFill>
                <a:latin typeface="+mn-lt"/>
                <a:ea typeface="+mn-ea"/>
                <a:cs typeface="+mn-cs"/>
              </a:defRPr>
            </a:pPr>
            <a:endParaRPr lang="ja-JP"/>
          </a:p>
        </c:txPr>
        <c:crossAx val="1181864096"/>
        <c:crosses val="autoZero"/>
        <c:auto val="1"/>
        <c:lblAlgn val="ctr"/>
        <c:lblOffset val="100"/>
        <c:noMultiLvlLbl val="0"/>
      </c:catAx>
      <c:valAx>
        <c:axId val="1181864096"/>
        <c:scaling>
          <c:orientation val="minMax"/>
        </c:scaling>
        <c:delete val="0"/>
        <c:axPos val="l"/>
        <c:numFmt formatCode="#,##0_);[Red]\(#,##0\)" sourceLinked="0"/>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818707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solidFill>
            <a:schemeClr val="bg1"/>
          </a:solidFill>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746367033883993E-2"/>
          <c:y val="0.16997691191176784"/>
          <c:w val="0.91734269722767181"/>
          <c:h val="0.74859106508545503"/>
        </c:manualLayout>
      </c:layout>
      <c:barChart>
        <c:barDir val="col"/>
        <c:grouping val="clustered"/>
        <c:varyColors val="0"/>
        <c:ser>
          <c:idx val="0"/>
          <c:order val="0"/>
          <c:tx>
            <c:strRef>
              <c:f>Sheet1!$B$1</c:f>
              <c:strCache>
                <c:ptCount val="1"/>
                <c:pt idx="0">
                  <c:v>対照</c:v>
                </c:pt>
              </c:strCache>
            </c:strRef>
          </c:tx>
          <c:spPr>
            <a:solidFill>
              <a:srgbClr val="C3C4C4"/>
            </a:solidFill>
            <a:ln>
              <a:noFill/>
            </a:ln>
            <a:effectLst/>
          </c:spPr>
          <c:invertIfNegative val="0"/>
          <c:dLbls>
            <c:numFmt formatCode="#,##0.0_);[Red]\(#,##0.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6カ月</c:v>
                </c:pt>
                <c:pt idx="1">
                  <c:v>12カ月</c:v>
                </c:pt>
              </c:strCache>
            </c:strRef>
          </c:cat>
          <c:val>
            <c:numRef>
              <c:f>Sheet1!$B$2:$B$3</c:f>
              <c:numCache>
                <c:formatCode>General</c:formatCode>
                <c:ptCount val="2"/>
                <c:pt idx="0">
                  <c:v>8.8000000000000007</c:v>
                </c:pt>
                <c:pt idx="1">
                  <c:v>8.8000000000000007</c:v>
                </c:pt>
              </c:numCache>
            </c:numRef>
          </c:val>
          <c:extLst>
            <c:ext xmlns:c16="http://schemas.microsoft.com/office/drawing/2014/chart" uri="{C3380CC4-5D6E-409C-BE32-E72D297353CC}">
              <c16:uniqueId val="{00000000-7A95-4CA3-9EC6-8F8610A8D7C6}"/>
            </c:ext>
          </c:extLst>
        </c:ser>
        <c:ser>
          <c:idx val="1"/>
          <c:order val="1"/>
          <c:tx>
            <c:strRef>
              <c:f>Sheet1!$C$1</c:f>
              <c:strCache>
                <c:ptCount val="1"/>
                <c:pt idx="0">
                  <c:v>支援</c:v>
                </c:pt>
              </c:strCache>
            </c:strRef>
          </c:tx>
          <c:spPr>
            <a:solidFill>
              <a:srgbClr val="ACD48D"/>
            </a:solidFill>
            <a:ln>
              <a:noFill/>
            </a:ln>
            <a:effectLst/>
          </c:spPr>
          <c:invertIfNegative val="0"/>
          <c:dLbls>
            <c:numFmt formatCode="#,##0.0_);[Red]\(#,##0.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6カ月</c:v>
                </c:pt>
                <c:pt idx="1">
                  <c:v>12カ月</c:v>
                </c:pt>
              </c:strCache>
            </c:strRef>
          </c:cat>
          <c:val>
            <c:numRef>
              <c:f>Sheet1!$C$2:$C$3</c:f>
              <c:numCache>
                <c:formatCode>General</c:formatCode>
                <c:ptCount val="2"/>
                <c:pt idx="0">
                  <c:v>9.1</c:v>
                </c:pt>
                <c:pt idx="1">
                  <c:v>8.9</c:v>
                </c:pt>
              </c:numCache>
            </c:numRef>
          </c:val>
          <c:extLst>
            <c:ext xmlns:c16="http://schemas.microsoft.com/office/drawing/2014/chart" uri="{C3380CC4-5D6E-409C-BE32-E72D297353CC}">
              <c16:uniqueId val="{00000001-7A95-4CA3-9EC6-8F8610A8D7C6}"/>
            </c:ext>
          </c:extLst>
        </c:ser>
        <c:ser>
          <c:idx val="2"/>
          <c:order val="2"/>
          <c:tx>
            <c:strRef>
              <c:f>Sheet1!$D$1</c:f>
              <c:strCache>
                <c:ptCount val="1"/>
                <c:pt idx="0">
                  <c:v>協力</c:v>
                </c:pt>
              </c:strCache>
            </c:strRef>
          </c:tx>
          <c:spPr>
            <a:solidFill>
              <a:srgbClr val="77BA68"/>
            </a:solidFill>
            <a:ln>
              <a:noFill/>
            </a:ln>
            <a:effectLst/>
          </c:spPr>
          <c:invertIfNegative val="0"/>
          <c:dLbls>
            <c:numFmt formatCode="#,##0.0_);[Red]\(#,##0.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6カ月</c:v>
                </c:pt>
                <c:pt idx="1">
                  <c:v>12カ月</c:v>
                </c:pt>
              </c:strCache>
            </c:strRef>
          </c:cat>
          <c:val>
            <c:numRef>
              <c:f>Sheet1!$D$2:$D$3</c:f>
              <c:numCache>
                <c:formatCode>General</c:formatCode>
                <c:ptCount val="2"/>
                <c:pt idx="0">
                  <c:v>8.6999999999999993</c:v>
                </c:pt>
                <c:pt idx="1">
                  <c:v>8.8000000000000007</c:v>
                </c:pt>
              </c:numCache>
            </c:numRef>
          </c:val>
          <c:extLst>
            <c:ext xmlns:c16="http://schemas.microsoft.com/office/drawing/2014/chart" uri="{C3380CC4-5D6E-409C-BE32-E72D297353CC}">
              <c16:uniqueId val="{00000002-7A95-4CA3-9EC6-8F8610A8D7C6}"/>
            </c:ext>
          </c:extLst>
        </c:ser>
        <c:ser>
          <c:idx val="3"/>
          <c:order val="3"/>
          <c:tx>
            <c:strRef>
              <c:f>Sheet1!$E$1</c:f>
              <c:strCache>
                <c:ptCount val="1"/>
                <c:pt idx="0">
                  <c:v>競争</c:v>
                </c:pt>
              </c:strCache>
            </c:strRef>
          </c:tx>
          <c:spPr>
            <a:solidFill>
              <a:schemeClr val="accent6"/>
            </a:solidFill>
            <a:ln>
              <a:noFill/>
            </a:ln>
            <a:effectLst/>
          </c:spPr>
          <c:invertIfNegative val="0"/>
          <c:dPt>
            <c:idx val="0"/>
            <c:invertIfNegative val="0"/>
            <c:bubble3D val="0"/>
            <c:spPr>
              <a:solidFill>
                <a:srgbClr val="549444"/>
              </a:solidFill>
              <a:ln>
                <a:noFill/>
              </a:ln>
              <a:effectLst/>
            </c:spPr>
            <c:extLst>
              <c:ext xmlns:c16="http://schemas.microsoft.com/office/drawing/2014/chart" uri="{C3380CC4-5D6E-409C-BE32-E72D297353CC}">
                <c16:uniqueId val="{00000002-0FB1-4838-8DDB-EB5B8292ACED}"/>
              </c:ext>
            </c:extLst>
          </c:dPt>
          <c:dPt>
            <c:idx val="1"/>
            <c:invertIfNegative val="0"/>
            <c:bubble3D val="0"/>
            <c:spPr>
              <a:solidFill>
                <a:srgbClr val="549444"/>
              </a:solidFill>
              <a:ln>
                <a:noFill/>
              </a:ln>
              <a:effectLst/>
            </c:spPr>
            <c:extLst>
              <c:ext xmlns:c16="http://schemas.microsoft.com/office/drawing/2014/chart" uri="{C3380CC4-5D6E-409C-BE32-E72D297353CC}">
                <c16:uniqueId val="{00000001-0FB1-4838-8DDB-EB5B8292ACED}"/>
              </c:ext>
            </c:extLst>
          </c:dPt>
          <c:dLbls>
            <c:numFmt formatCode="#,##0.0_);[Red]\(#,##0.0\)" sourceLinked="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6カ月</c:v>
                </c:pt>
                <c:pt idx="1">
                  <c:v>12カ月</c:v>
                </c:pt>
              </c:strCache>
            </c:strRef>
          </c:cat>
          <c:val>
            <c:numRef>
              <c:f>Sheet1!$E$2:$E$3</c:f>
              <c:numCache>
                <c:formatCode>General</c:formatCode>
                <c:ptCount val="2"/>
                <c:pt idx="0">
                  <c:v>8.8000000000000007</c:v>
                </c:pt>
                <c:pt idx="1">
                  <c:v>8.6999999999999993</c:v>
                </c:pt>
              </c:numCache>
            </c:numRef>
          </c:val>
          <c:extLst>
            <c:ext xmlns:c16="http://schemas.microsoft.com/office/drawing/2014/chart" uri="{C3380CC4-5D6E-409C-BE32-E72D297353CC}">
              <c16:uniqueId val="{00000003-7A95-4CA3-9EC6-8F8610A8D7C6}"/>
            </c:ext>
          </c:extLst>
        </c:ser>
        <c:dLbls>
          <c:dLblPos val="inEnd"/>
          <c:showLegendKey val="0"/>
          <c:showVal val="1"/>
          <c:showCatName val="0"/>
          <c:showSerName val="0"/>
          <c:showPercent val="0"/>
          <c:showBubbleSize val="0"/>
        </c:dLbls>
        <c:gapWidth val="120"/>
        <c:axId val="1181870752"/>
        <c:axId val="1181864096"/>
      </c:barChart>
      <c:catAx>
        <c:axId val="1181870752"/>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bg1"/>
                </a:solidFill>
                <a:latin typeface="+mn-lt"/>
                <a:ea typeface="+mn-ea"/>
                <a:cs typeface="+mn-cs"/>
              </a:defRPr>
            </a:pPr>
            <a:endParaRPr lang="ja-JP"/>
          </a:p>
        </c:txPr>
        <c:crossAx val="1181864096"/>
        <c:crosses val="autoZero"/>
        <c:auto val="1"/>
        <c:lblAlgn val="ctr"/>
        <c:lblOffset val="100"/>
        <c:noMultiLvlLbl val="0"/>
      </c:catAx>
      <c:valAx>
        <c:axId val="1181864096"/>
        <c:scaling>
          <c:orientation val="minMax"/>
          <c:max val="10"/>
          <c:min val="7"/>
        </c:scaling>
        <c:delete val="0"/>
        <c:axPos val="l"/>
        <c:numFmt formatCode="#,##0.0_);[Red]\(#,##0.0\)" sourceLinked="0"/>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1818707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solidFill>
            <a:schemeClr val="bg1"/>
          </a:solidFill>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0.63755</cdr:x>
      <cdr:y>0.20577</cdr:y>
    </cdr:from>
    <cdr:to>
      <cdr:x>0.80941</cdr:x>
      <cdr:y>0.37528</cdr:y>
    </cdr:to>
    <cdr:grpSp>
      <cdr:nvGrpSpPr>
        <cdr:cNvPr id="2" name="グループ化 1">
          <a:extLst xmlns:a="http://schemas.openxmlformats.org/drawingml/2006/main">
            <a:ext uri="{FF2B5EF4-FFF2-40B4-BE49-F238E27FC236}">
              <a16:creationId xmlns:a16="http://schemas.microsoft.com/office/drawing/2014/main" id="{3C63E07B-8D8B-4D91-B77D-56DD90C26DAE}"/>
            </a:ext>
          </a:extLst>
        </cdr:cNvPr>
        <cdr:cNvGrpSpPr/>
      </cdr:nvGrpSpPr>
      <cdr:grpSpPr>
        <a:xfrm xmlns:a="http://schemas.openxmlformats.org/drawingml/2006/main">
          <a:off x="4704445" y="777811"/>
          <a:ext cx="1268145" cy="640747"/>
          <a:chOff x="-16923914" y="3904575"/>
          <a:chExt cx="821208" cy="658099"/>
        </a:xfrm>
      </cdr:grpSpPr>
      <cdr:cxnSp macro="">
        <cdr:nvCxnSpPr>
          <cdr:cNvPr id="7" name="直線コネクタ 6">
            <a:extLst xmlns:a="http://schemas.openxmlformats.org/drawingml/2006/main">
              <a:ext uri="{FF2B5EF4-FFF2-40B4-BE49-F238E27FC236}">
                <a16:creationId xmlns:a16="http://schemas.microsoft.com/office/drawing/2014/main" id="{9980A8AA-168E-4B96-83B3-1007E9A31680}"/>
              </a:ext>
            </a:extLst>
          </cdr:cNvPr>
          <cdr:cNvCxnSpPr>
            <a:cxnSpLocks xmlns:a="http://schemas.openxmlformats.org/drawingml/2006/main"/>
          </cdr:cNvCxnSpPr>
        </cdr:nvCxnSpPr>
        <cdr:spPr>
          <a:xfrm xmlns:a="http://schemas.openxmlformats.org/drawingml/2006/main">
            <a:off x="-16923894" y="3904575"/>
            <a:ext cx="0" cy="172821"/>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cxnSp macro="">
        <cdr:nvCxnSpPr>
          <cdr:cNvPr id="8" name="直線コネクタ 7">
            <a:extLst xmlns:a="http://schemas.openxmlformats.org/drawingml/2006/main">
              <a:ext uri="{FF2B5EF4-FFF2-40B4-BE49-F238E27FC236}">
                <a16:creationId xmlns:a16="http://schemas.microsoft.com/office/drawing/2014/main" id="{6E3CDA86-55B5-4506-AF04-AFBD8E45EC20}"/>
              </a:ext>
            </a:extLst>
          </cdr:cNvPr>
          <cdr:cNvCxnSpPr>
            <a:cxnSpLocks xmlns:a="http://schemas.openxmlformats.org/drawingml/2006/main"/>
          </cdr:cNvCxnSpPr>
        </cdr:nvCxnSpPr>
        <cdr:spPr>
          <a:xfrm xmlns:a="http://schemas.openxmlformats.org/drawingml/2006/main">
            <a:off x="-16102706" y="3905980"/>
            <a:ext cx="0" cy="656694"/>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cxnSp macro="">
        <cdr:nvCxnSpPr>
          <cdr:cNvPr id="9" name="直線コネクタ 8">
            <a:extLst xmlns:a="http://schemas.openxmlformats.org/drawingml/2006/main">
              <a:ext uri="{FF2B5EF4-FFF2-40B4-BE49-F238E27FC236}">
                <a16:creationId xmlns:a16="http://schemas.microsoft.com/office/drawing/2014/main" id="{A7E6ED57-BF0C-4243-8D6D-A32B426DE5FA}"/>
              </a:ext>
            </a:extLst>
          </cdr:cNvPr>
          <cdr:cNvCxnSpPr>
            <a:cxnSpLocks xmlns:a="http://schemas.openxmlformats.org/drawingml/2006/main"/>
          </cdr:cNvCxnSpPr>
        </cdr:nvCxnSpPr>
        <cdr:spPr>
          <a:xfrm xmlns:a="http://schemas.openxmlformats.org/drawingml/2006/main">
            <a:off x="-16923914" y="3911176"/>
            <a:ext cx="821194" cy="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relSizeAnchor>
  <cdr:relSizeAnchor xmlns:cdr="http://schemas.openxmlformats.org/drawingml/2006/chartDrawing">
    <cdr:from>
      <cdr:x>0.63965</cdr:x>
      <cdr:y>0.09866</cdr:y>
    </cdr:from>
    <cdr:to>
      <cdr:x>0.90351</cdr:x>
      <cdr:y>0.28561</cdr:y>
    </cdr:to>
    <cdr:grpSp>
      <cdr:nvGrpSpPr>
        <cdr:cNvPr id="3" name="グループ化 2">
          <a:extLst xmlns:a="http://schemas.openxmlformats.org/drawingml/2006/main">
            <a:ext uri="{FF2B5EF4-FFF2-40B4-BE49-F238E27FC236}">
              <a16:creationId xmlns:a16="http://schemas.microsoft.com/office/drawing/2014/main" id="{79CFE51B-8924-42E0-9E4B-2913EABB7021}"/>
            </a:ext>
          </a:extLst>
        </cdr:cNvPr>
        <cdr:cNvGrpSpPr/>
      </cdr:nvGrpSpPr>
      <cdr:grpSpPr>
        <a:xfrm xmlns:a="http://schemas.openxmlformats.org/drawingml/2006/main">
          <a:off x="4719941" y="372935"/>
          <a:ext cx="1947008" cy="706671"/>
          <a:chOff x="-14192531" y="3299532"/>
          <a:chExt cx="807720" cy="304814"/>
        </a:xfrm>
      </cdr:grpSpPr>
      <cdr:cxnSp macro="">
        <cdr:nvCxnSpPr>
          <cdr:cNvPr id="4" name="直線コネクタ 3">
            <a:extLst xmlns:a="http://schemas.openxmlformats.org/drawingml/2006/main">
              <a:ext uri="{FF2B5EF4-FFF2-40B4-BE49-F238E27FC236}">
                <a16:creationId xmlns:a16="http://schemas.microsoft.com/office/drawing/2014/main" id="{0DEF5AD9-AF73-4FE4-9AE5-59E11809F9AF}"/>
              </a:ext>
            </a:extLst>
          </cdr:cNvPr>
          <cdr:cNvCxnSpPr>
            <a:cxnSpLocks xmlns:a="http://schemas.openxmlformats.org/drawingml/2006/main"/>
          </cdr:cNvCxnSpPr>
        </cdr:nvCxnSpPr>
        <cdr:spPr>
          <a:xfrm xmlns:a="http://schemas.openxmlformats.org/drawingml/2006/main">
            <a:off x="-14192531" y="3299533"/>
            <a:ext cx="0" cy="72157"/>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cxnSp macro="">
        <cdr:nvCxnSpPr>
          <cdr:cNvPr id="5" name="直線コネクタ 4">
            <a:extLst xmlns:a="http://schemas.openxmlformats.org/drawingml/2006/main">
              <a:ext uri="{FF2B5EF4-FFF2-40B4-BE49-F238E27FC236}">
                <a16:creationId xmlns:a16="http://schemas.microsoft.com/office/drawing/2014/main" id="{8B07DA9A-F39C-4A60-9538-D823D4F9EA2B}"/>
              </a:ext>
            </a:extLst>
          </cdr:cNvPr>
          <cdr:cNvCxnSpPr>
            <a:cxnSpLocks xmlns:a="http://schemas.openxmlformats.org/drawingml/2006/main"/>
          </cdr:cNvCxnSpPr>
        </cdr:nvCxnSpPr>
        <cdr:spPr>
          <a:xfrm xmlns:a="http://schemas.openxmlformats.org/drawingml/2006/main">
            <a:off x="-13384811" y="3299532"/>
            <a:ext cx="0" cy="304814"/>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cxnSp macro="">
        <cdr:nvCxnSpPr>
          <cdr:cNvPr id="6" name="直線コネクタ 5">
            <a:extLst xmlns:a="http://schemas.openxmlformats.org/drawingml/2006/main">
              <a:ext uri="{FF2B5EF4-FFF2-40B4-BE49-F238E27FC236}">
                <a16:creationId xmlns:a16="http://schemas.microsoft.com/office/drawing/2014/main" id="{8585036B-97C8-42E5-8091-90810537F792}"/>
              </a:ext>
            </a:extLst>
          </cdr:cNvPr>
          <cdr:cNvCxnSpPr>
            <a:cxnSpLocks xmlns:a="http://schemas.openxmlformats.org/drawingml/2006/main"/>
          </cdr:cNvCxnSpPr>
        </cdr:nvCxnSpPr>
        <cdr:spPr>
          <a:xfrm xmlns:a="http://schemas.openxmlformats.org/drawingml/2006/main">
            <a:off x="-14192531" y="3299533"/>
            <a:ext cx="807720" cy="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relSizeAnchor>
</c:userShapes>
</file>

<file path=ppt/drawings/drawing2.xml><?xml version="1.0" encoding="utf-8"?>
<c:userShapes xmlns:c="http://schemas.openxmlformats.org/drawingml/2006/chart">
  <cdr:relSizeAnchor xmlns:cdr="http://schemas.openxmlformats.org/drawingml/2006/chartDrawing">
    <cdr:from>
      <cdr:x>0</cdr:x>
      <cdr:y>0.09621</cdr:y>
    </cdr:from>
    <cdr:to>
      <cdr:x>0.06307</cdr:x>
      <cdr:y>0.15397</cdr:y>
    </cdr:to>
    <cdr:sp macro="" textlink="">
      <cdr:nvSpPr>
        <cdr:cNvPr id="2" name="テキスト ボックス 34">
          <a:extLst xmlns:a="http://schemas.openxmlformats.org/drawingml/2006/main">
            <a:ext uri="{FF2B5EF4-FFF2-40B4-BE49-F238E27FC236}">
              <a16:creationId xmlns:a16="http://schemas.microsoft.com/office/drawing/2014/main" id="{493AEF46-3A8D-49BA-8F5D-AFB2EE318E15}"/>
            </a:ext>
          </a:extLst>
        </cdr:cNvPr>
        <cdr:cNvSpPr txBox="1"/>
      </cdr:nvSpPr>
      <cdr:spPr>
        <a:xfrm xmlns:a="http://schemas.openxmlformats.org/drawingml/2006/main">
          <a:off x="0" y="410092"/>
          <a:ext cx="479301" cy="246208"/>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pPr algn="ctr"/>
          <a:r>
            <a:rPr kumimoji="1" lang="en-US" altLang="ja-JP" sz="1000" b="1" dirty="0">
              <a:latin typeface="Meiryo UI" panose="020B0604030504040204" pitchFamily="50" charset="-128"/>
              <a:ea typeface="Meiryo UI" panose="020B0604030504040204" pitchFamily="50" charset="-128"/>
            </a:rPr>
            <a:t>(%)</a:t>
          </a:r>
          <a:endParaRPr kumimoji="1" lang="ja-JP" altLang="en-US" sz="1000" b="1" dirty="0">
            <a:latin typeface="Meiryo UI" panose="020B0604030504040204" pitchFamily="50" charset="-128"/>
            <a:ea typeface="Meiryo UI" panose="020B0604030504040204" pitchFamily="50" charset="-128"/>
          </a:endParaRP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97687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542876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953459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F61008BD-A0A7-487D-B39D-87EC9C09F7A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D4220D17-5CD4-4110-AAE0-6BCA46FAE030}"/>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0952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754451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4953676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734722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3799765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791002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600587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011547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5872925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268383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779458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2687215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74064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0241862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7576300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086288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519636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821786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084846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9468159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9875189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854116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2920951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996382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159004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10835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255236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143370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815633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4185635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631127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9365135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51646925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8BA1CB-2CB1-491B-806F-875EDFD3F354}"/>
              </a:ext>
            </a:extLst>
          </p:cNvPr>
          <p:cNvSpPr>
            <a:spLocks noGrp="1"/>
          </p:cNvSpPr>
          <p:nvPr>
            <p:ph type="ctrTitle"/>
          </p:nvPr>
        </p:nvSpPr>
        <p:spPr>
          <a:xfrm>
            <a:off x="452534" y="789810"/>
            <a:ext cx="8472195" cy="1951751"/>
          </a:xfrm>
        </p:spPr>
        <p:txBody>
          <a:bodyPr>
            <a:normAutofit/>
          </a:bodyPr>
          <a:lstStyle/>
          <a:p>
            <a:pPr algn="l"/>
            <a:r>
              <a:rPr lang="ja-JP" altLang="en-US" sz="3300" b="1" dirty="0">
                <a:solidFill>
                  <a:srgbClr val="002060"/>
                </a:solidFill>
                <a:latin typeface="Meiryo UI" panose="020B0604030504040204" pitchFamily="50" charset="-128"/>
                <a:ea typeface="Meiryo UI" panose="020B0604030504040204" pitchFamily="50" charset="-128"/>
              </a:rPr>
              <a:t>コントロール不良の成人糖尿病患者に対する</a:t>
            </a:r>
            <a:br>
              <a:rPr lang="en-US" altLang="ja-JP" sz="3300" b="1" dirty="0">
                <a:solidFill>
                  <a:srgbClr val="002060"/>
                </a:solidFill>
                <a:latin typeface="Meiryo UI" panose="020B0604030504040204" pitchFamily="50" charset="-128"/>
                <a:ea typeface="Meiryo UI" panose="020B0604030504040204" pitchFamily="50" charset="-128"/>
              </a:rPr>
            </a:br>
            <a:r>
              <a:rPr lang="ja-JP" altLang="en-US" sz="3300" b="1" dirty="0">
                <a:solidFill>
                  <a:srgbClr val="002060"/>
                </a:solidFill>
                <a:latin typeface="Meiryo UI" panose="020B0604030504040204" pitchFamily="50" charset="-128"/>
                <a:ea typeface="Meiryo UI" panose="020B0604030504040204" pitchFamily="50" charset="-128"/>
              </a:rPr>
              <a:t>生活習慣改善に社会的インセンティブを伴う</a:t>
            </a:r>
            <a:br>
              <a:rPr lang="en-US" altLang="ja-JP" sz="3300" b="1" dirty="0">
                <a:solidFill>
                  <a:srgbClr val="002060"/>
                </a:solidFill>
                <a:latin typeface="Meiryo UI" panose="020B0604030504040204" pitchFamily="50" charset="-128"/>
                <a:ea typeface="Meiryo UI" panose="020B0604030504040204" pitchFamily="50" charset="-128"/>
              </a:rPr>
            </a:br>
            <a:r>
              <a:rPr lang="ja-JP" altLang="en-US" sz="3300" b="1" dirty="0">
                <a:solidFill>
                  <a:srgbClr val="002060"/>
                </a:solidFill>
                <a:latin typeface="Meiryo UI" panose="020B0604030504040204" pitchFamily="50" charset="-128"/>
                <a:ea typeface="Meiryo UI" panose="020B0604030504040204" pitchFamily="50" charset="-128"/>
              </a:rPr>
              <a:t>行動デザインゲーミフィケーションが及ぼす影響</a:t>
            </a:r>
            <a:br>
              <a:rPr lang="en-US" altLang="ja-JP" sz="3300" b="1" dirty="0">
                <a:solidFill>
                  <a:srgbClr val="002060"/>
                </a:solidFill>
                <a:latin typeface="Meiryo UI" panose="020B0604030504040204" pitchFamily="50" charset="-128"/>
                <a:ea typeface="Meiryo UI" panose="020B0604030504040204" pitchFamily="50" charset="-128"/>
              </a:rPr>
            </a:br>
            <a:r>
              <a:rPr lang="ja-JP" altLang="en-US" sz="3300" b="1" dirty="0">
                <a:solidFill>
                  <a:srgbClr val="002060"/>
                </a:solidFill>
                <a:latin typeface="Meiryo UI" panose="020B0604030504040204" pitchFamily="50" charset="-128"/>
                <a:ea typeface="Meiryo UI" panose="020B0604030504040204" pitchFamily="50" charset="-128"/>
              </a:rPr>
              <a:t>：ランダム化比較試験</a:t>
            </a:r>
            <a:endParaRPr lang="ja-JP" altLang="en-US" sz="3300" dirty="0">
              <a:solidFill>
                <a:srgbClr val="002060"/>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23A43D2-02ED-4567-B7E1-199973E9AAE1}"/>
              </a:ext>
            </a:extLst>
          </p:cNvPr>
          <p:cNvSpPr txBox="1"/>
          <p:nvPr/>
        </p:nvSpPr>
        <p:spPr>
          <a:xfrm>
            <a:off x="452534" y="5366306"/>
            <a:ext cx="6096000" cy="338554"/>
          </a:xfrm>
          <a:prstGeom prst="rect">
            <a:avLst/>
          </a:prstGeom>
          <a:noFill/>
        </p:spPr>
        <p:txBody>
          <a:bodyPr wrap="square">
            <a:spAutoFit/>
          </a:bodyPr>
          <a:lstStyle/>
          <a:p>
            <a:r>
              <a:rPr lang="en-US" altLang="ja-JP" sz="1600" dirty="0">
                <a:latin typeface="Meiryo UI" panose="020B0604030504040204" pitchFamily="50" charset="-128"/>
                <a:ea typeface="Meiryo UI" panose="020B0604030504040204" pitchFamily="50" charset="-128"/>
              </a:rPr>
              <a:t>Patel MS, et al. JAMA </a:t>
            </a:r>
            <a:r>
              <a:rPr lang="en-US" altLang="ja-JP" sz="1600" dirty="0" err="1">
                <a:latin typeface="Meiryo UI" panose="020B0604030504040204" pitchFamily="50" charset="-128"/>
                <a:ea typeface="Meiryo UI" panose="020B0604030504040204" pitchFamily="50" charset="-128"/>
              </a:rPr>
              <a:t>Netw</a:t>
            </a:r>
            <a:r>
              <a:rPr lang="en-US" altLang="ja-JP" sz="1600" dirty="0">
                <a:latin typeface="Meiryo UI" panose="020B0604030504040204" pitchFamily="50" charset="-128"/>
                <a:ea typeface="Meiryo UI" panose="020B0604030504040204" pitchFamily="50" charset="-128"/>
              </a:rPr>
              <a:t> Open 4(5): e2110255, 2021</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4811D2C-2324-4BDD-A108-F5F81A8D080F}"/>
              </a:ext>
            </a:extLst>
          </p:cNvPr>
          <p:cNvSpPr txBox="1"/>
          <p:nvPr/>
        </p:nvSpPr>
        <p:spPr>
          <a:xfrm>
            <a:off x="7001435" y="6606229"/>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MAT-JP-2201867-</a:t>
            </a:r>
            <a:r>
              <a:rPr lang="en-US" altLang="ja-JP" sz="1000" dirty="0">
                <a:latin typeface="Meiryo UI" panose="020B0604030504040204" pitchFamily="50" charset="-128"/>
                <a:cs typeface="ＭＳ Ｐゴシック" panose="020B0600070205080204" pitchFamily="50" charset="-128"/>
              </a:rPr>
              <a:t>1.0</a:t>
            </a:r>
            <a:r>
              <a:rPr lang="en-US" altLang="ja-JP" sz="1000" dirty="0">
                <a:effectLst/>
                <a:latin typeface="Meiryo UI" panose="020B0604030504040204" pitchFamily="50" charset="-128"/>
                <a:cs typeface="ＭＳ Ｐゴシック" panose="020B0600070205080204" pitchFamily="50" charset="-128"/>
              </a:rPr>
              <a:t>-</a:t>
            </a:r>
            <a:r>
              <a:rPr lang="en-US" altLang="ja-JP" sz="1000" dirty="0">
                <a:latin typeface="Meiryo UI" panose="020B0604030504040204" pitchFamily="50" charset="-128"/>
                <a:cs typeface="ＭＳ Ｐゴシック" panose="020B0600070205080204" pitchFamily="50" charset="-128"/>
              </a:rPr>
              <a:t>03</a:t>
            </a:r>
            <a:r>
              <a:rPr lang="en-US" altLang="ja-JP" sz="1000" dirty="0">
                <a:effectLst/>
                <a:latin typeface="Meiryo UI" panose="020B0604030504040204" pitchFamily="50" charset="-128"/>
                <a:cs typeface="ＭＳ Ｐゴシック" panose="020B0600070205080204" pitchFamily="50" charset="-128"/>
              </a:rPr>
              <a:t>/2022</a:t>
            </a:r>
            <a:endParaRPr lang="ja-JP" altLang="en-US" sz="1000" dirty="0"/>
          </a:p>
        </p:txBody>
      </p:sp>
      <p:sp>
        <p:nvSpPr>
          <p:cNvPr id="4" name="テキスト ボックス 3">
            <a:extLst>
              <a:ext uri="{FF2B5EF4-FFF2-40B4-BE49-F238E27FC236}">
                <a16:creationId xmlns:a16="http://schemas.microsoft.com/office/drawing/2014/main" id="{78426209-572C-4C87-8F49-021B2B127C5C}"/>
              </a:ext>
            </a:extLst>
          </p:cNvPr>
          <p:cNvSpPr txBox="1"/>
          <p:nvPr/>
        </p:nvSpPr>
        <p:spPr>
          <a:xfrm>
            <a:off x="452534" y="3194612"/>
            <a:ext cx="7778188" cy="830997"/>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rPr>
              <a:t>Effect of Behaviorally Designed Gamification With Social Incentives on Lifestyle Modification Among Adults With Uncontrolled Diabetes: A Randomized Clinical Trial</a:t>
            </a:r>
          </a:p>
        </p:txBody>
      </p:sp>
    </p:spTree>
    <p:extLst>
      <p:ext uri="{BB962C8B-B14F-4D97-AF65-F5344CB8AC3E}">
        <p14:creationId xmlns:p14="http://schemas.microsoft.com/office/powerpoint/2010/main" val="3608622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48400" y="216000"/>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695036" y="1276895"/>
            <a:ext cx="7753927" cy="5016758"/>
          </a:xfrm>
          <a:prstGeom prst="rect">
            <a:avLst/>
          </a:prstGeom>
          <a:noFill/>
        </p:spPr>
        <p:txBody>
          <a:bodyPr wrap="square">
            <a:spAutoFit/>
          </a:bodyPr>
          <a:lstStyle/>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対象患者が単一の医療システムからの参加者であったこと、スマートフォンまたはタブレットを利用する必要があったことから一般化可能性の点で限界がある。</a:t>
            </a: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身体活動は歩数を用いて評価しており、他の尺度に関するデータがなかった。</a:t>
            </a: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歩数データの欠測率は試験群によって異なり、対照群では約</a:t>
            </a:r>
            <a:r>
              <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40.5%</a:t>
            </a: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と高かった。</a:t>
            </a: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競争アームや協力ア</a:t>
            </a:r>
            <a:r>
              <a:rPr kumimoji="0" lang="ja-JP" altLang="en-US" sz="1600" kern="100" dirty="0">
                <a:solidFill>
                  <a:prstClr val="black"/>
                </a:solidFill>
                <a:latin typeface="メイリオ" panose="020B0604030504040204" pitchFamily="50" charset="-128"/>
                <a:ea typeface="メイリオ" panose="020B0604030504040204" pitchFamily="50" charset="-128"/>
                <a:cs typeface="Times New Roman" panose="02020603050405020304" pitchFamily="18" charset="0"/>
              </a:rPr>
              <a:t>ー</a:t>
            </a: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ムで参加者間のコミュニケーションや相互作用に関する情報が得られなかったため、異なるチーム・グループにおける成功や失敗の要因を評価できなかった。</a:t>
            </a: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endParaRPr kumimoji="0" lang="en-US" altLang="ja-JP" sz="1600" kern="100" dirty="0">
              <a:solidFill>
                <a:prstClr val="black"/>
              </a:solidFill>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多重比較のために統計的閾値を調整したが、複数の主要評価項目について調整を行わなかった。</a:t>
            </a: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endParaRPr kumimoji="0" lang="en-US" altLang="ja-JP" sz="1600" kern="100" dirty="0">
              <a:solidFill>
                <a:prstClr val="black"/>
              </a:solidFill>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試験期間は同種の研究の中では最長の</a:t>
            </a:r>
            <a:r>
              <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1</a:t>
            </a: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年間であったが、さらなる長期的評価が求められる。</a:t>
            </a: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endParaRPr kumimoji="0" lang="en-US" altLang="ja-JP" sz="1600" kern="100" dirty="0">
              <a:solidFill>
                <a:prstClr val="black"/>
              </a:solidFill>
              <a:latin typeface="メイリオ" panose="020B0604030504040204" pitchFamily="50" charset="-128"/>
              <a:ea typeface="メイリオ" panose="020B0604030504040204" pitchFamily="50" charset="-128"/>
              <a:cs typeface="Times New Roman" panose="02020603050405020304" pitchFamily="18" charset="0"/>
            </a:endParaRPr>
          </a:p>
          <a:p>
            <a:pPr marL="287020" marR="0" lvl="0" indent="-285750" algn="just" defTabSz="457200" rtl="0" eaLnBrk="1" fontAlgn="auto" latinLnBrk="0" hangingPunct="1">
              <a:lnSpc>
                <a:spcPct val="100000"/>
              </a:lnSpc>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rPr>
              <a:t>本研究は手軽なデジタルアプローチでの介入であり、今後の研究では社会的インセンティブを促進するより強力な方法を検討する必要があるかもしれない。</a:t>
            </a:r>
            <a:endParaRPr kumimoji="0" lang="en-US" altLang="ja-JP" sz="16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6C90E436-C8BC-4ECB-8E76-B624C81BE798}"/>
              </a:ext>
            </a:extLst>
          </p:cNvPr>
          <p:cNvSpPr txBox="1"/>
          <p:nvPr/>
        </p:nvSpPr>
        <p:spPr>
          <a:xfrm>
            <a:off x="2752437" y="6604084"/>
            <a:ext cx="6391564" cy="254044"/>
          </a:xfrm>
          <a:prstGeom prst="rect">
            <a:avLst/>
          </a:prstGeom>
          <a:noFill/>
        </p:spPr>
        <p:txBody>
          <a:bodyPr wrap="square" rtlCol="0">
            <a:spAutoFit/>
          </a:bodyPr>
          <a:lstStyle/>
          <a:p>
            <a:pPr algn="r" defTabSz="457189"/>
            <a:r>
              <a:rPr lang="pt-BR" altLang="ja-JP" sz="1051" dirty="0">
                <a:solidFill>
                  <a:prstClr val="black"/>
                </a:solidFill>
                <a:latin typeface="Meiryo UI" panose="020B0604030504040204" pitchFamily="50" charset="-128"/>
                <a:ea typeface="Meiryo UI" panose="020B0604030504040204" pitchFamily="50" charset="-128"/>
              </a:rPr>
              <a:t>Patel MS, et al. JAMA Netw Open 4(5): e2110255, 2021</a:t>
            </a:r>
          </a:p>
        </p:txBody>
      </p:sp>
    </p:spTree>
    <p:extLst>
      <p:ext uri="{BB962C8B-B14F-4D97-AF65-F5344CB8AC3E}">
        <p14:creationId xmlns:p14="http://schemas.microsoft.com/office/powerpoint/2010/main" val="2406331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48486" y="217429"/>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87339" y="1249035"/>
            <a:ext cx="7085422" cy="4677819"/>
          </a:xfrm>
          <a:prstGeom prst="rect">
            <a:avLst/>
          </a:prstGeom>
          <a:noFill/>
        </p:spPr>
        <p:txBody>
          <a:bodyPr wrap="square" rtlCol="0">
            <a:spAutoFit/>
          </a:bodyPr>
          <a:lstStyle/>
          <a:p>
            <a:pPr algn="l">
              <a:lnSpc>
                <a:spcPts val="2400"/>
              </a:lnSpc>
            </a:pPr>
            <a:r>
              <a:rPr lang="ja-JP" altLang="en-US" dirty="0">
                <a:latin typeface="Meiryo UI" panose="020B0604030504040204" pitchFamily="50" charset="-128"/>
                <a:ea typeface="Meiryo UI" panose="020B0604030504040204" pitchFamily="50" charset="-128"/>
              </a:rPr>
              <a:t>ゲームデザインの要素を応用したゲーミフィケーションは、健康増進の取り組みへの参加を促すアプローチとして企業のウェルネスプログラムや健康・フィットネスアプリでの活用事例が増えつつあるが、その多くは行動経済学などの分野の知見を組み込んだ設計にはなっていない。</a:t>
            </a:r>
            <a:endParaRPr lang="en-US" altLang="ja-JP" dirty="0">
              <a:latin typeface="Meiryo UI" panose="020B0604030504040204" pitchFamily="50" charset="-128"/>
              <a:ea typeface="Meiryo UI" panose="020B0604030504040204" pitchFamily="50" charset="-128"/>
            </a:endParaRPr>
          </a:p>
          <a:p>
            <a:pPr algn="l">
              <a:lnSpc>
                <a:spcPts val="2400"/>
              </a:lnSpc>
            </a:pPr>
            <a:r>
              <a:rPr lang="ja-JP" altLang="en-US" dirty="0">
                <a:latin typeface="Meiryo UI" panose="020B0604030504040204" pitchFamily="50" charset="-128"/>
                <a:ea typeface="Meiryo UI" panose="020B0604030504040204" pitchFamily="50" charset="-128"/>
              </a:rPr>
              <a:t>また、ゲーミフィケーションの介入効果について検討した過去の研究は比較的短期間であり、慢性疾患を有する患者を対象としたものではなかった。</a:t>
            </a:r>
            <a:endParaRPr lang="en-US" altLang="ja-JP" dirty="0">
              <a:latin typeface="Meiryo UI" panose="020B0604030504040204" pitchFamily="50" charset="-128"/>
              <a:ea typeface="Meiryo UI" panose="020B0604030504040204" pitchFamily="50" charset="-128"/>
            </a:endParaRPr>
          </a:p>
          <a:p>
            <a:pPr algn="l">
              <a:lnSpc>
                <a:spcPts val="2400"/>
              </a:lnSpc>
            </a:pP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ランダム化比較試験により、社会的インセンティブを伴う</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種類のゲーミフィケーション介入が成人</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型糖尿病患者における身体活動の促進、体重減少、</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血糖コントロール改善に及ぼす影響について検討する。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米国ペンシルベニア大学の電子カルテから特定され、</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 8.0%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以上かつ過去</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90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日以内の自己申告による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BMI</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が</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25kg/</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㎡以上で、ウェアラブルデバイスおよびスマート体重計に対応したスマートフォンやタブレットを所有している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18</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70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歳の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361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2752437" y="6604084"/>
            <a:ext cx="6391564" cy="254044"/>
          </a:xfrm>
          <a:prstGeom prst="rect">
            <a:avLst/>
          </a:prstGeom>
          <a:noFill/>
        </p:spPr>
        <p:txBody>
          <a:bodyPr wrap="square" rtlCol="0">
            <a:spAutoFit/>
          </a:bodyPr>
          <a:lstStyle/>
          <a:p>
            <a:pPr algn="r" defTabSz="457189"/>
            <a:r>
              <a:rPr lang="pt-BR" altLang="ja-JP" sz="1051" dirty="0">
                <a:solidFill>
                  <a:prstClr val="black"/>
                </a:solidFill>
                <a:latin typeface="Meiryo UI" panose="020B0604030504040204" pitchFamily="50" charset="-128"/>
                <a:ea typeface="Meiryo UI" panose="020B0604030504040204" pitchFamily="50" charset="-128"/>
              </a:rPr>
              <a:t>Patel MS, et al. JAMA Netw Open 4(5): e2110255, 2021</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1316122"/>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7" cy="400110"/>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grpSp>
        <p:nvGrpSpPr>
          <p:cNvPr id="18" name="グループ化 17">
            <a:extLst>
              <a:ext uri="{FF2B5EF4-FFF2-40B4-BE49-F238E27FC236}">
                <a16:creationId xmlns:a16="http://schemas.microsoft.com/office/drawing/2014/main" id="{BB7A3312-4736-4A9B-B790-75F2475E57C4}"/>
              </a:ext>
            </a:extLst>
          </p:cNvPr>
          <p:cNvGrpSpPr/>
          <p:nvPr/>
        </p:nvGrpSpPr>
        <p:grpSpPr>
          <a:xfrm>
            <a:off x="371239" y="3464636"/>
            <a:ext cx="1152000" cy="490087"/>
            <a:chOff x="286872" y="2822072"/>
            <a:chExt cx="1152000" cy="490087"/>
          </a:xfrm>
        </p:grpSpPr>
        <p:sp>
          <p:nvSpPr>
            <p:cNvPr id="19" name="四角形: 角を丸くする 18">
              <a:extLst>
                <a:ext uri="{FF2B5EF4-FFF2-40B4-BE49-F238E27FC236}">
                  <a16:creationId xmlns:a16="http://schemas.microsoft.com/office/drawing/2014/main" id="{944605A6-C5AB-440F-99D8-371ACE5963D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9295C63-54D9-4860-9FEB-077832C5A109}"/>
                </a:ext>
              </a:extLst>
            </p:cNvPr>
            <p:cNvSpPr txBox="1"/>
            <p:nvPr/>
          </p:nvSpPr>
          <p:spPr>
            <a:xfrm>
              <a:off x="506309" y="284771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20" name="グループ化 19">
            <a:extLst>
              <a:ext uri="{FF2B5EF4-FFF2-40B4-BE49-F238E27FC236}">
                <a16:creationId xmlns:a16="http://schemas.microsoft.com/office/drawing/2014/main" id="{50506FAC-CA16-402C-BC70-A3BC3066FAB9}"/>
              </a:ext>
            </a:extLst>
          </p:cNvPr>
          <p:cNvGrpSpPr/>
          <p:nvPr/>
        </p:nvGrpSpPr>
        <p:grpSpPr>
          <a:xfrm>
            <a:off x="371239" y="4672425"/>
            <a:ext cx="1152000" cy="490087"/>
            <a:chOff x="286872" y="2822072"/>
            <a:chExt cx="1152000" cy="490087"/>
          </a:xfrm>
        </p:grpSpPr>
        <p:sp>
          <p:nvSpPr>
            <p:cNvPr id="22" name="四角形: 角を丸くする 21">
              <a:extLst>
                <a:ext uri="{FF2B5EF4-FFF2-40B4-BE49-F238E27FC236}">
                  <a16:creationId xmlns:a16="http://schemas.microsoft.com/office/drawing/2014/main" id="{5051AADB-09A0-464E-AEBC-360E124954EE}"/>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FF07110D-7754-48FB-A9EF-6D2C5A9BF50D}"/>
                </a:ext>
              </a:extLst>
            </p:cNvPr>
            <p:cNvSpPr txBox="1"/>
            <p:nvPr/>
          </p:nvSpPr>
          <p:spPr>
            <a:xfrm>
              <a:off x="506309" y="284771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Tree>
    <p:extLst>
      <p:ext uri="{BB962C8B-B14F-4D97-AF65-F5344CB8AC3E}">
        <p14:creationId xmlns:p14="http://schemas.microsoft.com/office/powerpoint/2010/main" val="737428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CA1FD072-8552-4CC8-8778-884905FC38D0}"/>
              </a:ext>
            </a:extLst>
          </p:cNvPr>
          <p:cNvSpPr txBox="1"/>
          <p:nvPr/>
        </p:nvSpPr>
        <p:spPr>
          <a:xfrm>
            <a:off x="1688400" y="1318210"/>
            <a:ext cx="7084800" cy="5056128"/>
          </a:xfrm>
          <a:prstGeom prst="rect">
            <a:avLst/>
          </a:prstGeom>
          <a:noFill/>
        </p:spPr>
        <p:txBody>
          <a:bodyPr wrap="square" rtlCol="0">
            <a:spAutoFit/>
          </a:bodyPr>
          <a:lstStyle/>
          <a:p>
            <a:pPr defTabSz="457189">
              <a:lnSpc>
                <a:spcPts val="26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対象患者を</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3</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種類のゲーミフィケーション介入群または対照群の計</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4</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群にランダムに割り付け、全ての患者に歩数などの追跡が可能なスマートウォッチ</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err="1">
                <a:solidFill>
                  <a:prstClr val="black"/>
                </a:solidFill>
                <a:latin typeface="Meiryo UI" panose="020B0604030504040204" pitchFamily="50" charset="-128"/>
                <a:ea typeface="Meiryo UI" panose="020B0604030504040204" pitchFamily="50" charset="-128"/>
                <a:cs typeface="Times New Roman" panose="02020603050405020304" pitchFamily="18" charset="0"/>
              </a:rPr>
              <a:t>Withings</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 </a:t>
            </a:r>
            <a:r>
              <a:rPr lang="en-US" altLang="ja-JP" kern="100" dirty="0" err="1">
                <a:solidFill>
                  <a:prstClr val="black"/>
                </a:solidFill>
                <a:latin typeface="Meiryo UI" panose="020B0604030504040204" pitchFamily="50" charset="-128"/>
                <a:ea typeface="Meiryo UI" panose="020B0604030504040204" pitchFamily="50" charset="-128"/>
                <a:cs typeface="Times New Roman" panose="02020603050405020304" pitchFamily="18" charset="0"/>
              </a:rPr>
              <a:t>Activite</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 Steel</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）およびスマート体重計（</a:t>
            </a:r>
            <a:r>
              <a:rPr lang="en-US" altLang="ja-JP" kern="100" dirty="0" err="1">
                <a:solidFill>
                  <a:prstClr val="black"/>
                </a:solidFill>
                <a:latin typeface="Meiryo UI" panose="020B0604030504040204" pitchFamily="50" charset="-128"/>
                <a:ea typeface="Meiryo UI" panose="020B0604030504040204" pitchFamily="50" charset="-128"/>
                <a:cs typeface="Times New Roman" panose="02020603050405020304" pitchFamily="18" charset="0"/>
              </a:rPr>
              <a:t>Withings</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 Body</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）を配布した。対照群では各デバイスおよび連携するアプリ（</a:t>
            </a:r>
            <a:r>
              <a:rPr lang="en-US" altLang="ja-JP" kern="100" dirty="0" err="1">
                <a:solidFill>
                  <a:prstClr val="black"/>
                </a:solidFill>
                <a:latin typeface="Meiryo UI" panose="020B0604030504040204" pitchFamily="50" charset="-128"/>
                <a:ea typeface="Meiryo UI" panose="020B0604030504040204" pitchFamily="50" charset="-128"/>
                <a:cs typeface="Times New Roman" panose="02020603050405020304" pitchFamily="18" charset="0"/>
              </a:rPr>
              <a:t>Withings</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 </a:t>
            </a:r>
            <a:r>
              <a:rPr lang="en-US" altLang="ja-JP" kern="100" dirty="0" err="1">
                <a:solidFill>
                  <a:prstClr val="black"/>
                </a:solidFill>
                <a:latin typeface="Meiryo UI" panose="020B0604030504040204" pitchFamily="50" charset="-128"/>
                <a:ea typeface="Meiryo UI" panose="020B0604030504040204" pitchFamily="50" charset="-128"/>
                <a:cs typeface="Times New Roman" panose="02020603050405020304" pitchFamily="18" charset="0"/>
              </a:rPr>
              <a:t>HealthMate</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）から定期的フィードバックと目標設定を受けたが、その他の介入は行わなかった。</a:t>
            </a:r>
            <a:endPar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6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ゲーミフィケーション介入群は</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HbA1c</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低下量（</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1.5%/2%/2.5%</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）、体重減少率（</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6%/7%/8%</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）、歩数増加率（</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33%/40%/50%/</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ベースライン時から</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1,500</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歩以上の任意の目標）の目標値を選択し、試験開始後</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6</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カ月までは目標値の達成に向けて努力し、その目標を</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12</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カ月間維持することが求められた。</a:t>
            </a:r>
            <a:endPar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6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また、</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6</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カ月間で段階的に体重減少目標に到達できるよう、週間目標値（約</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1lb≒0.45kg</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以下）を設定した。歩数目標は</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4</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週間かけて段階的に増加させた。ゲーミフィケーション介入群は、次頁の基本ルールおよびアーム別ルールに基づくゲームに参加した。</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0800" y="1399650"/>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7" cy="400110"/>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9" name="テキスト ボックス 8">
            <a:extLst>
              <a:ext uri="{FF2B5EF4-FFF2-40B4-BE49-F238E27FC236}">
                <a16:creationId xmlns:a16="http://schemas.microsoft.com/office/drawing/2014/main" id="{D87BBA53-0D37-4965-9382-85AACBE68F3F}"/>
              </a:ext>
            </a:extLst>
          </p:cNvPr>
          <p:cNvSpPr txBox="1"/>
          <p:nvPr/>
        </p:nvSpPr>
        <p:spPr>
          <a:xfrm>
            <a:off x="2752437" y="6604084"/>
            <a:ext cx="6391564" cy="254044"/>
          </a:xfrm>
          <a:prstGeom prst="rect">
            <a:avLst/>
          </a:prstGeom>
          <a:noFill/>
        </p:spPr>
        <p:txBody>
          <a:bodyPr wrap="square" rtlCol="0">
            <a:spAutoFit/>
          </a:bodyPr>
          <a:lstStyle/>
          <a:p>
            <a:pPr algn="r" defTabSz="457189"/>
            <a:r>
              <a:rPr lang="pt-BR" altLang="ja-JP" sz="1051" dirty="0">
                <a:solidFill>
                  <a:prstClr val="black"/>
                </a:solidFill>
                <a:latin typeface="Meiryo UI" panose="020B0604030504040204" pitchFamily="50" charset="-128"/>
                <a:ea typeface="Meiryo UI" panose="020B0604030504040204" pitchFamily="50" charset="-128"/>
              </a:rPr>
              <a:t>Patel MS, et al. JAMA Netw Open 4(5): e2110255, 2021</a:t>
            </a:r>
          </a:p>
        </p:txBody>
      </p:sp>
      <p:sp>
        <p:nvSpPr>
          <p:cNvPr id="10" name="テキスト ボックス 9">
            <a:extLst>
              <a:ext uri="{FF2B5EF4-FFF2-40B4-BE49-F238E27FC236}">
                <a16:creationId xmlns:a16="http://schemas.microsoft.com/office/drawing/2014/main" id="{5C7AD945-35BC-4361-8C62-D4F1BE53AC39}"/>
              </a:ext>
            </a:extLst>
          </p:cNvPr>
          <p:cNvSpPr txBox="1"/>
          <p:nvPr/>
        </p:nvSpPr>
        <p:spPr>
          <a:xfrm>
            <a:off x="248486" y="217429"/>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Tree>
    <p:extLst>
      <p:ext uri="{BB962C8B-B14F-4D97-AF65-F5344CB8AC3E}">
        <p14:creationId xmlns:p14="http://schemas.microsoft.com/office/powerpoint/2010/main" val="4138736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四角形: 角を丸くする 16">
            <a:extLst>
              <a:ext uri="{FF2B5EF4-FFF2-40B4-BE49-F238E27FC236}">
                <a16:creationId xmlns:a16="http://schemas.microsoft.com/office/drawing/2014/main" id="{33B9F0F7-46A9-404E-8DCF-657D550DE3E0}"/>
              </a:ext>
            </a:extLst>
          </p:cNvPr>
          <p:cNvSpPr/>
          <p:nvPr/>
        </p:nvSpPr>
        <p:spPr>
          <a:xfrm>
            <a:off x="352578" y="2708134"/>
            <a:ext cx="8567902" cy="3908056"/>
          </a:xfrm>
          <a:prstGeom prst="roundRect">
            <a:avLst>
              <a:gd name="adj" fmla="val 2676"/>
            </a:avLst>
          </a:prstGeom>
          <a:solidFill>
            <a:schemeClr val="bg1">
              <a:lumMod val="95000"/>
            </a:schemeClr>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D87BBA53-0D37-4965-9382-85AACBE68F3F}"/>
              </a:ext>
            </a:extLst>
          </p:cNvPr>
          <p:cNvSpPr txBox="1"/>
          <p:nvPr/>
        </p:nvSpPr>
        <p:spPr>
          <a:xfrm>
            <a:off x="2752437" y="6604084"/>
            <a:ext cx="6391564" cy="254044"/>
          </a:xfrm>
          <a:prstGeom prst="rect">
            <a:avLst/>
          </a:prstGeom>
          <a:noFill/>
        </p:spPr>
        <p:txBody>
          <a:bodyPr wrap="square" rtlCol="0">
            <a:spAutoFit/>
          </a:bodyPr>
          <a:lstStyle/>
          <a:p>
            <a:pPr algn="r" defTabSz="457189"/>
            <a:r>
              <a:rPr lang="pt-BR" altLang="ja-JP" sz="1051" dirty="0">
                <a:solidFill>
                  <a:prstClr val="black"/>
                </a:solidFill>
                <a:latin typeface="Meiryo UI" panose="020B0604030504040204" pitchFamily="50" charset="-128"/>
                <a:ea typeface="Meiryo UI" panose="020B0604030504040204" pitchFamily="50" charset="-128"/>
              </a:rPr>
              <a:t>Patel MS, et al. JAMA Netw Open 4(5): e2110255, 2021</a:t>
            </a:r>
          </a:p>
        </p:txBody>
      </p:sp>
      <p:sp>
        <p:nvSpPr>
          <p:cNvPr id="5" name="テキスト ボックス 4">
            <a:extLst>
              <a:ext uri="{FF2B5EF4-FFF2-40B4-BE49-F238E27FC236}">
                <a16:creationId xmlns:a16="http://schemas.microsoft.com/office/drawing/2014/main" id="{B33822F7-5DBE-47DD-AC35-6F05E20ED4D0}"/>
              </a:ext>
            </a:extLst>
          </p:cNvPr>
          <p:cNvSpPr txBox="1"/>
          <p:nvPr/>
        </p:nvSpPr>
        <p:spPr>
          <a:xfrm>
            <a:off x="401320" y="3014606"/>
            <a:ext cx="8295640" cy="1323439"/>
          </a:xfrm>
          <a:prstGeom prst="rect">
            <a:avLst/>
          </a:prstGeom>
          <a:noFill/>
        </p:spPr>
        <p:txBody>
          <a:bodyPr wrap="square">
            <a:spAutoFit/>
          </a:bodyPr>
          <a:lstStyle/>
          <a:p>
            <a:pPr algn="just">
              <a:buClr>
                <a:srgbClr val="D82B83"/>
              </a:buClr>
            </a:pPr>
            <a:r>
              <a:rPr lang="ja-JP" altLang="en-US" sz="1600" dirty="0">
                <a:latin typeface="Meiryo UI" panose="020B0604030504040204" pitchFamily="50" charset="-128"/>
                <a:ea typeface="Meiryo UI" panose="020B0604030504040204" pitchFamily="50" charset="-128"/>
              </a:rPr>
              <a:t>毎週月曜日に</a:t>
            </a:r>
            <a:r>
              <a:rPr lang="en-US" altLang="ja-JP" sz="1600" dirty="0">
                <a:latin typeface="Meiryo UI" panose="020B0604030504040204" pitchFamily="50" charset="-128"/>
                <a:ea typeface="Meiryo UI" panose="020B0604030504040204" pitchFamily="50" charset="-128"/>
              </a:rPr>
              <a:t>70</a:t>
            </a:r>
            <a:r>
              <a:rPr lang="ja-JP" altLang="en-US" sz="1600" dirty="0">
                <a:latin typeface="Meiryo UI" panose="020B0604030504040204" pitchFamily="50" charset="-128"/>
                <a:ea typeface="Meiryo UI" panose="020B0604030504040204" pitchFamily="50" charset="-128"/>
              </a:rPr>
              <a:t>ポイントを付与／前日に体重を測定しなければ</a:t>
            </a:r>
            <a:r>
              <a:rPr lang="en-US" altLang="ja-JP" sz="1600" dirty="0">
                <a:latin typeface="Meiryo UI" panose="020B0604030504040204" pitchFamily="50" charset="-128"/>
                <a:ea typeface="Meiryo UI" panose="020B0604030504040204" pitchFamily="50" charset="-128"/>
              </a:rPr>
              <a:t>10</a:t>
            </a:r>
            <a:r>
              <a:rPr lang="ja-JP" altLang="en-US" sz="1600" dirty="0">
                <a:latin typeface="Meiryo UI" panose="020B0604030504040204" pitchFamily="50" charset="-128"/>
                <a:ea typeface="Meiryo UI" panose="020B0604030504040204" pitchFamily="50" charset="-128"/>
              </a:rPr>
              <a:t>ポイント減点／各週最終日の</a:t>
            </a:r>
            <a:endParaRPr lang="en-US" altLang="ja-JP" sz="1600" dirty="0">
              <a:latin typeface="Meiryo UI" panose="020B0604030504040204" pitchFamily="50" charset="-128"/>
              <a:ea typeface="Meiryo UI" panose="020B0604030504040204" pitchFamily="50" charset="-128"/>
            </a:endParaRPr>
          </a:p>
          <a:p>
            <a:pPr algn="just">
              <a:buClr>
                <a:srgbClr val="D82B83"/>
              </a:buClr>
            </a:pPr>
            <a:r>
              <a:rPr lang="ja-JP" altLang="en-US" sz="1600" dirty="0">
                <a:latin typeface="Meiryo UI" panose="020B0604030504040204" pitchFamily="50" charset="-128"/>
                <a:ea typeface="Meiryo UI" panose="020B0604030504040204" pitchFamily="50" charset="-128"/>
              </a:rPr>
              <a:t>保有ポイントが</a:t>
            </a:r>
            <a:r>
              <a:rPr lang="en-US" altLang="ja-JP" sz="1600" dirty="0">
                <a:latin typeface="Meiryo UI" panose="020B0604030504040204" pitchFamily="50" charset="-128"/>
                <a:ea typeface="Meiryo UI" panose="020B0604030504040204" pitchFamily="50" charset="-128"/>
              </a:rPr>
              <a:t>40</a:t>
            </a:r>
            <a:r>
              <a:rPr lang="ja-JP" altLang="en-US" sz="1600" dirty="0">
                <a:latin typeface="Meiryo UI" panose="020B0604030504040204" pitchFamily="50" charset="-128"/>
                <a:ea typeface="Meiryo UI" panose="020B0604030504040204" pitchFamily="50" charset="-128"/>
              </a:rPr>
              <a:t>以上であり体重の週間目標を達成し、</a:t>
            </a:r>
            <a:r>
              <a:rPr lang="en-US" altLang="ja-JP" sz="1600" dirty="0">
                <a:latin typeface="Meiryo UI" panose="020B0604030504040204" pitchFamily="50" charset="-128"/>
                <a:ea typeface="Meiryo UI" panose="020B0604030504040204" pitchFamily="50" charset="-128"/>
              </a:rPr>
              <a:t>1</a:t>
            </a:r>
            <a:r>
              <a:rPr lang="ja-JP" altLang="en-US" sz="1600" dirty="0">
                <a:latin typeface="Meiryo UI" panose="020B0604030504040204" pitchFamily="50" charset="-128"/>
                <a:ea typeface="Meiryo UI" panose="020B0604030504040204" pitchFamily="50" charset="-128"/>
              </a:rPr>
              <a:t>日の平均歩数が目標を上回っていれば</a:t>
            </a:r>
            <a:endParaRPr lang="en-US" altLang="ja-JP" sz="1600" dirty="0">
              <a:latin typeface="Meiryo UI" panose="020B0604030504040204" pitchFamily="50" charset="-128"/>
              <a:ea typeface="Meiryo UI" panose="020B0604030504040204" pitchFamily="50" charset="-128"/>
            </a:endParaRPr>
          </a:p>
          <a:p>
            <a:pPr algn="just">
              <a:buClr>
                <a:srgbClr val="D82B83"/>
              </a:buClr>
            </a:pPr>
            <a:r>
              <a:rPr lang="ja-JP" altLang="en-US" sz="1600" dirty="0">
                <a:latin typeface="Meiryo UI" panose="020B0604030504040204" pitchFamily="50" charset="-128"/>
                <a:ea typeface="Meiryo UI" panose="020B0604030504040204" pitchFamily="50" charset="-128"/>
              </a:rPr>
              <a:t>レベルアップ（レベルはブルー／ブロンズ／シルバー／ゴールド／プラチナの</a:t>
            </a:r>
            <a:r>
              <a:rPr lang="en-US" altLang="ja-JP" sz="1600" dirty="0">
                <a:latin typeface="Meiryo UI" panose="020B0604030504040204" pitchFamily="50" charset="-128"/>
                <a:ea typeface="Meiryo UI" panose="020B0604030504040204" pitchFamily="50" charset="-128"/>
              </a:rPr>
              <a:t>5</a:t>
            </a:r>
            <a:r>
              <a:rPr lang="ja-JP" altLang="en-US" sz="1600" dirty="0">
                <a:latin typeface="Meiryo UI" panose="020B0604030504040204" pitchFamily="50" charset="-128"/>
                <a:ea typeface="Meiryo UI" panose="020B0604030504040204" pitchFamily="50" charset="-128"/>
              </a:rPr>
              <a:t>段階で、開始時はシルバーレベル）／開始後</a:t>
            </a:r>
            <a:r>
              <a:rPr lang="en-US" altLang="ja-JP" sz="1600" dirty="0">
                <a:latin typeface="Meiryo UI" panose="020B0604030504040204" pitchFamily="50" charset="-128"/>
                <a:ea typeface="Meiryo UI" panose="020B0604030504040204" pitchFamily="50" charset="-128"/>
              </a:rPr>
              <a:t>3</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6</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9</a:t>
            </a:r>
            <a:r>
              <a:rPr lang="ja-JP" altLang="en-US" sz="1600" dirty="0">
                <a:latin typeface="Meiryo UI" panose="020B0604030504040204" pitchFamily="50" charset="-128"/>
                <a:ea typeface="Meiryo UI" panose="020B0604030504040204" pitchFamily="50" charset="-128"/>
              </a:rPr>
              <a:t>カ月目にブルーレベル、ブロンズレベルにとどまっている患者はシルバーレベルにリセットし、目標を再設定する</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endPar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56DA4905-9461-4272-8E7D-9E3B4633B2B8}"/>
              </a:ext>
            </a:extLst>
          </p:cNvPr>
          <p:cNvSpPr txBox="1"/>
          <p:nvPr/>
        </p:nvSpPr>
        <p:spPr>
          <a:xfrm>
            <a:off x="401320" y="2738614"/>
            <a:ext cx="1119217" cy="338554"/>
          </a:xfrm>
          <a:prstGeom prst="rect">
            <a:avLst/>
          </a:prstGeom>
          <a:noFill/>
        </p:spPr>
        <p:txBody>
          <a:bodyPr wrap="none" rtlCol="0" anchor="ctr">
            <a:spAutoFit/>
          </a:bodyPr>
          <a:lstStyle/>
          <a:p>
            <a:pPr defTabSz="457189">
              <a:defRPr/>
            </a:pPr>
            <a:r>
              <a:rPr lang="ja-JP" altLang="en-US" sz="1600" b="1" u="sng" dirty="0">
                <a:solidFill>
                  <a:prstClr val="black"/>
                </a:solidFill>
                <a:latin typeface="Meiryo UI" panose="020B0604030504040204" pitchFamily="50" charset="-128"/>
                <a:ea typeface="Meiryo UI" panose="020B0604030504040204" pitchFamily="50" charset="-128"/>
              </a:rPr>
              <a:t>基本ルール</a:t>
            </a:r>
          </a:p>
        </p:txBody>
      </p:sp>
      <p:sp>
        <p:nvSpPr>
          <p:cNvPr id="11" name="テキスト ボックス 10">
            <a:extLst>
              <a:ext uri="{FF2B5EF4-FFF2-40B4-BE49-F238E27FC236}">
                <a16:creationId xmlns:a16="http://schemas.microsoft.com/office/drawing/2014/main" id="{6CD71FB6-E125-4601-8C60-5BCDAC48A596}"/>
              </a:ext>
            </a:extLst>
          </p:cNvPr>
          <p:cNvSpPr txBox="1"/>
          <p:nvPr/>
        </p:nvSpPr>
        <p:spPr>
          <a:xfrm>
            <a:off x="391160" y="4236467"/>
            <a:ext cx="1435008" cy="338554"/>
          </a:xfrm>
          <a:prstGeom prst="rect">
            <a:avLst/>
          </a:prstGeom>
          <a:noFill/>
        </p:spPr>
        <p:txBody>
          <a:bodyPr wrap="none" rtlCol="0" anchor="ctr">
            <a:spAutoFit/>
          </a:bodyPr>
          <a:lstStyle/>
          <a:p>
            <a:pPr defTabSz="457189">
              <a:defRPr/>
            </a:pPr>
            <a:r>
              <a:rPr lang="ja-JP" altLang="en-US" sz="1600" b="1" u="sng" dirty="0">
                <a:solidFill>
                  <a:prstClr val="black"/>
                </a:solidFill>
                <a:latin typeface="Meiryo UI" panose="020B0604030504040204" pitchFamily="50" charset="-128"/>
                <a:ea typeface="Meiryo UI" panose="020B0604030504040204" pitchFamily="50" charset="-128"/>
              </a:rPr>
              <a:t>アーム別ルール</a:t>
            </a:r>
          </a:p>
        </p:txBody>
      </p:sp>
      <p:grpSp>
        <p:nvGrpSpPr>
          <p:cNvPr id="2" name="グループ化 1">
            <a:extLst>
              <a:ext uri="{FF2B5EF4-FFF2-40B4-BE49-F238E27FC236}">
                <a16:creationId xmlns:a16="http://schemas.microsoft.com/office/drawing/2014/main" id="{BE534245-14C9-4E1D-AF4D-52CA04C266D8}"/>
              </a:ext>
            </a:extLst>
          </p:cNvPr>
          <p:cNvGrpSpPr/>
          <p:nvPr/>
        </p:nvGrpSpPr>
        <p:grpSpPr>
          <a:xfrm>
            <a:off x="391160" y="4545609"/>
            <a:ext cx="8529320" cy="2308324"/>
            <a:chOff x="391160" y="3850109"/>
            <a:chExt cx="8529320" cy="2308324"/>
          </a:xfrm>
        </p:grpSpPr>
        <p:sp>
          <p:nvSpPr>
            <p:cNvPr id="6" name="テキスト ボックス 5">
              <a:extLst>
                <a:ext uri="{FF2B5EF4-FFF2-40B4-BE49-F238E27FC236}">
                  <a16:creationId xmlns:a16="http://schemas.microsoft.com/office/drawing/2014/main" id="{1C88E386-8935-4ABF-ABAA-40A0200851FB}"/>
                </a:ext>
              </a:extLst>
            </p:cNvPr>
            <p:cNvSpPr txBox="1"/>
            <p:nvPr/>
          </p:nvSpPr>
          <p:spPr>
            <a:xfrm>
              <a:off x="1615440" y="3850109"/>
              <a:ext cx="7305040" cy="2308324"/>
            </a:xfrm>
            <a:prstGeom prst="rect">
              <a:avLst/>
            </a:prstGeom>
            <a:noFill/>
          </p:spPr>
          <p:txBody>
            <a:bodyPr wrap="square">
              <a:spAutoFit/>
            </a:bodyPr>
            <a:lstStyle/>
            <a:p>
              <a:r>
                <a:rPr lang="ja-JP" altLang="en-US" sz="1600" dirty="0">
                  <a:latin typeface="Meiryo UI" panose="020B0604030504040204" pitchFamily="50" charset="-128"/>
                  <a:ea typeface="Meiryo UI" panose="020B0604030504040204" pitchFamily="50" charset="-128"/>
                </a:rPr>
                <a:t>患者が指定したサポーター（家族や友人）に、過去</a:t>
              </a:r>
              <a:r>
                <a:rPr lang="en-US" altLang="ja-JP" sz="1600" dirty="0">
                  <a:latin typeface="Meiryo UI" panose="020B0604030504040204" pitchFamily="50" charset="-128"/>
                  <a:ea typeface="Meiryo UI" panose="020B0604030504040204" pitchFamily="50" charset="-128"/>
                </a:rPr>
                <a:t>1</a:t>
              </a:r>
              <a:r>
                <a:rPr lang="ja-JP" altLang="en-US" sz="1600" dirty="0">
                  <a:latin typeface="Meiryo UI" panose="020B0604030504040204" pitchFamily="50" charset="-128"/>
                  <a:ea typeface="Meiryo UI" panose="020B0604030504040204" pitchFamily="50" charset="-128"/>
                </a:rPr>
                <a:t>週間のゲームのパフォーマンス（目標達成度</a:t>
              </a:r>
              <a:r>
                <a:rPr lang="en-US"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ポイント</a:t>
              </a:r>
              <a:r>
                <a:rPr lang="en-US"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レベル）と次週の目標（歩数</a:t>
              </a:r>
              <a:r>
                <a:rPr lang="en-US"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体重</a:t>
              </a:r>
              <a:r>
                <a:rPr lang="en-US"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ポイント）を電子メールで毎週報告する。サポーターは患者の進捗を積極的に支援するよう奨励された。</a:t>
              </a:r>
              <a:endParaRPr lang="en-US" altLang="ja-JP" sz="1600" dirty="0">
                <a:latin typeface="Meiryo UI" panose="020B0604030504040204" pitchFamily="50" charset="-128"/>
                <a:ea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rPr>
                <a:t>3</a:t>
              </a:r>
              <a:r>
                <a:rPr lang="ja-JP" altLang="en-US" sz="1600" dirty="0">
                  <a:latin typeface="Meiryo UI" panose="020B0604030504040204" pitchFamily="50" charset="-128"/>
                  <a:ea typeface="Meiryo UI" panose="020B0604030504040204" pitchFamily="50" charset="-128"/>
                </a:rPr>
                <a:t>人</a:t>
              </a:r>
              <a:r>
                <a:rPr lang="en-US" altLang="ja-JP" sz="1600" dirty="0">
                  <a:latin typeface="Meiryo UI" panose="020B0604030504040204" pitchFamily="50" charset="-128"/>
                  <a:ea typeface="Meiryo UI" panose="020B0604030504040204" pitchFamily="50" charset="-128"/>
                </a:rPr>
                <a:t>1</a:t>
              </a:r>
              <a:r>
                <a:rPr lang="ja-JP" altLang="en-US" sz="1600" dirty="0">
                  <a:latin typeface="Meiryo UI" panose="020B0604030504040204" pitchFamily="50" charset="-128"/>
                  <a:ea typeface="Meiryo UI" panose="020B0604030504040204" pitchFamily="50" charset="-128"/>
                </a:rPr>
                <a:t>組のチームにランダムに分けられた。毎日</a:t>
              </a:r>
              <a:r>
                <a:rPr lang="en-US" altLang="ja-JP" sz="1600" dirty="0">
                  <a:latin typeface="Meiryo UI" panose="020B0604030504040204" pitchFamily="50" charset="-128"/>
                  <a:ea typeface="Meiryo UI" panose="020B0604030504040204" pitchFamily="50" charset="-128"/>
                </a:rPr>
                <a:t>1</a:t>
              </a:r>
              <a:r>
                <a:rPr lang="ja-JP" altLang="en-US" sz="1600" dirty="0">
                  <a:latin typeface="Meiryo UI" panose="020B0604030504040204" pitchFamily="50" charset="-128"/>
                  <a:ea typeface="Meiryo UI" panose="020B0604030504040204" pitchFamily="50" charset="-128"/>
                </a:rPr>
                <a:t>人がチーム代表にランダムに選ばれ、代表者が前日に体重を測定していた場合はポイントが維持され、測定していなかった場合はチーム全員が</a:t>
              </a:r>
              <a:r>
                <a:rPr lang="en-US" altLang="ja-JP" sz="1600" dirty="0">
                  <a:latin typeface="Meiryo UI" panose="020B0604030504040204" pitchFamily="50" charset="-128"/>
                  <a:ea typeface="Meiryo UI" panose="020B0604030504040204" pitchFamily="50" charset="-128"/>
                </a:rPr>
                <a:t>10</a:t>
              </a:r>
              <a:r>
                <a:rPr lang="ja-JP" altLang="en-US" sz="1600" dirty="0">
                  <a:latin typeface="Meiryo UI" panose="020B0604030504040204" pitchFamily="50" charset="-128"/>
                  <a:ea typeface="Meiryo UI" panose="020B0604030504040204" pitchFamily="50" charset="-128"/>
                </a:rPr>
                <a:t>ポイント減点された。</a:t>
              </a:r>
            </a:p>
            <a:p>
              <a:r>
                <a:rPr lang="en-US" altLang="ja-JP" sz="1600" dirty="0">
                  <a:latin typeface="Meiryo UI" panose="020B0604030504040204" pitchFamily="50" charset="-128"/>
                  <a:ea typeface="Meiryo UI" panose="020B0604030504040204" pitchFamily="50" charset="-128"/>
                </a:rPr>
                <a:t>3</a:t>
              </a:r>
              <a:r>
                <a:rPr lang="ja-JP" altLang="en-US" sz="1600" dirty="0">
                  <a:latin typeface="Meiryo UI" panose="020B0604030504040204" pitchFamily="50" charset="-128"/>
                  <a:ea typeface="Meiryo UI" panose="020B0604030504040204" pitchFamily="50" charset="-128"/>
                </a:rPr>
                <a:t>人</a:t>
              </a:r>
              <a:r>
                <a:rPr lang="en-US" altLang="ja-JP" sz="1600" dirty="0">
                  <a:latin typeface="Meiryo UI" panose="020B0604030504040204" pitchFamily="50" charset="-128"/>
                  <a:ea typeface="Meiryo UI" panose="020B0604030504040204" pitchFamily="50" charset="-128"/>
                </a:rPr>
                <a:t>1</a:t>
              </a:r>
              <a:r>
                <a:rPr lang="ja-JP" altLang="en-US" sz="1600" dirty="0">
                  <a:latin typeface="Meiryo UI" panose="020B0604030504040204" pitchFamily="50" charset="-128"/>
                  <a:ea typeface="Meiryo UI" panose="020B0604030504040204" pitchFamily="50" charset="-128"/>
                </a:rPr>
                <a:t>組のグループにランダムに分けられた。毎週最終日にグループメンバー内の累積ポイントに基づく順位や各メンバーのレベルが表示されたスコアボードを電子メールで受け取った。</a:t>
              </a:r>
            </a:p>
            <a:p>
              <a:endParaRPr lang="ja-JP" altLang="en-US" sz="16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688E8A46-EBED-4683-8266-E75448D6351F}"/>
                </a:ext>
              </a:extLst>
            </p:cNvPr>
            <p:cNvSpPr txBox="1"/>
            <p:nvPr/>
          </p:nvSpPr>
          <p:spPr>
            <a:xfrm>
              <a:off x="391160" y="3850109"/>
              <a:ext cx="1353256" cy="1815882"/>
            </a:xfrm>
            <a:prstGeom prst="rect">
              <a:avLst/>
            </a:prstGeom>
            <a:noFill/>
          </p:spPr>
          <p:txBody>
            <a:bodyPr wrap="square">
              <a:spAutoFit/>
            </a:bodyPr>
            <a:lstStyle/>
            <a:p>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支援アーム</a:t>
              </a:r>
              <a:r>
                <a:rPr lang="en-US" altLang="ja-JP" sz="1600" b="1" dirty="0">
                  <a:latin typeface="Meiryo UI" panose="020B0604030504040204" pitchFamily="50" charset="-128"/>
                  <a:ea typeface="Meiryo UI" panose="020B0604030504040204" pitchFamily="50" charset="-128"/>
                </a:rPr>
                <a:t>】</a:t>
              </a:r>
            </a:p>
            <a:p>
              <a:endParaRPr lang="en-US" altLang="ja-JP" sz="1600" b="1" dirty="0">
                <a:latin typeface="Meiryo UI" panose="020B0604030504040204" pitchFamily="50" charset="-128"/>
                <a:ea typeface="Meiryo UI" panose="020B0604030504040204" pitchFamily="50" charset="-128"/>
              </a:endParaRPr>
            </a:p>
            <a:p>
              <a:endParaRPr lang="en-US" altLang="ja-JP" sz="1600" b="1" dirty="0">
                <a:latin typeface="Meiryo UI" panose="020B0604030504040204" pitchFamily="50" charset="-128"/>
                <a:ea typeface="Meiryo UI" panose="020B0604030504040204" pitchFamily="50" charset="-128"/>
              </a:endParaRPr>
            </a:p>
            <a:p>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協力アーム</a:t>
              </a:r>
              <a:r>
                <a:rPr lang="en-US" altLang="ja-JP" sz="1600" b="1" dirty="0">
                  <a:latin typeface="Meiryo UI" panose="020B0604030504040204" pitchFamily="50" charset="-128"/>
                  <a:ea typeface="Meiryo UI" panose="020B0604030504040204" pitchFamily="50" charset="-128"/>
                </a:rPr>
                <a:t>】</a:t>
              </a:r>
            </a:p>
            <a:p>
              <a:endParaRPr lang="en-US" altLang="ja-JP" sz="1600" b="1" dirty="0">
                <a:latin typeface="Meiryo UI" panose="020B0604030504040204" pitchFamily="50" charset="-128"/>
                <a:ea typeface="Meiryo UI" panose="020B0604030504040204" pitchFamily="50" charset="-128"/>
              </a:endParaRPr>
            </a:p>
            <a:p>
              <a:endParaRPr lang="en-US" altLang="ja-JP" sz="1600" b="1" dirty="0">
                <a:latin typeface="Meiryo UI" panose="020B0604030504040204" pitchFamily="50" charset="-128"/>
                <a:ea typeface="Meiryo UI" panose="020B0604030504040204" pitchFamily="50" charset="-128"/>
              </a:endParaRPr>
            </a:p>
            <a:p>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競争アーム</a:t>
              </a:r>
              <a:r>
                <a:rPr lang="en-US" altLang="ja-JP" sz="1600" b="1" dirty="0">
                  <a:latin typeface="Meiryo UI" panose="020B0604030504040204" pitchFamily="50" charset="-128"/>
                  <a:ea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endParaRPr>
            </a:p>
          </p:txBody>
        </p:sp>
      </p:grpSp>
      <p:grpSp>
        <p:nvGrpSpPr>
          <p:cNvPr id="22" name="グループ化 21">
            <a:extLst>
              <a:ext uri="{FF2B5EF4-FFF2-40B4-BE49-F238E27FC236}">
                <a16:creationId xmlns:a16="http://schemas.microsoft.com/office/drawing/2014/main" id="{E50B3A1D-7427-412C-A68F-F42E40A42E1C}"/>
              </a:ext>
            </a:extLst>
          </p:cNvPr>
          <p:cNvGrpSpPr/>
          <p:nvPr/>
        </p:nvGrpSpPr>
        <p:grpSpPr>
          <a:xfrm>
            <a:off x="352578" y="974611"/>
            <a:ext cx="8420622" cy="1721882"/>
            <a:chOff x="352578" y="4983198"/>
            <a:chExt cx="8420622" cy="1721882"/>
          </a:xfrm>
        </p:grpSpPr>
        <p:sp>
          <p:nvSpPr>
            <p:cNvPr id="23" name="テキスト ボックス 22">
              <a:extLst>
                <a:ext uri="{FF2B5EF4-FFF2-40B4-BE49-F238E27FC236}">
                  <a16:creationId xmlns:a16="http://schemas.microsoft.com/office/drawing/2014/main" id="{B9A9B9C5-C36B-4E8F-8488-354957B28AAC}"/>
                </a:ext>
              </a:extLst>
            </p:cNvPr>
            <p:cNvSpPr txBox="1"/>
            <p:nvPr/>
          </p:nvSpPr>
          <p:spPr>
            <a:xfrm>
              <a:off x="1688400" y="4983198"/>
              <a:ext cx="7084800" cy="1721882"/>
            </a:xfrm>
            <a:prstGeom prst="rect">
              <a:avLst/>
            </a:prstGeom>
            <a:noFill/>
          </p:spPr>
          <p:txBody>
            <a:bodyPr wrap="square" rtlCol="0">
              <a:spAutoFit/>
            </a:bodyPr>
            <a:lstStyle/>
            <a:p>
              <a:pPr defTabSz="457189">
                <a:lnSpc>
                  <a:spcPts val="26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主要評価項目はベースラインから</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12</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カ月までの</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日あたりの歩数、体重、</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HbA1c</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の変化とした。全ての解析は</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ITT</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集団を対象に実施し、一般化混合効果モデルを用いてベースライン測定値、歴月、試験群で調整した各評価項目の群間差（最小二乗平均差）を求めた。</a:t>
              </a:r>
            </a:p>
            <a:p>
              <a:pPr defTabSz="457189">
                <a:lnSpc>
                  <a:spcPts val="26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欠測値は多重代入法を用いて補完した。</a:t>
              </a:r>
            </a:p>
          </p:txBody>
        </p:sp>
        <p:grpSp>
          <p:nvGrpSpPr>
            <p:cNvPr id="24" name="グループ化 23">
              <a:extLst>
                <a:ext uri="{FF2B5EF4-FFF2-40B4-BE49-F238E27FC236}">
                  <a16:creationId xmlns:a16="http://schemas.microsoft.com/office/drawing/2014/main" id="{1FF8404B-C725-43BD-A369-8DEE04C39ADE}"/>
                </a:ext>
              </a:extLst>
            </p:cNvPr>
            <p:cNvGrpSpPr/>
            <p:nvPr/>
          </p:nvGrpSpPr>
          <p:grpSpPr>
            <a:xfrm>
              <a:off x="352578" y="5048014"/>
              <a:ext cx="1152000" cy="782872"/>
              <a:chOff x="286872" y="2822073"/>
              <a:chExt cx="1152000" cy="782872"/>
            </a:xfrm>
          </p:grpSpPr>
          <p:sp>
            <p:nvSpPr>
              <p:cNvPr id="25" name="テキスト ボックス 24">
                <a:extLst>
                  <a:ext uri="{FF2B5EF4-FFF2-40B4-BE49-F238E27FC236}">
                    <a16:creationId xmlns:a16="http://schemas.microsoft.com/office/drawing/2014/main" id="{03B985CF-17A9-4535-9886-2FBBFA0609A5}"/>
                  </a:ext>
                </a:extLst>
              </p:cNvPr>
              <p:cNvSpPr txBox="1"/>
              <p:nvPr/>
            </p:nvSpPr>
            <p:spPr>
              <a:xfrm>
                <a:off x="384389" y="2851821"/>
                <a:ext cx="948522" cy="707886"/>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方法</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defRPr/>
                </a:pPr>
                <a:r>
                  <a:rPr lang="en-US" altLang="ja-JP" sz="2000" b="1" dirty="0">
                    <a:solidFill>
                      <a:srgbClr val="224463"/>
                    </a:solidFill>
                    <a:latin typeface="Meiryo UI" panose="020B0604030504040204" pitchFamily="50" charset="-128"/>
                    <a:ea typeface="Meiryo UI" panose="020B0604030504040204" pitchFamily="50" charset="-128"/>
                  </a:rPr>
                  <a:t>(</a:t>
                </a:r>
                <a:r>
                  <a:rPr lang="ja-JP" altLang="en-US" sz="2000" b="1" dirty="0">
                    <a:solidFill>
                      <a:srgbClr val="224463"/>
                    </a:solidFill>
                    <a:latin typeface="Meiryo UI" panose="020B0604030504040204" pitchFamily="50" charset="-128"/>
                    <a:ea typeface="Meiryo UI" panose="020B0604030504040204" pitchFamily="50" charset="-128"/>
                  </a:rPr>
                  <a:t>続き</a:t>
                </a:r>
                <a:r>
                  <a:rPr lang="en-US" altLang="ja-JP" sz="2000" b="1" dirty="0">
                    <a:solidFill>
                      <a:srgbClr val="224463"/>
                    </a:solidFill>
                    <a:latin typeface="Meiryo UI" panose="020B0604030504040204" pitchFamily="50" charset="-128"/>
                    <a:ea typeface="Meiryo UI" panose="020B0604030504040204" pitchFamily="50" charset="-128"/>
                  </a:rPr>
                  <a:t>)</a:t>
                </a:r>
                <a:endParaRPr lang="ja-JP" altLang="en-US" sz="2000" b="1" dirty="0">
                  <a:solidFill>
                    <a:srgbClr val="224463"/>
                  </a:solidFill>
                  <a:latin typeface="Meiryo UI" panose="020B0604030504040204" pitchFamily="50" charset="-128"/>
                  <a:ea typeface="Meiryo UI" panose="020B0604030504040204" pitchFamily="50" charset="-128"/>
                </a:endParaRPr>
              </a:p>
            </p:txBody>
          </p:sp>
          <p:sp>
            <p:nvSpPr>
              <p:cNvPr id="26" name="四角形: 角を丸くする 25">
                <a:extLst>
                  <a:ext uri="{FF2B5EF4-FFF2-40B4-BE49-F238E27FC236}">
                    <a16:creationId xmlns:a16="http://schemas.microsoft.com/office/drawing/2014/main" id="{697FBB58-6AA1-4BB7-BD27-28F9BD371D78}"/>
                  </a:ext>
                </a:extLst>
              </p:cNvPr>
              <p:cNvSpPr/>
              <p:nvPr/>
            </p:nvSpPr>
            <p:spPr>
              <a:xfrm>
                <a:off x="286872" y="2822073"/>
                <a:ext cx="1152000" cy="782872"/>
              </a:xfrm>
              <a:prstGeom prst="roundRect">
                <a:avLst>
                  <a:gd name="adj" fmla="val 9664"/>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grpSp>
      </p:grpSp>
      <p:sp>
        <p:nvSpPr>
          <p:cNvPr id="16" name="テキスト ボックス 15">
            <a:extLst>
              <a:ext uri="{FF2B5EF4-FFF2-40B4-BE49-F238E27FC236}">
                <a16:creationId xmlns:a16="http://schemas.microsoft.com/office/drawing/2014/main" id="{4A7513F7-A367-4F84-9E6B-56BBD8A7B3D1}"/>
              </a:ext>
            </a:extLst>
          </p:cNvPr>
          <p:cNvSpPr txBox="1"/>
          <p:nvPr/>
        </p:nvSpPr>
        <p:spPr>
          <a:xfrm>
            <a:off x="248486" y="217429"/>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Tree>
    <p:extLst>
      <p:ext uri="{BB962C8B-B14F-4D97-AF65-F5344CB8AC3E}">
        <p14:creationId xmlns:p14="http://schemas.microsoft.com/office/powerpoint/2010/main" val="4063671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48400" y="216000"/>
            <a:ext cx="4751622"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ベースライン時の主な患者背景</a:t>
            </a:r>
          </a:p>
        </p:txBody>
      </p:sp>
      <p:graphicFrame>
        <p:nvGraphicFramePr>
          <p:cNvPr id="6" name="表 5">
            <a:extLst>
              <a:ext uri="{FF2B5EF4-FFF2-40B4-BE49-F238E27FC236}">
                <a16:creationId xmlns:a16="http://schemas.microsoft.com/office/drawing/2014/main" id="{5420D1A7-D030-4BBB-A8AE-918570B768B4}"/>
              </a:ext>
            </a:extLst>
          </p:cNvPr>
          <p:cNvGraphicFramePr>
            <a:graphicFrameLocks noGrp="1"/>
          </p:cNvGraphicFramePr>
          <p:nvPr>
            <p:extLst>
              <p:ext uri="{D42A27DB-BD31-4B8C-83A1-F6EECF244321}">
                <p14:modId xmlns:p14="http://schemas.microsoft.com/office/powerpoint/2010/main" val="1918560784"/>
              </p:ext>
            </p:extLst>
          </p:nvPr>
        </p:nvGraphicFramePr>
        <p:xfrm>
          <a:off x="605556" y="1209040"/>
          <a:ext cx="7932889" cy="5164866"/>
        </p:xfrm>
        <a:graphic>
          <a:graphicData uri="http://schemas.openxmlformats.org/drawingml/2006/table">
            <a:tbl>
              <a:tblPr>
                <a:tableStyleId>{5C22544A-7EE6-4342-B048-85BDC9FD1C3A}</a:tableStyleId>
              </a:tblPr>
              <a:tblGrid>
                <a:gridCol w="2748533">
                  <a:extLst>
                    <a:ext uri="{9D8B030D-6E8A-4147-A177-3AD203B41FA5}">
                      <a16:colId xmlns:a16="http://schemas.microsoft.com/office/drawing/2014/main" val="3773712894"/>
                    </a:ext>
                  </a:extLst>
                </a:gridCol>
                <a:gridCol w="1296089">
                  <a:extLst>
                    <a:ext uri="{9D8B030D-6E8A-4147-A177-3AD203B41FA5}">
                      <a16:colId xmlns:a16="http://schemas.microsoft.com/office/drawing/2014/main" val="3103904263"/>
                    </a:ext>
                  </a:extLst>
                </a:gridCol>
                <a:gridCol w="1296089">
                  <a:extLst>
                    <a:ext uri="{9D8B030D-6E8A-4147-A177-3AD203B41FA5}">
                      <a16:colId xmlns:a16="http://schemas.microsoft.com/office/drawing/2014/main" val="536898947"/>
                    </a:ext>
                  </a:extLst>
                </a:gridCol>
                <a:gridCol w="1296089">
                  <a:extLst>
                    <a:ext uri="{9D8B030D-6E8A-4147-A177-3AD203B41FA5}">
                      <a16:colId xmlns:a16="http://schemas.microsoft.com/office/drawing/2014/main" val="3320741028"/>
                    </a:ext>
                  </a:extLst>
                </a:gridCol>
                <a:gridCol w="1296089">
                  <a:extLst>
                    <a:ext uri="{9D8B030D-6E8A-4147-A177-3AD203B41FA5}">
                      <a16:colId xmlns:a16="http://schemas.microsoft.com/office/drawing/2014/main" val="286321110"/>
                    </a:ext>
                  </a:extLst>
                </a:gridCol>
              </a:tblGrid>
              <a:tr h="286937">
                <a:tc rowSpan="2">
                  <a:txBody>
                    <a:bodyPr/>
                    <a:lstStyle/>
                    <a:p>
                      <a:pPr algn="l" fontAlgn="b"/>
                      <a:r>
                        <a:rPr lang="ja-JP" altLang="en-US" sz="1050" b="1" u="none" strike="noStrike" dirty="0">
                          <a:effectLst/>
                          <a:latin typeface="Meiryo UI" panose="020B0604030504040204" pitchFamily="50" charset="-128"/>
                          <a:ea typeface="Meiryo UI" panose="020B0604030504040204" pitchFamily="50" charset="-128"/>
                        </a:rPr>
                        <a:t>　</a:t>
                      </a:r>
                    </a:p>
                    <a:p>
                      <a:pPr algn="l" fontAlgn="b"/>
                      <a:r>
                        <a:rPr lang="ja-JP" altLang="en-US" sz="1050" b="1" u="none" strike="noStrike" dirty="0">
                          <a:effectLst/>
                          <a:latin typeface="Meiryo UI" panose="020B0604030504040204" pitchFamily="50" charset="-128"/>
                          <a:ea typeface="Meiryo UI" panose="020B0604030504040204" pitchFamily="50" charset="-128"/>
                        </a:rPr>
                        <a:t>　</a:t>
                      </a:r>
                      <a:endParaRPr lang="ja-JP" altLang="en-US" sz="105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rowSpan="2">
                  <a:txBody>
                    <a:bodyPr/>
                    <a:lstStyle/>
                    <a:p>
                      <a:pPr algn="ctr" fontAlgn="b"/>
                      <a:r>
                        <a:rPr lang="ja-JP" altLang="en-US" sz="1200" b="1" u="none" strike="noStrike" dirty="0">
                          <a:solidFill>
                            <a:schemeClr val="bg1"/>
                          </a:solidFill>
                          <a:effectLst/>
                          <a:latin typeface="Meiryo UI" panose="020B0604030504040204" pitchFamily="50" charset="-128"/>
                          <a:ea typeface="Meiryo UI" panose="020B0604030504040204" pitchFamily="50" charset="-128"/>
                        </a:rPr>
                        <a:t>対照群</a:t>
                      </a:r>
                      <a:br>
                        <a:rPr lang="ja-JP" altLang="en-US" sz="1200" b="1" u="none" strike="noStrike" dirty="0">
                          <a:solidFill>
                            <a:schemeClr val="bg1"/>
                          </a:solidFill>
                          <a:effectLst/>
                          <a:latin typeface="Meiryo UI" panose="020B0604030504040204" pitchFamily="50" charset="-128"/>
                          <a:ea typeface="Meiryo UI" panose="020B0604030504040204" pitchFamily="50" charset="-128"/>
                        </a:rPr>
                      </a:br>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n=87)</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3C4C4"/>
                    </a:solidFill>
                  </a:tcPr>
                </a:tc>
                <a:tc gridSpan="3">
                  <a:txBody>
                    <a:bodyPr/>
                    <a:lstStyle/>
                    <a:p>
                      <a:pPr algn="ctr" fontAlgn="b"/>
                      <a:r>
                        <a:rPr lang="ja-JP" altLang="en-US" sz="1200" b="1" u="none" strike="noStrike" dirty="0">
                          <a:solidFill>
                            <a:schemeClr val="bg1"/>
                          </a:solidFill>
                          <a:effectLst/>
                          <a:latin typeface="Meiryo UI" panose="020B0604030504040204" pitchFamily="50" charset="-128"/>
                          <a:ea typeface="Meiryo UI" panose="020B0604030504040204" pitchFamily="50" charset="-128"/>
                        </a:rPr>
                        <a:t>ゲーミフィケーション介入群</a:t>
                      </a:r>
                      <a:endParaRPr lang="ja-JP" alt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B19040"/>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78089310"/>
                  </a:ext>
                </a:extLst>
              </a:tr>
              <a:tr h="286937">
                <a:tc vMerge="1">
                  <a:txBody>
                    <a:bodyPr/>
                    <a:lstStyle/>
                    <a:p>
                      <a:pPr algn="l" fontAlgn="b"/>
                      <a:r>
                        <a:rPr lang="ja-JP" altLang="en-US" sz="1050" b="1" u="none" strike="noStrike" dirty="0">
                          <a:effectLst/>
                          <a:latin typeface="Meiryo UI" panose="020B0604030504040204" pitchFamily="50" charset="-128"/>
                          <a:ea typeface="Meiryo UI" panose="020B0604030504040204" pitchFamily="50" charset="-128"/>
                        </a:rPr>
                        <a:t>　</a:t>
                      </a:r>
                      <a:endParaRPr lang="ja-JP" altLang="en-US" sz="105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b"/>
                      <a:r>
                        <a:rPr lang="ja-JP" altLang="en-US" sz="1050" b="1" u="none" strike="noStrike" dirty="0">
                          <a:effectLst/>
                          <a:latin typeface="Meiryo UI" panose="020B0604030504040204" pitchFamily="50" charset="-128"/>
                          <a:ea typeface="Meiryo UI" panose="020B0604030504040204" pitchFamily="50" charset="-128"/>
                        </a:rPr>
                        <a:t>対照群</a:t>
                      </a:r>
                      <a:br>
                        <a:rPr lang="ja-JP" altLang="en-US" sz="1050" b="1" u="none" strike="noStrike" dirty="0">
                          <a:effectLst/>
                          <a:latin typeface="Meiryo UI" panose="020B0604030504040204" pitchFamily="50" charset="-128"/>
                          <a:ea typeface="Meiryo UI" panose="020B0604030504040204" pitchFamily="50" charset="-128"/>
                        </a:rPr>
                      </a:br>
                      <a:r>
                        <a:rPr lang="en-US" altLang="ja-JP" sz="1050" b="1" u="none" strike="noStrike" dirty="0">
                          <a:effectLst/>
                          <a:latin typeface="Meiryo UI" panose="020B0604030504040204" pitchFamily="50" charset="-128"/>
                          <a:ea typeface="Meiryo UI" panose="020B0604030504040204" pitchFamily="50" charset="-128"/>
                        </a:rPr>
                        <a:t>(</a:t>
                      </a:r>
                      <a:r>
                        <a:rPr lang="en-US" sz="1050" b="1" u="none" strike="noStrike" dirty="0">
                          <a:effectLst/>
                          <a:latin typeface="Meiryo UI" panose="020B0604030504040204" pitchFamily="50" charset="-128"/>
                          <a:ea typeface="Meiryo UI" panose="020B0604030504040204" pitchFamily="50" charset="-128"/>
                        </a:rPr>
                        <a:t>n=87)</a:t>
                      </a:r>
                      <a:endParaRPr lang="en-US" sz="105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t"/>
                      <a:r>
                        <a:rPr lang="ja-JP" altLang="en-US" sz="1200" b="1" u="none" strike="noStrike" dirty="0">
                          <a:solidFill>
                            <a:schemeClr val="bg1"/>
                          </a:solidFill>
                          <a:effectLst/>
                          <a:latin typeface="Meiryo UI" panose="020B0604030504040204" pitchFamily="50" charset="-128"/>
                          <a:ea typeface="Meiryo UI" panose="020B0604030504040204" pitchFamily="50" charset="-128"/>
                        </a:rPr>
                        <a:t>支援</a:t>
                      </a:r>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n=92)</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ACD48D"/>
                    </a:solidFill>
                  </a:tcPr>
                </a:tc>
                <a:tc>
                  <a:txBody>
                    <a:bodyPr/>
                    <a:lstStyle/>
                    <a:p>
                      <a:pPr algn="ctr" fontAlgn="t"/>
                      <a:r>
                        <a:rPr lang="ja-JP" altLang="en-US" sz="1200" b="1" u="none" strike="noStrike" dirty="0">
                          <a:solidFill>
                            <a:schemeClr val="bg1"/>
                          </a:solidFill>
                          <a:effectLst/>
                          <a:latin typeface="Meiryo UI" panose="020B0604030504040204" pitchFamily="50" charset="-128"/>
                          <a:ea typeface="Meiryo UI" panose="020B0604030504040204" pitchFamily="50" charset="-128"/>
                        </a:rPr>
                        <a:t>協力</a:t>
                      </a:r>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n=95)</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7BA68"/>
                    </a:solidFill>
                  </a:tcPr>
                </a:tc>
                <a:tc>
                  <a:txBody>
                    <a:bodyPr/>
                    <a:lstStyle/>
                    <a:p>
                      <a:pPr algn="ctr" fontAlgn="t"/>
                      <a:r>
                        <a:rPr lang="ja-JP" altLang="en-US" sz="1200" b="1" u="none" strike="noStrike" dirty="0">
                          <a:solidFill>
                            <a:schemeClr val="bg1"/>
                          </a:solidFill>
                          <a:effectLst/>
                          <a:latin typeface="Meiryo UI" panose="020B0604030504040204" pitchFamily="50" charset="-128"/>
                          <a:ea typeface="Meiryo UI" panose="020B0604030504040204" pitchFamily="50" charset="-128"/>
                        </a:rPr>
                        <a:t>競争</a:t>
                      </a:r>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n=87)</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9444"/>
                    </a:solidFill>
                  </a:tcPr>
                </a:tc>
                <a:extLst>
                  <a:ext uri="{0D108BD9-81ED-4DB2-BD59-A6C34878D82A}">
                    <a16:rowId xmlns:a16="http://schemas.microsoft.com/office/drawing/2014/main" val="2729602251"/>
                  </a:ext>
                </a:extLst>
              </a:tr>
              <a:tr h="286937">
                <a:tc>
                  <a:txBody>
                    <a:bodyPr/>
                    <a:lstStyle/>
                    <a:p>
                      <a:pPr marL="36000" algn="l" fontAlgn="t"/>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mean(SD)</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53.4(10.6)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52.8(10.4)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52.5(9.1)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51.3(10.6)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1152578"/>
                  </a:ext>
                </a:extLst>
              </a:tr>
              <a:tr h="286937">
                <a:tc>
                  <a:txBody>
                    <a:bodyPr/>
                    <a:lstStyle/>
                    <a:p>
                      <a:pPr marL="36000" algn="l" fontAlgn="t"/>
                      <a:r>
                        <a:rPr lang="ja-JP" altLang="en-US" sz="1100" b="1" i="0" u="none" strike="noStrike" dirty="0">
                          <a:solidFill>
                            <a:srgbClr val="333333"/>
                          </a:solidFill>
                          <a:effectLst/>
                          <a:latin typeface="Meiryo UI" panose="020B0604030504040204" pitchFamily="50" charset="-128"/>
                          <a:ea typeface="Meiryo UI" panose="020B0604030504040204" pitchFamily="50" charset="-128"/>
                        </a:rPr>
                        <a:t>女性、</a:t>
                      </a:r>
                      <a:r>
                        <a:rPr lang="en-US" sz="1100" b="1" i="0" u="none" strike="noStrike" dirty="0">
                          <a:solidFill>
                            <a:srgbClr val="333333"/>
                          </a:solidFill>
                          <a:effectLst/>
                          <a:latin typeface="Meiryo UI" panose="020B0604030504040204" pitchFamily="50" charset="-128"/>
                          <a:ea typeface="Meiryo UI" panose="020B0604030504040204" pitchFamily="50" charset="-128"/>
                        </a:rPr>
                        <a:t>n(%)</a:t>
                      </a: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48(55.2)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56(60.9)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57(60.0)</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41(47.1)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extLst>
                  <a:ext uri="{0D108BD9-81ED-4DB2-BD59-A6C34878D82A}">
                    <a16:rowId xmlns:a16="http://schemas.microsoft.com/office/drawing/2014/main" val="296084195"/>
                  </a:ext>
                </a:extLst>
              </a:tr>
              <a:tr h="286937">
                <a:tc>
                  <a:txBody>
                    <a:bodyPr/>
                    <a:lstStyle/>
                    <a:p>
                      <a:pPr marL="36000" algn="l" fontAlgn="t"/>
                      <a:r>
                        <a:rPr lang="en-US" altLang="ja-JP" sz="1100" b="1" u="none" strike="noStrike" dirty="0">
                          <a:effectLst/>
                          <a:latin typeface="Meiryo UI" panose="020B0604030504040204" pitchFamily="50" charset="-128"/>
                          <a:ea typeface="Meiryo UI" panose="020B0604030504040204" pitchFamily="50" charset="-128"/>
                        </a:rPr>
                        <a:t>1</a:t>
                      </a:r>
                      <a:r>
                        <a:rPr lang="ja-JP" altLang="en-US" sz="1100" b="1" u="none" strike="noStrike" dirty="0">
                          <a:effectLst/>
                          <a:latin typeface="Meiryo UI" panose="020B0604030504040204" pitchFamily="50" charset="-128"/>
                          <a:ea typeface="Meiryo UI" panose="020B0604030504040204" pitchFamily="50" charset="-128"/>
                        </a:rPr>
                        <a:t>日あたりの歩数</a:t>
                      </a:r>
                      <a:r>
                        <a:rPr lang="en-US" altLang="ja-JP" sz="1100" b="1" u="none" strike="noStrike" dirty="0">
                          <a:effectLst/>
                          <a:latin typeface="Meiryo UI" panose="020B0604030504040204" pitchFamily="50" charset="-128"/>
                          <a:ea typeface="Meiryo UI" panose="020B0604030504040204" pitchFamily="50" charset="-128"/>
                        </a:rPr>
                        <a:t>, </a:t>
                      </a:r>
                      <a:r>
                        <a:rPr lang="en-US" sz="1100" b="1" u="none" strike="noStrike" dirty="0">
                          <a:effectLst/>
                          <a:latin typeface="Meiryo UI" panose="020B0604030504040204" pitchFamily="50" charset="-128"/>
                          <a:ea typeface="Meiryo UI" panose="020B0604030504040204" pitchFamily="50" charset="-128"/>
                        </a:rPr>
                        <a:t>mean(SD)</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4,410(2263)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4,353(2439)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4,122(2817)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4,681(2893)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9645727"/>
                  </a:ext>
                </a:extLst>
              </a:tr>
              <a:tr h="286937">
                <a:tc>
                  <a:txBody>
                    <a:bodyPr/>
                    <a:lstStyle/>
                    <a:p>
                      <a:pPr marL="36000" algn="l" fontAlgn="t"/>
                      <a:r>
                        <a:rPr lang="ja-JP" altLang="en-US" sz="1100" b="1" i="0" u="none" strike="noStrike" dirty="0">
                          <a:solidFill>
                            <a:schemeClr val="tx1"/>
                          </a:solidFill>
                          <a:effectLst/>
                          <a:latin typeface="Meiryo UI" panose="020B0604030504040204" pitchFamily="50" charset="-128"/>
                          <a:ea typeface="Meiryo UI" panose="020B0604030504040204" pitchFamily="50" charset="-128"/>
                        </a:rPr>
                        <a:t>人種</a:t>
                      </a:r>
                      <a:r>
                        <a:rPr lang="en-US" altLang="ja-JP" sz="1100" b="1" i="0" u="none" strike="noStrike" dirty="0">
                          <a:solidFill>
                            <a:schemeClr val="tx1"/>
                          </a:solidFill>
                          <a:effectLst/>
                          <a:latin typeface="Meiryo UI" panose="020B0604030504040204" pitchFamily="50" charset="-128"/>
                          <a:ea typeface="Meiryo UI" panose="020B0604030504040204" pitchFamily="50" charset="-128"/>
                        </a:rPr>
                        <a:t>/</a:t>
                      </a:r>
                      <a:r>
                        <a:rPr lang="ja-JP" altLang="en-US" sz="1100" b="1" i="0" u="none" strike="noStrike" dirty="0">
                          <a:solidFill>
                            <a:schemeClr val="tx1"/>
                          </a:solidFill>
                          <a:effectLst/>
                          <a:latin typeface="Meiryo UI" panose="020B0604030504040204" pitchFamily="50" charset="-128"/>
                          <a:ea typeface="Meiryo UI" panose="020B0604030504040204" pitchFamily="50" charset="-128"/>
                        </a:rPr>
                        <a:t>民族</a:t>
                      </a:r>
                      <a:endParaRPr 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extLst>
                  <a:ext uri="{0D108BD9-81ED-4DB2-BD59-A6C34878D82A}">
                    <a16:rowId xmlns:a16="http://schemas.microsoft.com/office/drawing/2014/main" val="4137646377"/>
                  </a:ext>
                </a:extLst>
              </a:tr>
              <a:tr h="286937">
                <a:tc>
                  <a:txBody>
                    <a:bodyPr/>
                    <a:lstStyle/>
                    <a:p>
                      <a:pPr marL="36000" algn="l" fontAlgn="t"/>
                      <a:r>
                        <a:rPr lang="ja-JP" altLang="en-US" sz="1100" b="1" i="0" u="none" strike="noStrike" dirty="0">
                          <a:solidFill>
                            <a:schemeClr val="tx1"/>
                          </a:solidFill>
                          <a:effectLst/>
                          <a:latin typeface="Meiryo UI" panose="020B0604030504040204" pitchFamily="50" charset="-128"/>
                          <a:ea typeface="Meiryo UI" panose="020B0604030504040204" pitchFamily="50" charset="-128"/>
                        </a:rPr>
                        <a:t>　非ヒスパニック系白人</a:t>
                      </a:r>
                      <a:endParaRPr 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35 (40.2)</a:t>
                      </a: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30 (32.6)</a:t>
                      </a: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37 (38.9)</a:t>
                      </a: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41 (47.1)</a:t>
                      </a: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76727455"/>
                  </a:ext>
                </a:extLst>
              </a:tr>
              <a:tr h="286937">
                <a:tc>
                  <a:txBody>
                    <a:bodyPr/>
                    <a:lstStyle/>
                    <a:p>
                      <a:pPr marL="36000" algn="l" fontAlgn="t"/>
                      <a:r>
                        <a:rPr lang="ja-JP" altLang="en-US" sz="1100" b="1" i="0" u="none" strike="noStrike" dirty="0">
                          <a:solidFill>
                            <a:schemeClr val="tx1"/>
                          </a:solidFill>
                          <a:effectLst/>
                          <a:latin typeface="Meiryo UI" panose="020B0604030504040204" pitchFamily="50" charset="-128"/>
                          <a:ea typeface="Meiryo UI" panose="020B0604030504040204" pitchFamily="50" charset="-128"/>
                        </a:rPr>
                        <a:t>　非ヒスパニック系黒人</a:t>
                      </a:r>
                      <a:endParaRPr 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45 (51.7)</a:t>
                      </a: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52 (56.5)</a:t>
                      </a: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50 (52.6)</a:t>
                      </a: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38 (43.7)</a:t>
                      </a: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extLst>
                  <a:ext uri="{0D108BD9-81ED-4DB2-BD59-A6C34878D82A}">
                    <a16:rowId xmlns:a16="http://schemas.microsoft.com/office/drawing/2014/main" val="1400286690"/>
                  </a:ext>
                </a:extLst>
              </a:tr>
              <a:tr h="286937">
                <a:tc>
                  <a:txBody>
                    <a:bodyPr/>
                    <a:lstStyle/>
                    <a:p>
                      <a:pPr marL="36000" algn="l" fontAlgn="t"/>
                      <a:r>
                        <a:rPr lang="ja-JP" altLang="en-US" sz="1100" b="1" i="0" u="none" strike="noStrike" dirty="0">
                          <a:solidFill>
                            <a:schemeClr val="tx1"/>
                          </a:solidFill>
                          <a:effectLst/>
                          <a:latin typeface="Meiryo UI" panose="020B0604030504040204" pitchFamily="50" charset="-128"/>
                          <a:ea typeface="Meiryo UI" panose="020B0604030504040204" pitchFamily="50" charset="-128"/>
                        </a:rPr>
                        <a:t>　その他</a:t>
                      </a:r>
                      <a:r>
                        <a:rPr lang="en-US" altLang="ja-JP" sz="1100" b="1" i="0" u="none" strike="noStrike" baseline="30000" dirty="0">
                          <a:solidFill>
                            <a:schemeClr val="tx1"/>
                          </a:solidFill>
                          <a:effectLst/>
                          <a:latin typeface="Meiryo UI" panose="020B0604030504040204" pitchFamily="50" charset="-128"/>
                          <a:ea typeface="Meiryo UI" panose="020B0604030504040204" pitchFamily="50" charset="-128"/>
                        </a:rPr>
                        <a:t>a</a:t>
                      </a:r>
                      <a:endParaRPr lang="en-US" sz="1100" b="1" i="0" u="none" strike="noStrike" baseline="30000" dirty="0">
                        <a:solidFill>
                          <a:schemeClr val="tx1"/>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7 (8.0)</a:t>
                      </a: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10 (10.9)</a:t>
                      </a: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8 (8.4)</a:t>
                      </a: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8 (9.2)</a:t>
                      </a: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3231156"/>
                  </a:ext>
                </a:extLst>
              </a:tr>
              <a:tr h="286937">
                <a:tc>
                  <a:txBody>
                    <a:bodyPr/>
                    <a:lstStyle/>
                    <a:p>
                      <a:pPr marL="36000" algn="l" fontAlgn="t"/>
                      <a:r>
                        <a:rPr lang="ja-JP" altLang="en-US" sz="1100" b="1" u="none" strike="noStrike" dirty="0">
                          <a:effectLst/>
                          <a:latin typeface="Meiryo UI" panose="020B0604030504040204" pitchFamily="50" charset="-128"/>
                          <a:ea typeface="Meiryo UI" panose="020B0604030504040204" pitchFamily="50" charset="-128"/>
                        </a:rPr>
                        <a:t>体重</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kg)、mean(SD)</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106.8(22.5)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103.4(18.2)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110.8(21.4)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108.3(20.7)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extLst>
                  <a:ext uri="{0D108BD9-81ED-4DB2-BD59-A6C34878D82A}">
                    <a16:rowId xmlns:a16="http://schemas.microsoft.com/office/drawing/2014/main" val="2340201020"/>
                  </a:ext>
                </a:extLst>
              </a:tr>
              <a:tr h="286937">
                <a:tc>
                  <a:txBody>
                    <a:bodyPr/>
                    <a:lstStyle/>
                    <a:p>
                      <a:pPr marL="36000" algn="l" fontAlgn="t"/>
                      <a:r>
                        <a:rPr lang="en-US" sz="1100" b="1" u="none" strike="noStrike" dirty="0">
                          <a:effectLst/>
                          <a:latin typeface="Meiryo UI" panose="020B0604030504040204" pitchFamily="50" charset="-128"/>
                          <a:ea typeface="Meiryo UI" panose="020B0604030504040204" pitchFamily="50" charset="-128"/>
                        </a:rPr>
                        <a:t>BMI(kg/㎡)、mean(SD)</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37.2(6.7)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36.7(6.3)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38.0(6.6)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36.6(6.9)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0926565"/>
                  </a:ext>
                </a:extLst>
              </a:tr>
              <a:tr h="286937">
                <a:tc>
                  <a:txBody>
                    <a:bodyPr/>
                    <a:lstStyle/>
                    <a:p>
                      <a:pPr marL="36000" algn="l" fontAlgn="t"/>
                      <a:r>
                        <a:rPr lang="en-US" sz="1100" b="1" u="none" strike="noStrike" dirty="0">
                          <a:effectLst/>
                          <a:latin typeface="Meiryo UI" panose="020B0604030504040204" pitchFamily="50" charset="-128"/>
                          <a:ea typeface="Meiryo UI" panose="020B0604030504040204" pitchFamily="50" charset="-128"/>
                        </a:rPr>
                        <a:t>HbA1c(%)、mean(SD)</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9.5(1.5)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9.5(1.5)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9.9(1.7)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9.7(1.6)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extLst>
                  <a:ext uri="{0D108BD9-81ED-4DB2-BD59-A6C34878D82A}">
                    <a16:rowId xmlns:a16="http://schemas.microsoft.com/office/drawing/2014/main" val="1523073171"/>
                  </a:ext>
                </a:extLst>
              </a:tr>
              <a:tr h="286937">
                <a:tc>
                  <a:txBody>
                    <a:bodyPr/>
                    <a:lstStyle/>
                    <a:p>
                      <a:pPr marL="36000" algn="l" fontAlgn="t"/>
                      <a:r>
                        <a:rPr lang="en-US" sz="1100" b="1" u="none" strike="noStrike" dirty="0">
                          <a:effectLst/>
                          <a:latin typeface="Meiryo UI" panose="020B0604030504040204" pitchFamily="50" charset="-128"/>
                          <a:ea typeface="Meiryo UI" panose="020B0604030504040204" pitchFamily="50" charset="-128"/>
                        </a:rPr>
                        <a:t>LDL-C(mg/dL)、mean (SD)</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99.9(31.2)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101.7(41.8)</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97.9(32.4)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90.0(38.7)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6462345"/>
                  </a:ext>
                </a:extLst>
              </a:tr>
              <a:tr h="286937">
                <a:tc>
                  <a:txBody>
                    <a:bodyPr/>
                    <a:lstStyle/>
                    <a:p>
                      <a:pPr marL="36000" algn="l" fontAlgn="t"/>
                      <a:r>
                        <a:rPr lang="en-US" sz="1100" b="1" u="none" strike="noStrike" dirty="0" err="1">
                          <a:effectLst/>
                          <a:latin typeface="Meiryo UI" panose="020B0604030504040204" pitchFamily="50" charset="-128"/>
                          <a:ea typeface="Meiryo UI" panose="020B0604030504040204" pitchFamily="50" charset="-128"/>
                        </a:rPr>
                        <a:t>Charlson</a:t>
                      </a:r>
                      <a:r>
                        <a:rPr lang="ja-JP" altLang="en-US" sz="1100" b="1" u="none" strike="noStrike" dirty="0">
                          <a:effectLst/>
                          <a:latin typeface="Meiryo UI" panose="020B0604030504040204" pitchFamily="50" charset="-128"/>
                          <a:ea typeface="Meiryo UI" panose="020B0604030504040204" pitchFamily="50" charset="-128"/>
                        </a:rPr>
                        <a:t>併存疾患指数、</a:t>
                      </a:r>
                      <a:r>
                        <a:rPr lang="en-US" sz="1100" b="1" u="none" strike="noStrike" dirty="0">
                          <a:effectLst/>
                          <a:latin typeface="Meiryo UI" panose="020B0604030504040204" pitchFamily="50" charset="-128"/>
                          <a:ea typeface="Meiryo UI" panose="020B0604030504040204" pitchFamily="50" charset="-128"/>
                        </a:rPr>
                        <a:t>median(IQR)</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2(1-3)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2(1-4)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2(1-4)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2(1-4)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extLst>
                  <a:ext uri="{0D108BD9-81ED-4DB2-BD59-A6C34878D82A}">
                    <a16:rowId xmlns:a16="http://schemas.microsoft.com/office/drawing/2014/main" val="3224071269"/>
                  </a:ext>
                </a:extLst>
              </a:tr>
              <a:tr h="286937">
                <a:tc>
                  <a:txBody>
                    <a:bodyPr/>
                    <a:lstStyle/>
                    <a:p>
                      <a:pPr marL="36000" algn="l" fontAlgn="t"/>
                      <a:r>
                        <a:rPr lang="ja-JP" altLang="en-US" sz="1100" b="1" u="none" strike="noStrike" dirty="0">
                          <a:effectLst/>
                          <a:latin typeface="Meiryo UI" panose="020B0604030504040204" pitchFamily="50" charset="-128"/>
                          <a:ea typeface="Meiryo UI" panose="020B0604030504040204" pitchFamily="50" charset="-128"/>
                        </a:rPr>
                        <a:t>処方薬</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1100" b="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0230511"/>
                  </a:ext>
                </a:extLst>
              </a:tr>
              <a:tr h="286937">
                <a:tc>
                  <a:txBody>
                    <a:bodyPr/>
                    <a:lstStyle/>
                    <a:p>
                      <a:pPr marL="36000" algn="l" fontAlgn="t"/>
                      <a:r>
                        <a:rPr lang="ja-JP" altLang="en-US" sz="1100" b="1" u="none" strike="noStrike" dirty="0">
                          <a:effectLst/>
                          <a:latin typeface="Meiryo UI" panose="020B0604030504040204" pitchFamily="50" charset="-128"/>
                          <a:ea typeface="Meiryo UI" panose="020B0604030504040204" pitchFamily="50" charset="-128"/>
                        </a:rPr>
                        <a:t>経口血糖降下薬、</a:t>
                      </a:r>
                      <a:r>
                        <a:rPr lang="en-US" sz="1100" b="1" u="none" strike="noStrike" dirty="0">
                          <a:effectLst/>
                          <a:latin typeface="Meiryo UI" panose="020B0604030504040204" pitchFamily="50" charset="-128"/>
                          <a:ea typeface="Meiryo UI" panose="020B0604030504040204" pitchFamily="50" charset="-128"/>
                        </a:rPr>
                        <a:t>n(%)</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32(36.8)</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36(39.1)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43(45.3)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33(37.9)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1ECDD"/>
                    </a:solidFill>
                  </a:tcPr>
                </a:tc>
                <a:extLst>
                  <a:ext uri="{0D108BD9-81ED-4DB2-BD59-A6C34878D82A}">
                    <a16:rowId xmlns:a16="http://schemas.microsoft.com/office/drawing/2014/main" val="43565951"/>
                  </a:ext>
                </a:extLst>
              </a:tr>
              <a:tr h="286937">
                <a:tc>
                  <a:txBody>
                    <a:bodyPr/>
                    <a:lstStyle/>
                    <a:p>
                      <a:pPr marL="36000" algn="l" fontAlgn="t"/>
                      <a:r>
                        <a:rPr lang="ja-JP" altLang="en-US" sz="1100" b="1" u="none" strike="noStrike" dirty="0">
                          <a:effectLst/>
                          <a:latin typeface="Meiryo UI" panose="020B0604030504040204" pitchFamily="50" charset="-128"/>
                          <a:ea typeface="Meiryo UI" panose="020B0604030504040204" pitchFamily="50" charset="-128"/>
                        </a:rPr>
                        <a:t>インスリン、</a:t>
                      </a:r>
                      <a:r>
                        <a:rPr lang="en-US" altLang="ja-JP" sz="1100" b="1" u="none" strike="noStrike" dirty="0">
                          <a:effectLst/>
                          <a:latin typeface="Meiryo UI" panose="020B0604030504040204" pitchFamily="50" charset="-128"/>
                          <a:ea typeface="Meiryo UI" panose="020B0604030504040204" pitchFamily="50" charset="-128"/>
                        </a:rPr>
                        <a:t>n(%)</a:t>
                      </a:r>
                      <a:endParaRPr lang="en-US" altLang="ja-JP" sz="1100" b="1"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65(74.7)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63(68.5)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72(75.8)</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61(70.1)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0850428"/>
                  </a:ext>
                </a:extLst>
              </a:tr>
              <a:tr h="286937">
                <a:tc>
                  <a:txBody>
                    <a:bodyPr/>
                    <a:lstStyle/>
                    <a:p>
                      <a:pPr marL="36000" algn="l" fontAlgn="t"/>
                      <a:r>
                        <a:rPr lang="ja-JP" altLang="en-US" sz="1100" b="1" u="none" strike="noStrike" dirty="0">
                          <a:effectLst/>
                          <a:latin typeface="Meiryo UI" panose="020B0604030504040204" pitchFamily="50" charset="-128"/>
                          <a:ea typeface="Meiryo UI" panose="020B0604030504040204" pitchFamily="50" charset="-128"/>
                        </a:rPr>
                        <a:t>スタチン、</a:t>
                      </a:r>
                      <a:r>
                        <a:rPr lang="en-US" altLang="ja-JP" sz="1100" b="1" u="none" strike="noStrike" dirty="0">
                          <a:effectLst/>
                          <a:latin typeface="Meiryo UI" panose="020B0604030504040204" pitchFamily="50" charset="-128"/>
                          <a:ea typeface="Meiryo UI" panose="020B0604030504040204" pitchFamily="50" charset="-128"/>
                        </a:rPr>
                        <a:t>n(%)</a:t>
                      </a:r>
                      <a:endParaRPr lang="en-US" altLang="ja-JP" sz="1100" b="1"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38(43.7)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6145" marR="6145" marT="614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49(53.3)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44(46.3)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tc>
                  <a:txBody>
                    <a:bodyPr/>
                    <a:lstStyle/>
                    <a:p>
                      <a:pPr algn="ctr" fontAlgn="t"/>
                      <a:r>
                        <a:rPr lang="en-US" altLang="ja-JP" sz="1100" b="0" u="none" strike="noStrike" dirty="0">
                          <a:effectLst/>
                          <a:latin typeface="Meiryo UI" panose="020B0604030504040204" pitchFamily="50" charset="-128"/>
                          <a:ea typeface="Meiryo UI" panose="020B0604030504040204" pitchFamily="50" charset="-128"/>
                        </a:rPr>
                        <a:t>48(55.2)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92182" marR="6145" marT="614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ECDD"/>
                    </a:solidFill>
                  </a:tcPr>
                </a:tc>
                <a:extLst>
                  <a:ext uri="{0D108BD9-81ED-4DB2-BD59-A6C34878D82A}">
                    <a16:rowId xmlns:a16="http://schemas.microsoft.com/office/drawing/2014/main" val="4140862119"/>
                  </a:ext>
                </a:extLst>
              </a:tr>
            </a:tbl>
          </a:graphicData>
        </a:graphic>
      </p:graphicFrame>
      <p:sp>
        <p:nvSpPr>
          <p:cNvPr id="10" name="テキスト ボックス 9">
            <a:extLst>
              <a:ext uri="{FF2B5EF4-FFF2-40B4-BE49-F238E27FC236}">
                <a16:creationId xmlns:a16="http://schemas.microsoft.com/office/drawing/2014/main" id="{99C1A850-895B-461B-8D7F-81699C52D4FF}"/>
              </a:ext>
            </a:extLst>
          </p:cNvPr>
          <p:cNvSpPr txBox="1"/>
          <p:nvPr/>
        </p:nvSpPr>
        <p:spPr>
          <a:xfrm>
            <a:off x="2752437" y="6604084"/>
            <a:ext cx="6391564" cy="254044"/>
          </a:xfrm>
          <a:prstGeom prst="rect">
            <a:avLst/>
          </a:prstGeom>
          <a:noFill/>
        </p:spPr>
        <p:txBody>
          <a:bodyPr wrap="square" rtlCol="0">
            <a:spAutoFit/>
          </a:bodyPr>
          <a:lstStyle/>
          <a:p>
            <a:pPr algn="r" defTabSz="457189"/>
            <a:r>
              <a:rPr lang="pt-BR" altLang="ja-JP" sz="1051" dirty="0">
                <a:solidFill>
                  <a:prstClr val="black"/>
                </a:solidFill>
                <a:latin typeface="Meiryo UI" panose="020B0604030504040204" pitchFamily="50" charset="-128"/>
                <a:ea typeface="Meiryo UI" panose="020B0604030504040204" pitchFamily="50" charset="-128"/>
              </a:rPr>
              <a:t>Patel MS, et al. JAMA Netw Open 4(5): e2110255, 2021</a:t>
            </a:r>
          </a:p>
        </p:txBody>
      </p:sp>
      <p:sp>
        <p:nvSpPr>
          <p:cNvPr id="5" name="テキスト ボックス 4">
            <a:extLst>
              <a:ext uri="{FF2B5EF4-FFF2-40B4-BE49-F238E27FC236}">
                <a16:creationId xmlns:a16="http://schemas.microsoft.com/office/drawing/2014/main" id="{334AAF92-B488-4D17-A53C-1ACC66D0477F}"/>
              </a:ext>
            </a:extLst>
          </p:cNvPr>
          <p:cNvSpPr txBox="1"/>
          <p:nvPr/>
        </p:nvSpPr>
        <p:spPr>
          <a:xfrm>
            <a:off x="605556" y="6374436"/>
            <a:ext cx="2877789" cy="261610"/>
          </a:xfrm>
          <a:prstGeom prst="rect">
            <a:avLst/>
          </a:prstGeom>
          <a:noFill/>
        </p:spPr>
        <p:txBody>
          <a:bodyPr wrap="square" rtlCol="0">
            <a:spAutoFit/>
          </a:bodyPr>
          <a:lstStyle/>
          <a:p>
            <a:pPr defTabSz="457189"/>
            <a:r>
              <a:rPr lang="en-US" altLang="ja-JP" sz="1100" b="0" i="0" u="none" strike="noStrike" baseline="0" dirty="0">
                <a:solidFill>
                  <a:srgbClr val="3F3B3A"/>
                </a:solidFill>
                <a:latin typeface="Meiryo UI" panose="020B0604030504040204" pitchFamily="50" charset="-128"/>
                <a:ea typeface="Meiryo UI" panose="020B0604030504040204" pitchFamily="50" charset="-128"/>
              </a:rPr>
              <a:t>a </a:t>
            </a:r>
            <a:r>
              <a:rPr lang="ja-JP" altLang="en-US" sz="1100" b="0" i="0" u="none" strike="noStrike" baseline="0" dirty="0">
                <a:solidFill>
                  <a:srgbClr val="3F3B3A"/>
                </a:solidFill>
                <a:latin typeface="Meiryo UI" panose="020B0604030504040204" pitchFamily="50" charset="-128"/>
                <a:ea typeface="Meiryo UI" panose="020B0604030504040204" pitchFamily="50" charset="-128"/>
              </a:rPr>
              <a:t>カテゴリーを明確にしない便宜的な表示</a:t>
            </a:r>
            <a:endParaRPr lang="pt-BR" altLang="ja-JP" sz="1100" dirty="0">
              <a:solidFill>
                <a:prstClr val="black"/>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41491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8" name="表 56">
            <a:extLst>
              <a:ext uri="{FF2B5EF4-FFF2-40B4-BE49-F238E27FC236}">
                <a16:creationId xmlns:a16="http://schemas.microsoft.com/office/drawing/2014/main" id="{F99D299C-53A1-47FD-AB97-61574A520073}"/>
              </a:ext>
            </a:extLst>
          </p:cNvPr>
          <p:cNvGraphicFramePr>
            <a:graphicFrameLocks noGrp="1"/>
          </p:cNvGraphicFramePr>
          <p:nvPr>
            <p:extLst>
              <p:ext uri="{D42A27DB-BD31-4B8C-83A1-F6EECF244321}">
                <p14:modId xmlns:p14="http://schemas.microsoft.com/office/powerpoint/2010/main" val="3154933109"/>
              </p:ext>
            </p:extLst>
          </p:nvPr>
        </p:nvGraphicFramePr>
        <p:xfrm>
          <a:off x="433800" y="5830417"/>
          <a:ext cx="8276400" cy="754380"/>
        </p:xfrm>
        <a:graphic>
          <a:graphicData uri="http://schemas.openxmlformats.org/drawingml/2006/table">
            <a:tbl>
              <a:tblPr firstRow="1" bandRow="1">
                <a:tableStyleId>{5C22544A-7EE6-4342-B048-85BDC9FD1C3A}</a:tableStyleId>
              </a:tblPr>
              <a:tblGrid>
                <a:gridCol w="2199600">
                  <a:extLst>
                    <a:ext uri="{9D8B030D-6E8A-4147-A177-3AD203B41FA5}">
                      <a16:colId xmlns:a16="http://schemas.microsoft.com/office/drawing/2014/main" val="4245215577"/>
                    </a:ext>
                  </a:extLst>
                </a:gridCol>
                <a:gridCol w="1519200">
                  <a:extLst>
                    <a:ext uri="{9D8B030D-6E8A-4147-A177-3AD203B41FA5}">
                      <a16:colId xmlns:a16="http://schemas.microsoft.com/office/drawing/2014/main" val="2841431265"/>
                    </a:ext>
                  </a:extLst>
                </a:gridCol>
                <a:gridCol w="1519200">
                  <a:extLst>
                    <a:ext uri="{9D8B030D-6E8A-4147-A177-3AD203B41FA5}">
                      <a16:colId xmlns:a16="http://schemas.microsoft.com/office/drawing/2014/main" val="2867561538"/>
                    </a:ext>
                  </a:extLst>
                </a:gridCol>
                <a:gridCol w="1519200">
                  <a:extLst>
                    <a:ext uri="{9D8B030D-6E8A-4147-A177-3AD203B41FA5}">
                      <a16:colId xmlns:a16="http://schemas.microsoft.com/office/drawing/2014/main" val="2223728573"/>
                    </a:ext>
                  </a:extLst>
                </a:gridCol>
                <a:gridCol w="1519200">
                  <a:extLst>
                    <a:ext uri="{9D8B030D-6E8A-4147-A177-3AD203B41FA5}">
                      <a16:colId xmlns:a16="http://schemas.microsoft.com/office/drawing/2014/main" val="664902384"/>
                    </a:ext>
                  </a:extLst>
                </a:gridCol>
              </a:tblGrid>
              <a:tr h="240000">
                <a:tc rowSpan="2">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対照群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C4C4"/>
                    </a:solidFill>
                  </a:tcPr>
                </a:tc>
                <a:tc gridSpan="3">
                  <a:txBody>
                    <a:bodyPr/>
                    <a:lstStyle/>
                    <a:p>
                      <a:pPr algn="ctr"/>
                      <a:r>
                        <a:rPr kumimoji="1" lang="ja-JP" altLang="en-US" sz="1050" dirty="0">
                          <a:latin typeface="Meiryo UI" panose="020B0604030504040204" pitchFamily="50" charset="-128"/>
                          <a:ea typeface="Meiryo UI" panose="020B0604030504040204" pitchFamily="50" charset="-128"/>
                        </a:rPr>
                        <a:t>ゲーミフィケーション介入群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9040"/>
                    </a:solidFill>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757440827"/>
                  </a:ext>
                </a:extLst>
              </a:tr>
              <a:tr h="240000">
                <a:tc vMerge="1">
                  <a:txBody>
                    <a:bodyPr/>
                    <a:lstStyle/>
                    <a:p>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r>
                        <a:rPr kumimoji="1" lang="ja-JP" altLang="en-US" sz="1400" dirty="0"/>
                        <a:t>対照群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支援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CD48D"/>
                    </a:solidFill>
                  </a:tcPr>
                </a:tc>
                <a:tc>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協力</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7BA68"/>
                    </a:solidFill>
                  </a:tcPr>
                </a:tc>
                <a:tc>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競争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9444"/>
                    </a:solidFill>
                  </a:tcPr>
                </a:tc>
                <a:extLst>
                  <a:ext uri="{0D108BD9-81ED-4DB2-BD59-A6C34878D82A}">
                    <a16:rowId xmlns:a16="http://schemas.microsoft.com/office/drawing/2014/main" val="823079356"/>
                  </a:ext>
                </a:extLst>
              </a:tr>
              <a:tr h="240000">
                <a:tc>
                  <a:txBody>
                    <a:bodyPr/>
                    <a:lstStyle/>
                    <a:p>
                      <a:r>
                        <a:rPr kumimoji="1" lang="ja-JP" altLang="en-US" sz="1050" dirty="0">
                          <a:latin typeface="Meiryo UI" panose="020B0604030504040204" pitchFamily="50" charset="-128"/>
                          <a:ea typeface="Meiryo UI" panose="020B0604030504040204" pitchFamily="50" charset="-128"/>
                        </a:rPr>
                        <a:t>ベースライン値</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歩</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mean(SD)</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4,410(2,263)</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4,353(2,439)</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4,122(2,817)</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4,681(2,893)</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5596994"/>
                  </a:ext>
                </a:extLst>
              </a:tr>
            </a:tbl>
          </a:graphicData>
        </a:graphic>
      </p:graphicFrame>
      <p:sp>
        <p:nvSpPr>
          <p:cNvPr id="38" name="テキスト ボックス 37">
            <a:extLst>
              <a:ext uri="{FF2B5EF4-FFF2-40B4-BE49-F238E27FC236}">
                <a16:creationId xmlns:a16="http://schemas.microsoft.com/office/drawing/2014/main" id="{E43326BC-A609-4386-99BE-A68AA531A3B1}"/>
              </a:ext>
            </a:extLst>
          </p:cNvPr>
          <p:cNvSpPr txBox="1"/>
          <p:nvPr/>
        </p:nvSpPr>
        <p:spPr>
          <a:xfrm>
            <a:off x="248400" y="44644"/>
            <a:ext cx="8187019" cy="830997"/>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試験開始</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カ月時における身体活動（</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日あたりの歩数）</a:t>
            </a:r>
            <a:r>
              <a:rPr lang="ja-JP" altLang="en-US" sz="2400" b="1" dirty="0">
                <a:solidFill>
                  <a:prstClr val="black"/>
                </a:solidFill>
                <a:latin typeface="Meiryo UI" panose="020B0604030504040204" pitchFamily="50" charset="-128"/>
                <a:ea typeface="Meiryo UI" panose="020B0604030504040204" pitchFamily="50" charset="-128"/>
              </a:rPr>
              <a:t> </a:t>
            </a:r>
            <a:endParaRPr lang="en-US" altLang="ja-JP" sz="2400" b="1"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2400" b="1" dirty="0">
                <a:solidFill>
                  <a:prstClr val="black"/>
                </a:solidFill>
                <a:latin typeface="Meiryo UI" panose="020B0604030504040204" pitchFamily="50" charset="-128"/>
                <a:ea typeface="Meiryo UI" panose="020B0604030504040204" pitchFamily="50" charset="-128"/>
              </a:rPr>
              <a:t>（調整済みモデル</a:t>
            </a:r>
            <a:r>
              <a:rPr lang="ja-JP" altLang="en-US" sz="2400" b="1" baseline="30000" dirty="0">
                <a:solidFill>
                  <a:prstClr val="black"/>
                </a:solidFill>
                <a:latin typeface="Meiryo UI" panose="020B0604030504040204" pitchFamily="50" charset="-128"/>
                <a:ea typeface="Meiryo UI" panose="020B0604030504040204" pitchFamily="50" charset="-128"/>
              </a:rPr>
              <a:t>＊</a:t>
            </a:r>
            <a:r>
              <a:rPr lang="ja-JP" altLang="en-US" sz="2400" b="1" dirty="0">
                <a:solidFill>
                  <a:prstClr val="black"/>
                </a:solidFill>
                <a:latin typeface="Meiryo UI" panose="020B0604030504040204" pitchFamily="50" charset="-128"/>
                <a:ea typeface="Meiryo UI" panose="020B0604030504040204" pitchFamily="50" charset="-128"/>
              </a:rPr>
              <a:t>）</a:t>
            </a:r>
            <a:endPar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82" name="テキスト ボックス 81">
            <a:extLst>
              <a:ext uri="{FF2B5EF4-FFF2-40B4-BE49-F238E27FC236}">
                <a16:creationId xmlns:a16="http://schemas.microsoft.com/office/drawing/2014/main" id="{6E6AD80E-3078-45F7-9C05-7695C805A821}"/>
              </a:ext>
            </a:extLst>
          </p:cNvPr>
          <p:cNvSpPr txBox="1"/>
          <p:nvPr/>
        </p:nvSpPr>
        <p:spPr>
          <a:xfrm>
            <a:off x="2752437" y="6604084"/>
            <a:ext cx="6391564" cy="254044"/>
          </a:xfrm>
          <a:prstGeom prst="rect">
            <a:avLst/>
          </a:prstGeom>
          <a:noFill/>
        </p:spPr>
        <p:txBody>
          <a:bodyPr wrap="square" rtlCol="0">
            <a:spAutoFit/>
          </a:bodyPr>
          <a:lstStyle/>
          <a:p>
            <a:pPr algn="r" defTabSz="457189"/>
            <a:r>
              <a:rPr lang="pt-BR" altLang="ja-JP" sz="1051" dirty="0">
                <a:solidFill>
                  <a:prstClr val="black"/>
                </a:solidFill>
                <a:latin typeface="Meiryo UI" panose="020B0604030504040204" pitchFamily="50" charset="-128"/>
                <a:ea typeface="Meiryo UI" panose="020B0604030504040204" pitchFamily="50" charset="-128"/>
              </a:rPr>
              <a:t>Patel MS, et al. JAMA Netw Open 4(5): e2110255, 2021</a:t>
            </a:r>
          </a:p>
        </p:txBody>
      </p:sp>
      <p:sp>
        <p:nvSpPr>
          <p:cNvPr id="28" name="テキスト ボックス 27">
            <a:extLst>
              <a:ext uri="{FF2B5EF4-FFF2-40B4-BE49-F238E27FC236}">
                <a16:creationId xmlns:a16="http://schemas.microsoft.com/office/drawing/2014/main" id="{7A344F91-5350-4C1F-91CB-1F06D3FDFD70}"/>
              </a:ext>
            </a:extLst>
          </p:cNvPr>
          <p:cNvSpPr txBox="1"/>
          <p:nvPr/>
        </p:nvSpPr>
        <p:spPr>
          <a:xfrm>
            <a:off x="1944461" y="1086037"/>
            <a:ext cx="2595996" cy="276999"/>
          </a:xfrm>
          <a:prstGeom prst="rect">
            <a:avLst/>
          </a:prstGeom>
          <a:noFill/>
          <a:ln>
            <a:solidFill>
              <a:schemeClr val="tx1"/>
            </a:solidFill>
          </a:ln>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6</a:t>
            </a:r>
            <a:r>
              <a:rPr kumimoji="1" lang="ja-JP" altLang="en-US" sz="1200" b="1" dirty="0">
                <a:latin typeface="Meiryo UI" panose="020B0604030504040204" pitchFamily="50" charset="-128"/>
                <a:ea typeface="Meiryo UI" panose="020B0604030504040204" pitchFamily="50" charset="-128"/>
              </a:rPr>
              <a:t>カ月</a:t>
            </a:r>
          </a:p>
        </p:txBody>
      </p:sp>
      <p:sp>
        <p:nvSpPr>
          <p:cNvPr id="29" name="テキスト ボックス 28">
            <a:extLst>
              <a:ext uri="{FF2B5EF4-FFF2-40B4-BE49-F238E27FC236}">
                <a16:creationId xmlns:a16="http://schemas.microsoft.com/office/drawing/2014/main" id="{E4911F48-64E3-4C44-9EF5-47891B3E4ACF}"/>
              </a:ext>
            </a:extLst>
          </p:cNvPr>
          <p:cNvSpPr txBox="1"/>
          <p:nvPr/>
        </p:nvSpPr>
        <p:spPr>
          <a:xfrm>
            <a:off x="5429921" y="1078154"/>
            <a:ext cx="2445117" cy="276999"/>
          </a:xfrm>
          <a:prstGeom prst="rect">
            <a:avLst/>
          </a:prstGeom>
          <a:noFill/>
          <a:ln>
            <a:solidFill>
              <a:schemeClr val="tx1"/>
            </a:solidFill>
          </a:ln>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12</a:t>
            </a:r>
            <a:r>
              <a:rPr kumimoji="1" lang="ja-JP" altLang="en-US" sz="1200" b="1" dirty="0">
                <a:latin typeface="Meiryo UI" panose="020B0604030504040204" pitchFamily="50" charset="-128"/>
                <a:ea typeface="Meiryo UI" panose="020B0604030504040204" pitchFamily="50" charset="-128"/>
              </a:rPr>
              <a:t>カ月</a:t>
            </a:r>
          </a:p>
        </p:txBody>
      </p:sp>
      <p:grpSp>
        <p:nvGrpSpPr>
          <p:cNvPr id="3" name="グループ化 2">
            <a:extLst>
              <a:ext uri="{FF2B5EF4-FFF2-40B4-BE49-F238E27FC236}">
                <a16:creationId xmlns:a16="http://schemas.microsoft.com/office/drawing/2014/main" id="{A83343BA-B53A-4B0D-B328-C63D45B40D1A}"/>
              </a:ext>
            </a:extLst>
          </p:cNvPr>
          <p:cNvGrpSpPr/>
          <p:nvPr/>
        </p:nvGrpSpPr>
        <p:grpSpPr>
          <a:xfrm>
            <a:off x="986107" y="1525057"/>
            <a:ext cx="7384052" cy="4012269"/>
            <a:chOff x="986107" y="1525057"/>
            <a:chExt cx="7384052" cy="4012269"/>
          </a:xfrm>
        </p:grpSpPr>
        <p:graphicFrame>
          <p:nvGraphicFramePr>
            <p:cNvPr id="8" name="グラフ 7">
              <a:extLst>
                <a:ext uri="{FF2B5EF4-FFF2-40B4-BE49-F238E27FC236}">
                  <a16:creationId xmlns:a16="http://schemas.microsoft.com/office/drawing/2014/main" id="{25FB7F5C-1585-4DE2-AFA4-4E2F8B669238}"/>
                </a:ext>
              </a:extLst>
            </p:cNvPr>
            <p:cNvGraphicFramePr/>
            <p:nvPr>
              <p:extLst>
                <p:ext uri="{D42A27DB-BD31-4B8C-83A1-F6EECF244321}">
                  <p14:modId xmlns:p14="http://schemas.microsoft.com/office/powerpoint/2010/main" val="3049453944"/>
                </p:ext>
              </p:extLst>
            </p:nvPr>
          </p:nvGraphicFramePr>
          <p:xfrm>
            <a:off x="991216" y="1525057"/>
            <a:ext cx="7378943" cy="3780000"/>
          </p:xfrm>
          <a:graphic>
            <a:graphicData uri="http://schemas.openxmlformats.org/drawingml/2006/chart">
              <c:chart xmlns:c="http://schemas.openxmlformats.org/drawingml/2006/chart" xmlns:r="http://schemas.openxmlformats.org/officeDocument/2006/relationships" r:id="rId2"/>
            </a:graphicData>
          </a:graphic>
        </p:graphicFrame>
        <p:sp>
          <p:nvSpPr>
            <p:cNvPr id="61" name="テキスト ボックス 60">
              <a:extLst>
                <a:ext uri="{FF2B5EF4-FFF2-40B4-BE49-F238E27FC236}">
                  <a16:creationId xmlns:a16="http://schemas.microsoft.com/office/drawing/2014/main" id="{FBA13516-FFD5-42D2-9A78-0948D61A5E6E}"/>
                </a:ext>
              </a:extLst>
            </p:cNvPr>
            <p:cNvSpPr txBox="1"/>
            <p:nvPr/>
          </p:nvSpPr>
          <p:spPr>
            <a:xfrm>
              <a:off x="1944461" y="2299035"/>
              <a:ext cx="1384905"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691[267-1,115]</a:t>
              </a:r>
            </a:p>
            <a:p>
              <a:pPr algn="ctr">
                <a:lnSpc>
                  <a:spcPct val="120000"/>
                </a:lnSpc>
              </a:pPr>
              <a:r>
                <a:rPr kumimoji="1" lang="en-US" altLang="ja-JP" sz="900" dirty="0">
                  <a:latin typeface="Meiryo UI" panose="020B0604030504040204" pitchFamily="50" charset="-128"/>
                  <a:ea typeface="Meiryo UI" panose="020B0604030504040204" pitchFamily="50" charset="-128"/>
                </a:rPr>
                <a:t>P=0.001</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C514B9A-0492-4A9C-916B-656726F0F461}"/>
                </a:ext>
              </a:extLst>
            </p:cNvPr>
            <p:cNvSpPr txBox="1"/>
            <p:nvPr/>
          </p:nvSpPr>
          <p:spPr>
            <a:xfrm>
              <a:off x="5449023" y="2093779"/>
              <a:ext cx="1742872"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280[-115-674]</a:t>
              </a:r>
            </a:p>
            <a:p>
              <a:pPr algn="ctr">
                <a:lnSpc>
                  <a:spcPct val="120000"/>
                </a:lnSpc>
              </a:pPr>
              <a:r>
                <a:rPr kumimoji="1" lang="en-US" altLang="ja-JP" sz="900" dirty="0">
                  <a:latin typeface="Meiryo UI" panose="020B0604030504040204" pitchFamily="50" charset="-128"/>
                  <a:ea typeface="Meiryo UI" panose="020B0604030504040204" pitchFamily="50" charset="-128"/>
                </a:rPr>
                <a:t>P=0.16</a:t>
              </a:r>
              <a:endParaRPr kumimoji="1" lang="ja-JP" altLang="en-US" sz="9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5F4F38BE-4E25-4154-8ECC-E693D51CAFA9}"/>
                </a:ext>
              </a:extLst>
            </p:cNvPr>
            <p:cNvSpPr txBox="1"/>
            <p:nvPr/>
          </p:nvSpPr>
          <p:spPr>
            <a:xfrm>
              <a:off x="5390197" y="2371412"/>
              <a:ext cx="1253173"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503[103-903]</a:t>
              </a:r>
            </a:p>
            <a:p>
              <a:pPr algn="ctr">
                <a:lnSpc>
                  <a:spcPct val="120000"/>
                </a:lnSpc>
              </a:pPr>
              <a:r>
                <a:rPr kumimoji="1" lang="en-US" altLang="ja-JP" sz="900" dirty="0">
                  <a:latin typeface="Meiryo UI" panose="020B0604030504040204" pitchFamily="50" charset="-128"/>
                  <a:ea typeface="Meiryo UI" panose="020B0604030504040204" pitchFamily="50" charset="-128"/>
                </a:rPr>
                <a:t>P=0.01</a:t>
              </a:r>
              <a:endParaRPr kumimoji="1" lang="ja-JP" altLang="en-US" sz="9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2B72DEA8-9920-4270-9A50-A6519348ADCA}"/>
                </a:ext>
              </a:extLst>
            </p:cNvPr>
            <p:cNvGrpSpPr/>
            <p:nvPr/>
          </p:nvGrpSpPr>
          <p:grpSpPr>
            <a:xfrm>
              <a:off x="2320732" y="2513767"/>
              <a:ext cx="641689" cy="426083"/>
              <a:chOff x="-2830232" y="2687781"/>
              <a:chExt cx="723690" cy="239880"/>
            </a:xfrm>
          </p:grpSpPr>
          <p:cxnSp>
            <p:nvCxnSpPr>
              <p:cNvPr id="10" name="直線コネクタ 9">
                <a:extLst>
                  <a:ext uri="{FF2B5EF4-FFF2-40B4-BE49-F238E27FC236}">
                    <a16:creationId xmlns:a16="http://schemas.microsoft.com/office/drawing/2014/main" id="{A4FDDB59-C8F7-44B4-B728-E7C7062FE434}"/>
                  </a:ext>
                </a:extLst>
              </p:cNvPr>
              <p:cNvCxnSpPr>
                <a:cxnSpLocks/>
              </p:cNvCxnSpPr>
              <p:nvPr/>
            </p:nvCxnSpPr>
            <p:spPr>
              <a:xfrm>
                <a:off x="-2830232" y="2689166"/>
                <a:ext cx="0" cy="2384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4B062012-E052-4A32-AC3A-A4D9DD735503}"/>
                  </a:ext>
                </a:extLst>
              </p:cNvPr>
              <p:cNvCxnSpPr>
                <a:cxnSpLocks/>
              </p:cNvCxnSpPr>
              <p:nvPr/>
            </p:nvCxnSpPr>
            <p:spPr>
              <a:xfrm>
                <a:off x="-2106542" y="2687781"/>
                <a:ext cx="0" cy="547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8679ED19-9A87-49A2-AA41-869DA048677E}"/>
                  </a:ext>
                </a:extLst>
              </p:cNvPr>
              <p:cNvCxnSpPr>
                <a:cxnSpLocks/>
              </p:cNvCxnSpPr>
              <p:nvPr/>
            </p:nvCxnSpPr>
            <p:spPr>
              <a:xfrm>
                <a:off x="-2830232" y="2687782"/>
                <a:ext cx="72369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テキスト ボックス 12">
              <a:extLst>
                <a:ext uri="{FF2B5EF4-FFF2-40B4-BE49-F238E27FC236}">
                  <a16:creationId xmlns:a16="http://schemas.microsoft.com/office/drawing/2014/main" id="{563E289A-767E-4615-897E-7C036B53AE61}"/>
                </a:ext>
              </a:extLst>
            </p:cNvPr>
            <p:cNvSpPr txBox="1"/>
            <p:nvPr/>
          </p:nvSpPr>
          <p:spPr>
            <a:xfrm>
              <a:off x="2398337" y="1914773"/>
              <a:ext cx="1125670" cy="422488"/>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468[43-892]</a:t>
              </a:r>
            </a:p>
            <a:p>
              <a:pPr algn="ctr">
                <a:lnSpc>
                  <a:spcPct val="120000"/>
                </a:lnSpc>
              </a:pPr>
              <a:r>
                <a:rPr kumimoji="1" lang="en-US" altLang="ja-JP" sz="900" dirty="0">
                  <a:latin typeface="Meiryo UI" panose="020B0604030504040204" pitchFamily="50" charset="-128"/>
                  <a:ea typeface="Meiryo UI" panose="020B0604030504040204" pitchFamily="50" charset="-128"/>
                </a:rPr>
                <a:t>P</a:t>
              </a:r>
              <a:r>
                <a:rPr kumimoji="1" lang="en-US" altLang="ja-JP" sz="10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0.03</a:t>
              </a:r>
              <a:endParaRPr kumimoji="1" lang="ja-JP" altLang="en-US" sz="100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6AC12ECC-CBC5-41C3-A763-A9DC187CEB30}"/>
                </a:ext>
              </a:extLst>
            </p:cNvPr>
            <p:cNvSpPr txBox="1"/>
            <p:nvPr/>
          </p:nvSpPr>
          <p:spPr>
            <a:xfrm>
              <a:off x="2573261" y="1571645"/>
              <a:ext cx="1305789"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639[204-1,074]</a:t>
              </a:r>
            </a:p>
            <a:p>
              <a:pPr algn="ctr">
                <a:lnSpc>
                  <a:spcPct val="120000"/>
                </a:lnSpc>
              </a:pPr>
              <a:r>
                <a:rPr kumimoji="1" lang="en-US" altLang="ja-JP" sz="900" dirty="0">
                  <a:latin typeface="Meiryo UI" panose="020B0604030504040204" pitchFamily="50" charset="-128"/>
                  <a:ea typeface="Meiryo UI" panose="020B0604030504040204" pitchFamily="50" charset="-128"/>
                </a:rPr>
                <a:t>P=0.004</a:t>
              </a:r>
              <a:endParaRPr kumimoji="1" lang="ja-JP" altLang="en-US" sz="900" dirty="0">
                <a:latin typeface="Meiryo UI" panose="020B0604030504040204" pitchFamily="50" charset="-128"/>
                <a:ea typeface="Meiryo UI" panose="020B0604030504040204" pitchFamily="50" charset="-128"/>
              </a:endParaRPr>
            </a:p>
          </p:txBody>
        </p:sp>
        <p:grpSp>
          <p:nvGrpSpPr>
            <p:cNvPr id="15" name="グループ化 14">
              <a:extLst>
                <a:ext uri="{FF2B5EF4-FFF2-40B4-BE49-F238E27FC236}">
                  <a16:creationId xmlns:a16="http://schemas.microsoft.com/office/drawing/2014/main" id="{118DE0B7-A837-4479-9ADB-285B5D993606}"/>
                </a:ext>
              </a:extLst>
            </p:cNvPr>
            <p:cNvGrpSpPr/>
            <p:nvPr/>
          </p:nvGrpSpPr>
          <p:grpSpPr>
            <a:xfrm>
              <a:off x="5695639" y="2581854"/>
              <a:ext cx="659918" cy="381476"/>
              <a:chOff x="-2798618" y="2740138"/>
              <a:chExt cx="874135" cy="159364"/>
            </a:xfrm>
          </p:grpSpPr>
          <p:cxnSp>
            <p:nvCxnSpPr>
              <p:cNvPr id="16" name="直線コネクタ 15">
                <a:extLst>
                  <a:ext uri="{FF2B5EF4-FFF2-40B4-BE49-F238E27FC236}">
                    <a16:creationId xmlns:a16="http://schemas.microsoft.com/office/drawing/2014/main" id="{41E43FA3-DA83-4A07-95BF-73CBE40CB3CB}"/>
                  </a:ext>
                </a:extLst>
              </p:cNvPr>
              <p:cNvCxnSpPr>
                <a:cxnSpLocks/>
              </p:cNvCxnSpPr>
              <p:nvPr/>
            </p:nvCxnSpPr>
            <p:spPr>
              <a:xfrm>
                <a:off x="-2798618" y="2741947"/>
                <a:ext cx="0" cy="15755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ECE404A1-5FD4-4555-B3CB-C192901CBE9E}"/>
                  </a:ext>
                </a:extLst>
              </p:cNvPr>
              <p:cNvCxnSpPr>
                <a:cxnSpLocks/>
              </p:cNvCxnSpPr>
              <p:nvPr/>
            </p:nvCxnSpPr>
            <p:spPr>
              <a:xfrm>
                <a:off x="-1931431" y="2740138"/>
                <a:ext cx="0" cy="631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53F37777-9184-41A7-A564-66977319CE21}"/>
                  </a:ext>
                </a:extLst>
              </p:cNvPr>
              <p:cNvCxnSpPr>
                <a:cxnSpLocks/>
              </p:cNvCxnSpPr>
              <p:nvPr/>
            </p:nvCxnSpPr>
            <p:spPr>
              <a:xfrm flipV="1">
                <a:off x="-2798618" y="2740138"/>
                <a:ext cx="874135" cy="180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テキスト ボックス 19">
              <a:extLst>
                <a:ext uri="{FF2B5EF4-FFF2-40B4-BE49-F238E27FC236}">
                  <a16:creationId xmlns:a16="http://schemas.microsoft.com/office/drawing/2014/main" id="{70096DC5-D2D6-43FD-BA12-1596279863F2}"/>
                </a:ext>
              </a:extLst>
            </p:cNvPr>
            <p:cNvSpPr txBox="1"/>
            <p:nvPr/>
          </p:nvSpPr>
          <p:spPr>
            <a:xfrm>
              <a:off x="6051956" y="1673461"/>
              <a:ext cx="1268142"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606[201-1,011]</a:t>
              </a:r>
            </a:p>
            <a:p>
              <a:pPr algn="ctr">
                <a:lnSpc>
                  <a:spcPct val="120000"/>
                </a:lnSpc>
              </a:pPr>
              <a:r>
                <a:rPr kumimoji="1" lang="en-US" altLang="ja-JP" sz="900" dirty="0">
                  <a:latin typeface="Meiryo UI" panose="020B0604030504040204" pitchFamily="50" charset="-128"/>
                  <a:ea typeface="Meiryo UI" panose="020B0604030504040204" pitchFamily="50" charset="-128"/>
                </a:rPr>
                <a:t>P=0.003</a:t>
              </a:r>
              <a:endParaRPr kumimoji="1" lang="ja-JP" altLang="en-US" sz="900"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5ADF6B04-8F7E-4B53-A609-694289999A07}"/>
                </a:ext>
              </a:extLst>
            </p:cNvPr>
            <p:cNvSpPr txBox="1"/>
            <p:nvPr/>
          </p:nvSpPr>
          <p:spPr>
            <a:xfrm>
              <a:off x="1923774" y="3203861"/>
              <a:ext cx="811824"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(2,185)</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D79ADDD0-2F29-4BE6-8C07-8B9D61A0B8CE}"/>
                </a:ext>
              </a:extLst>
            </p:cNvPr>
            <p:cNvSpPr txBox="1"/>
            <p:nvPr/>
          </p:nvSpPr>
          <p:spPr>
            <a:xfrm>
              <a:off x="2555260" y="2914063"/>
              <a:ext cx="811824"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(2,539)</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65D8AA5A-B3E5-4854-A992-3D04E4187F5F}"/>
                </a:ext>
              </a:extLst>
            </p:cNvPr>
            <p:cNvSpPr txBox="1"/>
            <p:nvPr/>
          </p:nvSpPr>
          <p:spPr>
            <a:xfrm>
              <a:off x="3219068" y="3097018"/>
              <a:ext cx="811824"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(2,669)</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9EC1E7B-122D-4BC4-B359-C012BD788305}"/>
                </a:ext>
              </a:extLst>
            </p:cNvPr>
            <p:cNvSpPr txBox="1"/>
            <p:nvPr/>
          </p:nvSpPr>
          <p:spPr>
            <a:xfrm>
              <a:off x="3859836" y="2827262"/>
              <a:ext cx="811824"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(2,882)</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9B0B61A6-8B36-4E6B-83B2-01232C4CFDF7}"/>
                </a:ext>
              </a:extLst>
            </p:cNvPr>
            <p:cNvSpPr txBox="1"/>
            <p:nvPr/>
          </p:nvSpPr>
          <p:spPr>
            <a:xfrm>
              <a:off x="5295747" y="3202419"/>
              <a:ext cx="811824"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(2,017)</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23E37408-1DD5-4A6A-A377-189D3B6E0DE1}"/>
                </a:ext>
              </a:extLst>
            </p:cNvPr>
            <p:cNvSpPr txBox="1"/>
            <p:nvPr/>
          </p:nvSpPr>
          <p:spPr>
            <a:xfrm>
              <a:off x="5936780" y="3000676"/>
              <a:ext cx="811824"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(2,355)</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320532E5-45E3-4635-B0B5-00EF10C43B94}"/>
                </a:ext>
              </a:extLst>
            </p:cNvPr>
            <p:cNvSpPr txBox="1"/>
            <p:nvPr/>
          </p:nvSpPr>
          <p:spPr>
            <a:xfrm>
              <a:off x="6603546" y="3203861"/>
              <a:ext cx="811824"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(2,388)</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DA032657-E606-464C-91FA-20AD655889B5}"/>
                </a:ext>
              </a:extLst>
            </p:cNvPr>
            <p:cNvSpPr txBox="1"/>
            <p:nvPr/>
          </p:nvSpPr>
          <p:spPr>
            <a:xfrm>
              <a:off x="7255670" y="2867299"/>
              <a:ext cx="811824"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(2,733)</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grpSp>
          <p:nvGrpSpPr>
            <p:cNvPr id="53" name="グループ化 52">
              <a:extLst>
                <a:ext uri="{FF2B5EF4-FFF2-40B4-BE49-F238E27FC236}">
                  <a16:creationId xmlns:a16="http://schemas.microsoft.com/office/drawing/2014/main" id="{18DF0CFF-9B77-4914-84F6-32CB676FD07F}"/>
                </a:ext>
              </a:extLst>
            </p:cNvPr>
            <p:cNvGrpSpPr/>
            <p:nvPr/>
          </p:nvGrpSpPr>
          <p:grpSpPr>
            <a:xfrm>
              <a:off x="2320634" y="1785240"/>
              <a:ext cx="1950125" cy="720000"/>
              <a:chOff x="-2822023" y="2687782"/>
              <a:chExt cx="831125" cy="608484"/>
            </a:xfrm>
          </p:grpSpPr>
          <p:cxnSp>
            <p:nvCxnSpPr>
              <p:cNvPr id="54" name="直線コネクタ 53">
                <a:extLst>
                  <a:ext uri="{FF2B5EF4-FFF2-40B4-BE49-F238E27FC236}">
                    <a16:creationId xmlns:a16="http://schemas.microsoft.com/office/drawing/2014/main" id="{A5C256BC-5495-4DD6-8D8B-5A9BC2F12C0B}"/>
                  </a:ext>
                </a:extLst>
              </p:cNvPr>
              <p:cNvCxnSpPr>
                <a:cxnSpLocks/>
              </p:cNvCxnSpPr>
              <p:nvPr/>
            </p:nvCxnSpPr>
            <p:spPr>
              <a:xfrm>
                <a:off x="-2822023" y="2687782"/>
                <a:ext cx="0" cy="16253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80F1CCFB-0806-4F6D-BDF4-38DBC1225004}"/>
                  </a:ext>
                </a:extLst>
              </p:cNvPr>
              <p:cNvCxnSpPr>
                <a:cxnSpLocks/>
              </p:cNvCxnSpPr>
              <p:nvPr/>
            </p:nvCxnSpPr>
            <p:spPr>
              <a:xfrm flipH="1">
                <a:off x="-1995599" y="2687782"/>
                <a:ext cx="4701" cy="60848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265C576E-DEF6-49F7-B9C0-09CB7F8AAD8D}"/>
                  </a:ext>
                </a:extLst>
              </p:cNvPr>
              <p:cNvCxnSpPr>
                <a:cxnSpLocks/>
              </p:cNvCxnSpPr>
              <p:nvPr/>
            </p:nvCxnSpPr>
            <p:spPr>
              <a:xfrm>
                <a:off x="-2821982" y="2687782"/>
                <a:ext cx="8310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7" name="グループ化 56">
              <a:extLst>
                <a:ext uri="{FF2B5EF4-FFF2-40B4-BE49-F238E27FC236}">
                  <a16:creationId xmlns:a16="http://schemas.microsoft.com/office/drawing/2014/main" id="{B9258BC1-5D39-4D2F-A5C0-0A6374F50B4A}"/>
                </a:ext>
              </a:extLst>
            </p:cNvPr>
            <p:cNvGrpSpPr/>
            <p:nvPr/>
          </p:nvGrpSpPr>
          <p:grpSpPr>
            <a:xfrm>
              <a:off x="2331238" y="2136692"/>
              <a:ext cx="1268065" cy="689078"/>
              <a:chOff x="-2805186" y="2668494"/>
              <a:chExt cx="817318" cy="433380"/>
            </a:xfrm>
          </p:grpSpPr>
          <p:cxnSp>
            <p:nvCxnSpPr>
              <p:cNvPr id="58" name="直線コネクタ 57">
                <a:extLst>
                  <a:ext uri="{FF2B5EF4-FFF2-40B4-BE49-F238E27FC236}">
                    <a16:creationId xmlns:a16="http://schemas.microsoft.com/office/drawing/2014/main" id="{42937492-D828-4548-9168-490525981114}"/>
                  </a:ext>
                </a:extLst>
              </p:cNvPr>
              <p:cNvCxnSpPr>
                <a:cxnSpLocks/>
              </p:cNvCxnSpPr>
              <p:nvPr/>
            </p:nvCxnSpPr>
            <p:spPr>
              <a:xfrm>
                <a:off x="-2805186" y="2668494"/>
                <a:ext cx="0" cy="1232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3E01D06D-7A5A-4A70-8EE3-AC7961A143C8}"/>
                  </a:ext>
                </a:extLst>
              </p:cNvPr>
              <p:cNvCxnSpPr>
                <a:cxnSpLocks/>
              </p:cNvCxnSpPr>
              <p:nvPr/>
            </p:nvCxnSpPr>
            <p:spPr>
              <a:xfrm>
                <a:off x="-1990898" y="2671688"/>
                <a:ext cx="1" cy="43018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ABFAAB41-BCC6-4065-882E-26DA3263D1E0}"/>
                  </a:ext>
                </a:extLst>
              </p:cNvPr>
              <p:cNvCxnSpPr>
                <a:cxnSpLocks/>
              </p:cNvCxnSpPr>
              <p:nvPr/>
            </p:nvCxnSpPr>
            <p:spPr>
              <a:xfrm>
                <a:off x="-2801892" y="2671688"/>
                <a:ext cx="814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3" name="グループ化 62">
              <a:extLst>
                <a:ext uri="{FF2B5EF4-FFF2-40B4-BE49-F238E27FC236}">
                  <a16:creationId xmlns:a16="http://schemas.microsoft.com/office/drawing/2014/main" id="{1397F164-054E-45E4-A7E6-6F9D09A7DFB4}"/>
                </a:ext>
              </a:extLst>
            </p:cNvPr>
            <p:cNvGrpSpPr/>
            <p:nvPr/>
          </p:nvGrpSpPr>
          <p:grpSpPr>
            <a:xfrm>
              <a:off x="1978096" y="5007234"/>
              <a:ext cx="2603316" cy="530090"/>
              <a:chOff x="1177283" y="4888976"/>
              <a:chExt cx="3055528" cy="580159"/>
            </a:xfrm>
          </p:grpSpPr>
          <p:sp>
            <p:nvSpPr>
              <p:cNvPr id="64" name="テキスト ボックス 63">
                <a:extLst>
                  <a:ext uri="{FF2B5EF4-FFF2-40B4-BE49-F238E27FC236}">
                    <a16:creationId xmlns:a16="http://schemas.microsoft.com/office/drawing/2014/main" id="{5A28B32C-5035-4362-BE09-9CDAADE6421B}"/>
                  </a:ext>
                </a:extLst>
              </p:cNvPr>
              <p:cNvSpPr txBox="1"/>
              <p:nvPr/>
            </p:nvSpPr>
            <p:spPr>
              <a:xfrm>
                <a:off x="1177283" y="5003276"/>
                <a:ext cx="758603" cy="303162"/>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対照群</a:t>
                </a:r>
              </a:p>
            </p:txBody>
          </p:sp>
          <p:sp>
            <p:nvSpPr>
              <p:cNvPr id="65" name="テキスト ボックス 64">
                <a:extLst>
                  <a:ext uri="{FF2B5EF4-FFF2-40B4-BE49-F238E27FC236}">
                    <a16:creationId xmlns:a16="http://schemas.microsoft.com/office/drawing/2014/main" id="{274E4C0D-1084-4C2A-95D5-41719F01DB49}"/>
                  </a:ext>
                </a:extLst>
              </p:cNvPr>
              <p:cNvSpPr txBox="1"/>
              <p:nvPr/>
            </p:nvSpPr>
            <p:spPr>
              <a:xfrm>
                <a:off x="1999618" y="4888976"/>
                <a:ext cx="577985" cy="303162"/>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支援</a:t>
                </a:r>
              </a:p>
            </p:txBody>
          </p:sp>
          <p:sp>
            <p:nvSpPr>
              <p:cNvPr id="66" name="テキスト ボックス 65">
                <a:extLst>
                  <a:ext uri="{FF2B5EF4-FFF2-40B4-BE49-F238E27FC236}">
                    <a16:creationId xmlns:a16="http://schemas.microsoft.com/office/drawing/2014/main" id="{63293B1A-2917-4B5A-BC33-F6B27B124EC8}"/>
                  </a:ext>
                </a:extLst>
              </p:cNvPr>
              <p:cNvSpPr txBox="1"/>
              <p:nvPr/>
            </p:nvSpPr>
            <p:spPr>
              <a:xfrm>
                <a:off x="2787779" y="4888976"/>
                <a:ext cx="577985" cy="303162"/>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協力</a:t>
                </a:r>
              </a:p>
            </p:txBody>
          </p:sp>
          <p:sp>
            <p:nvSpPr>
              <p:cNvPr id="67" name="テキスト ボックス 66">
                <a:extLst>
                  <a:ext uri="{FF2B5EF4-FFF2-40B4-BE49-F238E27FC236}">
                    <a16:creationId xmlns:a16="http://schemas.microsoft.com/office/drawing/2014/main" id="{4E6C9D17-5924-4B8A-8DE5-B78746DE9375}"/>
                  </a:ext>
                </a:extLst>
              </p:cNvPr>
              <p:cNvSpPr txBox="1"/>
              <p:nvPr/>
            </p:nvSpPr>
            <p:spPr>
              <a:xfrm>
                <a:off x="3575943" y="4888976"/>
                <a:ext cx="577985" cy="303162"/>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競争</a:t>
                </a:r>
              </a:p>
            </p:txBody>
          </p:sp>
          <p:sp>
            <p:nvSpPr>
              <p:cNvPr id="68" name="テキスト ボックス 67">
                <a:extLst>
                  <a:ext uri="{FF2B5EF4-FFF2-40B4-BE49-F238E27FC236}">
                    <a16:creationId xmlns:a16="http://schemas.microsoft.com/office/drawing/2014/main" id="{FCB19268-86B3-44B7-98A3-B3C37A4AAFFB}"/>
                  </a:ext>
                </a:extLst>
              </p:cNvPr>
              <p:cNvSpPr txBox="1"/>
              <p:nvPr/>
            </p:nvSpPr>
            <p:spPr>
              <a:xfrm>
                <a:off x="2070643" y="5165973"/>
                <a:ext cx="2162168" cy="303162"/>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ゲーミフィケーション介入群</a:t>
                </a:r>
              </a:p>
            </p:txBody>
          </p:sp>
          <p:cxnSp>
            <p:nvCxnSpPr>
              <p:cNvPr id="69" name="直線コネクタ 68">
                <a:extLst>
                  <a:ext uri="{FF2B5EF4-FFF2-40B4-BE49-F238E27FC236}">
                    <a16:creationId xmlns:a16="http://schemas.microsoft.com/office/drawing/2014/main" id="{0F8F583B-4386-4218-BD2B-9E14AC6CAFA2}"/>
                  </a:ext>
                </a:extLst>
              </p:cNvPr>
              <p:cNvCxnSpPr/>
              <p:nvPr/>
            </p:nvCxnSpPr>
            <p:spPr>
              <a:xfrm>
                <a:off x="2005088" y="5149038"/>
                <a:ext cx="219923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9" name="テキスト ボックス 78">
              <a:extLst>
                <a:ext uri="{FF2B5EF4-FFF2-40B4-BE49-F238E27FC236}">
                  <a16:creationId xmlns:a16="http://schemas.microsoft.com/office/drawing/2014/main" id="{EC01E4C5-83AA-4E87-8162-75CD34CD16A1}"/>
                </a:ext>
              </a:extLst>
            </p:cNvPr>
            <p:cNvSpPr txBox="1"/>
            <p:nvPr/>
          </p:nvSpPr>
          <p:spPr>
            <a:xfrm>
              <a:off x="986107" y="1774681"/>
              <a:ext cx="598805" cy="261610"/>
            </a:xfrm>
            <a:prstGeom prst="rect">
              <a:avLst/>
            </a:prstGeom>
            <a:noFill/>
          </p:spPr>
          <p:txBody>
            <a:bodyPr wrap="square" rtlCol="0">
              <a:spAutoFit/>
            </a:bodyPr>
            <a:lstStyle/>
            <a:p>
              <a:pPr algn="ctr"/>
              <a:r>
                <a:rPr lang="en-US" altLang="ja-JP" sz="1100" b="1" dirty="0">
                  <a:latin typeface="Meiryo UI" panose="020B0604030504040204" pitchFamily="50" charset="-128"/>
                  <a:ea typeface="Meiryo UI" panose="020B0604030504040204" pitchFamily="50" charset="-128"/>
                </a:rPr>
                <a:t>(</a:t>
              </a:r>
              <a:r>
                <a:rPr lang="ja-JP" altLang="en-US" sz="1100" b="1" dirty="0">
                  <a:latin typeface="Meiryo UI" panose="020B0604030504040204" pitchFamily="50" charset="-128"/>
                  <a:ea typeface="Meiryo UI" panose="020B0604030504040204" pitchFamily="50" charset="-128"/>
                </a:rPr>
                <a:t>歩</a:t>
              </a:r>
              <a:r>
                <a:rPr lang="en-US" altLang="ja-JP" sz="1100" b="1" dirty="0">
                  <a:latin typeface="Meiryo UI" panose="020B0604030504040204" pitchFamily="50" charset="-128"/>
                  <a:ea typeface="Meiryo UI" panose="020B0604030504040204" pitchFamily="50" charset="-128"/>
                </a:rPr>
                <a:t>)</a:t>
              </a:r>
            </a:p>
          </p:txBody>
        </p:sp>
        <p:grpSp>
          <p:nvGrpSpPr>
            <p:cNvPr id="94" name="グループ化 93">
              <a:extLst>
                <a:ext uri="{FF2B5EF4-FFF2-40B4-BE49-F238E27FC236}">
                  <a16:creationId xmlns:a16="http://schemas.microsoft.com/office/drawing/2014/main" id="{3C8AE460-297D-49D9-BF1C-CB4BA741AB4B}"/>
                </a:ext>
              </a:extLst>
            </p:cNvPr>
            <p:cNvGrpSpPr/>
            <p:nvPr/>
          </p:nvGrpSpPr>
          <p:grpSpPr>
            <a:xfrm>
              <a:off x="5390197" y="5007235"/>
              <a:ext cx="2616122" cy="530091"/>
              <a:chOff x="1177283" y="4888976"/>
              <a:chExt cx="3070559" cy="580160"/>
            </a:xfrm>
          </p:grpSpPr>
          <p:sp>
            <p:nvSpPr>
              <p:cNvPr id="95" name="テキスト ボックス 94">
                <a:extLst>
                  <a:ext uri="{FF2B5EF4-FFF2-40B4-BE49-F238E27FC236}">
                    <a16:creationId xmlns:a16="http://schemas.microsoft.com/office/drawing/2014/main" id="{E9FC4383-2771-45A9-9215-D691DAEB09D5}"/>
                  </a:ext>
                </a:extLst>
              </p:cNvPr>
              <p:cNvSpPr txBox="1"/>
              <p:nvPr/>
            </p:nvSpPr>
            <p:spPr>
              <a:xfrm>
                <a:off x="1177283" y="5003276"/>
                <a:ext cx="758603" cy="303162"/>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対照群</a:t>
                </a:r>
              </a:p>
            </p:txBody>
          </p:sp>
          <p:sp>
            <p:nvSpPr>
              <p:cNvPr id="96" name="テキスト ボックス 95">
                <a:extLst>
                  <a:ext uri="{FF2B5EF4-FFF2-40B4-BE49-F238E27FC236}">
                    <a16:creationId xmlns:a16="http://schemas.microsoft.com/office/drawing/2014/main" id="{2E4063B0-7FE7-4C44-9345-407D3631634C}"/>
                  </a:ext>
                </a:extLst>
              </p:cNvPr>
              <p:cNvSpPr txBox="1"/>
              <p:nvPr/>
            </p:nvSpPr>
            <p:spPr>
              <a:xfrm>
                <a:off x="1999618" y="4888976"/>
                <a:ext cx="577985" cy="303162"/>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支援</a:t>
                </a:r>
              </a:p>
            </p:txBody>
          </p:sp>
          <p:sp>
            <p:nvSpPr>
              <p:cNvPr id="97" name="テキスト ボックス 96">
                <a:extLst>
                  <a:ext uri="{FF2B5EF4-FFF2-40B4-BE49-F238E27FC236}">
                    <a16:creationId xmlns:a16="http://schemas.microsoft.com/office/drawing/2014/main" id="{F08DFD7C-1F0E-482E-BD0F-B5FDF4080FC4}"/>
                  </a:ext>
                </a:extLst>
              </p:cNvPr>
              <p:cNvSpPr txBox="1"/>
              <p:nvPr/>
            </p:nvSpPr>
            <p:spPr>
              <a:xfrm>
                <a:off x="2787779" y="4888976"/>
                <a:ext cx="577985" cy="303162"/>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協力</a:t>
                </a:r>
              </a:p>
            </p:txBody>
          </p:sp>
          <p:sp>
            <p:nvSpPr>
              <p:cNvPr id="98" name="テキスト ボックス 97">
                <a:extLst>
                  <a:ext uri="{FF2B5EF4-FFF2-40B4-BE49-F238E27FC236}">
                    <a16:creationId xmlns:a16="http://schemas.microsoft.com/office/drawing/2014/main" id="{92A6E6DE-8BD5-4CE5-8DFC-4E0D6B83640F}"/>
                  </a:ext>
                </a:extLst>
              </p:cNvPr>
              <p:cNvSpPr txBox="1"/>
              <p:nvPr/>
            </p:nvSpPr>
            <p:spPr>
              <a:xfrm>
                <a:off x="3575943" y="4888976"/>
                <a:ext cx="577985" cy="303162"/>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競争</a:t>
                </a:r>
              </a:p>
            </p:txBody>
          </p:sp>
          <p:sp>
            <p:nvSpPr>
              <p:cNvPr id="99" name="テキスト ボックス 98">
                <a:extLst>
                  <a:ext uri="{FF2B5EF4-FFF2-40B4-BE49-F238E27FC236}">
                    <a16:creationId xmlns:a16="http://schemas.microsoft.com/office/drawing/2014/main" id="{0BBB748A-3971-401D-9105-3DD8BE202660}"/>
                  </a:ext>
                </a:extLst>
              </p:cNvPr>
              <p:cNvSpPr txBox="1"/>
              <p:nvPr/>
            </p:nvSpPr>
            <p:spPr>
              <a:xfrm>
                <a:off x="2085674" y="5165974"/>
                <a:ext cx="2162168" cy="303162"/>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ゲーミフィケーション介入群</a:t>
                </a:r>
              </a:p>
            </p:txBody>
          </p:sp>
          <p:cxnSp>
            <p:nvCxnSpPr>
              <p:cNvPr id="100" name="直線コネクタ 99">
                <a:extLst>
                  <a:ext uri="{FF2B5EF4-FFF2-40B4-BE49-F238E27FC236}">
                    <a16:creationId xmlns:a16="http://schemas.microsoft.com/office/drawing/2014/main" id="{8287CBC1-AD86-4146-A91A-14516F1401C1}"/>
                  </a:ext>
                </a:extLst>
              </p:cNvPr>
              <p:cNvCxnSpPr/>
              <p:nvPr/>
            </p:nvCxnSpPr>
            <p:spPr>
              <a:xfrm>
                <a:off x="2005088" y="5149038"/>
                <a:ext cx="219923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62" name="テキスト ボックス 61">
            <a:extLst>
              <a:ext uri="{FF2B5EF4-FFF2-40B4-BE49-F238E27FC236}">
                <a16:creationId xmlns:a16="http://schemas.microsoft.com/office/drawing/2014/main" id="{93A3E737-6179-4D8F-B222-9EE739ADD577}"/>
              </a:ext>
            </a:extLst>
          </p:cNvPr>
          <p:cNvSpPr txBox="1"/>
          <p:nvPr/>
        </p:nvSpPr>
        <p:spPr>
          <a:xfrm>
            <a:off x="3225330" y="5578199"/>
            <a:ext cx="5537413" cy="256326"/>
          </a:xfrm>
          <a:prstGeom prst="rect">
            <a:avLst/>
          </a:prstGeom>
          <a:noFill/>
        </p:spPr>
        <p:txBody>
          <a:bodyPr wrap="square" rtlCol="0">
            <a:spAutoFit/>
          </a:bodyPr>
          <a:lstStyle/>
          <a:p>
            <a:pPr algn="r">
              <a:lnSpc>
                <a:spcPct val="120000"/>
              </a:lnSpc>
            </a:pPr>
            <a:r>
              <a:rPr kumimoji="1" lang="ja-JP" altLang="en-US" sz="1000" dirty="0">
                <a:latin typeface="Meiryo UI" panose="020B0604030504040204" pitchFamily="50" charset="-128"/>
                <a:ea typeface="Meiryo UI" panose="020B0604030504040204" pitchFamily="50" charset="-128"/>
              </a:rPr>
              <a:t>群間差</a:t>
            </a:r>
            <a:r>
              <a:rPr kumimoji="1" lang="en-US" altLang="ja-JP" sz="1000" dirty="0">
                <a:latin typeface="Meiryo UI" panose="020B0604030504040204" pitchFamily="50" charset="-128"/>
                <a:ea typeface="Meiryo UI" panose="020B0604030504040204" pitchFamily="50" charset="-128"/>
              </a:rPr>
              <a:t>[95% CI](vs. </a:t>
            </a:r>
            <a:r>
              <a:rPr kumimoji="1" lang="ja-JP" altLang="en-US" sz="1000" dirty="0">
                <a:latin typeface="Meiryo UI" panose="020B0604030504040204" pitchFamily="50" charset="-128"/>
                <a:ea typeface="Meiryo UI" panose="020B0604030504040204" pitchFamily="50" charset="-128"/>
              </a:rPr>
              <a:t>対照群</a:t>
            </a:r>
            <a:r>
              <a:rPr kumimoji="1" lang="en-US" altLang="ja-JP" sz="1000" dirty="0">
                <a:latin typeface="Meiryo UI" panose="020B0604030504040204" pitchFamily="50" charset="-128"/>
                <a:ea typeface="Meiryo UI" panose="020B0604030504040204" pitchFamily="50" charset="-128"/>
              </a:rPr>
              <a:t>, </a:t>
            </a:r>
            <a:r>
              <a:rPr kumimoji="1" lang="ja-JP" altLang="en-US" sz="1000" dirty="0">
                <a:latin typeface="Meiryo UI" panose="020B0604030504040204" pitchFamily="50" charset="-128"/>
                <a:ea typeface="Meiryo UI" panose="020B0604030504040204" pitchFamily="50" charset="-128"/>
              </a:rPr>
              <a:t>一般化混合効果モデル</a:t>
            </a: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＊ベースライン測定値、歴月、試験群で調整</a:t>
            </a:r>
          </a:p>
        </p:txBody>
      </p:sp>
      <p:sp>
        <p:nvSpPr>
          <p:cNvPr id="71" name="テキスト ボックス 70">
            <a:extLst>
              <a:ext uri="{FF2B5EF4-FFF2-40B4-BE49-F238E27FC236}">
                <a16:creationId xmlns:a16="http://schemas.microsoft.com/office/drawing/2014/main" id="{6FEEAAB1-9373-4CA7-831D-FA39C163AAE0}"/>
              </a:ext>
            </a:extLst>
          </p:cNvPr>
          <p:cNvSpPr txBox="1"/>
          <p:nvPr/>
        </p:nvSpPr>
        <p:spPr>
          <a:xfrm>
            <a:off x="467925" y="5570021"/>
            <a:ext cx="1046582" cy="256289"/>
          </a:xfrm>
          <a:prstGeom prst="rect">
            <a:avLst/>
          </a:prstGeom>
          <a:noFill/>
        </p:spPr>
        <p:txBody>
          <a:bodyPr wrap="square" rtlCol="0">
            <a:spAutoFit/>
          </a:bodyPr>
          <a:lstStyle/>
          <a:p>
            <a:pPr>
              <a:lnSpc>
                <a:spcPct val="120000"/>
              </a:lnSpc>
            </a:pPr>
            <a:r>
              <a:rPr kumimoji="1" lang="ja-JP" altLang="en-US" sz="1000" dirty="0">
                <a:latin typeface="Meiryo UI" panose="020B0604030504040204" pitchFamily="50" charset="-128"/>
                <a:ea typeface="Meiryo UI" panose="020B0604030504040204" pitchFamily="50" charset="-128"/>
              </a:rPr>
              <a:t>平均値</a:t>
            </a:r>
            <a:r>
              <a:rPr kumimoji="1" lang="en-US" altLang="ja-JP" sz="1000" dirty="0">
                <a:latin typeface="Meiryo UI" panose="020B0604030504040204" pitchFamily="50" charset="-128"/>
                <a:ea typeface="Meiryo UI" panose="020B0604030504040204" pitchFamily="50" charset="-128"/>
              </a:rPr>
              <a:t>(SD)</a:t>
            </a:r>
            <a:endParaRPr kumimoji="1"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9964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表 56">
            <a:extLst>
              <a:ext uri="{FF2B5EF4-FFF2-40B4-BE49-F238E27FC236}">
                <a16:creationId xmlns:a16="http://schemas.microsoft.com/office/drawing/2014/main" id="{A778A15C-17D2-4F69-9DF9-0185F4DF7FF1}"/>
              </a:ext>
            </a:extLst>
          </p:cNvPr>
          <p:cNvGraphicFramePr>
            <a:graphicFrameLocks noGrp="1"/>
          </p:cNvGraphicFramePr>
          <p:nvPr>
            <p:extLst>
              <p:ext uri="{D42A27DB-BD31-4B8C-83A1-F6EECF244321}">
                <p14:modId xmlns:p14="http://schemas.microsoft.com/office/powerpoint/2010/main" val="2052096078"/>
              </p:ext>
            </p:extLst>
          </p:nvPr>
        </p:nvGraphicFramePr>
        <p:xfrm>
          <a:off x="434568" y="5832000"/>
          <a:ext cx="8274865" cy="756000"/>
        </p:xfrm>
        <a:graphic>
          <a:graphicData uri="http://schemas.openxmlformats.org/drawingml/2006/table">
            <a:tbl>
              <a:tblPr firstRow="1" bandRow="1">
                <a:tableStyleId>{5C22544A-7EE6-4342-B048-85BDC9FD1C3A}</a:tableStyleId>
              </a:tblPr>
              <a:tblGrid>
                <a:gridCol w="2200885">
                  <a:extLst>
                    <a:ext uri="{9D8B030D-6E8A-4147-A177-3AD203B41FA5}">
                      <a16:colId xmlns:a16="http://schemas.microsoft.com/office/drawing/2014/main" val="4245215577"/>
                    </a:ext>
                  </a:extLst>
                </a:gridCol>
                <a:gridCol w="1518495">
                  <a:extLst>
                    <a:ext uri="{9D8B030D-6E8A-4147-A177-3AD203B41FA5}">
                      <a16:colId xmlns:a16="http://schemas.microsoft.com/office/drawing/2014/main" val="2841431265"/>
                    </a:ext>
                  </a:extLst>
                </a:gridCol>
                <a:gridCol w="1518495">
                  <a:extLst>
                    <a:ext uri="{9D8B030D-6E8A-4147-A177-3AD203B41FA5}">
                      <a16:colId xmlns:a16="http://schemas.microsoft.com/office/drawing/2014/main" val="2867561538"/>
                    </a:ext>
                  </a:extLst>
                </a:gridCol>
                <a:gridCol w="1518495">
                  <a:extLst>
                    <a:ext uri="{9D8B030D-6E8A-4147-A177-3AD203B41FA5}">
                      <a16:colId xmlns:a16="http://schemas.microsoft.com/office/drawing/2014/main" val="2223728573"/>
                    </a:ext>
                  </a:extLst>
                </a:gridCol>
                <a:gridCol w="1518495">
                  <a:extLst>
                    <a:ext uri="{9D8B030D-6E8A-4147-A177-3AD203B41FA5}">
                      <a16:colId xmlns:a16="http://schemas.microsoft.com/office/drawing/2014/main" val="664902384"/>
                    </a:ext>
                  </a:extLst>
                </a:gridCol>
              </a:tblGrid>
              <a:tr h="252000">
                <a:tc rowSpan="2">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対照群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C4C4"/>
                    </a:solidFill>
                  </a:tcPr>
                </a:tc>
                <a:tc gridSpan="3">
                  <a:txBody>
                    <a:bodyPr/>
                    <a:lstStyle/>
                    <a:p>
                      <a:pPr algn="ctr"/>
                      <a:r>
                        <a:rPr kumimoji="1" lang="ja-JP" altLang="en-US" sz="1050" dirty="0">
                          <a:latin typeface="Meiryo UI" panose="020B0604030504040204" pitchFamily="50" charset="-128"/>
                          <a:ea typeface="Meiryo UI" panose="020B0604030504040204" pitchFamily="50" charset="-128"/>
                        </a:rPr>
                        <a:t>ゲーミフィケーション介入群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9040"/>
                    </a:solidFill>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757440827"/>
                  </a:ext>
                </a:extLst>
              </a:tr>
              <a:tr h="252000">
                <a:tc vMerge="1">
                  <a:txBody>
                    <a:bodyPr/>
                    <a:lstStyle/>
                    <a:p>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r>
                        <a:rPr kumimoji="1" lang="ja-JP" altLang="en-US" sz="1400" dirty="0"/>
                        <a:t>対照群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支援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CD48D"/>
                    </a:solidFill>
                  </a:tcPr>
                </a:tc>
                <a:tc>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協力</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7BA68"/>
                    </a:solidFill>
                  </a:tcPr>
                </a:tc>
                <a:tc>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競争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9444"/>
                    </a:solidFill>
                  </a:tcPr>
                </a:tc>
                <a:extLst>
                  <a:ext uri="{0D108BD9-81ED-4DB2-BD59-A6C34878D82A}">
                    <a16:rowId xmlns:a16="http://schemas.microsoft.com/office/drawing/2014/main" val="823079356"/>
                  </a:ext>
                </a:extLst>
              </a:tr>
              <a:tr h="252000">
                <a:tc>
                  <a:txBody>
                    <a:bodyPr/>
                    <a:lstStyle/>
                    <a:p>
                      <a:r>
                        <a:rPr kumimoji="1" lang="ja-JP" altLang="en-US" sz="1050" dirty="0">
                          <a:latin typeface="Meiryo UI" panose="020B0604030504040204" pitchFamily="50" charset="-128"/>
                          <a:ea typeface="Meiryo UI" panose="020B0604030504040204" pitchFamily="50" charset="-128"/>
                        </a:rPr>
                        <a:t>ベースライン値</a:t>
                      </a:r>
                      <a:r>
                        <a:rPr kumimoji="1" lang="en-US" altLang="ja-JP" sz="1050" dirty="0">
                          <a:latin typeface="Meiryo UI" panose="020B0604030504040204" pitchFamily="50" charset="-128"/>
                          <a:ea typeface="Meiryo UI" panose="020B0604030504040204" pitchFamily="50" charset="-128"/>
                        </a:rPr>
                        <a:t>(kg)</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mean(SD)</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106.8(22.5)</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103.4(18.2)</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110.8(21.4)</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108.3(20.7)</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5596994"/>
                  </a:ext>
                </a:extLst>
              </a:tr>
            </a:tbl>
          </a:graphicData>
        </a:graphic>
      </p:graphicFrame>
      <p:sp>
        <p:nvSpPr>
          <p:cNvPr id="62" name="テキスト ボックス 61">
            <a:extLst>
              <a:ext uri="{FF2B5EF4-FFF2-40B4-BE49-F238E27FC236}">
                <a16:creationId xmlns:a16="http://schemas.microsoft.com/office/drawing/2014/main" id="{12787A2D-4827-444F-A3F6-32BBFBA87611}"/>
              </a:ext>
            </a:extLst>
          </p:cNvPr>
          <p:cNvSpPr txBox="1"/>
          <p:nvPr/>
        </p:nvSpPr>
        <p:spPr>
          <a:xfrm>
            <a:off x="248400" y="216000"/>
            <a:ext cx="8232212" cy="461665"/>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試験開始</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カ月時における体重</a:t>
            </a:r>
            <a:r>
              <a:rPr lang="ja-JP" altLang="en-US" sz="2400" b="1" dirty="0">
                <a:solidFill>
                  <a:prstClr val="black"/>
                </a:solidFill>
                <a:latin typeface="Meiryo UI" panose="020B0604030504040204" pitchFamily="50" charset="-128"/>
                <a:ea typeface="Meiryo UI" panose="020B0604030504040204" pitchFamily="50" charset="-128"/>
              </a:rPr>
              <a:t>（調整済みモデル</a:t>
            </a:r>
            <a:r>
              <a:rPr lang="ja-JP" altLang="en-US" sz="2400" b="1" baseline="30000" dirty="0">
                <a:solidFill>
                  <a:prstClr val="black"/>
                </a:solidFill>
                <a:latin typeface="Meiryo UI" panose="020B0604030504040204" pitchFamily="50" charset="-128"/>
                <a:ea typeface="Meiryo UI" panose="020B0604030504040204" pitchFamily="50" charset="-128"/>
              </a:rPr>
              <a:t>＊</a:t>
            </a:r>
            <a:r>
              <a:rPr lang="ja-JP" altLang="en-US" sz="2400" b="1" dirty="0">
                <a:solidFill>
                  <a:prstClr val="black"/>
                </a:solidFill>
                <a:latin typeface="Meiryo UI" panose="020B0604030504040204" pitchFamily="50" charset="-128"/>
                <a:ea typeface="Meiryo UI" panose="020B0604030504040204" pitchFamily="50" charset="-128"/>
              </a:rPr>
              <a:t>）</a:t>
            </a:r>
            <a:endPar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93" name="テキスト ボックス 92">
            <a:extLst>
              <a:ext uri="{FF2B5EF4-FFF2-40B4-BE49-F238E27FC236}">
                <a16:creationId xmlns:a16="http://schemas.microsoft.com/office/drawing/2014/main" id="{44908037-113C-4D6C-932B-A7A3F55C77F1}"/>
              </a:ext>
            </a:extLst>
          </p:cNvPr>
          <p:cNvSpPr txBox="1"/>
          <p:nvPr/>
        </p:nvSpPr>
        <p:spPr>
          <a:xfrm>
            <a:off x="2752437" y="6604084"/>
            <a:ext cx="6391564" cy="254044"/>
          </a:xfrm>
          <a:prstGeom prst="rect">
            <a:avLst/>
          </a:prstGeom>
          <a:noFill/>
        </p:spPr>
        <p:txBody>
          <a:bodyPr wrap="square" rtlCol="0">
            <a:spAutoFit/>
          </a:bodyPr>
          <a:lstStyle/>
          <a:p>
            <a:pPr algn="r" defTabSz="457189"/>
            <a:r>
              <a:rPr lang="pt-BR" altLang="ja-JP" sz="1051" dirty="0">
                <a:solidFill>
                  <a:prstClr val="black"/>
                </a:solidFill>
                <a:latin typeface="Meiryo UI" panose="020B0604030504040204" pitchFamily="50" charset="-128"/>
                <a:ea typeface="Meiryo UI" panose="020B0604030504040204" pitchFamily="50" charset="-128"/>
              </a:rPr>
              <a:t>Patel MS, et al. JAMA Netw Open 4(5): e2110255, 2021</a:t>
            </a:r>
          </a:p>
        </p:txBody>
      </p:sp>
      <p:grpSp>
        <p:nvGrpSpPr>
          <p:cNvPr id="2" name="グループ化 1">
            <a:extLst>
              <a:ext uri="{FF2B5EF4-FFF2-40B4-BE49-F238E27FC236}">
                <a16:creationId xmlns:a16="http://schemas.microsoft.com/office/drawing/2014/main" id="{016866D3-B993-43ED-B2CC-36E0A19D32CC}"/>
              </a:ext>
            </a:extLst>
          </p:cNvPr>
          <p:cNvGrpSpPr/>
          <p:nvPr/>
        </p:nvGrpSpPr>
        <p:grpSpPr>
          <a:xfrm>
            <a:off x="896311" y="1078154"/>
            <a:ext cx="7584301" cy="4403256"/>
            <a:chOff x="896311" y="1078154"/>
            <a:chExt cx="7584301" cy="4403256"/>
          </a:xfrm>
        </p:grpSpPr>
        <p:graphicFrame>
          <p:nvGraphicFramePr>
            <p:cNvPr id="3" name="グラフ 2">
              <a:extLst>
                <a:ext uri="{FF2B5EF4-FFF2-40B4-BE49-F238E27FC236}">
                  <a16:creationId xmlns:a16="http://schemas.microsoft.com/office/drawing/2014/main" id="{DFD549C1-34F2-45B0-8699-DC82B687DA61}"/>
                </a:ext>
              </a:extLst>
            </p:cNvPr>
            <p:cNvGraphicFramePr/>
            <p:nvPr>
              <p:extLst>
                <p:ext uri="{D42A27DB-BD31-4B8C-83A1-F6EECF244321}">
                  <p14:modId xmlns:p14="http://schemas.microsoft.com/office/powerpoint/2010/main" val="2700896835"/>
                </p:ext>
              </p:extLst>
            </p:nvPr>
          </p:nvGraphicFramePr>
          <p:xfrm>
            <a:off x="914400" y="1538565"/>
            <a:ext cx="7566212" cy="3649415"/>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グループ化 3">
              <a:extLst>
                <a:ext uri="{FF2B5EF4-FFF2-40B4-BE49-F238E27FC236}">
                  <a16:creationId xmlns:a16="http://schemas.microsoft.com/office/drawing/2014/main" id="{1F54594B-39B3-4ACC-B79E-942890D60129}"/>
                </a:ext>
              </a:extLst>
            </p:cNvPr>
            <p:cNvGrpSpPr/>
            <p:nvPr/>
          </p:nvGrpSpPr>
          <p:grpSpPr>
            <a:xfrm>
              <a:off x="2127543" y="1867818"/>
              <a:ext cx="2006764" cy="835200"/>
              <a:chOff x="-2798618" y="2687782"/>
              <a:chExt cx="807720" cy="847742"/>
            </a:xfrm>
          </p:grpSpPr>
          <p:cxnSp>
            <p:nvCxnSpPr>
              <p:cNvPr id="5" name="直線コネクタ 4">
                <a:extLst>
                  <a:ext uri="{FF2B5EF4-FFF2-40B4-BE49-F238E27FC236}">
                    <a16:creationId xmlns:a16="http://schemas.microsoft.com/office/drawing/2014/main" id="{D4A0F2CE-FC17-48A7-AAF8-8708A920D44F}"/>
                  </a:ext>
                </a:extLst>
              </p:cNvPr>
              <p:cNvCxnSpPr>
                <a:cxnSpLocks/>
              </p:cNvCxnSpPr>
              <p:nvPr/>
            </p:nvCxnSpPr>
            <p:spPr>
              <a:xfrm>
                <a:off x="-2798618" y="2687782"/>
                <a:ext cx="0" cy="2090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C1D9F8AD-F2FF-4912-AD8E-4AC16416BD65}"/>
                  </a:ext>
                </a:extLst>
              </p:cNvPr>
              <p:cNvCxnSpPr>
                <a:cxnSpLocks/>
              </p:cNvCxnSpPr>
              <p:nvPr/>
            </p:nvCxnSpPr>
            <p:spPr>
              <a:xfrm>
                <a:off x="-1990898" y="2687782"/>
                <a:ext cx="0" cy="84774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6C8B543E-A24A-47E8-96C4-83DAC8323F1A}"/>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 name="テキスト ボックス 7">
              <a:extLst>
                <a:ext uri="{FF2B5EF4-FFF2-40B4-BE49-F238E27FC236}">
                  <a16:creationId xmlns:a16="http://schemas.microsoft.com/office/drawing/2014/main" id="{C831A864-CA24-4A3F-B14C-D76D25C306D6}"/>
                </a:ext>
              </a:extLst>
            </p:cNvPr>
            <p:cNvSpPr txBox="1"/>
            <p:nvPr/>
          </p:nvSpPr>
          <p:spPr>
            <a:xfrm>
              <a:off x="1782719" y="2667804"/>
              <a:ext cx="1361544"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-1.4[-3.0–0.3]</a:t>
              </a:r>
            </a:p>
            <a:p>
              <a:pPr algn="ctr">
                <a:lnSpc>
                  <a:spcPct val="120000"/>
                </a:lnSpc>
              </a:pPr>
              <a:r>
                <a:rPr kumimoji="1" lang="en-US" altLang="ja-JP" sz="900" dirty="0">
                  <a:latin typeface="Meiryo UI" panose="020B0604030504040204" pitchFamily="50" charset="-128"/>
                  <a:ea typeface="Meiryo UI" panose="020B0604030504040204" pitchFamily="50" charset="-128"/>
                </a:rPr>
                <a:t>P=0.11</a:t>
              </a:r>
              <a:endParaRPr kumimoji="1" lang="ja-JP" altLang="en-US" sz="9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28E1E995-AD46-4ACF-8C1D-43CFEA327733}"/>
                </a:ext>
              </a:extLst>
            </p:cNvPr>
            <p:cNvGrpSpPr/>
            <p:nvPr/>
          </p:nvGrpSpPr>
          <p:grpSpPr>
            <a:xfrm>
              <a:off x="2127543" y="2283031"/>
              <a:ext cx="1361543" cy="356777"/>
              <a:chOff x="-2798618" y="2687782"/>
              <a:chExt cx="807720" cy="267244"/>
            </a:xfrm>
          </p:grpSpPr>
          <p:cxnSp>
            <p:nvCxnSpPr>
              <p:cNvPr id="10" name="直線コネクタ 9">
                <a:extLst>
                  <a:ext uri="{FF2B5EF4-FFF2-40B4-BE49-F238E27FC236}">
                    <a16:creationId xmlns:a16="http://schemas.microsoft.com/office/drawing/2014/main" id="{F9548FFE-CA57-43ED-8CD8-CA1A474320C7}"/>
                  </a:ext>
                </a:extLst>
              </p:cNvPr>
              <p:cNvCxnSpPr>
                <a:cxnSpLocks/>
              </p:cNvCxnSpPr>
              <p:nvPr/>
            </p:nvCxnSpPr>
            <p:spPr>
              <a:xfrm>
                <a:off x="-2798618" y="2687782"/>
                <a:ext cx="0" cy="2672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A1BE02CE-3422-4B17-B322-992090750F9D}"/>
                  </a:ext>
                </a:extLst>
              </p:cNvPr>
              <p:cNvCxnSpPr>
                <a:cxnSpLocks/>
              </p:cNvCxnSpPr>
              <p:nvPr/>
            </p:nvCxnSpPr>
            <p:spPr>
              <a:xfrm>
                <a:off x="-1990898" y="2687782"/>
                <a:ext cx="0" cy="12673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FA852245-CCA9-488A-9785-37FFCECD4174}"/>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DD3EE2C7-053C-4B28-98DC-5E3D7380B22E}"/>
                </a:ext>
              </a:extLst>
            </p:cNvPr>
            <p:cNvGrpSpPr/>
            <p:nvPr/>
          </p:nvGrpSpPr>
          <p:grpSpPr>
            <a:xfrm>
              <a:off x="2127545" y="2890365"/>
              <a:ext cx="673135" cy="961201"/>
              <a:chOff x="-2648308" y="2747263"/>
              <a:chExt cx="652659" cy="504925"/>
            </a:xfrm>
          </p:grpSpPr>
          <p:cxnSp>
            <p:nvCxnSpPr>
              <p:cNvPr id="14" name="直線コネクタ 13">
                <a:extLst>
                  <a:ext uri="{FF2B5EF4-FFF2-40B4-BE49-F238E27FC236}">
                    <a16:creationId xmlns:a16="http://schemas.microsoft.com/office/drawing/2014/main" id="{EC2F6570-B3D4-4E37-819A-DC3115AD3F62}"/>
                  </a:ext>
                </a:extLst>
              </p:cNvPr>
              <p:cNvCxnSpPr>
                <a:cxnSpLocks/>
              </p:cNvCxnSpPr>
              <p:nvPr/>
            </p:nvCxnSpPr>
            <p:spPr>
              <a:xfrm>
                <a:off x="-2648308" y="2747263"/>
                <a:ext cx="0" cy="1119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9AEAD9CF-1E98-4443-87CE-24E8FCA5C0ED}"/>
                  </a:ext>
                </a:extLst>
              </p:cNvPr>
              <p:cNvCxnSpPr>
                <a:cxnSpLocks/>
              </p:cNvCxnSpPr>
              <p:nvPr/>
            </p:nvCxnSpPr>
            <p:spPr>
              <a:xfrm>
                <a:off x="-1995649" y="2747263"/>
                <a:ext cx="0" cy="5049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D02550F2-0271-406D-B74E-61F8E5CFCEC9}"/>
                  </a:ext>
                </a:extLst>
              </p:cNvPr>
              <p:cNvCxnSpPr>
                <a:cxnSpLocks/>
              </p:cNvCxnSpPr>
              <p:nvPr/>
            </p:nvCxnSpPr>
            <p:spPr>
              <a:xfrm>
                <a:off x="-2648308" y="2747263"/>
                <a:ext cx="65265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テキスト ボックス 16">
              <a:extLst>
                <a:ext uri="{FF2B5EF4-FFF2-40B4-BE49-F238E27FC236}">
                  <a16:creationId xmlns:a16="http://schemas.microsoft.com/office/drawing/2014/main" id="{EF19DFE9-8BF1-4E16-A8F2-7F9C44E360F9}"/>
                </a:ext>
              </a:extLst>
            </p:cNvPr>
            <p:cNvSpPr txBox="1"/>
            <p:nvPr/>
          </p:nvSpPr>
          <p:spPr>
            <a:xfrm>
              <a:off x="2165756" y="2084830"/>
              <a:ext cx="1148138"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0.0[-1.6-1.6]</a:t>
              </a:r>
            </a:p>
            <a:p>
              <a:pPr algn="ctr">
                <a:lnSpc>
                  <a:spcPct val="120000"/>
                </a:lnSpc>
              </a:pPr>
              <a:r>
                <a:rPr kumimoji="1" lang="en-US" altLang="ja-JP" sz="900" dirty="0">
                  <a:latin typeface="Meiryo UI" panose="020B0604030504040204" pitchFamily="50" charset="-128"/>
                  <a:ea typeface="Meiryo UI" panose="020B0604030504040204" pitchFamily="50" charset="-128"/>
                </a:rPr>
                <a:t>P=1.00</a:t>
              </a:r>
              <a:endParaRPr kumimoji="1" lang="ja-JP" altLang="en-US" sz="9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B3C09A0B-4364-45A1-A290-79A81F2F58EC}"/>
                </a:ext>
              </a:extLst>
            </p:cNvPr>
            <p:cNvSpPr txBox="1"/>
            <p:nvPr/>
          </p:nvSpPr>
          <p:spPr>
            <a:xfrm>
              <a:off x="2377243" y="1652790"/>
              <a:ext cx="1361544"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0.7[-1.0-2.4]</a:t>
              </a:r>
            </a:p>
            <a:p>
              <a:pPr algn="ctr">
                <a:lnSpc>
                  <a:spcPct val="120000"/>
                </a:lnSpc>
              </a:pPr>
              <a:r>
                <a:rPr kumimoji="1" lang="en-US" altLang="ja-JP" sz="900" dirty="0">
                  <a:latin typeface="Meiryo UI" panose="020B0604030504040204" pitchFamily="50" charset="-128"/>
                  <a:ea typeface="Meiryo UI" panose="020B0604030504040204" pitchFamily="50" charset="-128"/>
                </a:rPr>
                <a:t>P=0.43</a:t>
              </a:r>
              <a:endParaRPr kumimoji="1" lang="ja-JP" altLang="en-US" sz="900" dirty="0">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002C1F42-C9D8-4296-9B3A-185367320317}"/>
                </a:ext>
              </a:extLst>
            </p:cNvPr>
            <p:cNvGrpSpPr/>
            <p:nvPr/>
          </p:nvGrpSpPr>
          <p:grpSpPr>
            <a:xfrm>
              <a:off x="5581260" y="1860727"/>
              <a:ext cx="2000355" cy="1044000"/>
              <a:chOff x="-2798618" y="2687782"/>
              <a:chExt cx="807720" cy="926218"/>
            </a:xfrm>
          </p:grpSpPr>
          <p:cxnSp>
            <p:nvCxnSpPr>
              <p:cNvPr id="20" name="直線コネクタ 19">
                <a:extLst>
                  <a:ext uri="{FF2B5EF4-FFF2-40B4-BE49-F238E27FC236}">
                    <a16:creationId xmlns:a16="http://schemas.microsoft.com/office/drawing/2014/main" id="{56049F0F-9C2B-446A-A136-90A483560568}"/>
                  </a:ext>
                </a:extLst>
              </p:cNvPr>
              <p:cNvCxnSpPr>
                <a:cxnSpLocks/>
              </p:cNvCxnSpPr>
              <p:nvPr/>
            </p:nvCxnSpPr>
            <p:spPr>
              <a:xfrm>
                <a:off x="-2798618" y="2687782"/>
                <a:ext cx="0" cy="18270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778D040F-63E9-4A9F-90B0-35D9D7087FC6}"/>
                  </a:ext>
                </a:extLst>
              </p:cNvPr>
              <p:cNvCxnSpPr>
                <a:cxnSpLocks/>
              </p:cNvCxnSpPr>
              <p:nvPr/>
            </p:nvCxnSpPr>
            <p:spPr>
              <a:xfrm>
                <a:off x="-1990898" y="2687782"/>
                <a:ext cx="0" cy="92621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5F5C534B-AD7B-4A8B-A077-298614535923}"/>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テキスト ボックス 22">
              <a:extLst>
                <a:ext uri="{FF2B5EF4-FFF2-40B4-BE49-F238E27FC236}">
                  <a16:creationId xmlns:a16="http://schemas.microsoft.com/office/drawing/2014/main" id="{B84CCB1D-FF2F-4F60-A374-F1A92BC1B703}"/>
                </a:ext>
              </a:extLst>
            </p:cNvPr>
            <p:cNvSpPr txBox="1"/>
            <p:nvPr/>
          </p:nvSpPr>
          <p:spPr>
            <a:xfrm>
              <a:off x="5294173" y="2570509"/>
              <a:ext cx="1253173"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-1.9[-4.2-0.3]</a:t>
              </a:r>
            </a:p>
            <a:p>
              <a:pPr algn="ctr">
                <a:lnSpc>
                  <a:spcPct val="120000"/>
                </a:lnSpc>
              </a:pPr>
              <a:r>
                <a:rPr kumimoji="1" lang="en-US" altLang="ja-JP" sz="900" dirty="0">
                  <a:latin typeface="Meiryo UI" panose="020B0604030504040204" pitchFamily="50" charset="-128"/>
                  <a:ea typeface="Meiryo UI" panose="020B0604030504040204" pitchFamily="50" charset="-128"/>
                </a:rPr>
                <a:t>P=0.09</a:t>
              </a:r>
              <a:endParaRPr kumimoji="1" lang="ja-JP" altLang="en-US" sz="900" dirty="0">
                <a:latin typeface="Meiryo UI" panose="020B0604030504040204" pitchFamily="50" charset="-128"/>
                <a:ea typeface="Meiryo UI" panose="020B0604030504040204" pitchFamily="50" charset="-128"/>
              </a:endParaRPr>
            </a:p>
          </p:txBody>
        </p:sp>
        <p:grpSp>
          <p:nvGrpSpPr>
            <p:cNvPr id="24" name="グループ化 23">
              <a:extLst>
                <a:ext uri="{FF2B5EF4-FFF2-40B4-BE49-F238E27FC236}">
                  <a16:creationId xmlns:a16="http://schemas.microsoft.com/office/drawing/2014/main" id="{94B4BE48-F00A-4BFA-BF94-2332E5D714FD}"/>
                </a:ext>
              </a:extLst>
            </p:cNvPr>
            <p:cNvGrpSpPr/>
            <p:nvPr/>
          </p:nvGrpSpPr>
          <p:grpSpPr>
            <a:xfrm>
              <a:off x="5581260" y="2288010"/>
              <a:ext cx="1371283" cy="270003"/>
              <a:chOff x="-2798618" y="2687779"/>
              <a:chExt cx="807720" cy="259186"/>
            </a:xfrm>
          </p:grpSpPr>
          <p:cxnSp>
            <p:nvCxnSpPr>
              <p:cNvPr id="25" name="直線コネクタ 24">
                <a:extLst>
                  <a:ext uri="{FF2B5EF4-FFF2-40B4-BE49-F238E27FC236}">
                    <a16:creationId xmlns:a16="http://schemas.microsoft.com/office/drawing/2014/main" id="{25DD779E-227B-42D5-BAD7-451ECCE8D935}"/>
                  </a:ext>
                </a:extLst>
              </p:cNvPr>
              <p:cNvCxnSpPr>
                <a:cxnSpLocks/>
              </p:cNvCxnSpPr>
              <p:nvPr/>
            </p:nvCxnSpPr>
            <p:spPr>
              <a:xfrm>
                <a:off x="-2798618" y="2687779"/>
                <a:ext cx="0" cy="2293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1058C730-4235-412F-AD88-5870D1F87849}"/>
                  </a:ext>
                </a:extLst>
              </p:cNvPr>
              <p:cNvCxnSpPr>
                <a:cxnSpLocks/>
              </p:cNvCxnSpPr>
              <p:nvPr/>
            </p:nvCxnSpPr>
            <p:spPr>
              <a:xfrm>
                <a:off x="-1990898" y="2687782"/>
                <a:ext cx="0" cy="259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205D83B2-70E4-42CC-8E49-2B02DFAA54A9}"/>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3E86E3A8-5B93-4113-8028-6C84DA0759AF}"/>
                </a:ext>
              </a:extLst>
            </p:cNvPr>
            <p:cNvGrpSpPr/>
            <p:nvPr/>
          </p:nvGrpSpPr>
          <p:grpSpPr>
            <a:xfrm>
              <a:off x="5581260" y="2784559"/>
              <a:ext cx="685407" cy="1105200"/>
              <a:chOff x="-2798618" y="2723168"/>
              <a:chExt cx="772686" cy="664169"/>
            </a:xfrm>
          </p:grpSpPr>
          <p:cxnSp>
            <p:nvCxnSpPr>
              <p:cNvPr id="29" name="直線コネクタ 28">
                <a:extLst>
                  <a:ext uri="{FF2B5EF4-FFF2-40B4-BE49-F238E27FC236}">
                    <a16:creationId xmlns:a16="http://schemas.microsoft.com/office/drawing/2014/main" id="{4FAB1B51-F844-4D08-84DA-92ED693381C3}"/>
                  </a:ext>
                </a:extLst>
              </p:cNvPr>
              <p:cNvCxnSpPr>
                <a:cxnSpLocks/>
              </p:cNvCxnSpPr>
              <p:nvPr/>
            </p:nvCxnSpPr>
            <p:spPr>
              <a:xfrm>
                <a:off x="-2798618" y="2726411"/>
                <a:ext cx="0" cy="1134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42AFF5B5-0A54-4CB3-842D-EB29A4B72B59}"/>
                  </a:ext>
                </a:extLst>
              </p:cNvPr>
              <p:cNvCxnSpPr>
                <a:cxnSpLocks/>
              </p:cNvCxnSpPr>
              <p:nvPr/>
            </p:nvCxnSpPr>
            <p:spPr>
              <a:xfrm>
                <a:off x="-2025932" y="2723168"/>
                <a:ext cx="0" cy="6641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22119D76-23B5-4F8C-8C05-67E86CD76A97}"/>
                  </a:ext>
                </a:extLst>
              </p:cNvPr>
              <p:cNvCxnSpPr>
                <a:cxnSpLocks/>
              </p:cNvCxnSpPr>
              <p:nvPr/>
            </p:nvCxnSpPr>
            <p:spPr>
              <a:xfrm>
                <a:off x="-2798618" y="2723169"/>
                <a:ext cx="77268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テキスト ボックス 31">
              <a:extLst>
                <a:ext uri="{FF2B5EF4-FFF2-40B4-BE49-F238E27FC236}">
                  <a16:creationId xmlns:a16="http://schemas.microsoft.com/office/drawing/2014/main" id="{0351E0CF-2292-4938-AB9A-390552596DE8}"/>
                </a:ext>
              </a:extLst>
            </p:cNvPr>
            <p:cNvSpPr txBox="1"/>
            <p:nvPr/>
          </p:nvSpPr>
          <p:spPr>
            <a:xfrm>
              <a:off x="5572780" y="2081534"/>
              <a:ext cx="1306171"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-1.5[-3.8-0.9]</a:t>
              </a:r>
            </a:p>
            <a:p>
              <a:pPr algn="ctr">
                <a:lnSpc>
                  <a:spcPct val="120000"/>
                </a:lnSpc>
              </a:pPr>
              <a:r>
                <a:rPr kumimoji="1" lang="en-US" altLang="ja-JP" sz="900" dirty="0">
                  <a:latin typeface="Meiryo UI" panose="020B0604030504040204" pitchFamily="50" charset="-128"/>
                  <a:ea typeface="Meiryo UI" panose="020B0604030504040204" pitchFamily="50" charset="-128"/>
                </a:rPr>
                <a:t>P=0.22</a:t>
              </a:r>
              <a:endParaRPr kumimoji="1" lang="ja-JP" altLang="en-US" sz="9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6711E16C-D24E-4B61-8A0B-2E7A49893B7E}"/>
                </a:ext>
              </a:extLst>
            </p:cNvPr>
            <p:cNvSpPr txBox="1"/>
            <p:nvPr/>
          </p:nvSpPr>
          <p:spPr>
            <a:xfrm>
              <a:off x="5852083" y="1645274"/>
              <a:ext cx="1383260"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-1.1[-3.5-1.3]</a:t>
              </a:r>
            </a:p>
            <a:p>
              <a:pPr algn="ctr">
                <a:lnSpc>
                  <a:spcPct val="120000"/>
                </a:lnSpc>
              </a:pPr>
              <a:r>
                <a:rPr kumimoji="1" lang="en-US" altLang="ja-JP" sz="900" dirty="0">
                  <a:latin typeface="Meiryo UI" panose="020B0604030504040204" pitchFamily="50" charset="-128"/>
                  <a:ea typeface="Meiryo UI" panose="020B0604030504040204" pitchFamily="50" charset="-128"/>
                </a:rPr>
                <a:t>P=0.36</a:t>
              </a:r>
              <a:endParaRPr kumimoji="1" lang="ja-JP" altLang="en-US" sz="9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49F9427B-E49C-4B7F-A154-BC31254FA55B}"/>
                </a:ext>
              </a:extLst>
            </p:cNvPr>
            <p:cNvSpPr txBox="1"/>
            <p:nvPr/>
          </p:nvSpPr>
          <p:spPr>
            <a:xfrm>
              <a:off x="896311" y="1860729"/>
              <a:ext cx="479252" cy="246221"/>
            </a:xfrm>
            <a:prstGeom prst="rect">
              <a:avLst/>
            </a:prstGeom>
            <a:noFill/>
          </p:spPr>
          <p:txBody>
            <a:bodyPr wrap="square" rtlCol="0">
              <a:spAutoFit/>
            </a:bodyPr>
            <a:lstStyle/>
            <a:p>
              <a:pPr algn="ctr"/>
              <a:r>
                <a:rPr kumimoji="1" lang="en-US" altLang="ja-JP" sz="1000" b="1" dirty="0">
                  <a:latin typeface="Meiryo UI" panose="020B0604030504040204" pitchFamily="50" charset="-128"/>
                  <a:ea typeface="Meiryo UI" panose="020B0604030504040204" pitchFamily="50" charset="-128"/>
                </a:rPr>
                <a:t>(kg)</a:t>
              </a:r>
              <a:endParaRPr kumimoji="1" lang="ja-JP" altLang="en-US" sz="1000" b="1" dirty="0">
                <a:latin typeface="Meiryo UI" panose="020B0604030504040204" pitchFamily="50" charset="-128"/>
                <a:ea typeface="Meiryo UI" panose="020B0604030504040204" pitchFamily="50" charset="-128"/>
              </a:endParaRPr>
            </a:p>
          </p:txBody>
        </p:sp>
        <p:grpSp>
          <p:nvGrpSpPr>
            <p:cNvPr id="36" name="グループ化 35">
              <a:extLst>
                <a:ext uri="{FF2B5EF4-FFF2-40B4-BE49-F238E27FC236}">
                  <a16:creationId xmlns:a16="http://schemas.microsoft.com/office/drawing/2014/main" id="{A98BC366-BA1B-488E-A8E4-293A9C5611B4}"/>
                </a:ext>
              </a:extLst>
            </p:cNvPr>
            <p:cNvGrpSpPr/>
            <p:nvPr/>
          </p:nvGrpSpPr>
          <p:grpSpPr>
            <a:xfrm>
              <a:off x="1840569" y="4895819"/>
              <a:ext cx="2574284" cy="585591"/>
              <a:chOff x="1195890" y="4923085"/>
              <a:chExt cx="2574284" cy="585591"/>
            </a:xfrm>
          </p:grpSpPr>
          <p:sp>
            <p:nvSpPr>
              <p:cNvPr id="37" name="テキスト ボックス 36">
                <a:extLst>
                  <a:ext uri="{FF2B5EF4-FFF2-40B4-BE49-F238E27FC236}">
                    <a16:creationId xmlns:a16="http://schemas.microsoft.com/office/drawing/2014/main" id="{FBF8564F-A98F-475D-8287-C90950AE340B}"/>
                  </a:ext>
                </a:extLst>
              </p:cNvPr>
              <p:cNvSpPr txBox="1"/>
              <p:nvPr/>
            </p:nvSpPr>
            <p:spPr>
              <a:xfrm>
                <a:off x="1195890" y="5065906"/>
                <a:ext cx="646331"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対照群</a:t>
                </a:r>
              </a:p>
            </p:txBody>
          </p:sp>
          <p:sp>
            <p:nvSpPr>
              <p:cNvPr id="39" name="テキスト ボックス 38">
                <a:extLst>
                  <a:ext uri="{FF2B5EF4-FFF2-40B4-BE49-F238E27FC236}">
                    <a16:creationId xmlns:a16="http://schemas.microsoft.com/office/drawing/2014/main" id="{9F86053D-B575-43B4-A570-E921606726A5}"/>
                  </a:ext>
                </a:extLst>
              </p:cNvPr>
              <p:cNvSpPr txBox="1"/>
              <p:nvPr/>
            </p:nvSpPr>
            <p:spPr>
              <a:xfrm>
                <a:off x="1909464" y="4934845"/>
                <a:ext cx="492443"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支援</a:t>
                </a:r>
              </a:p>
            </p:txBody>
          </p:sp>
          <p:sp>
            <p:nvSpPr>
              <p:cNvPr id="40" name="テキスト ボックス 39">
                <a:extLst>
                  <a:ext uri="{FF2B5EF4-FFF2-40B4-BE49-F238E27FC236}">
                    <a16:creationId xmlns:a16="http://schemas.microsoft.com/office/drawing/2014/main" id="{AFEE114A-875B-4F70-8E01-D1DCF2BA5CD7}"/>
                  </a:ext>
                </a:extLst>
              </p:cNvPr>
              <p:cNvSpPr txBox="1"/>
              <p:nvPr/>
            </p:nvSpPr>
            <p:spPr>
              <a:xfrm>
                <a:off x="2590689" y="4923085"/>
                <a:ext cx="492443"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協力</a:t>
                </a:r>
              </a:p>
            </p:txBody>
          </p:sp>
          <p:sp>
            <p:nvSpPr>
              <p:cNvPr id="41" name="テキスト ボックス 40">
                <a:extLst>
                  <a:ext uri="{FF2B5EF4-FFF2-40B4-BE49-F238E27FC236}">
                    <a16:creationId xmlns:a16="http://schemas.microsoft.com/office/drawing/2014/main" id="{5D36B95A-332E-4BA9-8C12-6D43D1C09441}"/>
                  </a:ext>
                </a:extLst>
              </p:cNvPr>
              <p:cNvSpPr txBox="1"/>
              <p:nvPr/>
            </p:nvSpPr>
            <p:spPr>
              <a:xfrm>
                <a:off x="3230992" y="4923085"/>
                <a:ext cx="492443"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競争</a:t>
                </a:r>
              </a:p>
            </p:txBody>
          </p:sp>
          <p:sp>
            <p:nvSpPr>
              <p:cNvPr id="42" name="テキスト ボックス 41">
                <a:extLst>
                  <a:ext uri="{FF2B5EF4-FFF2-40B4-BE49-F238E27FC236}">
                    <a16:creationId xmlns:a16="http://schemas.microsoft.com/office/drawing/2014/main" id="{32A97F4D-9CA4-4216-AA3B-BB3A34873741}"/>
                  </a:ext>
                </a:extLst>
              </p:cNvPr>
              <p:cNvSpPr txBox="1"/>
              <p:nvPr/>
            </p:nvSpPr>
            <p:spPr>
              <a:xfrm>
                <a:off x="1928003" y="5231677"/>
                <a:ext cx="1842171"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ゲーミフィケーション介入群</a:t>
                </a:r>
              </a:p>
            </p:txBody>
          </p:sp>
          <p:cxnSp>
            <p:nvCxnSpPr>
              <p:cNvPr id="43" name="直線コネクタ 42">
                <a:extLst>
                  <a:ext uri="{FF2B5EF4-FFF2-40B4-BE49-F238E27FC236}">
                    <a16:creationId xmlns:a16="http://schemas.microsoft.com/office/drawing/2014/main" id="{CC78B772-CB64-4DE8-9411-9EB925B68074}"/>
                  </a:ext>
                </a:extLst>
              </p:cNvPr>
              <p:cNvCxnSpPr>
                <a:cxnSpLocks/>
              </p:cNvCxnSpPr>
              <p:nvPr/>
            </p:nvCxnSpPr>
            <p:spPr>
              <a:xfrm>
                <a:off x="1928003" y="5215246"/>
                <a:ext cx="17954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3" name="テキスト ボックス 52">
              <a:extLst>
                <a:ext uri="{FF2B5EF4-FFF2-40B4-BE49-F238E27FC236}">
                  <a16:creationId xmlns:a16="http://schemas.microsoft.com/office/drawing/2014/main" id="{D30E45FB-75D4-44D5-9629-00DDA5ECE492}"/>
                </a:ext>
              </a:extLst>
            </p:cNvPr>
            <p:cNvSpPr txBox="1"/>
            <p:nvPr/>
          </p:nvSpPr>
          <p:spPr>
            <a:xfrm>
              <a:off x="3721316" y="2979590"/>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(21.3)</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59547EA9-5FC0-4BB2-9918-A8B7329AA4A9}"/>
                </a:ext>
              </a:extLst>
            </p:cNvPr>
            <p:cNvSpPr txBox="1"/>
            <p:nvPr/>
          </p:nvSpPr>
          <p:spPr>
            <a:xfrm>
              <a:off x="5164357" y="3255863"/>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(22.9)</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6DF24748-5D7B-431F-9722-703EC6954DA2}"/>
                </a:ext>
              </a:extLst>
            </p:cNvPr>
            <p:cNvSpPr txBox="1"/>
            <p:nvPr/>
          </p:nvSpPr>
          <p:spPr>
            <a:xfrm>
              <a:off x="5840772" y="4148371"/>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(17.7)</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6" name="テキスト ボックス 55">
              <a:extLst>
                <a:ext uri="{FF2B5EF4-FFF2-40B4-BE49-F238E27FC236}">
                  <a16:creationId xmlns:a16="http://schemas.microsoft.com/office/drawing/2014/main" id="{209F2430-D44B-4035-AE5F-3062C928AE99}"/>
                </a:ext>
              </a:extLst>
            </p:cNvPr>
            <p:cNvSpPr txBox="1"/>
            <p:nvPr/>
          </p:nvSpPr>
          <p:spPr>
            <a:xfrm>
              <a:off x="6512085" y="2836957"/>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(21.0)</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7" name="テキスト ボックス 56">
              <a:extLst>
                <a:ext uri="{FF2B5EF4-FFF2-40B4-BE49-F238E27FC236}">
                  <a16:creationId xmlns:a16="http://schemas.microsoft.com/office/drawing/2014/main" id="{7E479E34-F082-4DED-8C1A-DA0CE67350EA}"/>
                </a:ext>
              </a:extLst>
            </p:cNvPr>
            <p:cNvSpPr txBox="1"/>
            <p:nvPr/>
          </p:nvSpPr>
          <p:spPr>
            <a:xfrm>
              <a:off x="1687162" y="3362503"/>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(22.9)</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8" name="テキスト ボックス 57">
              <a:extLst>
                <a:ext uri="{FF2B5EF4-FFF2-40B4-BE49-F238E27FC236}">
                  <a16:creationId xmlns:a16="http://schemas.microsoft.com/office/drawing/2014/main" id="{C4E5F039-98F9-4DDA-83B5-FE130609E481}"/>
                </a:ext>
              </a:extLst>
            </p:cNvPr>
            <p:cNvSpPr txBox="1"/>
            <p:nvPr/>
          </p:nvSpPr>
          <p:spPr>
            <a:xfrm>
              <a:off x="2377243" y="4097190"/>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(17.6)</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084FFE8C-376D-4F3F-B5C8-A9B8A8CE1012}"/>
                </a:ext>
              </a:extLst>
            </p:cNvPr>
            <p:cNvSpPr txBox="1"/>
            <p:nvPr/>
          </p:nvSpPr>
          <p:spPr>
            <a:xfrm>
              <a:off x="3043717" y="2739489"/>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(21.4)</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61" name="テキスト ボックス 60">
              <a:extLst>
                <a:ext uri="{FF2B5EF4-FFF2-40B4-BE49-F238E27FC236}">
                  <a16:creationId xmlns:a16="http://schemas.microsoft.com/office/drawing/2014/main" id="{4C529D69-5B87-43DE-8901-2452FF4A8F0F}"/>
                </a:ext>
              </a:extLst>
            </p:cNvPr>
            <p:cNvSpPr txBox="1"/>
            <p:nvPr/>
          </p:nvSpPr>
          <p:spPr>
            <a:xfrm>
              <a:off x="7178813" y="3189966"/>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(21.0)</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grpSp>
          <p:nvGrpSpPr>
            <p:cNvPr id="86" name="グループ化 85">
              <a:extLst>
                <a:ext uri="{FF2B5EF4-FFF2-40B4-BE49-F238E27FC236}">
                  <a16:creationId xmlns:a16="http://schemas.microsoft.com/office/drawing/2014/main" id="{E8FD9DF8-7C30-4127-BFE0-A19CA2B1DB3B}"/>
                </a:ext>
              </a:extLst>
            </p:cNvPr>
            <p:cNvGrpSpPr/>
            <p:nvPr/>
          </p:nvGrpSpPr>
          <p:grpSpPr>
            <a:xfrm>
              <a:off x="5367554" y="4895185"/>
              <a:ext cx="2574284" cy="585591"/>
              <a:chOff x="1195890" y="4923085"/>
              <a:chExt cx="2574284" cy="585591"/>
            </a:xfrm>
          </p:grpSpPr>
          <p:sp>
            <p:nvSpPr>
              <p:cNvPr id="87" name="テキスト ボックス 86">
                <a:extLst>
                  <a:ext uri="{FF2B5EF4-FFF2-40B4-BE49-F238E27FC236}">
                    <a16:creationId xmlns:a16="http://schemas.microsoft.com/office/drawing/2014/main" id="{19DC598E-6C31-4394-A059-EB218DBE8F6B}"/>
                  </a:ext>
                </a:extLst>
              </p:cNvPr>
              <p:cNvSpPr txBox="1"/>
              <p:nvPr/>
            </p:nvSpPr>
            <p:spPr>
              <a:xfrm>
                <a:off x="1195890" y="5065906"/>
                <a:ext cx="646331"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対照群</a:t>
                </a:r>
              </a:p>
            </p:txBody>
          </p:sp>
          <p:sp>
            <p:nvSpPr>
              <p:cNvPr id="88" name="テキスト ボックス 87">
                <a:extLst>
                  <a:ext uri="{FF2B5EF4-FFF2-40B4-BE49-F238E27FC236}">
                    <a16:creationId xmlns:a16="http://schemas.microsoft.com/office/drawing/2014/main" id="{219C0B61-8ED1-4B92-9702-A0FB81319FF4}"/>
                  </a:ext>
                </a:extLst>
              </p:cNvPr>
              <p:cNvSpPr txBox="1"/>
              <p:nvPr/>
            </p:nvSpPr>
            <p:spPr>
              <a:xfrm>
                <a:off x="1909464" y="4934845"/>
                <a:ext cx="492443"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支援</a:t>
                </a:r>
              </a:p>
            </p:txBody>
          </p:sp>
          <p:sp>
            <p:nvSpPr>
              <p:cNvPr id="89" name="テキスト ボックス 88">
                <a:extLst>
                  <a:ext uri="{FF2B5EF4-FFF2-40B4-BE49-F238E27FC236}">
                    <a16:creationId xmlns:a16="http://schemas.microsoft.com/office/drawing/2014/main" id="{5AE591BC-6869-45D2-9EB6-A20BF8B5D5D3}"/>
                  </a:ext>
                </a:extLst>
              </p:cNvPr>
              <p:cNvSpPr txBox="1"/>
              <p:nvPr/>
            </p:nvSpPr>
            <p:spPr>
              <a:xfrm>
                <a:off x="2590689" y="4923085"/>
                <a:ext cx="492443"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協力</a:t>
                </a:r>
              </a:p>
            </p:txBody>
          </p:sp>
          <p:sp>
            <p:nvSpPr>
              <p:cNvPr id="90" name="テキスト ボックス 89">
                <a:extLst>
                  <a:ext uri="{FF2B5EF4-FFF2-40B4-BE49-F238E27FC236}">
                    <a16:creationId xmlns:a16="http://schemas.microsoft.com/office/drawing/2014/main" id="{FF65EF9D-4E74-4312-BF75-615FE8E72048}"/>
                  </a:ext>
                </a:extLst>
              </p:cNvPr>
              <p:cNvSpPr txBox="1"/>
              <p:nvPr/>
            </p:nvSpPr>
            <p:spPr>
              <a:xfrm>
                <a:off x="3230992" y="4923085"/>
                <a:ext cx="492443"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競争</a:t>
                </a:r>
              </a:p>
            </p:txBody>
          </p:sp>
          <p:sp>
            <p:nvSpPr>
              <p:cNvPr id="91" name="テキスト ボックス 90">
                <a:extLst>
                  <a:ext uri="{FF2B5EF4-FFF2-40B4-BE49-F238E27FC236}">
                    <a16:creationId xmlns:a16="http://schemas.microsoft.com/office/drawing/2014/main" id="{64A0670B-7FE3-47E5-B7C3-4F299E311B2A}"/>
                  </a:ext>
                </a:extLst>
              </p:cNvPr>
              <p:cNvSpPr txBox="1"/>
              <p:nvPr/>
            </p:nvSpPr>
            <p:spPr>
              <a:xfrm>
                <a:off x="1928003" y="5231677"/>
                <a:ext cx="1842171"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ゲーミフィケーション介入群</a:t>
                </a:r>
              </a:p>
            </p:txBody>
          </p:sp>
          <p:cxnSp>
            <p:nvCxnSpPr>
              <p:cNvPr id="92" name="直線コネクタ 91">
                <a:extLst>
                  <a:ext uri="{FF2B5EF4-FFF2-40B4-BE49-F238E27FC236}">
                    <a16:creationId xmlns:a16="http://schemas.microsoft.com/office/drawing/2014/main" id="{DCB36976-0776-4054-A0F5-EB798509D35E}"/>
                  </a:ext>
                </a:extLst>
              </p:cNvPr>
              <p:cNvCxnSpPr>
                <a:cxnSpLocks/>
              </p:cNvCxnSpPr>
              <p:nvPr/>
            </p:nvCxnSpPr>
            <p:spPr>
              <a:xfrm>
                <a:off x="1928003" y="5215246"/>
                <a:ext cx="17954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テキスト ボックス 62">
              <a:extLst>
                <a:ext uri="{FF2B5EF4-FFF2-40B4-BE49-F238E27FC236}">
                  <a16:creationId xmlns:a16="http://schemas.microsoft.com/office/drawing/2014/main" id="{AC710233-5EB4-4362-BE98-E626C1F3763D}"/>
                </a:ext>
              </a:extLst>
            </p:cNvPr>
            <p:cNvSpPr txBox="1"/>
            <p:nvPr/>
          </p:nvSpPr>
          <p:spPr>
            <a:xfrm>
              <a:off x="1832701" y="1086037"/>
              <a:ext cx="2595996" cy="276999"/>
            </a:xfrm>
            <a:prstGeom prst="rect">
              <a:avLst/>
            </a:prstGeom>
            <a:noFill/>
            <a:ln>
              <a:solidFill>
                <a:schemeClr val="tx1"/>
              </a:solidFill>
            </a:ln>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6</a:t>
              </a:r>
              <a:r>
                <a:rPr kumimoji="1" lang="ja-JP" altLang="en-US" sz="1200" b="1" dirty="0">
                  <a:latin typeface="Meiryo UI" panose="020B0604030504040204" pitchFamily="50" charset="-128"/>
                  <a:ea typeface="Meiryo UI" panose="020B0604030504040204" pitchFamily="50" charset="-128"/>
                </a:rPr>
                <a:t>カ月</a:t>
              </a:r>
            </a:p>
          </p:txBody>
        </p:sp>
        <p:sp>
          <p:nvSpPr>
            <p:cNvPr id="64" name="テキスト ボックス 63">
              <a:extLst>
                <a:ext uri="{FF2B5EF4-FFF2-40B4-BE49-F238E27FC236}">
                  <a16:creationId xmlns:a16="http://schemas.microsoft.com/office/drawing/2014/main" id="{C446D102-749D-45AB-9856-35B6D256C177}"/>
                </a:ext>
              </a:extLst>
            </p:cNvPr>
            <p:cNvSpPr txBox="1"/>
            <p:nvPr/>
          </p:nvSpPr>
          <p:spPr>
            <a:xfrm>
              <a:off x="5379121" y="1078154"/>
              <a:ext cx="2445117" cy="276999"/>
            </a:xfrm>
            <a:prstGeom prst="rect">
              <a:avLst/>
            </a:prstGeom>
            <a:noFill/>
            <a:ln>
              <a:solidFill>
                <a:schemeClr val="tx1"/>
              </a:solidFill>
            </a:ln>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12</a:t>
              </a:r>
              <a:r>
                <a:rPr kumimoji="1" lang="ja-JP" altLang="en-US" sz="1200" b="1" dirty="0">
                  <a:latin typeface="Meiryo UI" panose="020B0604030504040204" pitchFamily="50" charset="-128"/>
                  <a:ea typeface="Meiryo UI" panose="020B0604030504040204" pitchFamily="50" charset="-128"/>
                </a:rPr>
                <a:t>カ月</a:t>
              </a:r>
            </a:p>
          </p:txBody>
        </p:sp>
      </p:grpSp>
      <p:sp>
        <p:nvSpPr>
          <p:cNvPr id="68" name="テキスト ボックス 67">
            <a:extLst>
              <a:ext uri="{FF2B5EF4-FFF2-40B4-BE49-F238E27FC236}">
                <a16:creationId xmlns:a16="http://schemas.microsoft.com/office/drawing/2014/main" id="{67B4C5C4-D22C-477F-8ADB-6E4736A7C71B}"/>
              </a:ext>
            </a:extLst>
          </p:cNvPr>
          <p:cNvSpPr txBox="1"/>
          <p:nvPr/>
        </p:nvSpPr>
        <p:spPr>
          <a:xfrm>
            <a:off x="467925" y="5570021"/>
            <a:ext cx="1046582" cy="256289"/>
          </a:xfrm>
          <a:prstGeom prst="rect">
            <a:avLst/>
          </a:prstGeom>
          <a:noFill/>
        </p:spPr>
        <p:txBody>
          <a:bodyPr wrap="square" rtlCol="0">
            <a:spAutoFit/>
          </a:bodyPr>
          <a:lstStyle/>
          <a:p>
            <a:pPr>
              <a:lnSpc>
                <a:spcPct val="120000"/>
              </a:lnSpc>
            </a:pPr>
            <a:r>
              <a:rPr kumimoji="1" lang="ja-JP" altLang="en-US" sz="1000" dirty="0">
                <a:latin typeface="Meiryo UI" panose="020B0604030504040204" pitchFamily="50" charset="-128"/>
                <a:ea typeface="Meiryo UI" panose="020B0604030504040204" pitchFamily="50" charset="-128"/>
              </a:rPr>
              <a:t>平均値</a:t>
            </a:r>
            <a:r>
              <a:rPr kumimoji="1" lang="en-US" altLang="ja-JP" sz="1000" dirty="0">
                <a:latin typeface="Meiryo UI" panose="020B0604030504040204" pitchFamily="50" charset="-128"/>
                <a:ea typeface="Meiryo UI" panose="020B0604030504040204" pitchFamily="50" charset="-128"/>
              </a:rPr>
              <a:t>(SD)</a:t>
            </a:r>
            <a:endParaRPr kumimoji="1" lang="ja-JP" altLang="en-US" sz="1000" dirty="0">
              <a:latin typeface="Meiryo UI" panose="020B0604030504040204" pitchFamily="50" charset="-128"/>
              <a:ea typeface="Meiryo UI" panose="020B0604030504040204" pitchFamily="50" charset="-128"/>
            </a:endParaRPr>
          </a:p>
        </p:txBody>
      </p:sp>
      <p:sp>
        <p:nvSpPr>
          <p:cNvPr id="65" name="テキスト ボックス 64">
            <a:extLst>
              <a:ext uri="{FF2B5EF4-FFF2-40B4-BE49-F238E27FC236}">
                <a16:creationId xmlns:a16="http://schemas.microsoft.com/office/drawing/2014/main" id="{D095F00E-4117-4651-A093-F0F07186BEA5}"/>
              </a:ext>
            </a:extLst>
          </p:cNvPr>
          <p:cNvSpPr txBox="1"/>
          <p:nvPr/>
        </p:nvSpPr>
        <p:spPr>
          <a:xfrm>
            <a:off x="3225330" y="5578199"/>
            <a:ext cx="5537413" cy="256326"/>
          </a:xfrm>
          <a:prstGeom prst="rect">
            <a:avLst/>
          </a:prstGeom>
          <a:noFill/>
        </p:spPr>
        <p:txBody>
          <a:bodyPr wrap="square" rtlCol="0">
            <a:spAutoFit/>
          </a:bodyPr>
          <a:lstStyle/>
          <a:p>
            <a:pPr algn="r">
              <a:lnSpc>
                <a:spcPct val="120000"/>
              </a:lnSpc>
            </a:pPr>
            <a:r>
              <a:rPr kumimoji="1" lang="ja-JP" altLang="en-US" sz="1000" dirty="0">
                <a:latin typeface="Meiryo UI" panose="020B0604030504040204" pitchFamily="50" charset="-128"/>
                <a:ea typeface="Meiryo UI" panose="020B0604030504040204" pitchFamily="50" charset="-128"/>
              </a:rPr>
              <a:t>群間差</a:t>
            </a:r>
            <a:r>
              <a:rPr kumimoji="1" lang="en-US" altLang="ja-JP" sz="1000" dirty="0">
                <a:latin typeface="Meiryo UI" panose="020B0604030504040204" pitchFamily="50" charset="-128"/>
                <a:ea typeface="Meiryo UI" panose="020B0604030504040204" pitchFamily="50" charset="-128"/>
              </a:rPr>
              <a:t>[95% CI](vs. </a:t>
            </a:r>
            <a:r>
              <a:rPr kumimoji="1" lang="ja-JP" altLang="en-US" sz="1000" dirty="0">
                <a:latin typeface="Meiryo UI" panose="020B0604030504040204" pitchFamily="50" charset="-128"/>
                <a:ea typeface="Meiryo UI" panose="020B0604030504040204" pitchFamily="50" charset="-128"/>
              </a:rPr>
              <a:t>対照群</a:t>
            </a:r>
            <a:r>
              <a:rPr kumimoji="1" lang="en-US" altLang="ja-JP" sz="1000" dirty="0">
                <a:latin typeface="Meiryo UI" panose="020B0604030504040204" pitchFamily="50" charset="-128"/>
                <a:ea typeface="Meiryo UI" panose="020B0604030504040204" pitchFamily="50" charset="-128"/>
              </a:rPr>
              <a:t>, </a:t>
            </a:r>
            <a:r>
              <a:rPr kumimoji="1" lang="ja-JP" altLang="en-US" sz="1000" dirty="0">
                <a:latin typeface="Meiryo UI" panose="020B0604030504040204" pitchFamily="50" charset="-128"/>
                <a:ea typeface="Meiryo UI" panose="020B0604030504040204" pitchFamily="50" charset="-128"/>
              </a:rPr>
              <a:t>一般化混合効果モデル</a:t>
            </a: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＊ベースライン測定値、歴月、試験群で調整</a:t>
            </a:r>
          </a:p>
        </p:txBody>
      </p:sp>
    </p:spTree>
    <p:extLst>
      <p:ext uri="{BB962C8B-B14F-4D97-AF65-F5344CB8AC3E}">
        <p14:creationId xmlns:p14="http://schemas.microsoft.com/office/powerpoint/2010/main" val="2321817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表 56">
            <a:extLst>
              <a:ext uri="{FF2B5EF4-FFF2-40B4-BE49-F238E27FC236}">
                <a16:creationId xmlns:a16="http://schemas.microsoft.com/office/drawing/2014/main" id="{B88FDA97-2E40-4A1F-B1FF-E9DCAB3FD526}"/>
              </a:ext>
            </a:extLst>
          </p:cNvPr>
          <p:cNvGraphicFramePr>
            <a:graphicFrameLocks noGrp="1"/>
          </p:cNvGraphicFramePr>
          <p:nvPr>
            <p:extLst>
              <p:ext uri="{D42A27DB-BD31-4B8C-83A1-F6EECF244321}">
                <p14:modId xmlns:p14="http://schemas.microsoft.com/office/powerpoint/2010/main" val="4090907758"/>
              </p:ext>
            </p:extLst>
          </p:nvPr>
        </p:nvGraphicFramePr>
        <p:xfrm>
          <a:off x="434690" y="5832000"/>
          <a:ext cx="8274620" cy="756000"/>
        </p:xfrm>
        <a:graphic>
          <a:graphicData uri="http://schemas.openxmlformats.org/drawingml/2006/table">
            <a:tbl>
              <a:tblPr firstRow="1" bandRow="1">
                <a:tableStyleId>{5C22544A-7EE6-4342-B048-85BDC9FD1C3A}</a:tableStyleId>
              </a:tblPr>
              <a:tblGrid>
                <a:gridCol w="2200820">
                  <a:extLst>
                    <a:ext uri="{9D8B030D-6E8A-4147-A177-3AD203B41FA5}">
                      <a16:colId xmlns:a16="http://schemas.microsoft.com/office/drawing/2014/main" val="4245215577"/>
                    </a:ext>
                  </a:extLst>
                </a:gridCol>
                <a:gridCol w="1518450">
                  <a:extLst>
                    <a:ext uri="{9D8B030D-6E8A-4147-A177-3AD203B41FA5}">
                      <a16:colId xmlns:a16="http://schemas.microsoft.com/office/drawing/2014/main" val="2841431265"/>
                    </a:ext>
                  </a:extLst>
                </a:gridCol>
                <a:gridCol w="1518450">
                  <a:extLst>
                    <a:ext uri="{9D8B030D-6E8A-4147-A177-3AD203B41FA5}">
                      <a16:colId xmlns:a16="http://schemas.microsoft.com/office/drawing/2014/main" val="2867561538"/>
                    </a:ext>
                  </a:extLst>
                </a:gridCol>
                <a:gridCol w="1518450">
                  <a:extLst>
                    <a:ext uri="{9D8B030D-6E8A-4147-A177-3AD203B41FA5}">
                      <a16:colId xmlns:a16="http://schemas.microsoft.com/office/drawing/2014/main" val="2223728573"/>
                    </a:ext>
                  </a:extLst>
                </a:gridCol>
                <a:gridCol w="1518450">
                  <a:extLst>
                    <a:ext uri="{9D8B030D-6E8A-4147-A177-3AD203B41FA5}">
                      <a16:colId xmlns:a16="http://schemas.microsoft.com/office/drawing/2014/main" val="664902384"/>
                    </a:ext>
                  </a:extLst>
                </a:gridCol>
              </a:tblGrid>
              <a:tr h="252000">
                <a:tc rowSpan="2">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対照群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C4C4"/>
                    </a:solidFill>
                  </a:tcPr>
                </a:tc>
                <a:tc gridSpan="3">
                  <a:txBody>
                    <a:bodyPr/>
                    <a:lstStyle/>
                    <a:p>
                      <a:pPr algn="ctr"/>
                      <a:r>
                        <a:rPr kumimoji="1" lang="ja-JP" altLang="en-US" sz="1050" dirty="0">
                          <a:latin typeface="Meiryo UI" panose="020B0604030504040204" pitchFamily="50" charset="-128"/>
                          <a:ea typeface="Meiryo UI" panose="020B0604030504040204" pitchFamily="50" charset="-128"/>
                        </a:rPr>
                        <a:t>ゲーミフィケーション介入群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9040"/>
                    </a:solidFill>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757440827"/>
                  </a:ext>
                </a:extLst>
              </a:tr>
              <a:tr h="252000">
                <a:tc vMerge="1">
                  <a:txBody>
                    <a:bodyPr/>
                    <a:lstStyle/>
                    <a:p>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r>
                        <a:rPr kumimoji="1" lang="ja-JP" altLang="en-US" sz="1400" dirty="0"/>
                        <a:t>対照群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支援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CD48D"/>
                    </a:solidFill>
                  </a:tcPr>
                </a:tc>
                <a:tc>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協力</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7BA68"/>
                    </a:solidFill>
                  </a:tcPr>
                </a:tc>
                <a:tc>
                  <a:txBody>
                    <a:bodyPr/>
                    <a:lstStyle/>
                    <a:p>
                      <a:pPr algn="ctr"/>
                      <a:r>
                        <a:rPr kumimoji="1" lang="ja-JP" altLang="en-US" sz="1050" b="1" dirty="0">
                          <a:solidFill>
                            <a:schemeClr val="bg1"/>
                          </a:solidFill>
                          <a:latin typeface="Meiryo UI" panose="020B0604030504040204" pitchFamily="50" charset="-128"/>
                          <a:ea typeface="Meiryo UI" panose="020B0604030504040204" pitchFamily="50" charset="-128"/>
                        </a:rPr>
                        <a:t>競争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9444"/>
                    </a:solidFill>
                  </a:tcPr>
                </a:tc>
                <a:extLst>
                  <a:ext uri="{0D108BD9-81ED-4DB2-BD59-A6C34878D82A}">
                    <a16:rowId xmlns:a16="http://schemas.microsoft.com/office/drawing/2014/main" val="823079356"/>
                  </a:ext>
                </a:extLst>
              </a:tr>
              <a:tr h="252000">
                <a:tc>
                  <a:txBody>
                    <a:bodyPr/>
                    <a:lstStyle/>
                    <a:p>
                      <a:r>
                        <a:rPr kumimoji="1" lang="ja-JP" altLang="en-US" sz="1050" dirty="0">
                          <a:latin typeface="Meiryo UI" panose="020B0604030504040204" pitchFamily="50" charset="-128"/>
                          <a:ea typeface="Meiryo UI" panose="020B0604030504040204" pitchFamily="50" charset="-128"/>
                        </a:rPr>
                        <a:t>ベースライン値</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mean(SD)</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9.5(1.5)</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9.5(1.5)</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9.9(1.7)</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50" dirty="0">
                          <a:latin typeface="Meiryo UI" panose="020B0604030504040204" pitchFamily="50" charset="-128"/>
                          <a:ea typeface="Meiryo UI" panose="020B0604030504040204" pitchFamily="50" charset="-128"/>
                        </a:rPr>
                        <a:t>9.7(1.6)</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5596994"/>
                  </a:ext>
                </a:extLst>
              </a:tr>
            </a:tbl>
          </a:graphicData>
        </a:graphic>
      </p:graphicFrame>
      <p:sp>
        <p:nvSpPr>
          <p:cNvPr id="61" name="テキスト ボックス 60">
            <a:extLst>
              <a:ext uri="{FF2B5EF4-FFF2-40B4-BE49-F238E27FC236}">
                <a16:creationId xmlns:a16="http://schemas.microsoft.com/office/drawing/2014/main" id="{DCC0975F-F0F3-4796-AA84-93B5E6D99B19}"/>
              </a:ext>
            </a:extLst>
          </p:cNvPr>
          <p:cNvSpPr txBox="1"/>
          <p:nvPr/>
        </p:nvSpPr>
        <p:spPr>
          <a:xfrm>
            <a:off x="2752437" y="6604084"/>
            <a:ext cx="6391564" cy="254044"/>
          </a:xfrm>
          <a:prstGeom prst="rect">
            <a:avLst/>
          </a:prstGeom>
          <a:noFill/>
        </p:spPr>
        <p:txBody>
          <a:bodyPr wrap="square" rtlCol="0">
            <a:spAutoFit/>
          </a:bodyPr>
          <a:lstStyle/>
          <a:p>
            <a:pPr algn="r" defTabSz="457189"/>
            <a:r>
              <a:rPr lang="pt-BR" altLang="ja-JP" sz="1051" dirty="0">
                <a:solidFill>
                  <a:prstClr val="black"/>
                </a:solidFill>
                <a:latin typeface="Meiryo UI" panose="020B0604030504040204" pitchFamily="50" charset="-128"/>
                <a:ea typeface="Meiryo UI" panose="020B0604030504040204" pitchFamily="50" charset="-128"/>
              </a:rPr>
              <a:t>Patel MS, et al. JAMA Netw Open 4(5): e2110255, 2021</a:t>
            </a:r>
          </a:p>
        </p:txBody>
      </p:sp>
      <p:sp>
        <p:nvSpPr>
          <p:cNvPr id="77" name="テキスト ボックス 76">
            <a:extLst>
              <a:ext uri="{FF2B5EF4-FFF2-40B4-BE49-F238E27FC236}">
                <a16:creationId xmlns:a16="http://schemas.microsoft.com/office/drawing/2014/main" id="{E358AF65-79D7-4F42-8452-8DA36009D36F}"/>
              </a:ext>
            </a:extLst>
          </p:cNvPr>
          <p:cNvSpPr txBox="1"/>
          <p:nvPr/>
        </p:nvSpPr>
        <p:spPr>
          <a:xfrm>
            <a:off x="248400" y="216000"/>
            <a:ext cx="8478129" cy="461665"/>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試験開始</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カ月時における</a:t>
            </a:r>
            <a:r>
              <a:rPr lang="en-US" altLang="ja-JP" sz="2400" b="1" dirty="0">
                <a:solidFill>
                  <a:prstClr val="black"/>
                </a:solidFill>
                <a:latin typeface="Meiryo UI" panose="020B0604030504040204" pitchFamily="50" charset="-128"/>
                <a:ea typeface="Meiryo UI" panose="020B0604030504040204" pitchFamily="50" charset="-128"/>
              </a:rPr>
              <a:t>HbA1c</a:t>
            </a:r>
            <a:r>
              <a:rPr lang="ja-JP" altLang="en-US" sz="2400" b="1" dirty="0">
                <a:solidFill>
                  <a:prstClr val="black"/>
                </a:solidFill>
                <a:latin typeface="Meiryo UI" panose="020B0604030504040204" pitchFamily="50" charset="-128"/>
                <a:ea typeface="Meiryo UI" panose="020B0604030504040204" pitchFamily="50" charset="-128"/>
              </a:rPr>
              <a:t>（調整済みモデル</a:t>
            </a:r>
            <a:r>
              <a:rPr lang="ja-JP" altLang="en-US" sz="2400" b="1" baseline="30000" dirty="0">
                <a:solidFill>
                  <a:prstClr val="black"/>
                </a:solidFill>
                <a:latin typeface="Meiryo UI" panose="020B0604030504040204" pitchFamily="50" charset="-128"/>
                <a:ea typeface="Meiryo UI" panose="020B0604030504040204" pitchFamily="50" charset="-128"/>
              </a:rPr>
              <a:t>＊</a:t>
            </a:r>
            <a:r>
              <a:rPr lang="ja-JP" altLang="en-US" sz="2400" b="1" dirty="0">
                <a:solidFill>
                  <a:prstClr val="black"/>
                </a:solidFill>
                <a:latin typeface="Meiryo UI" panose="020B0604030504040204" pitchFamily="50" charset="-128"/>
                <a:ea typeface="Meiryo UI" panose="020B0604030504040204" pitchFamily="50" charset="-128"/>
              </a:rPr>
              <a:t>）</a:t>
            </a:r>
            <a:endPar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82" name="テキスト ボックス 81">
            <a:extLst>
              <a:ext uri="{FF2B5EF4-FFF2-40B4-BE49-F238E27FC236}">
                <a16:creationId xmlns:a16="http://schemas.microsoft.com/office/drawing/2014/main" id="{ECCA49EA-5582-4C5B-8965-4267DA65F8F3}"/>
              </a:ext>
            </a:extLst>
          </p:cNvPr>
          <p:cNvSpPr txBox="1"/>
          <p:nvPr/>
        </p:nvSpPr>
        <p:spPr>
          <a:xfrm>
            <a:off x="467925" y="5570021"/>
            <a:ext cx="1046582" cy="256289"/>
          </a:xfrm>
          <a:prstGeom prst="rect">
            <a:avLst/>
          </a:prstGeom>
          <a:noFill/>
        </p:spPr>
        <p:txBody>
          <a:bodyPr wrap="square" rtlCol="0">
            <a:spAutoFit/>
          </a:bodyPr>
          <a:lstStyle/>
          <a:p>
            <a:pPr>
              <a:lnSpc>
                <a:spcPct val="120000"/>
              </a:lnSpc>
            </a:pPr>
            <a:r>
              <a:rPr kumimoji="1" lang="ja-JP" altLang="en-US" sz="1000" dirty="0">
                <a:latin typeface="Meiryo UI" panose="020B0604030504040204" pitchFamily="50" charset="-128"/>
                <a:ea typeface="Meiryo UI" panose="020B0604030504040204" pitchFamily="50" charset="-128"/>
              </a:rPr>
              <a:t>平均値</a:t>
            </a:r>
            <a:r>
              <a:rPr kumimoji="1" lang="en-US" altLang="ja-JP" sz="1000" dirty="0">
                <a:latin typeface="Meiryo UI" panose="020B0604030504040204" pitchFamily="50" charset="-128"/>
                <a:ea typeface="Meiryo UI" panose="020B0604030504040204" pitchFamily="50" charset="-128"/>
              </a:rPr>
              <a:t>(SD)</a:t>
            </a:r>
            <a:endParaRPr kumimoji="1" lang="ja-JP" altLang="en-US" sz="1000" dirty="0">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7AE9E0CB-3638-4A2A-AB26-4E457E409CD3}"/>
              </a:ext>
            </a:extLst>
          </p:cNvPr>
          <p:cNvGrpSpPr/>
          <p:nvPr/>
        </p:nvGrpSpPr>
        <p:grpSpPr>
          <a:xfrm>
            <a:off x="747651" y="985076"/>
            <a:ext cx="7751091" cy="4487313"/>
            <a:chOff x="747651" y="985076"/>
            <a:chExt cx="7751091" cy="4487313"/>
          </a:xfrm>
        </p:grpSpPr>
        <p:graphicFrame>
          <p:nvGraphicFramePr>
            <p:cNvPr id="2" name="グラフ 1">
              <a:extLst>
                <a:ext uri="{FF2B5EF4-FFF2-40B4-BE49-F238E27FC236}">
                  <a16:creationId xmlns:a16="http://schemas.microsoft.com/office/drawing/2014/main" id="{E848ACD3-D58F-4405-87A6-D85C16559A6A}"/>
                </a:ext>
              </a:extLst>
            </p:cNvPr>
            <p:cNvGraphicFramePr/>
            <p:nvPr>
              <p:extLst>
                <p:ext uri="{D42A27DB-BD31-4B8C-83A1-F6EECF244321}">
                  <p14:modId xmlns:p14="http://schemas.microsoft.com/office/powerpoint/2010/main" val="846416068"/>
                </p:ext>
              </p:extLst>
            </p:nvPr>
          </p:nvGraphicFramePr>
          <p:xfrm>
            <a:off x="899230" y="985076"/>
            <a:ext cx="7599512" cy="4262599"/>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グループ化 3">
              <a:extLst>
                <a:ext uri="{FF2B5EF4-FFF2-40B4-BE49-F238E27FC236}">
                  <a16:creationId xmlns:a16="http://schemas.microsoft.com/office/drawing/2014/main" id="{4EB21352-764E-456A-AB1C-6652C55E6465}"/>
                </a:ext>
              </a:extLst>
            </p:cNvPr>
            <p:cNvGrpSpPr/>
            <p:nvPr/>
          </p:nvGrpSpPr>
          <p:grpSpPr>
            <a:xfrm>
              <a:off x="2152487" y="1688158"/>
              <a:ext cx="2006133" cy="1260001"/>
              <a:chOff x="-2798618" y="2687781"/>
              <a:chExt cx="807720" cy="1171975"/>
            </a:xfrm>
          </p:grpSpPr>
          <p:cxnSp>
            <p:nvCxnSpPr>
              <p:cNvPr id="5" name="直線コネクタ 4">
                <a:extLst>
                  <a:ext uri="{FF2B5EF4-FFF2-40B4-BE49-F238E27FC236}">
                    <a16:creationId xmlns:a16="http://schemas.microsoft.com/office/drawing/2014/main" id="{16F18104-D02C-4687-B20F-5BF3CF6528D6}"/>
                  </a:ext>
                </a:extLst>
              </p:cNvPr>
              <p:cNvCxnSpPr>
                <a:cxnSpLocks/>
              </p:cNvCxnSpPr>
              <p:nvPr/>
            </p:nvCxnSpPr>
            <p:spPr>
              <a:xfrm>
                <a:off x="-2798618" y="2687782"/>
                <a:ext cx="0" cy="11693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B25AFF52-726E-4260-8873-A6FD9C036ED7}"/>
                  </a:ext>
                </a:extLst>
              </p:cNvPr>
              <p:cNvCxnSpPr>
                <a:cxnSpLocks/>
              </p:cNvCxnSpPr>
              <p:nvPr/>
            </p:nvCxnSpPr>
            <p:spPr>
              <a:xfrm>
                <a:off x="-1990898" y="2687781"/>
                <a:ext cx="0" cy="11719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CC74F7B2-84DD-4A9D-A5C7-08766F28E5C4}"/>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 name="テキスト ボックス 7">
              <a:extLst>
                <a:ext uri="{FF2B5EF4-FFF2-40B4-BE49-F238E27FC236}">
                  <a16:creationId xmlns:a16="http://schemas.microsoft.com/office/drawing/2014/main" id="{F5007820-C4AF-4926-9C9B-5BAF2C4E7E9B}"/>
                </a:ext>
              </a:extLst>
            </p:cNvPr>
            <p:cNvSpPr txBox="1"/>
            <p:nvPr/>
          </p:nvSpPr>
          <p:spPr>
            <a:xfrm>
              <a:off x="1813282" y="2246064"/>
              <a:ext cx="1361544"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0.31[-0.36–0.98]</a:t>
              </a:r>
            </a:p>
            <a:p>
              <a:pPr algn="ctr">
                <a:lnSpc>
                  <a:spcPct val="120000"/>
                </a:lnSpc>
              </a:pPr>
              <a:r>
                <a:rPr kumimoji="1" lang="en-US" altLang="ja-JP" sz="900" dirty="0">
                  <a:latin typeface="Meiryo UI" panose="020B0604030504040204" pitchFamily="50" charset="-128"/>
                  <a:ea typeface="Meiryo UI" panose="020B0604030504040204" pitchFamily="50" charset="-128"/>
                </a:rPr>
                <a:t>P=0.35</a:t>
              </a:r>
              <a:endParaRPr kumimoji="1" lang="ja-JP" altLang="en-US" sz="9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06D12A38-0239-47D7-B3E0-C2026036406A}"/>
                </a:ext>
              </a:extLst>
            </p:cNvPr>
            <p:cNvGrpSpPr/>
            <p:nvPr/>
          </p:nvGrpSpPr>
          <p:grpSpPr>
            <a:xfrm>
              <a:off x="2152488" y="2076896"/>
              <a:ext cx="1327058" cy="979201"/>
              <a:chOff x="-2798618" y="2687770"/>
              <a:chExt cx="807720" cy="626204"/>
            </a:xfrm>
          </p:grpSpPr>
          <p:cxnSp>
            <p:nvCxnSpPr>
              <p:cNvPr id="10" name="直線コネクタ 9">
                <a:extLst>
                  <a:ext uri="{FF2B5EF4-FFF2-40B4-BE49-F238E27FC236}">
                    <a16:creationId xmlns:a16="http://schemas.microsoft.com/office/drawing/2014/main" id="{9E71384C-EFDA-4E80-A559-5B4BC79ECACF}"/>
                  </a:ext>
                </a:extLst>
              </p:cNvPr>
              <p:cNvCxnSpPr>
                <a:cxnSpLocks/>
              </p:cNvCxnSpPr>
              <p:nvPr/>
            </p:nvCxnSpPr>
            <p:spPr>
              <a:xfrm>
                <a:off x="-2798618" y="2687782"/>
                <a:ext cx="0" cy="10193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8D03633D-088A-40B1-8A11-0F55B2927559}"/>
                  </a:ext>
                </a:extLst>
              </p:cNvPr>
              <p:cNvCxnSpPr>
                <a:cxnSpLocks/>
              </p:cNvCxnSpPr>
              <p:nvPr/>
            </p:nvCxnSpPr>
            <p:spPr>
              <a:xfrm>
                <a:off x="-1990898" y="2687770"/>
                <a:ext cx="0" cy="62620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76A0898D-0086-4F03-AE2D-4288D3085C12}"/>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651569F7-D6EC-4E6D-9F70-5FFE27FD769D}"/>
                </a:ext>
              </a:extLst>
            </p:cNvPr>
            <p:cNvGrpSpPr/>
            <p:nvPr/>
          </p:nvGrpSpPr>
          <p:grpSpPr>
            <a:xfrm>
              <a:off x="2152488" y="2470393"/>
              <a:ext cx="647983" cy="486133"/>
              <a:chOff x="-2798618" y="2687782"/>
              <a:chExt cx="807720" cy="254598"/>
            </a:xfrm>
          </p:grpSpPr>
          <p:cxnSp>
            <p:nvCxnSpPr>
              <p:cNvPr id="14" name="直線コネクタ 13">
                <a:extLst>
                  <a:ext uri="{FF2B5EF4-FFF2-40B4-BE49-F238E27FC236}">
                    <a16:creationId xmlns:a16="http://schemas.microsoft.com/office/drawing/2014/main" id="{67B6A10E-7FB9-43CD-8D84-D55365318F45}"/>
                  </a:ext>
                </a:extLst>
              </p:cNvPr>
              <p:cNvCxnSpPr>
                <a:cxnSpLocks/>
              </p:cNvCxnSpPr>
              <p:nvPr/>
            </p:nvCxnSpPr>
            <p:spPr>
              <a:xfrm>
                <a:off x="-2798618" y="2687852"/>
                <a:ext cx="0" cy="25452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0378AE41-29D5-42F5-87A2-4B5DEBD331BE}"/>
                  </a:ext>
                </a:extLst>
              </p:cNvPr>
              <p:cNvCxnSpPr>
                <a:cxnSpLocks/>
              </p:cNvCxnSpPr>
              <p:nvPr/>
            </p:nvCxnSpPr>
            <p:spPr>
              <a:xfrm>
                <a:off x="-1990898" y="2687855"/>
                <a:ext cx="0" cy="875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43B49BCD-ED98-4C3F-8198-0B72EE050764}"/>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テキスト ボックス 16">
              <a:extLst>
                <a:ext uri="{FF2B5EF4-FFF2-40B4-BE49-F238E27FC236}">
                  <a16:creationId xmlns:a16="http://schemas.microsoft.com/office/drawing/2014/main" id="{3AB05088-E824-4B1D-A740-4EF9EC67427A}"/>
                </a:ext>
              </a:extLst>
            </p:cNvPr>
            <p:cNvSpPr txBox="1"/>
            <p:nvPr/>
          </p:nvSpPr>
          <p:spPr>
            <a:xfrm>
              <a:off x="2124804" y="1876237"/>
              <a:ext cx="1427771"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-0.24[-0.80-0.31]</a:t>
              </a:r>
            </a:p>
            <a:p>
              <a:pPr algn="ctr">
                <a:lnSpc>
                  <a:spcPct val="120000"/>
                </a:lnSpc>
              </a:pPr>
              <a:r>
                <a:rPr kumimoji="1" lang="en-US" altLang="ja-JP" sz="900" dirty="0">
                  <a:latin typeface="Meiryo UI" panose="020B0604030504040204" pitchFamily="50" charset="-128"/>
                  <a:ea typeface="Meiryo UI" panose="020B0604030504040204" pitchFamily="50" charset="-128"/>
                </a:rPr>
                <a:t>P=0.38</a:t>
              </a:r>
              <a:endParaRPr kumimoji="1" lang="ja-JP" altLang="en-US" sz="9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91CA3427-90BC-4E8E-9CAA-A86373FD8A07}"/>
                </a:ext>
              </a:extLst>
            </p:cNvPr>
            <p:cNvSpPr txBox="1"/>
            <p:nvPr/>
          </p:nvSpPr>
          <p:spPr>
            <a:xfrm>
              <a:off x="2375627" y="1466370"/>
              <a:ext cx="1496818"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-0.14[-0.80-0.53]</a:t>
              </a:r>
            </a:p>
            <a:p>
              <a:pPr algn="ctr">
                <a:lnSpc>
                  <a:spcPct val="120000"/>
                </a:lnSpc>
              </a:pPr>
              <a:r>
                <a:rPr kumimoji="1" lang="en-US" altLang="ja-JP" sz="900" dirty="0">
                  <a:latin typeface="Meiryo UI" panose="020B0604030504040204" pitchFamily="50" charset="-128"/>
                  <a:ea typeface="Meiryo UI" panose="020B0604030504040204" pitchFamily="50" charset="-128"/>
                </a:rPr>
                <a:t>P=0.68</a:t>
              </a:r>
              <a:endParaRPr kumimoji="1" lang="ja-JP" altLang="en-US" sz="900" dirty="0">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1F0EE2CB-9724-4DE3-A192-56F7FF2B3329}"/>
                </a:ext>
              </a:extLst>
            </p:cNvPr>
            <p:cNvGrpSpPr/>
            <p:nvPr/>
          </p:nvGrpSpPr>
          <p:grpSpPr>
            <a:xfrm>
              <a:off x="5605175" y="1688157"/>
              <a:ext cx="2010820" cy="1375200"/>
              <a:chOff x="-2798618" y="2687782"/>
              <a:chExt cx="807720" cy="1123007"/>
            </a:xfrm>
          </p:grpSpPr>
          <p:cxnSp>
            <p:nvCxnSpPr>
              <p:cNvPr id="20" name="直線コネクタ 19">
                <a:extLst>
                  <a:ext uri="{FF2B5EF4-FFF2-40B4-BE49-F238E27FC236}">
                    <a16:creationId xmlns:a16="http://schemas.microsoft.com/office/drawing/2014/main" id="{8D09EB7E-E207-48C0-BD90-458D77ABD4BA}"/>
                  </a:ext>
                </a:extLst>
              </p:cNvPr>
              <p:cNvCxnSpPr>
                <a:cxnSpLocks/>
              </p:cNvCxnSpPr>
              <p:nvPr/>
            </p:nvCxnSpPr>
            <p:spPr>
              <a:xfrm>
                <a:off x="-2798618" y="2687782"/>
                <a:ext cx="0" cy="11693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11A66D6E-6B19-444E-A010-045EF2E47842}"/>
                  </a:ext>
                </a:extLst>
              </p:cNvPr>
              <p:cNvCxnSpPr>
                <a:cxnSpLocks/>
              </p:cNvCxnSpPr>
              <p:nvPr/>
            </p:nvCxnSpPr>
            <p:spPr>
              <a:xfrm>
                <a:off x="-1990898" y="2687782"/>
                <a:ext cx="0" cy="112300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55572CEE-B2E3-47FF-8726-4689B8AC4460}"/>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テキスト ボックス 22">
              <a:extLst>
                <a:ext uri="{FF2B5EF4-FFF2-40B4-BE49-F238E27FC236}">
                  <a16:creationId xmlns:a16="http://schemas.microsoft.com/office/drawing/2014/main" id="{11A6D0E3-B7E7-4011-8A0C-511933B6E3F3}"/>
                </a:ext>
              </a:extLst>
            </p:cNvPr>
            <p:cNvSpPr txBox="1"/>
            <p:nvPr/>
          </p:nvSpPr>
          <p:spPr>
            <a:xfrm>
              <a:off x="5250475" y="2428888"/>
              <a:ext cx="1381725"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0.05[-0.56-0.65]</a:t>
              </a:r>
            </a:p>
            <a:p>
              <a:pPr algn="ctr">
                <a:lnSpc>
                  <a:spcPct val="120000"/>
                </a:lnSpc>
              </a:pPr>
              <a:r>
                <a:rPr kumimoji="1" lang="en-US" altLang="ja-JP" sz="900" dirty="0">
                  <a:latin typeface="Meiryo UI" panose="020B0604030504040204" pitchFamily="50" charset="-128"/>
                  <a:ea typeface="Meiryo UI" panose="020B0604030504040204" pitchFamily="50" charset="-128"/>
                </a:rPr>
                <a:t>P=0.88</a:t>
              </a:r>
              <a:endParaRPr kumimoji="1" lang="ja-JP" altLang="en-US" sz="900" dirty="0">
                <a:latin typeface="Meiryo UI" panose="020B0604030504040204" pitchFamily="50" charset="-128"/>
                <a:ea typeface="Meiryo UI" panose="020B0604030504040204" pitchFamily="50" charset="-128"/>
              </a:endParaRPr>
            </a:p>
          </p:txBody>
        </p:sp>
        <p:grpSp>
          <p:nvGrpSpPr>
            <p:cNvPr id="24" name="グループ化 23">
              <a:extLst>
                <a:ext uri="{FF2B5EF4-FFF2-40B4-BE49-F238E27FC236}">
                  <a16:creationId xmlns:a16="http://schemas.microsoft.com/office/drawing/2014/main" id="{280D0D70-7FD2-4D95-8913-F13E1A290256}"/>
                </a:ext>
              </a:extLst>
            </p:cNvPr>
            <p:cNvGrpSpPr/>
            <p:nvPr/>
          </p:nvGrpSpPr>
          <p:grpSpPr>
            <a:xfrm>
              <a:off x="5605176" y="2167696"/>
              <a:ext cx="1351068" cy="792000"/>
              <a:chOff x="-2798618" y="2687774"/>
              <a:chExt cx="807720" cy="428370"/>
            </a:xfrm>
          </p:grpSpPr>
          <p:cxnSp>
            <p:nvCxnSpPr>
              <p:cNvPr id="25" name="直線コネクタ 24">
                <a:extLst>
                  <a:ext uri="{FF2B5EF4-FFF2-40B4-BE49-F238E27FC236}">
                    <a16:creationId xmlns:a16="http://schemas.microsoft.com/office/drawing/2014/main" id="{F2F60383-4BA4-485A-B5A1-3B983EB3A362}"/>
                  </a:ext>
                </a:extLst>
              </p:cNvPr>
              <p:cNvCxnSpPr>
                <a:cxnSpLocks/>
              </p:cNvCxnSpPr>
              <p:nvPr/>
            </p:nvCxnSpPr>
            <p:spPr>
              <a:xfrm>
                <a:off x="-2798618" y="2687779"/>
                <a:ext cx="0" cy="815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9849CC1-E74E-4628-84F4-9E908711BFA6}"/>
                  </a:ext>
                </a:extLst>
              </p:cNvPr>
              <p:cNvCxnSpPr>
                <a:cxnSpLocks/>
              </p:cNvCxnSpPr>
              <p:nvPr/>
            </p:nvCxnSpPr>
            <p:spPr>
              <a:xfrm>
                <a:off x="-1990898" y="2687774"/>
                <a:ext cx="0" cy="4283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260B6904-862E-41E7-B425-6C09BCD69472}"/>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AE7E87F5-302C-4A2E-871B-5D5ED421D936}"/>
                </a:ext>
              </a:extLst>
            </p:cNvPr>
            <p:cNvGrpSpPr/>
            <p:nvPr/>
          </p:nvGrpSpPr>
          <p:grpSpPr>
            <a:xfrm>
              <a:off x="5605178" y="2644576"/>
              <a:ext cx="690188" cy="312940"/>
              <a:chOff x="-2798618" y="2686605"/>
              <a:chExt cx="807944" cy="110144"/>
            </a:xfrm>
          </p:grpSpPr>
          <p:cxnSp>
            <p:nvCxnSpPr>
              <p:cNvPr id="29" name="直線コネクタ 28">
                <a:extLst>
                  <a:ext uri="{FF2B5EF4-FFF2-40B4-BE49-F238E27FC236}">
                    <a16:creationId xmlns:a16="http://schemas.microsoft.com/office/drawing/2014/main" id="{68C603BD-9986-438A-8831-0B566FA08B92}"/>
                  </a:ext>
                </a:extLst>
              </p:cNvPr>
              <p:cNvCxnSpPr>
                <a:cxnSpLocks/>
              </p:cNvCxnSpPr>
              <p:nvPr/>
            </p:nvCxnSpPr>
            <p:spPr>
              <a:xfrm>
                <a:off x="-2798618" y="2687781"/>
                <a:ext cx="0" cy="10896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40040EC4-5F98-43E8-BB6D-749B91A6F485}"/>
                  </a:ext>
                </a:extLst>
              </p:cNvPr>
              <p:cNvCxnSpPr>
                <a:cxnSpLocks/>
              </p:cNvCxnSpPr>
              <p:nvPr/>
            </p:nvCxnSpPr>
            <p:spPr>
              <a:xfrm>
                <a:off x="-1990674" y="2686605"/>
                <a:ext cx="0" cy="722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1379A3E6-2679-44AE-98C0-2E9F97B6D70D}"/>
                  </a:ext>
                </a:extLst>
              </p:cNvPr>
              <p:cNvCxnSpPr>
                <a:cxnSpLocks/>
              </p:cNvCxnSpPr>
              <p:nvPr/>
            </p:nvCxnSpPr>
            <p:spPr>
              <a:xfrm>
                <a:off x="-2798618" y="2687782"/>
                <a:ext cx="8077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テキスト ボックス 31">
              <a:extLst>
                <a:ext uri="{FF2B5EF4-FFF2-40B4-BE49-F238E27FC236}">
                  <a16:creationId xmlns:a16="http://schemas.microsoft.com/office/drawing/2014/main" id="{BC620766-6623-4D32-A589-5CEA9EF845B8}"/>
                </a:ext>
              </a:extLst>
            </p:cNvPr>
            <p:cNvSpPr txBox="1"/>
            <p:nvPr/>
          </p:nvSpPr>
          <p:spPr>
            <a:xfrm>
              <a:off x="5535782" y="1959007"/>
              <a:ext cx="1467612"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-0.14[-0.80-0.52]</a:t>
              </a:r>
            </a:p>
            <a:p>
              <a:pPr algn="ctr">
                <a:lnSpc>
                  <a:spcPct val="120000"/>
                </a:lnSpc>
              </a:pPr>
              <a:r>
                <a:rPr kumimoji="1" lang="en-US" altLang="ja-JP" sz="900" dirty="0">
                  <a:latin typeface="Meiryo UI" panose="020B0604030504040204" pitchFamily="50" charset="-128"/>
                  <a:ea typeface="Meiryo UI" panose="020B0604030504040204" pitchFamily="50" charset="-128"/>
                </a:rPr>
                <a:t>P=0.68</a:t>
              </a:r>
              <a:endParaRPr kumimoji="1" lang="ja-JP" altLang="en-US" sz="9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DFC59085-78E7-407E-8067-E67A4B6DCC6D}"/>
                </a:ext>
              </a:extLst>
            </p:cNvPr>
            <p:cNvSpPr txBox="1"/>
            <p:nvPr/>
          </p:nvSpPr>
          <p:spPr>
            <a:xfrm>
              <a:off x="5923803" y="1469177"/>
              <a:ext cx="1530981" cy="406073"/>
            </a:xfrm>
            <a:prstGeom prst="rect">
              <a:avLst/>
            </a:prstGeom>
            <a:noFill/>
          </p:spPr>
          <p:txBody>
            <a:bodyPr wrap="square" rtlCol="0">
              <a:spAutoFit/>
            </a:bodyPr>
            <a:lstStyle/>
            <a:p>
              <a:pPr algn="ctr">
                <a:lnSpc>
                  <a:spcPct val="120000"/>
                </a:lnSpc>
              </a:pPr>
              <a:r>
                <a:rPr kumimoji="1" lang="en-US" altLang="ja-JP" sz="900" dirty="0">
                  <a:latin typeface="Meiryo UI" panose="020B0604030504040204" pitchFamily="50" charset="-128"/>
                  <a:ea typeface="Meiryo UI" panose="020B0604030504040204" pitchFamily="50" charset="-128"/>
                </a:rPr>
                <a:t>-0.32[-0.91-0.27]</a:t>
              </a:r>
            </a:p>
            <a:p>
              <a:pPr algn="ctr">
                <a:lnSpc>
                  <a:spcPct val="120000"/>
                </a:lnSpc>
              </a:pPr>
              <a:r>
                <a:rPr kumimoji="1" lang="en-US" altLang="ja-JP" sz="900" dirty="0">
                  <a:latin typeface="Meiryo UI" panose="020B0604030504040204" pitchFamily="50" charset="-128"/>
                  <a:ea typeface="Meiryo UI" panose="020B0604030504040204" pitchFamily="50" charset="-128"/>
                </a:rPr>
                <a:t>P=0.28</a:t>
              </a:r>
              <a:endParaRPr kumimoji="1" lang="ja-JP" altLang="en-US" sz="900" dirty="0">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19C8689C-17FA-4463-A0FB-62ECA5A15BE5}"/>
                </a:ext>
              </a:extLst>
            </p:cNvPr>
            <p:cNvSpPr txBox="1"/>
            <p:nvPr/>
          </p:nvSpPr>
          <p:spPr>
            <a:xfrm>
              <a:off x="3036786" y="3295058"/>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(1.8)</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A26D76AD-B9E1-4254-9FF5-2DD0952C1D39}"/>
                </a:ext>
              </a:extLst>
            </p:cNvPr>
            <p:cNvSpPr txBox="1"/>
            <p:nvPr/>
          </p:nvSpPr>
          <p:spPr>
            <a:xfrm>
              <a:off x="5194640" y="3240524"/>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(1.7)</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9798F138-FBCC-4D27-A211-B003B4A185C5}"/>
                </a:ext>
              </a:extLst>
            </p:cNvPr>
            <p:cNvSpPr txBox="1"/>
            <p:nvPr/>
          </p:nvSpPr>
          <p:spPr>
            <a:xfrm>
              <a:off x="5869736" y="3099311"/>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(1.7)</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6" name="テキスト ボックス 55">
              <a:extLst>
                <a:ext uri="{FF2B5EF4-FFF2-40B4-BE49-F238E27FC236}">
                  <a16:creationId xmlns:a16="http://schemas.microsoft.com/office/drawing/2014/main" id="{DA068672-DAB9-4707-B436-55507B1E0E69}"/>
                </a:ext>
              </a:extLst>
            </p:cNvPr>
            <p:cNvSpPr txBox="1"/>
            <p:nvPr/>
          </p:nvSpPr>
          <p:spPr>
            <a:xfrm>
              <a:off x="6536122" y="3225264"/>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(2.1)</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7" name="テキスト ボックス 56">
              <a:extLst>
                <a:ext uri="{FF2B5EF4-FFF2-40B4-BE49-F238E27FC236}">
                  <a16:creationId xmlns:a16="http://schemas.microsoft.com/office/drawing/2014/main" id="{AB9BB0A1-25EB-4DEA-96C4-CAE99D587C5B}"/>
                </a:ext>
              </a:extLst>
            </p:cNvPr>
            <p:cNvSpPr txBox="1"/>
            <p:nvPr/>
          </p:nvSpPr>
          <p:spPr>
            <a:xfrm>
              <a:off x="7184239" y="3320953"/>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(1.8)</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8" name="テキスト ボックス 57">
              <a:extLst>
                <a:ext uri="{FF2B5EF4-FFF2-40B4-BE49-F238E27FC236}">
                  <a16:creationId xmlns:a16="http://schemas.microsoft.com/office/drawing/2014/main" id="{37CCCA49-408B-4D04-B698-3DAD25AE488A}"/>
                </a:ext>
              </a:extLst>
            </p:cNvPr>
            <p:cNvSpPr txBox="1"/>
            <p:nvPr/>
          </p:nvSpPr>
          <p:spPr>
            <a:xfrm>
              <a:off x="747651" y="3244474"/>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(1.7)</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6D1A8E28-0A73-45F2-B889-C1D73590D126}"/>
                </a:ext>
              </a:extLst>
            </p:cNvPr>
            <p:cNvSpPr txBox="1"/>
            <p:nvPr/>
          </p:nvSpPr>
          <p:spPr>
            <a:xfrm>
              <a:off x="1706047" y="3202858"/>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(1.7)</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96045966-4A95-4F4B-BF79-42AFDA64484E}"/>
                </a:ext>
              </a:extLst>
            </p:cNvPr>
            <p:cNvSpPr txBox="1"/>
            <p:nvPr/>
          </p:nvSpPr>
          <p:spPr>
            <a:xfrm>
              <a:off x="2381143" y="2904887"/>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(1.7)</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grpSp>
          <p:nvGrpSpPr>
            <p:cNvPr id="62" name="グループ化 61">
              <a:extLst>
                <a:ext uri="{FF2B5EF4-FFF2-40B4-BE49-F238E27FC236}">
                  <a16:creationId xmlns:a16="http://schemas.microsoft.com/office/drawing/2014/main" id="{0CFD8AB3-A3F4-4541-B990-FA396683F5FF}"/>
                </a:ext>
              </a:extLst>
            </p:cNvPr>
            <p:cNvGrpSpPr/>
            <p:nvPr/>
          </p:nvGrpSpPr>
          <p:grpSpPr>
            <a:xfrm>
              <a:off x="1886815" y="4886798"/>
              <a:ext cx="2574284" cy="585591"/>
              <a:chOff x="1195890" y="4923085"/>
              <a:chExt cx="2574284" cy="585591"/>
            </a:xfrm>
          </p:grpSpPr>
          <p:sp>
            <p:nvSpPr>
              <p:cNvPr id="63" name="テキスト ボックス 62">
                <a:extLst>
                  <a:ext uri="{FF2B5EF4-FFF2-40B4-BE49-F238E27FC236}">
                    <a16:creationId xmlns:a16="http://schemas.microsoft.com/office/drawing/2014/main" id="{614085BC-3441-4638-AA28-61EF39B568F1}"/>
                  </a:ext>
                </a:extLst>
              </p:cNvPr>
              <p:cNvSpPr txBox="1"/>
              <p:nvPr/>
            </p:nvSpPr>
            <p:spPr>
              <a:xfrm>
                <a:off x="1195890" y="5065906"/>
                <a:ext cx="646331"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対照群</a:t>
                </a:r>
              </a:p>
            </p:txBody>
          </p:sp>
          <p:sp>
            <p:nvSpPr>
              <p:cNvPr id="64" name="テキスト ボックス 63">
                <a:extLst>
                  <a:ext uri="{FF2B5EF4-FFF2-40B4-BE49-F238E27FC236}">
                    <a16:creationId xmlns:a16="http://schemas.microsoft.com/office/drawing/2014/main" id="{F89B2B22-6B78-437B-A15E-7B8FCF1C1EFB}"/>
                  </a:ext>
                </a:extLst>
              </p:cNvPr>
              <p:cNvSpPr txBox="1"/>
              <p:nvPr/>
            </p:nvSpPr>
            <p:spPr>
              <a:xfrm>
                <a:off x="1909464" y="4934845"/>
                <a:ext cx="492443"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支援</a:t>
                </a:r>
              </a:p>
            </p:txBody>
          </p:sp>
          <p:sp>
            <p:nvSpPr>
              <p:cNvPr id="65" name="テキスト ボックス 64">
                <a:extLst>
                  <a:ext uri="{FF2B5EF4-FFF2-40B4-BE49-F238E27FC236}">
                    <a16:creationId xmlns:a16="http://schemas.microsoft.com/office/drawing/2014/main" id="{807C061B-A62F-47F8-BFE6-C1126A39B267}"/>
                  </a:ext>
                </a:extLst>
              </p:cNvPr>
              <p:cNvSpPr txBox="1"/>
              <p:nvPr/>
            </p:nvSpPr>
            <p:spPr>
              <a:xfrm>
                <a:off x="2590689" y="4923085"/>
                <a:ext cx="492443"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協力</a:t>
                </a:r>
              </a:p>
            </p:txBody>
          </p:sp>
          <p:sp>
            <p:nvSpPr>
              <p:cNvPr id="66" name="テキスト ボックス 65">
                <a:extLst>
                  <a:ext uri="{FF2B5EF4-FFF2-40B4-BE49-F238E27FC236}">
                    <a16:creationId xmlns:a16="http://schemas.microsoft.com/office/drawing/2014/main" id="{C1B06F12-7307-4B75-B2A6-F30BC17D6600}"/>
                  </a:ext>
                </a:extLst>
              </p:cNvPr>
              <p:cNvSpPr txBox="1"/>
              <p:nvPr/>
            </p:nvSpPr>
            <p:spPr>
              <a:xfrm>
                <a:off x="3230992" y="4923085"/>
                <a:ext cx="492443"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競争</a:t>
                </a:r>
              </a:p>
            </p:txBody>
          </p:sp>
          <p:sp>
            <p:nvSpPr>
              <p:cNvPr id="67" name="テキスト ボックス 66">
                <a:extLst>
                  <a:ext uri="{FF2B5EF4-FFF2-40B4-BE49-F238E27FC236}">
                    <a16:creationId xmlns:a16="http://schemas.microsoft.com/office/drawing/2014/main" id="{E6DB7303-AD89-4169-B35E-F1237FE80BDF}"/>
                  </a:ext>
                </a:extLst>
              </p:cNvPr>
              <p:cNvSpPr txBox="1"/>
              <p:nvPr/>
            </p:nvSpPr>
            <p:spPr>
              <a:xfrm>
                <a:off x="1928003" y="5231677"/>
                <a:ext cx="1842171"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ゲーミフィケーション介入群</a:t>
                </a:r>
              </a:p>
            </p:txBody>
          </p:sp>
          <p:cxnSp>
            <p:nvCxnSpPr>
              <p:cNvPr id="68" name="直線コネクタ 67">
                <a:extLst>
                  <a:ext uri="{FF2B5EF4-FFF2-40B4-BE49-F238E27FC236}">
                    <a16:creationId xmlns:a16="http://schemas.microsoft.com/office/drawing/2014/main" id="{56F6F8F7-774E-4C4C-AC16-EFBC7E6C4A02}"/>
                  </a:ext>
                </a:extLst>
              </p:cNvPr>
              <p:cNvCxnSpPr>
                <a:cxnSpLocks/>
              </p:cNvCxnSpPr>
              <p:nvPr/>
            </p:nvCxnSpPr>
            <p:spPr>
              <a:xfrm>
                <a:off x="1928003" y="5215246"/>
                <a:ext cx="17954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9" name="グループ化 68">
              <a:extLst>
                <a:ext uri="{FF2B5EF4-FFF2-40B4-BE49-F238E27FC236}">
                  <a16:creationId xmlns:a16="http://schemas.microsoft.com/office/drawing/2014/main" id="{3F28764F-C961-4EE5-9DEA-882661D36E21}"/>
                </a:ext>
              </a:extLst>
            </p:cNvPr>
            <p:cNvGrpSpPr/>
            <p:nvPr/>
          </p:nvGrpSpPr>
          <p:grpSpPr>
            <a:xfrm>
              <a:off x="5343734" y="4886798"/>
              <a:ext cx="2574284" cy="585591"/>
              <a:chOff x="1195890" y="4923085"/>
              <a:chExt cx="2574284" cy="585591"/>
            </a:xfrm>
          </p:grpSpPr>
          <p:sp>
            <p:nvSpPr>
              <p:cNvPr id="70" name="テキスト ボックス 69">
                <a:extLst>
                  <a:ext uri="{FF2B5EF4-FFF2-40B4-BE49-F238E27FC236}">
                    <a16:creationId xmlns:a16="http://schemas.microsoft.com/office/drawing/2014/main" id="{2AAF1107-96AC-4555-A79D-571A8CE8F8B3}"/>
                  </a:ext>
                </a:extLst>
              </p:cNvPr>
              <p:cNvSpPr txBox="1"/>
              <p:nvPr/>
            </p:nvSpPr>
            <p:spPr>
              <a:xfrm>
                <a:off x="1195890" y="5065906"/>
                <a:ext cx="646331"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対照群</a:t>
                </a:r>
              </a:p>
            </p:txBody>
          </p:sp>
          <p:sp>
            <p:nvSpPr>
              <p:cNvPr id="71" name="テキスト ボックス 70">
                <a:extLst>
                  <a:ext uri="{FF2B5EF4-FFF2-40B4-BE49-F238E27FC236}">
                    <a16:creationId xmlns:a16="http://schemas.microsoft.com/office/drawing/2014/main" id="{4C9D8EE9-F409-41AE-8CD7-C3FD6D0618EC}"/>
                  </a:ext>
                </a:extLst>
              </p:cNvPr>
              <p:cNvSpPr txBox="1"/>
              <p:nvPr/>
            </p:nvSpPr>
            <p:spPr>
              <a:xfrm>
                <a:off x="1909464" y="4934845"/>
                <a:ext cx="492443"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支援</a:t>
                </a:r>
              </a:p>
            </p:txBody>
          </p:sp>
          <p:sp>
            <p:nvSpPr>
              <p:cNvPr id="72" name="テキスト ボックス 71">
                <a:extLst>
                  <a:ext uri="{FF2B5EF4-FFF2-40B4-BE49-F238E27FC236}">
                    <a16:creationId xmlns:a16="http://schemas.microsoft.com/office/drawing/2014/main" id="{CF320567-B49E-4169-BC47-2C7B145B4ECF}"/>
                  </a:ext>
                </a:extLst>
              </p:cNvPr>
              <p:cNvSpPr txBox="1"/>
              <p:nvPr/>
            </p:nvSpPr>
            <p:spPr>
              <a:xfrm>
                <a:off x="2590689" y="4923085"/>
                <a:ext cx="492443"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協力</a:t>
                </a:r>
              </a:p>
            </p:txBody>
          </p:sp>
          <p:sp>
            <p:nvSpPr>
              <p:cNvPr id="73" name="テキスト ボックス 72">
                <a:extLst>
                  <a:ext uri="{FF2B5EF4-FFF2-40B4-BE49-F238E27FC236}">
                    <a16:creationId xmlns:a16="http://schemas.microsoft.com/office/drawing/2014/main" id="{77FCC305-524D-4112-98ED-C6F6164C1337}"/>
                  </a:ext>
                </a:extLst>
              </p:cNvPr>
              <p:cNvSpPr txBox="1"/>
              <p:nvPr/>
            </p:nvSpPr>
            <p:spPr>
              <a:xfrm>
                <a:off x="3230992" y="4923085"/>
                <a:ext cx="492443"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競争</a:t>
                </a:r>
              </a:p>
            </p:txBody>
          </p:sp>
          <p:sp>
            <p:nvSpPr>
              <p:cNvPr id="74" name="テキスト ボックス 73">
                <a:extLst>
                  <a:ext uri="{FF2B5EF4-FFF2-40B4-BE49-F238E27FC236}">
                    <a16:creationId xmlns:a16="http://schemas.microsoft.com/office/drawing/2014/main" id="{E905613A-623C-4522-98DC-FD4D43546257}"/>
                  </a:ext>
                </a:extLst>
              </p:cNvPr>
              <p:cNvSpPr txBox="1"/>
              <p:nvPr/>
            </p:nvSpPr>
            <p:spPr>
              <a:xfrm>
                <a:off x="1928003" y="5231677"/>
                <a:ext cx="1842171"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ゲーミフィケーション介入群</a:t>
                </a:r>
              </a:p>
            </p:txBody>
          </p:sp>
          <p:cxnSp>
            <p:nvCxnSpPr>
              <p:cNvPr id="75" name="直線コネクタ 74">
                <a:extLst>
                  <a:ext uri="{FF2B5EF4-FFF2-40B4-BE49-F238E27FC236}">
                    <a16:creationId xmlns:a16="http://schemas.microsoft.com/office/drawing/2014/main" id="{440D13DA-73D2-43F2-9F5D-FF842EC94033}"/>
                  </a:ext>
                </a:extLst>
              </p:cNvPr>
              <p:cNvCxnSpPr>
                <a:cxnSpLocks/>
              </p:cNvCxnSpPr>
              <p:nvPr/>
            </p:nvCxnSpPr>
            <p:spPr>
              <a:xfrm>
                <a:off x="1928003" y="5215246"/>
                <a:ext cx="17954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6" name="テキスト ボックス 75">
              <a:extLst>
                <a:ext uri="{FF2B5EF4-FFF2-40B4-BE49-F238E27FC236}">
                  <a16:creationId xmlns:a16="http://schemas.microsoft.com/office/drawing/2014/main" id="{77208527-2693-440D-B4DF-53A4B94A6046}"/>
                </a:ext>
              </a:extLst>
            </p:cNvPr>
            <p:cNvSpPr txBox="1"/>
            <p:nvPr/>
          </p:nvSpPr>
          <p:spPr>
            <a:xfrm>
              <a:off x="1802221" y="1086037"/>
              <a:ext cx="2595996" cy="276999"/>
            </a:xfrm>
            <a:prstGeom prst="rect">
              <a:avLst/>
            </a:prstGeom>
            <a:noFill/>
            <a:ln>
              <a:solidFill>
                <a:schemeClr val="tx1"/>
              </a:solidFill>
            </a:ln>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6</a:t>
              </a:r>
              <a:r>
                <a:rPr kumimoji="1" lang="ja-JP" altLang="en-US" sz="1200" b="1" dirty="0">
                  <a:latin typeface="Meiryo UI" panose="020B0604030504040204" pitchFamily="50" charset="-128"/>
                  <a:ea typeface="Meiryo UI" panose="020B0604030504040204" pitchFamily="50" charset="-128"/>
                </a:rPr>
                <a:t>カ月</a:t>
              </a:r>
            </a:p>
          </p:txBody>
        </p:sp>
        <p:sp>
          <p:nvSpPr>
            <p:cNvPr id="78" name="テキスト ボックス 77">
              <a:extLst>
                <a:ext uri="{FF2B5EF4-FFF2-40B4-BE49-F238E27FC236}">
                  <a16:creationId xmlns:a16="http://schemas.microsoft.com/office/drawing/2014/main" id="{B82E9D4A-2B99-4754-9BB9-0528734F206C}"/>
                </a:ext>
              </a:extLst>
            </p:cNvPr>
            <p:cNvSpPr txBox="1"/>
            <p:nvPr/>
          </p:nvSpPr>
          <p:spPr>
            <a:xfrm>
              <a:off x="5379121" y="1078154"/>
              <a:ext cx="2445117" cy="276999"/>
            </a:xfrm>
            <a:prstGeom prst="rect">
              <a:avLst/>
            </a:prstGeom>
            <a:noFill/>
            <a:ln>
              <a:solidFill>
                <a:schemeClr val="tx1"/>
              </a:solidFill>
            </a:ln>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12</a:t>
              </a:r>
              <a:r>
                <a:rPr kumimoji="1" lang="ja-JP" altLang="en-US" sz="1200" b="1" dirty="0">
                  <a:latin typeface="Meiryo UI" panose="020B0604030504040204" pitchFamily="50" charset="-128"/>
                  <a:ea typeface="Meiryo UI" panose="020B0604030504040204" pitchFamily="50" charset="-128"/>
                </a:rPr>
                <a:t>カ月</a:t>
              </a:r>
            </a:p>
          </p:txBody>
        </p:sp>
        <p:sp>
          <p:nvSpPr>
            <p:cNvPr id="83" name="テキスト ボックス 82">
              <a:extLst>
                <a:ext uri="{FF2B5EF4-FFF2-40B4-BE49-F238E27FC236}">
                  <a16:creationId xmlns:a16="http://schemas.microsoft.com/office/drawing/2014/main" id="{92D4DD72-3F14-4FEF-A436-9CC89319DE6C}"/>
                </a:ext>
              </a:extLst>
            </p:cNvPr>
            <p:cNvSpPr txBox="1"/>
            <p:nvPr/>
          </p:nvSpPr>
          <p:spPr>
            <a:xfrm>
              <a:off x="3705650" y="3232321"/>
              <a:ext cx="885520" cy="276999"/>
            </a:xfrm>
            <a:prstGeom prst="rect">
              <a:avLst/>
            </a:prstGeom>
            <a:noFill/>
            <a:ln>
              <a:noFill/>
            </a:ln>
          </p:spPr>
          <p:txBody>
            <a:bodyPr wrap="square" rtlCol="0">
              <a:spAutoFit/>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(1.6)</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grpSp>
      <p:sp>
        <p:nvSpPr>
          <p:cNvPr id="79" name="テキスト ボックス 78">
            <a:extLst>
              <a:ext uri="{FF2B5EF4-FFF2-40B4-BE49-F238E27FC236}">
                <a16:creationId xmlns:a16="http://schemas.microsoft.com/office/drawing/2014/main" id="{8A2A0726-265E-4A2B-8775-05F1ED68D0D5}"/>
              </a:ext>
            </a:extLst>
          </p:cNvPr>
          <p:cNvSpPr txBox="1"/>
          <p:nvPr/>
        </p:nvSpPr>
        <p:spPr>
          <a:xfrm>
            <a:off x="3225330" y="5578199"/>
            <a:ext cx="5537413" cy="256326"/>
          </a:xfrm>
          <a:prstGeom prst="rect">
            <a:avLst/>
          </a:prstGeom>
          <a:noFill/>
        </p:spPr>
        <p:txBody>
          <a:bodyPr wrap="square" rtlCol="0">
            <a:spAutoFit/>
          </a:bodyPr>
          <a:lstStyle/>
          <a:p>
            <a:pPr algn="r">
              <a:lnSpc>
                <a:spcPct val="120000"/>
              </a:lnSpc>
            </a:pPr>
            <a:r>
              <a:rPr kumimoji="1" lang="ja-JP" altLang="en-US" sz="1000" dirty="0">
                <a:latin typeface="Meiryo UI" panose="020B0604030504040204" pitchFamily="50" charset="-128"/>
                <a:ea typeface="Meiryo UI" panose="020B0604030504040204" pitchFamily="50" charset="-128"/>
              </a:rPr>
              <a:t>群間差</a:t>
            </a:r>
            <a:r>
              <a:rPr kumimoji="1" lang="en-US" altLang="ja-JP" sz="1000" dirty="0">
                <a:latin typeface="Meiryo UI" panose="020B0604030504040204" pitchFamily="50" charset="-128"/>
                <a:ea typeface="Meiryo UI" panose="020B0604030504040204" pitchFamily="50" charset="-128"/>
              </a:rPr>
              <a:t>[95% CI](vs. </a:t>
            </a:r>
            <a:r>
              <a:rPr kumimoji="1" lang="ja-JP" altLang="en-US" sz="1000" dirty="0">
                <a:latin typeface="Meiryo UI" panose="020B0604030504040204" pitchFamily="50" charset="-128"/>
                <a:ea typeface="Meiryo UI" panose="020B0604030504040204" pitchFamily="50" charset="-128"/>
              </a:rPr>
              <a:t>対照群</a:t>
            </a:r>
            <a:r>
              <a:rPr kumimoji="1" lang="en-US" altLang="ja-JP" sz="1000" dirty="0">
                <a:latin typeface="Meiryo UI" panose="020B0604030504040204" pitchFamily="50" charset="-128"/>
                <a:ea typeface="Meiryo UI" panose="020B0604030504040204" pitchFamily="50" charset="-128"/>
              </a:rPr>
              <a:t>, </a:t>
            </a:r>
            <a:r>
              <a:rPr kumimoji="1" lang="ja-JP" altLang="en-US" sz="1000" dirty="0">
                <a:latin typeface="Meiryo UI" panose="020B0604030504040204" pitchFamily="50" charset="-128"/>
                <a:ea typeface="Meiryo UI" panose="020B0604030504040204" pitchFamily="50" charset="-128"/>
              </a:rPr>
              <a:t>一般化混合効果モデル</a:t>
            </a: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＊ベースライン測定値、歴月、試験群で調整</a:t>
            </a:r>
          </a:p>
        </p:txBody>
      </p:sp>
    </p:spTree>
    <p:extLst>
      <p:ext uri="{BB962C8B-B14F-4D97-AF65-F5344CB8AC3E}">
        <p14:creationId xmlns:p14="http://schemas.microsoft.com/office/powerpoint/2010/main" val="328743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48400" y="216000"/>
            <a:ext cx="1808508"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Meiryo UI" panose="020B0604030504040204" pitchFamily="50" charset="-128"/>
                <a:ea typeface="Meiryo UI"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583200" y="1540942"/>
            <a:ext cx="7977600" cy="3416320"/>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過体重・肥満で血糖コントロール不良の</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型糖尿病患者を対象とした</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年間のランダム化比較試験の結果、社会的支援や競争を促すゲーミフィケーション介入は、対照群に比べて身体活動（</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日あたりの歩数）の有意な増加が認められたが、面識のない者同士が協力を促す介入では有意な増加は認められなかった。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buClr>
                <a:srgbClr val="D82B83"/>
              </a:buClr>
            </a:pP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ゲーミフィケーション介入群では体重と</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HbA1c</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がベースライン時から減少していたが、対照群に対する有意な差は認められなかった。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buClr>
                <a:srgbClr val="D82B83"/>
              </a:buClr>
            </a:pP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著者の考察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buClr>
                <a:srgbClr val="D82B83"/>
              </a:buClr>
            </a:pPr>
            <a:r>
              <a:rPr lang="ja-JP" altLang="en-US" kern="100" dirty="0">
                <a:solidFill>
                  <a:srgbClr val="D82B83"/>
                </a:solidFill>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ゲーミフィケーションは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型糖尿病患者の身体活動を増加させる有望なアプローチ</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であるが、体重減少や血糖コントロール改善を促進するためには他のアプローチと</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の併用が必要である。</a:t>
            </a:r>
            <a:endParaRPr lang="ja-JP"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C23C21CE-6D7A-42AE-ADC3-D19AB1246072}"/>
              </a:ext>
            </a:extLst>
          </p:cNvPr>
          <p:cNvSpPr txBox="1"/>
          <p:nvPr/>
        </p:nvSpPr>
        <p:spPr>
          <a:xfrm>
            <a:off x="2752437" y="6604084"/>
            <a:ext cx="6391564" cy="254044"/>
          </a:xfrm>
          <a:prstGeom prst="rect">
            <a:avLst/>
          </a:prstGeom>
          <a:noFill/>
        </p:spPr>
        <p:txBody>
          <a:bodyPr wrap="square" rtlCol="0">
            <a:spAutoFit/>
          </a:bodyPr>
          <a:lstStyle/>
          <a:p>
            <a:pPr algn="r" defTabSz="457189"/>
            <a:r>
              <a:rPr lang="pt-BR" altLang="ja-JP" sz="1051" dirty="0">
                <a:solidFill>
                  <a:prstClr val="black"/>
                </a:solidFill>
                <a:latin typeface="Meiryo UI" panose="020B0604030504040204" pitchFamily="50" charset="-128"/>
                <a:ea typeface="Meiryo UI" panose="020B0604030504040204" pitchFamily="50" charset="-128"/>
              </a:rPr>
              <a:t>Patel MS, et al. JAMA Netw Open 4(5): e2110255, 2021</a:t>
            </a:r>
          </a:p>
        </p:txBody>
      </p:sp>
    </p:spTree>
    <p:extLst>
      <p:ext uri="{BB962C8B-B14F-4D97-AF65-F5344CB8AC3E}">
        <p14:creationId xmlns:p14="http://schemas.microsoft.com/office/powerpoint/2010/main" val="261596382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841</TotalTime>
  <Words>2032</Words>
  <Application>Microsoft Office PowerPoint</Application>
  <PresentationFormat>画面に合わせる (4:3)</PresentationFormat>
  <Paragraphs>294</Paragraphs>
  <Slides>10</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10</vt:i4>
      </vt:variant>
    </vt:vector>
  </HeadingPairs>
  <TitlesOfParts>
    <vt:vector size="19" baseType="lpstr">
      <vt:lpstr>Meiryo UI</vt:lpstr>
      <vt:lpstr>メイリオ</vt:lpstr>
      <vt:lpstr>Arial</vt:lpstr>
      <vt:lpstr>Calibri</vt:lpstr>
      <vt:lpstr>Calibri Light</vt:lpstr>
      <vt:lpstr>Wingdings</vt:lpstr>
      <vt:lpstr>Office テーマ</vt:lpstr>
      <vt:lpstr>1_Office テーマ</vt:lpstr>
      <vt:lpstr>2_Office テーマ</vt:lpstr>
      <vt:lpstr>コントロール不良の成人糖尿病患者に対する 生活習慣改善に社会的インセンティブを伴う 行動デザインゲーミフィケーションが及ぼす影響 ：ランダム化比較試験</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コントロール不良の成人糖尿病患者に対する生活習慣改善に社会的インセンティブを伴う行動デザインゲーミフィケーションが及ぼす影響：ランダム化比較試験</dc:title>
  <dc:creator>KT</dc:creator>
  <cp:lastModifiedBy>谷波 正芳</cp:lastModifiedBy>
  <cp:revision>11</cp:revision>
  <dcterms:created xsi:type="dcterms:W3CDTF">2022-03-10T08:46:28Z</dcterms:created>
  <dcterms:modified xsi:type="dcterms:W3CDTF">2022-03-24T05:00:04Z</dcterms:modified>
</cp:coreProperties>
</file>