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 id="2147483696" r:id="rId3"/>
  </p:sldMasterIdLst>
  <p:sldIdLst>
    <p:sldId id="256" r:id="rId4"/>
    <p:sldId id="343" r:id="rId5"/>
    <p:sldId id="350" r:id="rId6"/>
    <p:sldId id="361" r:id="rId7"/>
    <p:sldId id="357" r:id="rId8"/>
    <p:sldId id="358" r:id="rId9"/>
    <p:sldId id="363" r:id="rId10"/>
    <p:sldId id="364" r:id="rId11"/>
    <p:sldId id="362" r:id="rId12"/>
    <p:sldId id="324" r:id="rId13"/>
    <p:sldId id="325" r:id="rId14"/>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B3CA9E3-19F7-1512-E5CC-FFC6945A62E8}" name="長谷川 園果" initials="長谷川" userId="S::hasegawa@cae.co.jp::e5aaa97d-4452-46f9-b915-3832ae2f0a6b"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D82B83"/>
    <a:srgbClr val="C3C4C4"/>
    <a:srgbClr val="91B08C"/>
    <a:srgbClr val="94A2C2"/>
    <a:srgbClr val="D0917C"/>
    <a:srgbClr val="E3EEF9"/>
    <a:srgbClr val="F4F9FD"/>
    <a:srgbClr val="549444"/>
    <a:srgbClr val="B19040"/>
    <a:srgbClr val="77BA6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F40F8CC-D25D-4A13-A2B1-2FECD25BFF75}" v="170" dt="2022-03-24T02:22:03.06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47" autoAdjust="0"/>
    <p:restoredTop sz="94660"/>
  </p:normalViewPr>
  <p:slideViewPr>
    <p:cSldViewPr snapToGrid="0">
      <p:cViewPr varScale="1">
        <p:scale>
          <a:sx n="85" d="100"/>
          <a:sy n="85" d="100"/>
        </p:scale>
        <p:origin x="1176"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ableStyles" Target="tableStyles.xml"/><Relationship Id="rId3" Type="http://schemas.openxmlformats.org/officeDocument/2006/relationships/slideMaster" Target="slideMasters/slideMaster3.xml"/><Relationship Id="rId21" Type="http://schemas.microsoft.com/office/2018/10/relationships/authors" Target="author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presProps" Target="presProps.xml"/><Relationship Id="rId10" Type="http://schemas.openxmlformats.org/officeDocument/2006/relationships/slide" Target="slides/slide7.xml"/><Relationship Id="rId19" Type="http://schemas.microsoft.com/office/2016/11/relationships/changesInfo" Target="changesInfos/changesInfo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小池 龍之" userId="f53a0154-d3a6-4995-a654-bafaeb40b6fd" providerId="ADAL" clId="{CF40F8CC-D25D-4A13-A2B1-2FECD25BFF75}"/>
    <pc:docChg chg="undo custSel modSld">
      <pc:chgData name="小池 龍之" userId="f53a0154-d3a6-4995-a654-bafaeb40b6fd" providerId="ADAL" clId="{CF40F8CC-D25D-4A13-A2B1-2FECD25BFF75}" dt="2022-03-24T03:26:28.101" v="1645" actId="207"/>
      <pc:docMkLst>
        <pc:docMk/>
      </pc:docMkLst>
      <pc:sldChg chg="addSp modSp mod">
        <pc:chgData name="小池 龍之" userId="f53a0154-d3a6-4995-a654-bafaeb40b6fd" providerId="ADAL" clId="{CF40F8CC-D25D-4A13-A2B1-2FECD25BFF75}" dt="2022-03-24T02:22:03.062" v="1644"/>
        <pc:sldMkLst>
          <pc:docMk/>
          <pc:sldMk cId="3608622047" sldId="256"/>
        </pc:sldMkLst>
        <pc:spChg chg="mod">
          <ac:chgData name="小池 龍之" userId="f53a0154-d3a6-4995-a654-bafaeb40b6fd" providerId="ADAL" clId="{CF40F8CC-D25D-4A13-A2B1-2FECD25BFF75}" dt="2022-03-24T00:57:08.874" v="8" actId="1076"/>
          <ac:spMkLst>
            <pc:docMk/>
            <pc:sldMk cId="3608622047" sldId="256"/>
            <ac:spMk id="2" creationId="{5D8BA1CB-2CB1-491B-806F-875EDFD3F354}"/>
          </ac:spMkLst>
        </pc:spChg>
        <pc:spChg chg="mod">
          <ac:chgData name="小池 龍之" userId="f53a0154-d3a6-4995-a654-bafaeb40b6fd" providerId="ADAL" clId="{CF40F8CC-D25D-4A13-A2B1-2FECD25BFF75}" dt="2022-03-24T00:57:16.297" v="9" actId="1076"/>
          <ac:spMkLst>
            <pc:docMk/>
            <pc:sldMk cId="3608622047" sldId="256"/>
            <ac:spMk id="3" creationId="{881596AB-3EA9-46A9-BE92-86828330AF15}"/>
          </ac:spMkLst>
        </pc:spChg>
        <pc:spChg chg="mod">
          <ac:chgData name="小池 龍之" userId="f53a0154-d3a6-4995-a654-bafaeb40b6fd" providerId="ADAL" clId="{CF40F8CC-D25D-4A13-A2B1-2FECD25BFF75}" dt="2022-03-24T00:56:44.810" v="6" actId="1076"/>
          <ac:spMkLst>
            <pc:docMk/>
            <pc:sldMk cId="3608622047" sldId="256"/>
            <ac:spMk id="5" creationId="{C23A43D2-02ED-4567-B7E1-199973E9AAE1}"/>
          </ac:spMkLst>
        </pc:spChg>
        <pc:spChg chg="add mod">
          <ac:chgData name="小池 龍之" userId="f53a0154-d3a6-4995-a654-bafaeb40b6fd" providerId="ADAL" clId="{CF40F8CC-D25D-4A13-A2B1-2FECD25BFF75}" dt="2022-03-24T02:22:03.062" v="1644"/>
          <ac:spMkLst>
            <pc:docMk/>
            <pc:sldMk cId="3608622047" sldId="256"/>
            <ac:spMk id="6" creationId="{92E9E278-B3F8-4EAE-8321-5E8103D084A9}"/>
          </ac:spMkLst>
        </pc:spChg>
      </pc:sldChg>
      <pc:sldChg chg="addSp delSp modSp mod">
        <pc:chgData name="小池 龍之" userId="f53a0154-d3a6-4995-a654-bafaeb40b6fd" providerId="ADAL" clId="{CF40F8CC-D25D-4A13-A2B1-2FECD25BFF75}" dt="2022-03-24T01:46:56.747" v="1606" actId="1076"/>
        <pc:sldMkLst>
          <pc:docMk/>
          <pc:sldMk cId="2615963827" sldId="324"/>
        </pc:sldMkLst>
        <pc:spChg chg="add mod">
          <ac:chgData name="小池 龍之" userId="f53a0154-d3a6-4995-a654-bafaeb40b6fd" providerId="ADAL" clId="{CF40F8CC-D25D-4A13-A2B1-2FECD25BFF75}" dt="2022-03-24T01:01:29.501" v="66"/>
          <ac:spMkLst>
            <pc:docMk/>
            <pc:sldMk cId="2615963827" sldId="324"/>
            <ac:spMk id="5" creationId="{9BCA3823-87E3-4533-B6E7-C680B3198510}"/>
          </ac:spMkLst>
        </pc:spChg>
        <pc:spChg chg="del">
          <ac:chgData name="小池 龍之" userId="f53a0154-d3a6-4995-a654-bafaeb40b6fd" providerId="ADAL" clId="{CF40F8CC-D25D-4A13-A2B1-2FECD25BFF75}" dt="2022-03-24T01:01:11.593" v="57" actId="478"/>
          <ac:spMkLst>
            <pc:docMk/>
            <pc:sldMk cId="2615963827" sldId="324"/>
            <ac:spMk id="6" creationId="{43078FD1-371B-441B-8721-CA56FD5D2C8B}"/>
          </ac:spMkLst>
        </pc:spChg>
        <pc:spChg chg="mod">
          <ac:chgData name="小池 龍之" userId="f53a0154-d3a6-4995-a654-bafaeb40b6fd" providerId="ADAL" clId="{CF40F8CC-D25D-4A13-A2B1-2FECD25BFF75}" dt="2022-03-24T01:46:56.747" v="1606" actId="1076"/>
          <ac:spMkLst>
            <pc:docMk/>
            <pc:sldMk cId="2615963827" sldId="324"/>
            <ac:spMk id="8" creationId="{A95AB634-C85A-4907-ADF6-22BC6BA25034}"/>
          </ac:spMkLst>
        </pc:spChg>
        <pc:spChg chg="mod">
          <ac:chgData name="小池 龍之" userId="f53a0154-d3a6-4995-a654-bafaeb40b6fd" providerId="ADAL" clId="{CF40F8CC-D25D-4A13-A2B1-2FECD25BFF75}" dt="2022-03-24T01:43:48.359" v="1579" actId="20577"/>
          <ac:spMkLst>
            <pc:docMk/>
            <pc:sldMk cId="2615963827" sldId="324"/>
            <ac:spMk id="13" creationId="{D242EC18-1AA3-4565-9648-AFECB2513206}"/>
          </ac:spMkLst>
        </pc:spChg>
      </pc:sldChg>
      <pc:sldChg chg="addSp delSp modSp mod">
        <pc:chgData name="小池 龍之" userId="f53a0154-d3a6-4995-a654-bafaeb40b6fd" providerId="ADAL" clId="{CF40F8CC-D25D-4A13-A2B1-2FECD25BFF75}" dt="2022-03-24T01:47:16.137" v="1610" actId="2711"/>
        <pc:sldMkLst>
          <pc:docMk/>
          <pc:sldMk cId="2406331514" sldId="325"/>
        </pc:sldMkLst>
        <pc:spChg chg="mod">
          <ac:chgData name="小池 龍之" userId="f53a0154-d3a6-4995-a654-bafaeb40b6fd" providerId="ADAL" clId="{CF40F8CC-D25D-4A13-A2B1-2FECD25BFF75}" dt="2022-03-24T01:47:16.137" v="1610" actId="2711"/>
          <ac:spMkLst>
            <pc:docMk/>
            <pc:sldMk cId="2406331514" sldId="325"/>
            <ac:spMk id="3" creationId="{E2B3D331-95DC-48CF-B524-C737C8D41398}"/>
          </ac:spMkLst>
        </pc:spChg>
        <pc:spChg chg="del">
          <ac:chgData name="小池 龍之" userId="f53a0154-d3a6-4995-a654-bafaeb40b6fd" providerId="ADAL" clId="{CF40F8CC-D25D-4A13-A2B1-2FECD25BFF75}" dt="2022-03-24T01:01:14.833" v="58" actId="478"/>
          <ac:spMkLst>
            <pc:docMk/>
            <pc:sldMk cId="2406331514" sldId="325"/>
            <ac:spMk id="5" creationId="{C04906CA-E0D2-4964-8B52-A443B41B80B0}"/>
          </ac:spMkLst>
        </pc:spChg>
        <pc:spChg chg="add mod">
          <ac:chgData name="小池 龍之" userId="f53a0154-d3a6-4995-a654-bafaeb40b6fd" providerId="ADAL" clId="{CF40F8CC-D25D-4A13-A2B1-2FECD25BFF75}" dt="2022-03-24T01:01:30.773" v="67"/>
          <ac:spMkLst>
            <pc:docMk/>
            <pc:sldMk cId="2406331514" sldId="325"/>
            <ac:spMk id="6" creationId="{684BC1FB-580B-4858-9198-2F7EE3ABCA53}"/>
          </ac:spMkLst>
        </pc:spChg>
        <pc:spChg chg="mod">
          <ac:chgData name="小池 龍之" userId="f53a0154-d3a6-4995-a654-bafaeb40b6fd" providerId="ADAL" clId="{CF40F8CC-D25D-4A13-A2B1-2FECD25BFF75}" dt="2022-03-24T01:44:14.834" v="1580" actId="2711"/>
          <ac:spMkLst>
            <pc:docMk/>
            <pc:sldMk cId="2406331514" sldId="325"/>
            <ac:spMk id="10" creationId="{7DBE60EE-A12A-4DBB-9B58-187B8CFD85BA}"/>
          </ac:spMkLst>
        </pc:spChg>
      </pc:sldChg>
      <pc:sldChg chg="modSp mod">
        <pc:chgData name="小池 龍之" userId="f53a0154-d3a6-4995-a654-bafaeb40b6fd" providerId="ADAL" clId="{CF40F8CC-D25D-4A13-A2B1-2FECD25BFF75}" dt="2022-03-24T03:26:28.101" v="1645" actId="207"/>
        <pc:sldMkLst>
          <pc:docMk/>
          <pc:sldMk cId="737428632" sldId="343"/>
        </pc:sldMkLst>
        <pc:spChg chg="mod">
          <ac:chgData name="小池 龍之" userId="f53a0154-d3a6-4995-a654-bafaeb40b6fd" providerId="ADAL" clId="{CF40F8CC-D25D-4A13-A2B1-2FECD25BFF75}" dt="2022-03-24T01:45:29.645" v="1583" actId="1076"/>
          <ac:spMkLst>
            <pc:docMk/>
            <pc:sldMk cId="737428632" sldId="343"/>
            <ac:spMk id="8" creationId="{A95AB634-C85A-4907-ADF6-22BC6BA25034}"/>
          </ac:spMkLst>
        </pc:spChg>
        <pc:spChg chg="mod">
          <ac:chgData name="小池 龍之" userId="f53a0154-d3a6-4995-a654-bafaeb40b6fd" providerId="ADAL" clId="{CF40F8CC-D25D-4A13-A2B1-2FECD25BFF75}" dt="2022-03-24T01:00:47.733" v="49" actId="553"/>
          <ac:spMkLst>
            <pc:docMk/>
            <pc:sldMk cId="737428632" sldId="343"/>
            <ac:spMk id="16" creationId="{EE7D724B-AC2F-48F7-93D9-AE760D010C2C}"/>
          </ac:spMkLst>
        </pc:spChg>
        <pc:spChg chg="mod">
          <ac:chgData name="小池 龍之" userId="f53a0154-d3a6-4995-a654-bafaeb40b6fd" providerId="ADAL" clId="{CF40F8CC-D25D-4A13-A2B1-2FECD25BFF75}" dt="2022-03-24T03:26:28.101" v="1645" actId="207"/>
          <ac:spMkLst>
            <pc:docMk/>
            <pc:sldMk cId="737428632" sldId="343"/>
            <ac:spMk id="23" creationId="{CA1FD072-8552-4CC8-8778-884905FC38D0}"/>
          </ac:spMkLst>
        </pc:spChg>
        <pc:grpChg chg="mod">
          <ac:chgData name="小池 龍之" userId="f53a0154-d3a6-4995-a654-bafaeb40b6fd" providerId="ADAL" clId="{CF40F8CC-D25D-4A13-A2B1-2FECD25BFF75}" dt="2022-03-24T00:59:16.590" v="45" actId="1035"/>
          <ac:grpSpMkLst>
            <pc:docMk/>
            <pc:sldMk cId="737428632" sldId="343"/>
            <ac:grpSpMk id="11" creationId="{D9213B8A-908F-4491-881E-D31CA286C53A}"/>
          </ac:grpSpMkLst>
        </pc:grpChg>
      </pc:sldChg>
      <pc:sldChg chg="addSp delSp modSp mod">
        <pc:chgData name="小池 龍之" userId="f53a0154-d3a6-4995-a654-bafaeb40b6fd" providerId="ADAL" clId="{CF40F8CC-D25D-4A13-A2B1-2FECD25BFF75}" dt="2022-03-24T01:45:36.722" v="1585"/>
        <pc:sldMkLst>
          <pc:docMk/>
          <pc:sldMk cId="4138736688" sldId="350"/>
        </pc:sldMkLst>
        <pc:spChg chg="del">
          <ac:chgData name="小池 龍之" userId="f53a0154-d3a6-4995-a654-bafaeb40b6fd" providerId="ADAL" clId="{CF40F8CC-D25D-4A13-A2B1-2FECD25BFF75}" dt="2022-03-24T01:45:35.971" v="1584" actId="478"/>
          <ac:spMkLst>
            <pc:docMk/>
            <pc:sldMk cId="4138736688" sldId="350"/>
            <ac:spMk id="8" creationId="{A95AB634-C85A-4907-ADF6-22BC6BA25034}"/>
          </ac:spMkLst>
        </pc:spChg>
        <pc:spChg chg="add mod">
          <ac:chgData name="小池 龍之" userId="f53a0154-d3a6-4995-a654-bafaeb40b6fd" providerId="ADAL" clId="{CF40F8CC-D25D-4A13-A2B1-2FECD25BFF75}" dt="2022-03-24T01:01:21.024" v="59"/>
          <ac:spMkLst>
            <pc:docMk/>
            <pc:sldMk cId="4138736688" sldId="350"/>
            <ac:spMk id="9" creationId="{522F500A-8BE0-4DA5-8F23-B76023D67921}"/>
          </ac:spMkLst>
        </pc:spChg>
        <pc:spChg chg="del">
          <ac:chgData name="小池 龍之" userId="f53a0154-d3a6-4995-a654-bafaeb40b6fd" providerId="ADAL" clId="{CF40F8CC-D25D-4A13-A2B1-2FECD25BFF75}" dt="2022-03-24T01:00:52.035" v="50" actId="478"/>
          <ac:spMkLst>
            <pc:docMk/>
            <pc:sldMk cId="4138736688" sldId="350"/>
            <ac:spMk id="10" creationId="{3461CEB4-E2E5-4B85-B4D6-1A8ED0E95FD1}"/>
          </ac:spMkLst>
        </pc:spChg>
        <pc:spChg chg="add mod">
          <ac:chgData name="小池 龍之" userId="f53a0154-d3a6-4995-a654-bafaeb40b6fd" providerId="ADAL" clId="{CF40F8CC-D25D-4A13-A2B1-2FECD25BFF75}" dt="2022-03-24T01:45:36.722" v="1585"/>
          <ac:spMkLst>
            <pc:docMk/>
            <pc:sldMk cId="4138736688" sldId="350"/>
            <ac:spMk id="12" creationId="{514A6B2D-D4CE-4487-B9BB-01D0EA80337B}"/>
          </ac:spMkLst>
        </pc:spChg>
        <pc:spChg chg="mod">
          <ac:chgData name="小池 龍之" userId="f53a0154-d3a6-4995-a654-bafaeb40b6fd" providerId="ADAL" clId="{CF40F8CC-D25D-4A13-A2B1-2FECD25BFF75}" dt="2022-03-24T01:00:06.169" v="46" actId="6549"/>
          <ac:spMkLst>
            <pc:docMk/>
            <pc:sldMk cId="4138736688" sldId="350"/>
            <ac:spMk id="23" creationId="{CA1FD072-8552-4CC8-8778-884905FC38D0}"/>
          </ac:spMkLst>
        </pc:spChg>
      </pc:sldChg>
      <pc:sldChg chg="addSp delSp modSp mod">
        <pc:chgData name="小池 龍之" userId="f53a0154-d3a6-4995-a654-bafaeb40b6fd" providerId="ADAL" clId="{CF40F8CC-D25D-4A13-A2B1-2FECD25BFF75}" dt="2022-03-24T01:46:03.050" v="1592" actId="1035"/>
        <pc:sldMkLst>
          <pc:docMk/>
          <pc:sldMk cId="1641491109" sldId="357"/>
        </pc:sldMkLst>
        <pc:spChg chg="mod">
          <ac:chgData name="小池 龍之" userId="f53a0154-d3a6-4995-a654-bafaeb40b6fd" providerId="ADAL" clId="{CF40F8CC-D25D-4A13-A2B1-2FECD25BFF75}" dt="2022-03-24T01:05:11.717" v="122" actId="1076"/>
          <ac:spMkLst>
            <pc:docMk/>
            <pc:sldMk cId="1641491109" sldId="357"/>
            <ac:spMk id="9" creationId="{517D5FCE-4777-4D5D-AB3E-FD7DB71D892D}"/>
          </ac:spMkLst>
        </pc:spChg>
        <pc:spChg chg="add mod">
          <ac:chgData name="小池 龍之" userId="f53a0154-d3a6-4995-a654-bafaeb40b6fd" providerId="ADAL" clId="{CF40F8CC-D25D-4A13-A2B1-2FECD25BFF75}" dt="2022-03-24T01:01:23.717" v="61"/>
          <ac:spMkLst>
            <pc:docMk/>
            <pc:sldMk cId="1641491109" sldId="357"/>
            <ac:spMk id="10" creationId="{1DA01E56-470F-411E-9951-02E43F4BF513}"/>
          </ac:spMkLst>
        </pc:spChg>
        <pc:spChg chg="del">
          <ac:chgData name="小池 龍之" userId="f53a0154-d3a6-4995-a654-bafaeb40b6fd" providerId="ADAL" clId="{CF40F8CC-D25D-4A13-A2B1-2FECD25BFF75}" dt="2022-03-24T01:00:57" v="52" actId="478"/>
          <ac:spMkLst>
            <pc:docMk/>
            <pc:sldMk cId="1641491109" sldId="357"/>
            <ac:spMk id="13" creationId="{15BD7B06-A94C-44B3-AB84-3FE46C026CF4}"/>
          </ac:spMkLst>
        </pc:spChg>
        <pc:spChg chg="mod">
          <ac:chgData name="小池 龍之" userId="f53a0154-d3a6-4995-a654-bafaeb40b6fd" providerId="ADAL" clId="{CF40F8CC-D25D-4A13-A2B1-2FECD25BFF75}" dt="2022-03-24T01:46:03.050" v="1592" actId="1035"/>
          <ac:spMkLst>
            <pc:docMk/>
            <pc:sldMk cId="1641491109" sldId="357"/>
            <ac:spMk id="38" creationId="{E43326BC-A609-4386-99BE-A68AA531A3B1}"/>
          </ac:spMkLst>
        </pc:spChg>
        <pc:graphicFrameChg chg="mod modGraphic">
          <ac:chgData name="小池 龍之" userId="f53a0154-d3a6-4995-a654-bafaeb40b6fd" providerId="ADAL" clId="{CF40F8CC-D25D-4A13-A2B1-2FECD25BFF75}" dt="2022-03-24T01:05:07.680" v="121" actId="14100"/>
          <ac:graphicFrameMkLst>
            <pc:docMk/>
            <pc:sldMk cId="1641491109" sldId="357"/>
            <ac:graphicFrameMk id="7" creationId="{05F8BED7-CB20-408E-B2F7-3C1DEE31B0E9}"/>
          </ac:graphicFrameMkLst>
        </pc:graphicFrameChg>
        <pc:graphicFrameChg chg="mod modGraphic">
          <ac:chgData name="小池 龍之" userId="f53a0154-d3a6-4995-a654-bafaeb40b6fd" providerId="ADAL" clId="{CF40F8CC-D25D-4A13-A2B1-2FECD25BFF75}" dt="2022-03-24T01:05:07.680" v="121" actId="14100"/>
          <ac:graphicFrameMkLst>
            <pc:docMk/>
            <pc:sldMk cId="1641491109" sldId="357"/>
            <ac:graphicFrameMk id="8" creationId="{1BDEE780-D98C-4240-9DE1-7F28C2FB097D}"/>
          </ac:graphicFrameMkLst>
        </pc:graphicFrameChg>
      </pc:sldChg>
      <pc:sldChg chg="addSp delSp modSp mod">
        <pc:chgData name="小池 龍之" userId="f53a0154-d3a6-4995-a654-bafaeb40b6fd" providerId="ADAL" clId="{CF40F8CC-D25D-4A13-A2B1-2FECD25BFF75}" dt="2022-03-24T01:46:15.009" v="1596" actId="1076"/>
        <pc:sldMkLst>
          <pc:docMk/>
          <pc:sldMk cId="2769964323" sldId="358"/>
        </pc:sldMkLst>
        <pc:spChg chg="del">
          <ac:chgData name="小池 龍之" userId="f53a0154-d3a6-4995-a654-bafaeb40b6fd" providerId="ADAL" clId="{CF40F8CC-D25D-4A13-A2B1-2FECD25BFF75}" dt="2022-03-24T01:01:00.174" v="53" actId="478"/>
          <ac:spMkLst>
            <pc:docMk/>
            <pc:sldMk cId="2769964323" sldId="358"/>
            <ac:spMk id="17" creationId="{88B089F4-0F62-4E27-BFC3-8915B351B718}"/>
          </ac:spMkLst>
        </pc:spChg>
        <pc:spChg chg="add mod">
          <ac:chgData name="小池 龍之" userId="f53a0154-d3a6-4995-a654-bafaeb40b6fd" providerId="ADAL" clId="{CF40F8CC-D25D-4A13-A2B1-2FECD25BFF75}" dt="2022-03-24T01:01:25" v="62"/>
          <ac:spMkLst>
            <pc:docMk/>
            <pc:sldMk cId="2769964323" sldId="358"/>
            <ac:spMk id="18" creationId="{50486F3B-34CE-4DB5-9477-80C888F70902}"/>
          </ac:spMkLst>
        </pc:spChg>
        <pc:spChg chg="mod">
          <ac:chgData name="小池 龍之" userId="f53a0154-d3a6-4995-a654-bafaeb40b6fd" providerId="ADAL" clId="{CF40F8CC-D25D-4A13-A2B1-2FECD25BFF75}" dt="2022-03-24T01:37:40.765" v="1378" actId="1076"/>
          <ac:spMkLst>
            <pc:docMk/>
            <pc:sldMk cId="2769964323" sldId="358"/>
            <ac:spMk id="19" creationId="{2198E83B-ECB6-4E3A-902E-FD2AB1555799}"/>
          </ac:spMkLst>
        </pc:spChg>
        <pc:spChg chg="mod">
          <ac:chgData name="小池 龍之" userId="f53a0154-d3a6-4995-a654-bafaeb40b6fd" providerId="ADAL" clId="{CF40F8CC-D25D-4A13-A2B1-2FECD25BFF75}" dt="2022-03-24T01:35:29.405" v="1351" actId="164"/>
          <ac:spMkLst>
            <pc:docMk/>
            <pc:sldMk cId="2769964323" sldId="358"/>
            <ac:spMk id="20" creationId="{43E975CF-1703-4E75-9FA1-4F7DE3F5E211}"/>
          </ac:spMkLst>
        </pc:spChg>
        <pc:spChg chg="mod">
          <ac:chgData name="小池 龍之" userId="f53a0154-d3a6-4995-a654-bafaeb40b6fd" providerId="ADAL" clId="{CF40F8CC-D25D-4A13-A2B1-2FECD25BFF75}" dt="2022-03-24T01:35:43.327" v="1354" actId="1076"/>
          <ac:spMkLst>
            <pc:docMk/>
            <pc:sldMk cId="2769964323" sldId="358"/>
            <ac:spMk id="21" creationId="{DDD909BC-34D3-46E3-B320-2728887E03B9}"/>
          </ac:spMkLst>
        </pc:spChg>
        <pc:spChg chg="mod">
          <ac:chgData name="小池 龍之" userId="f53a0154-d3a6-4995-a654-bafaeb40b6fd" providerId="ADAL" clId="{CF40F8CC-D25D-4A13-A2B1-2FECD25BFF75}" dt="2022-03-24T01:46:15.009" v="1596" actId="1076"/>
          <ac:spMkLst>
            <pc:docMk/>
            <pc:sldMk cId="2769964323" sldId="358"/>
            <ac:spMk id="62" creationId="{3DDAF687-F651-445B-8E7D-8858D398D1EB}"/>
          </ac:spMkLst>
        </pc:spChg>
        <pc:grpChg chg="add mod">
          <ac:chgData name="小池 龍之" userId="f53a0154-d3a6-4995-a654-bafaeb40b6fd" providerId="ADAL" clId="{CF40F8CC-D25D-4A13-A2B1-2FECD25BFF75}" dt="2022-03-24T01:35:48.759" v="1356" actId="1076"/>
          <ac:grpSpMkLst>
            <pc:docMk/>
            <pc:sldMk cId="2769964323" sldId="358"/>
            <ac:grpSpMk id="8" creationId="{E9C49D45-F141-4409-A391-C8F4310BFE99}"/>
          </ac:grpSpMkLst>
        </pc:grpChg>
        <pc:graphicFrameChg chg="mod">
          <ac:chgData name="小池 龍之" userId="f53a0154-d3a6-4995-a654-bafaeb40b6fd" providerId="ADAL" clId="{CF40F8CC-D25D-4A13-A2B1-2FECD25BFF75}" dt="2022-03-24T01:36:42.449" v="1369" actId="1076"/>
          <ac:graphicFrameMkLst>
            <pc:docMk/>
            <pc:sldMk cId="2769964323" sldId="358"/>
            <ac:graphicFrameMk id="5" creationId="{343938EC-E2A8-4EEB-9E58-A1C1B7BD64A3}"/>
          </ac:graphicFrameMkLst>
        </pc:graphicFrameChg>
        <pc:picChg chg="add del mod ord modCrop">
          <ac:chgData name="小池 龍之" userId="f53a0154-d3a6-4995-a654-bafaeb40b6fd" providerId="ADAL" clId="{CF40F8CC-D25D-4A13-A2B1-2FECD25BFF75}" dt="2022-03-24T01:16:53.271" v="723" actId="478"/>
          <ac:picMkLst>
            <pc:docMk/>
            <pc:sldMk cId="2769964323" sldId="358"/>
            <ac:picMk id="4" creationId="{770CE2CF-FF2D-47F6-91A6-DC04045EE472}"/>
          </ac:picMkLst>
        </pc:picChg>
        <pc:cxnChg chg="del">
          <ac:chgData name="小池 龍之" userId="f53a0154-d3a6-4995-a654-bafaeb40b6fd" providerId="ADAL" clId="{CF40F8CC-D25D-4A13-A2B1-2FECD25BFF75}" dt="2022-03-24T01:13:41.821" v="405" actId="478"/>
          <ac:cxnSpMkLst>
            <pc:docMk/>
            <pc:sldMk cId="2769964323" sldId="358"/>
            <ac:cxnSpMk id="3" creationId="{1CFBBE2B-A5F4-4407-9E95-ADE1825E5413}"/>
          </ac:cxnSpMkLst>
        </pc:cxnChg>
        <pc:cxnChg chg="del">
          <ac:chgData name="小池 龍之" userId="f53a0154-d3a6-4995-a654-bafaeb40b6fd" providerId="ADAL" clId="{CF40F8CC-D25D-4A13-A2B1-2FECD25BFF75}" dt="2022-03-24T01:13:41.821" v="405" actId="478"/>
          <ac:cxnSpMkLst>
            <pc:docMk/>
            <pc:sldMk cId="2769964323" sldId="358"/>
            <ac:cxnSpMk id="6" creationId="{83D00CE2-A985-4289-AF88-71FDE3628A8F}"/>
          </ac:cxnSpMkLst>
        </pc:cxnChg>
        <pc:cxnChg chg="del">
          <ac:chgData name="小池 龍之" userId="f53a0154-d3a6-4995-a654-bafaeb40b6fd" providerId="ADAL" clId="{CF40F8CC-D25D-4A13-A2B1-2FECD25BFF75}" dt="2022-03-24T01:13:41.821" v="405" actId="478"/>
          <ac:cxnSpMkLst>
            <pc:docMk/>
            <pc:sldMk cId="2769964323" sldId="358"/>
            <ac:cxnSpMk id="7" creationId="{7B59AB1A-427A-454E-839F-A72511395F61}"/>
          </ac:cxnSpMkLst>
        </pc:cxnChg>
        <pc:cxnChg chg="del">
          <ac:chgData name="小池 龍之" userId="f53a0154-d3a6-4995-a654-bafaeb40b6fd" providerId="ADAL" clId="{CF40F8CC-D25D-4A13-A2B1-2FECD25BFF75}" dt="2022-03-24T01:13:41.821" v="405" actId="478"/>
          <ac:cxnSpMkLst>
            <pc:docMk/>
            <pc:sldMk cId="2769964323" sldId="358"/>
            <ac:cxnSpMk id="9" creationId="{215609D6-91C9-4658-897C-2822566FC990}"/>
          </ac:cxnSpMkLst>
        </pc:cxnChg>
        <pc:cxnChg chg="del">
          <ac:chgData name="小池 龍之" userId="f53a0154-d3a6-4995-a654-bafaeb40b6fd" providerId="ADAL" clId="{CF40F8CC-D25D-4A13-A2B1-2FECD25BFF75}" dt="2022-03-24T01:13:41.821" v="405" actId="478"/>
          <ac:cxnSpMkLst>
            <pc:docMk/>
            <pc:sldMk cId="2769964323" sldId="358"/>
            <ac:cxnSpMk id="14" creationId="{05B1677A-4BF4-413F-A572-3CAC5B8B3359}"/>
          </ac:cxnSpMkLst>
        </pc:cxnChg>
        <pc:cxnChg chg="del">
          <ac:chgData name="小池 龍之" userId="f53a0154-d3a6-4995-a654-bafaeb40b6fd" providerId="ADAL" clId="{CF40F8CC-D25D-4A13-A2B1-2FECD25BFF75}" dt="2022-03-24T01:13:41.821" v="405" actId="478"/>
          <ac:cxnSpMkLst>
            <pc:docMk/>
            <pc:sldMk cId="2769964323" sldId="358"/>
            <ac:cxnSpMk id="15" creationId="{6BCA70F7-C7FC-4FA6-AF49-4FC50C302C54}"/>
          </ac:cxnSpMkLst>
        </pc:cxnChg>
        <pc:cxnChg chg="del">
          <ac:chgData name="小池 龍之" userId="f53a0154-d3a6-4995-a654-bafaeb40b6fd" providerId="ADAL" clId="{CF40F8CC-D25D-4A13-A2B1-2FECD25BFF75}" dt="2022-03-24T01:13:41.821" v="405" actId="478"/>
          <ac:cxnSpMkLst>
            <pc:docMk/>
            <pc:sldMk cId="2769964323" sldId="358"/>
            <ac:cxnSpMk id="16" creationId="{5A6EA3AD-9A19-409A-BF74-F15FC3C37B00}"/>
          </ac:cxnSpMkLst>
        </pc:cxnChg>
        <pc:cxnChg chg="del">
          <ac:chgData name="小池 龍之" userId="f53a0154-d3a6-4995-a654-bafaeb40b6fd" providerId="ADAL" clId="{CF40F8CC-D25D-4A13-A2B1-2FECD25BFF75}" dt="2022-03-24T01:13:41.821" v="405" actId="478"/>
          <ac:cxnSpMkLst>
            <pc:docMk/>
            <pc:sldMk cId="2769964323" sldId="358"/>
            <ac:cxnSpMk id="74" creationId="{C887C260-7DDF-4B75-B615-ACF364DADC9E}"/>
          </ac:cxnSpMkLst>
        </pc:cxnChg>
      </pc:sldChg>
      <pc:sldChg chg="addSp delSp modSp mod">
        <pc:chgData name="小池 龍之" userId="f53a0154-d3a6-4995-a654-bafaeb40b6fd" providerId="ADAL" clId="{CF40F8CC-D25D-4A13-A2B1-2FECD25BFF75}" dt="2022-03-24T02:21:29.446" v="1643" actId="1038"/>
        <pc:sldMkLst>
          <pc:docMk/>
          <pc:sldMk cId="4063671723" sldId="361"/>
        </pc:sldMkLst>
        <pc:spChg chg="del">
          <ac:chgData name="小池 龍之" userId="f53a0154-d3a6-4995-a654-bafaeb40b6fd" providerId="ADAL" clId="{CF40F8CC-D25D-4A13-A2B1-2FECD25BFF75}" dt="2022-03-24T01:00:54.296" v="51" actId="478"/>
          <ac:spMkLst>
            <pc:docMk/>
            <pc:sldMk cId="4063671723" sldId="361"/>
            <ac:spMk id="6" creationId="{A2580276-C9E7-4199-B60F-7F21B31DE37F}"/>
          </ac:spMkLst>
        </pc:spChg>
        <pc:spChg chg="mod">
          <ac:chgData name="小池 龍之" userId="f53a0154-d3a6-4995-a654-bafaeb40b6fd" providerId="ADAL" clId="{CF40F8CC-D25D-4A13-A2B1-2FECD25BFF75}" dt="2022-03-24T01:45:48.388" v="1588" actId="1076"/>
          <ac:spMkLst>
            <pc:docMk/>
            <pc:sldMk cId="4063671723" sldId="361"/>
            <ac:spMk id="12" creationId="{485F76E6-1BAA-4881-BEBC-9EB4DD787074}"/>
          </ac:spMkLst>
        </pc:spChg>
        <pc:spChg chg="mod">
          <ac:chgData name="小池 龍之" userId="f53a0154-d3a6-4995-a654-bafaeb40b6fd" providerId="ADAL" clId="{CF40F8CC-D25D-4A13-A2B1-2FECD25BFF75}" dt="2022-03-24T02:21:25.994" v="1624" actId="164"/>
          <ac:spMkLst>
            <pc:docMk/>
            <pc:sldMk cId="4063671723" sldId="361"/>
            <ac:spMk id="18" creationId="{10D48813-AD94-4A11-9C3D-225C200B5DEB}"/>
          </ac:spMkLst>
        </pc:spChg>
        <pc:spChg chg="del mod">
          <ac:chgData name="小池 龍之" userId="f53a0154-d3a6-4995-a654-bafaeb40b6fd" providerId="ADAL" clId="{CF40F8CC-D25D-4A13-A2B1-2FECD25BFF75}" dt="2022-03-24T02:21:13.664" v="1620" actId="478"/>
          <ac:spMkLst>
            <pc:docMk/>
            <pc:sldMk cId="4063671723" sldId="361"/>
            <ac:spMk id="19" creationId="{4C9BE868-D3FA-4EDD-829A-DCC15C7308A0}"/>
          </ac:spMkLst>
        </pc:spChg>
        <pc:spChg chg="mod">
          <ac:chgData name="小池 龍之" userId="f53a0154-d3a6-4995-a654-bafaeb40b6fd" providerId="ADAL" clId="{CF40F8CC-D25D-4A13-A2B1-2FECD25BFF75}" dt="2022-03-24T02:21:25.994" v="1624" actId="164"/>
          <ac:spMkLst>
            <pc:docMk/>
            <pc:sldMk cId="4063671723" sldId="361"/>
            <ac:spMk id="20" creationId="{2206CE26-1A68-444D-B7E3-5CA5FAFC5DD5}"/>
          </ac:spMkLst>
        </pc:spChg>
        <pc:spChg chg="mod">
          <ac:chgData name="小池 龍之" userId="f53a0154-d3a6-4995-a654-bafaeb40b6fd" providerId="ADAL" clId="{CF40F8CC-D25D-4A13-A2B1-2FECD25BFF75}" dt="2022-03-24T01:02:16.657" v="68" actId="164"/>
          <ac:spMkLst>
            <pc:docMk/>
            <pc:sldMk cId="4063671723" sldId="361"/>
            <ac:spMk id="22" creationId="{93C1B046-ECE5-46E6-92EE-1634CE058022}"/>
          </ac:spMkLst>
        </pc:spChg>
        <pc:spChg chg="mod">
          <ac:chgData name="小池 龍之" userId="f53a0154-d3a6-4995-a654-bafaeb40b6fd" providerId="ADAL" clId="{CF40F8CC-D25D-4A13-A2B1-2FECD25BFF75}" dt="2022-03-24T01:02:16.657" v="68" actId="164"/>
          <ac:spMkLst>
            <pc:docMk/>
            <pc:sldMk cId="4063671723" sldId="361"/>
            <ac:spMk id="23" creationId="{EC7FB659-1925-482B-8104-320460050124}"/>
          </ac:spMkLst>
        </pc:spChg>
        <pc:spChg chg="mod">
          <ac:chgData name="小池 龍之" userId="f53a0154-d3a6-4995-a654-bafaeb40b6fd" providerId="ADAL" clId="{CF40F8CC-D25D-4A13-A2B1-2FECD25BFF75}" dt="2022-03-24T01:02:51.776" v="75" actId="1035"/>
          <ac:spMkLst>
            <pc:docMk/>
            <pc:sldMk cId="4063671723" sldId="361"/>
            <ac:spMk id="28" creationId="{8FDCC8EC-5FB0-4713-AD5E-FEE133078FCB}"/>
          </ac:spMkLst>
        </pc:spChg>
        <pc:spChg chg="add mod">
          <ac:chgData name="小池 龍之" userId="f53a0154-d3a6-4995-a654-bafaeb40b6fd" providerId="ADAL" clId="{CF40F8CC-D25D-4A13-A2B1-2FECD25BFF75}" dt="2022-03-24T01:01:22.426" v="60"/>
          <ac:spMkLst>
            <pc:docMk/>
            <pc:sldMk cId="4063671723" sldId="361"/>
            <ac:spMk id="41" creationId="{823E40ED-06BD-46FC-9042-A84904F5861B}"/>
          </ac:spMkLst>
        </pc:spChg>
        <pc:grpChg chg="add mod">
          <ac:chgData name="小池 龍之" userId="f53a0154-d3a6-4995-a654-bafaeb40b6fd" providerId="ADAL" clId="{CF40F8CC-D25D-4A13-A2B1-2FECD25BFF75}" dt="2022-03-24T01:02:18.944" v="70" actId="1038"/>
          <ac:grpSpMkLst>
            <pc:docMk/>
            <pc:sldMk cId="4063671723" sldId="361"/>
            <ac:grpSpMk id="2" creationId="{8C77CF02-E613-4549-B6F2-87AE5627141C}"/>
          </ac:grpSpMkLst>
        </pc:grpChg>
        <pc:grpChg chg="add mod">
          <ac:chgData name="小池 龍之" userId="f53a0154-d3a6-4995-a654-bafaeb40b6fd" providerId="ADAL" clId="{CF40F8CC-D25D-4A13-A2B1-2FECD25BFF75}" dt="2022-03-24T02:21:29.446" v="1643" actId="1038"/>
          <ac:grpSpMkLst>
            <pc:docMk/>
            <pc:sldMk cId="4063671723" sldId="361"/>
            <ac:grpSpMk id="3" creationId="{084B88CF-BF96-40C9-8AA3-73AE12478442}"/>
          </ac:grpSpMkLst>
        </pc:grpChg>
        <pc:picChg chg="mod">
          <ac:chgData name="小池 龍之" userId="f53a0154-d3a6-4995-a654-bafaeb40b6fd" providerId="ADAL" clId="{CF40F8CC-D25D-4A13-A2B1-2FECD25BFF75}" dt="2022-03-24T01:02:45.568" v="72" actId="1076"/>
          <ac:picMkLst>
            <pc:docMk/>
            <pc:sldMk cId="4063671723" sldId="361"/>
            <ac:picMk id="43" creationId="{4562EEF0-237B-48A3-87F7-F827AD6BE756}"/>
          </ac:picMkLst>
        </pc:picChg>
      </pc:sldChg>
      <pc:sldChg chg="addSp delSp modSp mod">
        <pc:chgData name="小池 龍之" userId="f53a0154-d3a6-4995-a654-bafaeb40b6fd" providerId="ADAL" clId="{CF40F8CC-D25D-4A13-A2B1-2FECD25BFF75}" dt="2022-03-24T01:46:44.030" v="1603" actId="1076"/>
        <pc:sldMkLst>
          <pc:docMk/>
          <pc:sldMk cId="1451494809" sldId="362"/>
        </pc:sldMkLst>
        <pc:spChg chg="add mod">
          <ac:chgData name="小池 龍之" userId="f53a0154-d3a6-4995-a654-bafaeb40b6fd" providerId="ADAL" clId="{CF40F8CC-D25D-4A13-A2B1-2FECD25BFF75}" dt="2022-03-24T01:42:05.709" v="1534" actId="1076"/>
          <ac:spMkLst>
            <pc:docMk/>
            <pc:sldMk cId="1451494809" sldId="362"/>
            <ac:spMk id="2" creationId="{2781EF88-39B2-4CA7-9892-0849DEDD8E9E}"/>
          </ac:spMkLst>
        </pc:spChg>
        <pc:spChg chg="del mod">
          <ac:chgData name="小池 龍之" userId="f53a0154-d3a6-4995-a654-bafaeb40b6fd" providerId="ADAL" clId="{CF40F8CC-D25D-4A13-A2B1-2FECD25BFF75}" dt="2022-03-24T01:41:19.356" v="1502" actId="478"/>
          <ac:spMkLst>
            <pc:docMk/>
            <pc:sldMk cId="1451494809" sldId="362"/>
            <ac:spMk id="6" creationId="{EE5631CE-57CE-48FF-B66A-F0E3789226E6}"/>
          </ac:spMkLst>
        </pc:spChg>
        <pc:spChg chg="del">
          <ac:chgData name="小池 龍之" userId="f53a0154-d3a6-4995-a654-bafaeb40b6fd" providerId="ADAL" clId="{CF40F8CC-D25D-4A13-A2B1-2FECD25BFF75}" dt="2022-03-24T01:01:09.724" v="56" actId="478"/>
          <ac:spMkLst>
            <pc:docMk/>
            <pc:sldMk cId="1451494809" sldId="362"/>
            <ac:spMk id="11" creationId="{0CA91E0D-1F3E-4F8C-AF0C-754DBE96E12D}"/>
          </ac:spMkLst>
        </pc:spChg>
        <pc:spChg chg="mod">
          <ac:chgData name="小池 龍之" userId="f53a0154-d3a6-4995-a654-bafaeb40b6fd" providerId="ADAL" clId="{CF40F8CC-D25D-4A13-A2B1-2FECD25BFF75}" dt="2022-03-24T01:10:11.827" v="196" actId="113"/>
          <ac:spMkLst>
            <pc:docMk/>
            <pc:sldMk cId="1451494809" sldId="362"/>
            <ac:spMk id="13" creationId="{FDB0790A-B925-4620-8D9C-97F3DDC3A61F}"/>
          </ac:spMkLst>
        </pc:spChg>
        <pc:spChg chg="mod">
          <ac:chgData name="小池 龍之" userId="f53a0154-d3a6-4995-a654-bafaeb40b6fd" providerId="ADAL" clId="{CF40F8CC-D25D-4A13-A2B1-2FECD25BFF75}" dt="2022-03-24T01:10:11.827" v="196" actId="113"/>
          <ac:spMkLst>
            <pc:docMk/>
            <pc:sldMk cId="1451494809" sldId="362"/>
            <ac:spMk id="14" creationId="{CFD55F62-FBBC-4E08-9AB5-48F35D9052B1}"/>
          </ac:spMkLst>
        </pc:spChg>
        <pc:spChg chg="mod">
          <ac:chgData name="小池 龍之" userId="f53a0154-d3a6-4995-a654-bafaeb40b6fd" providerId="ADAL" clId="{CF40F8CC-D25D-4A13-A2B1-2FECD25BFF75}" dt="2022-03-24T01:10:11.827" v="196" actId="113"/>
          <ac:spMkLst>
            <pc:docMk/>
            <pc:sldMk cId="1451494809" sldId="362"/>
            <ac:spMk id="15" creationId="{2844332B-AB7C-41C0-B98A-FB8EB2B44650}"/>
          </ac:spMkLst>
        </pc:spChg>
        <pc:spChg chg="mod">
          <ac:chgData name="小池 龍之" userId="f53a0154-d3a6-4995-a654-bafaeb40b6fd" providerId="ADAL" clId="{CF40F8CC-D25D-4A13-A2B1-2FECD25BFF75}" dt="2022-03-24T01:10:11.827" v="196" actId="113"/>
          <ac:spMkLst>
            <pc:docMk/>
            <pc:sldMk cId="1451494809" sldId="362"/>
            <ac:spMk id="16" creationId="{1FB493CB-1BB7-4D00-A286-AD4BC75AE44F}"/>
          </ac:spMkLst>
        </pc:spChg>
        <pc:spChg chg="mod">
          <ac:chgData name="小池 龍之" userId="f53a0154-d3a6-4995-a654-bafaeb40b6fd" providerId="ADAL" clId="{CF40F8CC-D25D-4A13-A2B1-2FECD25BFF75}" dt="2022-03-24T01:41:58.460" v="1530" actId="113"/>
          <ac:spMkLst>
            <pc:docMk/>
            <pc:sldMk cId="1451494809" sldId="362"/>
            <ac:spMk id="17" creationId="{AC66BF31-1B1D-4D64-AEEE-7AE77020FA3E}"/>
          </ac:spMkLst>
        </pc:spChg>
        <pc:spChg chg="mod">
          <ac:chgData name="小池 龍之" userId="f53a0154-d3a6-4995-a654-bafaeb40b6fd" providerId="ADAL" clId="{CF40F8CC-D25D-4A13-A2B1-2FECD25BFF75}" dt="2022-03-24T01:41:58.460" v="1530" actId="113"/>
          <ac:spMkLst>
            <pc:docMk/>
            <pc:sldMk cId="1451494809" sldId="362"/>
            <ac:spMk id="18" creationId="{BFBAA7E5-757E-4EFD-89F9-6BFDA1032EBC}"/>
          </ac:spMkLst>
        </pc:spChg>
        <pc:spChg chg="mod">
          <ac:chgData name="小池 龍之" userId="f53a0154-d3a6-4995-a654-bafaeb40b6fd" providerId="ADAL" clId="{CF40F8CC-D25D-4A13-A2B1-2FECD25BFF75}" dt="2022-03-24T01:41:58.460" v="1530" actId="113"/>
          <ac:spMkLst>
            <pc:docMk/>
            <pc:sldMk cId="1451494809" sldId="362"/>
            <ac:spMk id="19" creationId="{6D0DCBFA-4288-4B49-AA44-F62F094DB549}"/>
          </ac:spMkLst>
        </pc:spChg>
        <pc:spChg chg="mod">
          <ac:chgData name="小池 龍之" userId="f53a0154-d3a6-4995-a654-bafaeb40b6fd" providerId="ADAL" clId="{CF40F8CC-D25D-4A13-A2B1-2FECD25BFF75}" dt="2022-03-24T01:41:58.460" v="1530" actId="113"/>
          <ac:spMkLst>
            <pc:docMk/>
            <pc:sldMk cId="1451494809" sldId="362"/>
            <ac:spMk id="20" creationId="{424FF532-988A-42E2-9C5A-FEDA0FA60723}"/>
          </ac:spMkLst>
        </pc:spChg>
        <pc:spChg chg="mod">
          <ac:chgData name="小池 龍之" userId="f53a0154-d3a6-4995-a654-bafaeb40b6fd" providerId="ADAL" clId="{CF40F8CC-D25D-4A13-A2B1-2FECD25BFF75}" dt="2022-03-24T01:41:58.460" v="1530" actId="113"/>
          <ac:spMkLst>
            <pc:docMk/>
            <pc:sldMk cId="1451494809" sldId="362"/>
            <ac:spMk id="21" creationId="{DD2FF984-1EDA-41AE-A780-B1D9DEDCEBA6}"/>
          </ac:spMkLst>
        </pc:spChg>
        <pc:spChg chg="add mod">
          <ac:chgData name="小池 龍之" userId="f53a0154-d3a6-4995-a654-bafaeb40b6fd" providerId="ADAL" clId="{CF40F8CC-D25D-4A13-A2B1-2FECD25BFF75}" dt="2022-03-24T01:01:27.470" v="65"/>
          <ac:spMkLst>
            <pc:docMk/>
            <pc:sldMk cId="1451494809" sldId="362"/>
            <ac:spMk id="28" creationId="{AD263F5E-F8B8-4227-BB02-8766F932EB2A}"/>
          </ac:spMkLst>
        </pc:spChg>
        <pc:spChg chg="mod">
          <ac:chgData name="小池 龍之" userId="f53a0154-d3a6-4995-a654-bafaeb40b6fd" providerId="ADAL" clId="{CF40F8CC-D25D-4A13-A2B1-2FECD25BFF75}" dt="2022-03-24T01:46:44.030" v="1603" actId="1076"/>
          <ac:spMkLst>
            <pc:docMk/>
            <pc:sldMk cId="1451494809" sldId="362"/>
            <ac:spMk id="38" creationId="{E43326BC-A609-4386-99BE-A68AA531A3B1}"/>
          </ac:spMkLst>
        </pc:spChg>
        <pc:grpChg chg="add mod">
          <ac:chgData name="小池 龍之" userId="f53a0154-d3a6-4995-a654-bafaeb40b6fd" providerId="ADAL" clId="{CF40F8CC-D25D-4A13-A2B1-2FECD25BFF75}" dt="2022-03-24T01:42:00.482" v="1533" actId="1035"/>
          <ac:grpSpMkLst>
            <pc:docMk/>
            <pc:sldMk cId="1451494809" sldId="362"/>
            <ac:grpSpMk id="3" creationId="{12E123DB-8F49-44CF-B2DA-7939E604F5A5}"/>
          </ac:grpSpMkLst>
        </pc:grpChg>
        <pc:picChg chg="mod modCrop">
          <ac:chgData name="小池 龍之" userId="f53a0154-d3a6-4995-a654-bafaeb40b6fd" providerId="ADAL" clId="{CF40F8CC-D25D-4A13-A2B1-2FECD25BFF75}" dt="2022-03-24T01:39:35.846" v="1481" actId="732"/>
          <ac:picMkLst>
            <pc:docMk/>
            <pc:sldMk cId="1451494809" sldId="362"/>
            <ac:picMk id="5" creationId="{95CE2516-871E-401C-90E2-ABF59936ABF8}"/>
          </ac:picMkLst>
        </pc:picChg>
      </pc:sldChg>
      <pc:sldChg chg="addSp delSp modSp mod">
        <pc:chgData name="小池 龍之" userId="f53a0154-d3a6-4995-a654-bafaeb40b6fd" providerId="ADAL" clId="{CF40F8CC-D25D-4A13-A2B1-2FECD25BFF75}" dt="2022-03-24T01:46:28.746" v="1598" actId="1076"/>
        <pc:sldMkLst>
          <pc:docMk/>
          <pc:sldMk cId="2168858124" sldId="363"/>
        </pc:sldMkLst>
        <pc:spChg chg="add mod">
          <ac:chgData name="小池 龍之" userId="f53a0154-d3a6-4995-a654-bafaeb40b6fd" providerId="ADAL" clId="{CF40F8CC-D25D-4A13-A2B1-2FECD25BFF75}" dt="2022-03-24T01:01:26.087" v="63"/>
          <ac:spMkLst>
            <pc:docMk/>
            <pc:sldMk cId="2168858124" sldId="363"/>
            <ac:spMk id="17" creationId="{F215D1EB-444C-478E-8000-2BBDB7915C8E}"/>
          </ac:spMkLst>
        </pc:spChg>
        <pc:spChg chg="mod">
          <ac:chgData name="小池 龍之" userId="f53a0154-d3a6-4995-a654-bafaeb40b6fd" providerId="ADAL" clId="{CF40F8CC-D25D-4A13-A2B1-2FECD25BFF75}" dt="2022-03-24T01:38:03.617" v="1388" actId="1036"/>
          <ac:spMkLst>
            <pc:docMk/>
            <pc:sldMk cId="2168858124" sldId="363"/>
            <ac:spMk id="19" creationId="{F4C90C0B-203D-4728-9132-01E9EA15CE5F}"/>
          </ac:spMkLst>
        </pc:spChg>
        <pc:spChg chg="del">
          <ac:chgData name="小池 龍之" userId="f53a0154-d3a6-4995-a654-bafaeb40b6fd" providerId="ADAL" clId="{CF40F8CC-D25D-4A13-A2B1-2FECD25BFF75}" dt="2022-03-24T01:01:02.939" v="54" actId="478"/>
          <ac:spMkLst>
            <pc:docMk/>
            <pc:sldMk cId="2168858124" sldId="363"/>
            <ac:spMk id="21" creationId="{2C776281-98A5-4653-953C-89CB35E11694}"/>
          </ac:spMkLst>
        </pc:spChg>
        <pc:spChg chg="mod">
          <ac:chgData name="小池 龍之" userId="f53a0154-d3a6-4995-a654-bafaeb40b6fd" providerId="ADAL" clId="{CF40F8CC-D25D-4A13-A2B1-2FECD25BFF75}" dt="2022-03-24T01:35:54.483" v="1358"/>
          <ac:spMkLst>
            <pc:docMk/>
            <pc:sldMk cId="2168858124" sldId="363"/>
            <ac:spMk id="22" creationId="{90C76E10-FE0B-4572-9848-3E85418415FB}"/>
          </ac:spMkLst>
        </pc:spChg>
        <pc:spChg chg="mod">
          <ac:chgData name="小池 龍之" userId="f53a0154-d3a6-4995-a654-bafaeb40b6fd" providerId="ADAL" clId="{CF40F8CC-D25D-4A13-A2B1-2FECD25BFF75}" dt="2022-03-24T01:37:44.101" v="1379" actId="1076"/>
          <ac:spMkLst>
            <pc:docMk/>
            <pc:sldMk cId="2168858124" sldId="363"/>
            <ac:spMk id="23" creationId="{BD81ACDC-2416-41C0-86F6-0B4B50502AB5}"/>
          </ac:spMkLst>
        </pc:spChg>
        <pc:spChg chg="del mod">
          <ac:chgData name="小池 龍之" userId="f53a0154-d3a6-4995-a654-bafaeb40b6fd" providerId="ADAL" clId="{CF40F8CC-D25D-4A13-A2B1-2FECD25BFF75}" dt="2022-03-24T01:35:53.669" v="1357" actId="478"/>
          <ac:spMkLst>
            <pc:docMk/>
            <pc:sldMk cId="2168858124" sldId="363"/>
            <ac:spMk id="24" creationId="{03CD6675-63CE-4887-A7E0-4BBC9CD4EAE5}"/>
          </ac:spMkLst>
        </pc:spChg>
        <pc:spChg chg="del mod">
          <ac:chgData name="小池 龍之" userId="f53a0154-d3a6-4995-a654-bafaeb40b6fd" providerId="ADAL" clId="{CF40F8CC-D25D-4A13-A2B1-2FECD25BFF75}" dt="2022-03-24T01:35:53.669" v="1357" actId="478"/>
          <ac:spMkLst>
            <pc:docMk/>
            <pc:sldMk cId="2168858124" sldId="363"/>
            <ac:spMk id="25" creationId="{D1237F88-C6BA-4FDF-87F3-098D0B6C231A}"/>
          </ac:spMkLst>
        </pc:spChg>
        <pc:spChg chg="mod">
          <ac:chgData name="小池 龍之" userId="f53a0154-d3a6-4995-a654-bafaeb40b6fd" providerId="ADAL" clId="{CF40F8CC-D25D-4A13-A2B1-2FECD25BFF75}" dt="2022-03-24T01:35:54.483" v="1358"/>
          <ac:spMkLst>
            <pc:docMk/>
            <pc:sldMk cId="2168858124" sldId="363"/>
            <ac:spMk id="26" creationId="{85793A02-68FF-43E7-8053-AF2C678F31DD}"/>
          </ac:spMkLst>
        </pc:spChg>
        <pc:spChg chg="mod">
          <ac:chgData name="小池 龍之" userId="f53a0154-d3a6-4995-a654-bafaeb40b6fd" providerId="ADAL" clId="{CF40F8CC-D25D-4A13-A2B1-2FECD25BFF75}" dt="2022-03-24T01:46:28.746" v="1598" actId="1076"/>
          <ac:spMkLst>
            <pc:docMk/>
            <pc:sldMk cId="2168858124" sldId="363"/>
            <ac:spMk id="62" creationId="{3DDAF687-F651-445B-8E7D-8858D398D1EB}"/>
          </ac:spMkLst>
        </pc:spChg>
        <pc:grpChg chg="add mod">
          <ac:chgData name="小池 龍之" userId="f53a0154-d3a6-4995-a654-bafaeb40b6fd" providerId="ADAL" clId="{CF40F8CC-D25D-4A13-A2B1-2FECD25BFF75}" dt="2022-03-24T01:35:54.483" v="1358"/>
          <ac:grpSpMkLst>
            <pc:docMk/>
            <pc:sldMk cId="2168858124" sldId="363"/>
            <ac:grpSpMk id="20" creationId="{FFCC6C8A-5C25-4E20-B3B6-B9DB3C860634}"/>
          </ac:grpSpMkLst>
        </pc:grpChg>
        <pc:graphicFrameChg chg="mod">
          <ac:chgData name="小池 龍之" userId="f53a0154-d3a6-4995-a654-bafaeb40b6fd" providerId="ADAL" clId="{CF40F8CC-D25D-4A13-A2B1-2FECD25BFF75}" dt="2022-03-24T01:36:55.092" v="1371" actId="12788"/>
          <ac:graphicFrameMkLst>
            <pc:docMk/>
            <pc:sldMk cId="2168858124" sldId="363"/>
            <ac:graphicFrameMk id="5" creationId="{0F5DFCFA-7009-46B1-B1ED-802EF391F08B}"/>
          </ac:graphicFrameMkLst>
        </pc:graphicFrameChg>
        <pc:picChg chg="add del mod ord modCrop">
          <ac:chgData name="小池 龍之" userId="f53a0154-d3a6-4995-a654-bafaeb40b6fd" providerId="ADAL" clId="{CF40F8CC-D25D-4A13-A2B1-2FECD25BFF75}" dt="2022-03-24T01:24:06.274" v="1266" actId="478"/>
          <ac:picMkLst>
            <pc:docMk/>
            <pc:sldMk cId="2168858124" sldId="363"/>
            <ac:picMk id="3" creationId="{77112DEF-6DE9-4661-B769-832743A9BAF1}"/>
          </ac:picMkLst>
        </pc:picChg>
        <pc:cxnChg chg="del">
          <ac:chgData name="小池 龍之" userId="f53a0154-d3a6-4995-a654-bafaeb40b6fd" providerId="ADAL" clId="{CF40F8CC-D25D-4A13-A2B1-2FECD25BFF75}" dt="2022-03-24T01:17:14.265" v="725" actId="478"/>
          <ac:cxnSpMkLst>
            <pc:docMk/>
            <pc:sldMk cId="2168858124" sldId="363"/>
            <ac:cxnSpMk id="6" creationId="{D194DCEE-1476-4816-A6AE-53C9262E2BC2}"/>
          </ac:cxnSpMkLst>
        </pc:cxnChg>
        <pc:cxnChg chg="del">
          <ac:chgData name="小池 龍之" userId="f53a0154-d3a6-4995-a654-bafaeb40b6fd" providerId="ADAL" clId="{CF40F8CC-D25D-4A13-A2B1-2FECD25BFF75}" dt="2022-03-24T01:17:14.265" v="725" actId="478"/>
          <ac:cxnSpMkLst>
            <pc:docMk/>
            <pc:sldMk cId="2168858124" sldId="363"/>
            <ac:cxnSpMk id="7" creationId="{251914F7-0F34-493B-BA11-14928D86F63C}"/>
          </ac:cxnSpMkLst>
        </pc:cxnChg>
        <pc:cxnChg chg="del">
          <ac:chgData name="小池 龍之" userId="f53a0154-d3a6-4995-a654-bafaeb40b6fd" providerId="ADAL" clId="{CF40F8CC-D25D-4A13-A2B1-2FECD25BFF75}" dt="2022-03-24T01:17:14.265" v="725" actId="478"/>
          <ac:cxnSpMkLst>
            <pc:docMk/>
            <pc:sldMk cId="2168858124" sldId="363"/>
            <ac:cxnSpMk id="8" creationId="{53CD5996-41FA-4DA3-A280-C6EBA77AE22D}"/>
          </ac:cxnSpMkLst>
        </pc:cxnChg>
        <pc:cxnChg chg="del">
          <ac:chgData name="小池 龍之" userId="f53a0154-d3a6-4995-a654-bafaeb40b6fd" providerId="ADAL" clId="{CF40F8CC-D25D-4A13-A2B1-2FECD25BFF75}" dt="2022-03-24T01:17:14.265" v="725" actId="478"/>
          <ac:cxnSpMkLst>
            <pc:docMk/>
            <pc:sldMk cId="2168858124" sldId="363"/>
            <ac:cxnSpMk id="9" creationId="{6FF6769E-398D-4ADE-8B76-67C4C6DE4644}"/>
          </ac:cxnSpMkLst>
        </pc:cxnChg>
        <pc:cxnChg chg="del">
          <ac:chgData name="小池 龍之" userId="f53a0154-d3a6-4995-a654-bafaeb40b6fd" providerId="ADAL" clId="{CF40F8CC-D25D-4A13-A2B1-2FECD25BFF75}" dt="2022-03-24T01:17:14.265" v="725" actId="478"/>
          <ac:cxnSpMkLst>
            <pc:docMk/>
            <pc:sldMk cId="2168858124" sldId="363"/>
            <ac:cxnSpMk id="10" creationId="{3B3C26FC-CA72-4D86-AEBE-30C2E96113C2}"/>
          </ac:cxnSpMkLst>
        </pc:cxnChg>
        <pc:cxnChg chg="del">
          <ac:chgData name="小池 龍之" userId="f53a0154-d3a6-4995-a654-bafaeb40b6fd" providerId="ADAL" clId="{CF40F8CC-D25D-4A13-A2B1-2FECD25BFF75}" dt="2022-03-24T01:17:14.265" v="725" actId="478"/>
          <ac:cxnSpMkLst>
            <pc:docMk/>
            <pc:sldMk cId="2168858124" sldId="363"/>
            <ac:cxnSpMk id="11" creationId="{6138166D-B605-486C-AAD7-6CA1504F92A5}"/>
          </ac:cxnSpMkLst>
        </pc:cxnChg>
        <pc:cxnChg chg="del">
          <ac:chgData name="小池 龍之" userId="f53a0154-d3a6-4995-a654-bafaeb40b6fd" providerId="ADAL" clId="{CF40F8CC-D25D-4A13-A2B1-2FECD25BFF75}" dt="2022-03-24T01:17:14.265" v="725" actId="478"/>
          <ac:cxnSpMkLst>
            <pc:docMk/>
            <pc:sldMk cId="2168858124" sldId="363"/>
            <ac:cxnSpMk id="12" creationId="{ACF40AB4-5579-4F61-84E9-43E33855CECB}"/>
          </ac:cxnSpMkLst>
        </pc:cxnChg>
        <pc:cxnChg chg="del">
          <ac:chgData name="小池 龍之" userId="f53a0154-d3a6-4995-a654-bafaeb40b6fd" providerId="ADAL" clId="{CF40F8CC-D25D-4A13-A2B1-2FECD25BFF75}" dt="2022-03-24T01:17:14.265" v="725" actId="478"/>
          <ac:cxnSpMkLst>
            <pc:docMk/>
            <pc:sldMk cId="2168858124" sldId="363"/>
            <ac:cxnSpMk id="13" creationId="{2A5CEFFD-BC06-4BC8-931A-8CDD1BB79422}"/>
          </ac:cxnSpMkLst>
        </pc:cxnChg>
      </pc:sldChg>
      <pc:sldChg chg="addSp delSp modSp mod">
        <pc:chgData name="小池 龍之" userId="f53a0154-d3a6-4995-a654-bafaeb40b6fd" providerId="ADAL" clId="{CF40F8CC-D25D-4A13-A2B1-2FECD25BFF75}" dt="2022-03-24T01:46:36.185" v="1600" actId="1076"/>
        <pc:sldMkLst>
          <pc:docMk/>
          <pc:sldMk cId="1415013904" sldId="364"/>
        </pc:sldMkLst>
        <pc:spChg chg="del">
          <ac:chgData name="小池 龍之" userId="f53a0154-d3a6-4995-a654-bafaeb40b6fd" providerId="ADAL" clId="{CF40F8CC-D25D-4A13-A2B1-2FECD25BFF75}" dt="2022-03-24T01:01:05.188" v="55" actId="478"/>
          <ac:spMkLst>
            <pc:docMk/>
            <pc:sldMk cId="1415013904" sldId="364"/>
            <ac:spMk id="13" creationId="{42AF460F-156C-471F-9A31-4E97971934CA}"/>
          </ac:spMkLst>
        </pc:spChg>
        <pc:spChg chg="mod">
          <ac:chgData name="小池 龍之" userId="f53a0154-d3a6-4995-a654-bafaeb40b6fd" providerId="ADAL" clId="{CF40F8CC-D25D-4A13-A2B1-2FECD25BFF75}" dt="2022-03-24T01:38:41.390" v="1475" actId="1036"/>
          <ac:spMkLst>
            <pc:docMk/>
            <pc:sldMk cId="1415013904" sldId="364"/>
            <ac:spMk id="18" creationId="{BD785774-1557-4D4D-9271-18ED320353B3}"/>
          </ac:spMkLst>
        </pc:spChg>
        <pc:spChg chg="add mod">
          <ac:chgData name="小池 龍之" userId="f53a0154-d3a6-4995-a654-bafaeb40b6fd" providerId="ADAL" clId="{CF40F8CC-D25D-4A13-A2B1-2FECD25BFF75}" dt="2022-03-24T01:01:26.782" v="64"/>
          <ac:spMkLst>
            <pc:docMk/>
            <pc:sldMk cId="1415013904" sldId="364"/>
            <ac:spMk id="20" creationId="{6EBB171C-CD6C-4764-A658-6786FA77F830}"/>
          </ac:spMkLst>
        </pc:spChg>
        <pc:spChg chg="mod">
          <ac:chgData name="小池 龍之" userId="f53a0154-d3a6-4995-a654-bafaeb40b6fd" providerId="ADAL" clId="{CF40F8CC-D25D-4A13-A2B1-2FECD25BFF75}" dt="2022-03-24T01:35:59.426" v="1360"/>
          <ac:spMkLst>
            <pc:docMk/>
            <pc:sldMk cId="1415013904" sldId="364"/>
            <ac:spMk id="25" creationId="{6A165987-56CC-4983-BABA-392185FA37F0}"/>
          </ac:spMkLst>
        </pc:spChg>
        <pc:spChg chg="mod">
          <ac:chgData name="小池 龍之" userId="f53a0154-d3a6-4995-a654-bafaeb40b6fd" providerId="ADAL" clId="{CF40F8CC-D25D-4A13-A2B1-2FECD25BFF75}" dt="2022-03-24T01:35:59.426" v="1360"/>
          <ac:spMkLst>
            <pc:docMk/>
            <pc:sldMk cId="1415013904" sldId="364"/>
            <ac:spMk id="26" creationId="{2C8E66F9-3D6F-41F5-B9CF-AF10A36E26CF}"/>
          </ac:spMkLst>
        </pc:spChg>
        <pc:spChg chg="mod">
          <ac:chgData name="小池 龍之" userId="f53a0154-d3a6-4995-a654-bafaeb40b6fd" providerId="ADAL" clId="{CF40F8CC-D25D-4A13-A2B1-2FECD25BFF75}" dt="2022-03-24T01:37:48.411" v="1380" actId="1076"/>
          <ac:spMkLst>
            <pc:docMk/>
            <pc:sldMk cId="1415013904" sldId="364"/>
            <ac:spMk id="28" creationId="{F51FDBFB-43D3-40E8-AF73-0823E398C44D}"/>
          </ac:spMkLst>
        </pc:spChg>
        <pc:spChg chg="del">
          <ac:chgData name="小池 龍之" userId="f53a0154-d3a6-4995-a654-bafaeb40b6fd" providerId="ADAL" clId="{CF40F8CC-D25D-4A13-A2B1-2FECD25BFF75}" dt="2022-03-24T01:35:58.577" v="1359" actId="478"/>
          <ac:spMkLst>
            <pc:docMk/>
            <pc:sldMk cId="1415013904" sldId="364"/>
            <ac:spMk id="30" creationId="{53F423B3-9183-4132-B52C-FAE7FDEBCB74}"/>
          </ac:spMkLst>
        </pc:spChg>
        <pc:spChg chg="del">
          <ac:chgData name="小池 龍之" userId="f53a0154-d3a6-4995-a654-bafaeb40b6fd" providerId="ADAL" clId="{CF40F8CC-D25D-4A13-A2B1-2FECD25BFF75}" dt="2022-03-24T01:35:58.577" v="1359" actId="478"/>
          <ac:spMkLst>
            <pc:docMk/>
            <pc:sldMk cId="1415013904" sldId="364"/>
            <ac:spMk id="32" creationId="{6C466BAE-F8A6-461D-9305-BC68EF5C2A09}"/>
          </ac:spMkLst>
        </pc:spChg>
        <pc:spChg chg="mod">
          <ac:chgData name="小池 龍之" userId="f53a0154-d3a6-4995-a654-bafaeb40b6fd" providerId="ADAL" clId="{CF40F8CC-D25D-4A13-A2B1-2FECD25BFF75}" dt="2022-03-24T01:46:36.185" v="1600" actId="1076"/>
          <ac:spMkLst>
            <pc:docMk/>
            <pc:sldMk cId="1415013904" sldId="364"/>
            <ac:spMk id="62" creationId="{3DDAF687-F651-445B-8E7D-8858D398D1EB}"/>
          </ac:spMkLst>
        </pc:spChg>
        <pc:grpChg chg="add mod">
          <ac:chgData name="小池 龍之" userId="f53a0154-d3a6-4995-a654-bafaeb40b6fd" providerId="ADAL" clId="{CF40F8CC-D25D-4A13-A2B1-2FECD25BFF75}" dt="2022-03-24T01:38:30.884" v="1441" actId="14100"/>
          <ac:grpSpMkLst>
            <pc:docMk/>
            <pc:sldMk cId="1415013904" sldId="364"/>
            <ac:grpSpMk id="14" creationId="{54465A32-C38F-4469-A02D-C9E9E727ABF3}"/>
          </ac:grpSpMkLst>
        </pc:grpChg>
        <pc:grpChg chg="add mod">
          <ac:chgData name="小池 龍之" userId="f53a0154-d3a6-4995-a654-bafaeb40b6fd" providerId="ADAL" clId="{CF40F8CC-D25D-4A13-A2B1-2FECD25BFF75}" dt="2022-03-24T01:35:59.426" v="1360"/>
          <ac:grpSpMkLst>
            <pc:docMk/>
            <pc:sldMk cId="1415013904" sldId="364"/>
            <ac:grpSpMk id="23" creationId="{4B794373-52CE-43CD-BA13-05542E5BBBCA}"/>
          </ac:grpSpMkLst>
        </pc:grpChg>
        <pc:graphicFrameChg chg="mod">
          <ac:chgData name="小池 龍之" userId="f53a0154-d3a6-4995-a654-bafaeb40b6fd" providerId="ADAL" clId="{CF40F8CC-D25D-4A13-A2B1-2FECD25BFF75}" dt="2022-03-24T01:37:22.666" v="1376" actId="12788"/>
          <ac:graphicFrameMkLst>
            <pc:docMk/>
            <pc:sldMk cId="1415013904" sldId="364"/>
            <ac:graphicFrameMk id="4" creationId="{614544E0-3C09-4CD3-AAD3-FB2E9347DD1C}"/>
          </ac:graphicFrameMkLst>
        </pc:graphicFrameChg>
        <pc:picChg chg="add del mod ord modCrop">
          <ac:chgData name="小池 龍之" userId="f53a0154-d3a6-4995-a654-bafaeb40b6fd" providerId="ADAL" clId="{CF40F8CC-D25D-4A13-A2B1-2FECD25BFF75}" dt="2022-03-24T01:34:38.238" v="1343" actId="478"/>
          <ac:picMkLst>
            <pc:docMk/>
            <pc:sldMk cId="1415013904" sldId="364"/>
            <ac:picMk id="3" creationId="{4812BD0C-0E4D-45F2-8D5C-6049C79E782F}"/>
          </ac:picMkLst>
        </pc:picChg>
        <pc:cxnChg chg="del">
          <ac:chgData name="小池 龍之" userId="f53a0154-d3a6-4995-a654-bafaeb40b6fd" providerId="ADAL" clId="{CF40F8CC-D25D-4A13-A2B1-2FECD25BFF75}" dt="2022-03-24T01:24:13.267" v="1267" actId="478"/>
          <ac:cxnSpMkLst>
            <pc:docMk/>
            <pc:sldMk cId="1415013904" sldId="364"/>
            <ac:cxnSpMk id="5" creationId="{FB30FCA0-B13E-41EE-A59E-368231B8A28C}"/>
          </ac:cxnSpMkLst>
        </pc:cxnChg>
        <pc:cxnChg chg="del">
          <ac:chgData name="小池 龍之" userId="f53a0154-d3a6-4995-a654-bafaeb40b6fd" providerId="ADAL" clId="{CF40F8CC-D25D-4A13-A2B1-2FECD25BFF75}" dt="2022-03-24T01:24:13.267" v="1267" actId="478"/>
          <ac:cxnSpMkLst>
            <pc:docMk/>
            <pc:sldMk cId="1415013904" sldId="364"/>
            <ac:cxnSpMk id="6" creationId="{7D310965-9F64-4B4D-8539-6F37A523EA2F}"/>
          </ac:cxnSpMkLst>
        </pc:cxnChg>
        <pc:cxnChg chg="del">
          <ac:chgData name="小池 龍之" userId="f53a0154-d3a6-4995-a654-bafaeb40b6fd" providerId="ADAL" clId="{CF40F8CC-D25D-4A13-A2B1-2FECD25BFF75}" dt="2022-03-24T01:24:13.267" v="1267" actId="478"/>
          <ac:cxnSpMkLst>
            <pc:docMk/>
            <pc:sldMk cId="1415013904" sldId="364"/>
            <ac:cxnSpMk id="7" creationId="{F9939564-7EDA-40B4-B77B-2D2563853605}"/>
          </ac:cxnSpMkLst>
        </pc:cxnChg>
        <pc:cxnChg chg="del">
          <ac:chgData name="小池 龍之" userId="f53a0154-d3a6-4995-a654-bafaeb40b6fd" providerId="ADAL" clId="{CF40F8CC-D25D-4A13-A2B1-2FECD25BFF75}" dt="2022-03-24T01:24:13.267" v="1267" actId="478"/>
          <ac:cxnSpMkLst>
            <pc:docMk/>
            <pc:sldMk cId="1415013904" sldId="364"/>
            <ac:cxnSpMk id="8" creationId="{E9EC0260-8ADD-4B3F-93EB-F99280B276D5}"/>
          </ac:cxnSpMkLst>
        </pc:cxnChg>
        <pc:cxnChg chg="del">
          <ac:chgData name="小池 龍之" userId="f53a0154-d3a6-4995-a654-bafaeb40b6fd" providerId="ADAL" clId="{CF40F8CC-D25D-4A13-A2B1-2FECD25BFF75}" dt="2022-03-24T01:24:13.267" v="1267" actId="478"/>
          <ac:cxnSpMkLst>
            <pc:docMk/>
            <pc:sldMk cId="1415013904" sldId="364"/>
            <ac:cxnSpMk id="9" creationId="{E904B0F1-EAF8-4A92-A7E3-6C40BC1583F1}"/>
          </ac:cxnSpMkLst>
        </pc:cxnChg>
        <pc:cxnChg chg="del">
          <ac:chgData name="小池 龍之" userId="f53a0154-d3a6-4995-a654-bafaeb40b6fd" providerId="ADAL" clId="{CF40F8CC-D25D-4A13-A2B1-2FECD25BFF75}" dt="2022-03-24T01:24:13.267" v="1267" actId="478"/>
          <ac:cxnSpMkLst>
            <pc:docMk/>
            <pc:sldMk cId="1415013904" sldId="364"/>
            <ac:cxnSpMk id="10" creationId="{CD0F3220-A8DE-4574-B8E3-B003D2BAFA4B}"/>
          </ac:cxnSpMkLst>
        </pc:cxnChg>
        <pc:cxnChg chg="del">
          <ac:chgData name="小池 龍之" userId="f53a0154-d3a6-4995-a654-bafaeb40b6fd" providerId="ADAL" clId="{CF40F8CC-D25D-4A13-A2B1-2FECD25BFF75}" dt="2022-03-24T01:24:13.267" v="1267" actId="478"/>
          <ac:cxnSpMkLst>
            <pc:docMk/>
            <pc:sldMk cId="1415013904" sldId="364"/>
            <ac:cxnSpMk id="11" creationId="{AAF40F95-9D52-438C-9627-C9C0D69AEE4C}"/>
          </ac:cxnSpMkLst>
        </pc:cxnChg>
        <pc:cxnChg chg="del">
          <ac:chgData name="小池 龍之" userId="f53a0154-d3a6-4995-a654-bafaeb40b6fd" providerId="ADAL" clId="{CF40F8CC-D25D-4A13-A2B1-2FECD25BFF75}" dt="2022-03-24T01:24:13.267" v="1267" actId="478"/>
          <ac:cxnSpMkLst>
            <pc:docMk/>
            <pc:sldMk cId="1415013904" sldId="364"/>
            <ac:cxnSpMk id="12" creationId="{C43A6C2A-DD3F-4D69-A82E-D61B4DDE3876}"/>
          </ac:cxnSpMkLst>
        </pc:cxnChg>
        <pc:cxnChg chg="mod">
          <ac:chgData name="小池 龍之" userId="f53a0154-d3a6-4995-a654-bafaeb40b6fd" providerId="ADAL" clId="{CF40F8CC-D25D-4A13-A2B1-2FECD25BFF75}" dt="2022-03-24T01:38:13.333" v="1389" actId="164"/>
          <ac:cxnSpMkLst>
            <pc:docMk/>
            <pc:sldMk cId="1415013904" sldId="364"/>
            <ac:cxnSpMk id="19" creationId="{DBBC25FB-B3C3-4507-80BF-937C8F04F587}"/>
          </ac:cxnSpMkLst>
        </pc:cxnChg>
        <pc:cxnChg chg="mod">
          <ac:chgData name="小池 龍之" userId="f53a0154-d3a6-4995-a654-bafaeb40b6fd" providerId="ADAL" clId="{CF40F8CC-D25D-4A13-A2B1-2FECD25BFF75}" dt="2022-03-24T01:38:13.333" v="1389" actId="164"/>
          <ac:cxnSpMkLst>
            <pc:docMk/>
            <pc:sldMk cId="1415013904" sldId="364"/>
            <ac:cxnSpMk id="22" creationId="{40FEF2FB-3474-42E8-9769-9B23BD53AB5D}"/>
          </ac:cxnSpMkLst>
        </pc:cxnChg>
        <pc:cxnChg chg="mod">
          <ac:chgData name="小池 龍之" userId="f53a0154-d3a6-4995-a654-bafaeb40b6fd" providerId="ADAL" clId="{CF40F8CC-D25D-4A13-A2B1-2FECD25BFF75}" dt="2022-03-24T01:38:13.333" v="1389" actId="164"/>
          <ac:cxnSpMkLst>
            <pc:docMk/>
            <pc:sldMk cId="1415013904" sldId="364"/>
            <ac:cxnSpMk id="24" creationId="{988B2FC4-7B5D-4F3F-8C2A-9C7D383564D1}"/>
          </ac:cxnSpMkLst>
        </pc:cxnChg>
      </pc:sldChg>
    </pc:docChg>
  </pc:docChgLst>
  <pc:docChgLst>
    <pc:chgData name="谷波 正芳" userId="791ea4d7222db5a7" providerId="LiveId" clId="{2B83FB0B-AFC1-4871-9302-728C03566B0E}"/>
    <pc:docChg chg="modSld">
      <pc:chgData name="谷波 正芳" userId="791ea4d7222db5a7" providerId="LiveId" clId="{2B83FB0B-AFC1-4871-9302-728C03566B0E}" dt="2022-03-24T05:00:32.995" v="24" actId="20577"/>
      <pc:docMkLst>
        <pc:docMk/>
      </pc:docMkLst>
      <pc:sldChg chg="modSp mod">
        <pc:chgData name="谷波 正芳" userId="791ea4d7222db5a7" providerId="LiveId" clId="{2B83FB0B-AFC1-4871-9302-728C03566B0E}" dt="2022-03-24T05:00:32.995" v="24" actId="20577"/>
        <pc:sldMkLst>
          <pc:docMk/>
          <pc:sldMk cId="3608622047" sldId="256"/>
        </pc:sldMkLst>
        <pc:spChg chg="mod">
          <ac:chgData name="谷波 正芳" userId="791ea4d7222db5a7" providerId="LiveId" clId="{2B83FB0B-AFC1-4871-9302-728C03566B0E}" dt="2022-03-24T05:00:32.995" v="24" actId="20577"/>
          <ac:spMkLst>
            <pc:docMk/>
            <pc:sldMk cId="3608622047" sldId="256"/>
            <ac:spMk id="6" creationId="{92E9E278-B3F8-4EAE-8321-5E8103D084A9}"/>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3226936059943492E-2"/>
          <c:y val="4.7828248031496066E-2"/>
          <c:w val="0.92769315164066246"/>
          <c:h val="0.86115083661417324"/>
        </c:manualLayout>
      </c:layout>
      <c:barChart>
        <c:barDir val="col"/>
        <c:grouping val="stacked"/>
        <c:varyColors val="0"/>
        <c:ser>
          <c:idx val="0"/>
          <c:order val="0"/>
          <c:tx>
            <c:strRef>
              <c:f>Sheet1!$B$1</c:f>
              <c:strCache>
                <c:ptCount val="1"/>
                <c:pt idx="0">
                  <c:v>数値</c:v>
                </c:pt>
              </c:strCache>
            </c:strRef>
          </c:tx>
          <c:spPr>
            <a:solidFill>
              <a:schemeClr val="accent1"/>
            </a:solidFill>
            <a:ln>
              <a:noFill/>
            </a:ln>
            <a:effectLst/>
          </c:spPr>
          <c:invertIfNegative val="0"/>
          <c:dPt>
            <c:idx val="0"/>
            <c:invertIfNegative val="0"/>
            <c:bubble3D val="0"/>
            <c:spPr>
              <a:solidFill>
                <a:srgbClr val="D0917C"/>
              </a:solidFill>
              <a:ln>
                <a:noFill/>
              </a:ln>
              <a:effectLst/>
            </c:spPr>
            <c:extLst>
              <c:ext xmlns:c16="http://schemas.microsoft.com/office/drawing/2014/chart" uri="{C3380CC4-5D6E-409C-BE32-E72D297353CC}">
                <c16:uniqueId val="{00000000-E636-44E9-97B1-24C0790C6004}"/>
              </c:ext>
            </c:extLst>
          </c:dPt>
          <c:dPt>
            <c:idx val="1"/>
            <c:invertIfNegative val="0"/>
            <c:bubble3D val="0"/>
            <c:spPr>
              <a:solidFill>
                <a:srgbClr val="94A2C2"/>
              </a:solidFill>
              <a:ln>
                <a:noFill/>
              </a:ln>
              <a:effectLst/>
            </c:spPr>
            <c:extLst>
              <c:ext xmlns:c16="http://schemas.microsoft.com/office/drawing/2014/chart" uri="{C3380CC4-5D6E-409C-BE32-E72D297353CC}">
                <c16:uniqueId val="{00000001-E636-44E9-97B1-24C0790C6004}"/>
              </c:ext>
            </c:extLst>
          </c:dPt>
          <c:dPt>
            <c:idx val="2"/>
            <c:invertIfNegative val="0"/>
            <c:bubble3D val="0"/>
            <c:spPr>
              <a:solidFill>
                <a:srgbClr val="91B08C"/>
              </a:solidFill>
              <a:ln>
                <a:noFill/>
              </a:ln>
              <a:effectLst/>
            </c:spPr>
            <c:extLst>
              <c:ext xmlns:c16="http://schemas.microsoft.com/office/drawing/2014/chart" uri="{C3380CC4-5D6E-409C-BE32-E72D297353CC}">
                <c16:uniqueId val="{00000002-E636-44E9-97B1-24C0790C6004}"/>
              </c:ext>
            </c:extLst>
          </c:dPt>
          <c:dPt>
            <c:idx val="3"/>
            <c:invertIfNegative val="0"/>
            <c:bubble3D val="0"/>
            <c:spPr>
              <a:solidFill>
                <a:srgbClr val="C3C4C4"/>
              </a:solidFill>
              <a:ln>
                <a:noFill/>
              </a:ln>
              <a:effectLst/>
            </c:spPr>
            <c:extLst>
              <c:ext xmlns:c16="http://schemas.microsoft.com/office/drawing/2014/chart" uri="{C3380CC4-5D6E-409C-BE32-E72D297353CC}">
                <c16:uniqueId val="{00000003-E636-44E9-97B1-24C0790C6004}"/>
              </c:ext>
            </c:extLst>
          </c:dPt>
          <c:errBars>
            <c:errBarType val="plus"/>
            <c:errValType val="cust"/>
            <c:noEndCap val="0"/>
            <c:plus>
              <c:numLit>
                <c:formatCode>General</c:formatCode>
                <c:ptCount val="4"/>
                <c:pt idx="0">
                  <c:v>5.5</c:v>
                </c:pt>
                <c:pt idx="1">
                  <c:v>4.7</c:v>
                </c:pt>
                <c:pt idx="2">
                  <c:v>5.3</c:v>
                </c:pt>
                <c:pt idx="3">
                  <c:v>6.7</c:v>
                </c:pt>
              </c:numLit>
            </c:plus>
            <c:minus>
              <c:numLit>
                <c:formatCode>General</c:formatCode>
                <c:ptCount val="4"/>
                <c:pt idx="0">
                  <c:v>5</c:v>
                </c:pt>
                <c:pt idx="1">
                  <c:v>5</c:v>
                </c:pt>
                <c:pt idx="2">
                  <c:v>5</c:v>
                </c:pt>
                <c:pt idx="3">
                  <c:v>5</c:v>
                </c:pt>
              </c:numLit>
            </c:minus>
            <c:spPr>
              <a:noFill/>
              <a:ln w="9525" cap="flat" cmpd="sng" algn="ctr">
                <a:solidFill>
                  <a:schemeClr val="tx1">
                    <a:lumMod val="65000"/>
                    <a:lumOff val="35000"/>
                  </a:schemeClr>
                </a:solidFill>
                <a:round/>
              </a:ln>
              <a:effectLst/>
            </c:spPr>
          </c:errBars>
          <c:cat>
            <c:strRef>
              <c:f>Sheet1!$A$2:$A$5</c:f>
              <c:strCache>
                <c:ptCount val="4"/>
                <c:pt idx="0">
                  <c:v>ボイル群</c:v>
                </c:pt>
                <c:pt idx="1">
                  <c:v>冷却群</c:v>
                </c:pt>
                <c:pt idx="2">
                  <c:v>ロースト群</c:v>
                </c:pt>
                <c:pt idx="3">
                  <c:v>対照群</c:v>
                </c:pt>
              </c:strCache>
            </c:strRef>
          </c:cat>
          <c:val>
            <c:numRef>
              <c:f>Sheet1!$B$2:$B$5</c:f>
              <c:numCache>
                <c:formatCode>General</c:formatCode>
                <c:ptCount val="4"/>
                <c:pt idx="0">
                  <c:v>13.7</c:v>
                </c:pt>
                <c:pt idx="1">
                  <c:v>14.2</c:v>
                </c:pt>
                <c:pt idx="2">
                  <c:v>13.1</c:v>
                </c:pt>
                <c:pt idx="3">
                  <c:v>12.9</c:v>
                </c:pt>
              </c:numCache>
            </c:numRef>
          </c:val>
          <c:extLst>
            <c:ext xmlns:c16="http://schemas.microsoft.com/office/drawing/2014/chart" uri="{C3380CC4-5D6E-409C-BE32-E72D297353CC}">
              <c16:uniqueId val="{00000000-D648-4AC3-B102-ADCAC69F4A9B}"/>
            </c:ext>
          </c:extLst>
        </c:ser>
        <c:dLbls>
          <c:showLegendKey val="0"/>
          <c:showVal val="0"/>
          <c:showCatName val="0"/>
          <c:showSerName val="0"/>
          <c:showPercent val="0"/>
          <c:showBubbleSize val="0"/>
        </c:dLbls>
        <c:gapWidth val="120"/>
        <c:overlap val="100"/>
        <c:axId val="1836426176"/>
        <c:axId val="1836419520"/>
      </c:barChart>
      <c:catAx>
        <c:axId val="1836426176"/>
        <c:scaling>
          <c:orientation val="minMax"/>
        </c:scaling>
        <c:delete val="0"/>
        <c:axPos val="b"/>
        <c:numFmt formatCode="General" sourceLinked="1"/>
        <c:majorTickMark val="out"/>
        <c:minorTickMark val="none"/>
        <c:tickLblPos val="nextTo"/>
        <c:spPr>
          <a:noFill/>
          <a:ln w="19050" cap="flat" cmpd="sng" algn="ctr">
            <a:solidFill>
              <a:schemeClr val="tx1"/>
            </a:solidFill>
            <a:round/>
          </a:ln>
          <a:effectLst/>
        </c:spPr>
        <c:txPr>
          <a:bodyPr rot="-60000000" spcFirstLastPara="1" vertOverflow="ellipsis" vert="horz" wrap="square" anchor="b" anchorCtr="1"/>
          <a:lstStyle/>
          <a:p>
            <a:pPr>
              <a:defRPr sz="140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836419520"/>
        <c:crosses val="autoZero"/>
        <c:auto val="1"/>
        <c:lblAlgn val="ctr"/>
        <c:lblOffset val="100"/>
        <c:noMultiLvlLbl val="0"/>
      </c:catAx>
      <c:valAx>
        <c:axId val="1836419520"/>
        <c:scaling>
          <c:orientation val="minMax"/>
          <c:max val="20"/>
        </c:scaling>
        <c:delete val="0"/>
        <c:axPos val="l"/>
        <c:numFmt formatCode="#,##0_);[Red]\(#,##0\)" sourceLinked="0"/>
        <c:majorTickMark val="out"/>
        <c:minorTickMark val="none"/>
        <c:tickLblPos val="nextTo"/>
        <c:spPr>
          <a:noFill/>
          <a:ln w="19050">
            <a:solidFill>
              <a:schemeClr val="tx1"/>
            </a:solidFill>
          </a:ln>
          <a:effectLst/>
        </c:spPr>
        <c:txPr>
          <a:bodyPr rot="-60000000" spcFirstLastPara="1" vertOverflow="ellipsis" vert="horz" wrap="square" anchor="ctr" anchorCtr="1"/>
          <a:lstStyle/>
          <a:p>
            <a:pPr>
              <a:defRPr sz="1197"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836426176"/>
        <c:crosses val="autoZero"/>
        <c:crossBetween val="between"/>
        <c:majorUnit val="5"/>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1205818082512846E-2"/>
          <c:y val="4.7828248031496066E-2"/>
          <c:w val="0.92769315164066246"/>
          <c:h val="0.86115083661417324"/>
        </c:manualLayout>
      </c:layout>
      <c:barChart>
        <c:barDir val="col"/>
        <c:grouping val="stacked"/>
        <c:varyColors val="0"/>
        <c:ser>
          <c:idx val="0"/>
          <c:order val="0"/>
          <c:tx>
            <c:strRef>
              <c:f>Sheet1!$B$1</c:f>
              <c:strCache>
                <c:ptCount val="1"/>
                <c:pt idx="0">
                  <c:v>数値</c:v>
                </c:pt>
              </c:strCache>
            </c:strRef>
          </c:tx>
          <c:spPr>
            <a:solidFill>
              <a:schemeClr val="accent1"/>
            </a:solidFill>
            <a:ln>
              <a:noFill/>
            </a:ln>
            <a:effectLst/>
          </c:spPr>
          <c:invertIfNegative val="0"/>
          <c:dPt>
            <c:idx val="0"/>
            <c:invertIfNegative val="0"/>
            <c:bubble3D val="0"/>
            <c:spPr>
              <a:solidFill>
                <a:srgbClr val="D0917C"/>
              </a:solidFill>
              <a:ln>
                <a:noFill/>
              </a:ln>
              <a:effectLst/>
            </c:spPr>
            <c:extLst>
              <c:ext xmlns:c16="http://schemas.microsoft.com/office/drawing/2014/chart" uri="{C3380CC4-5D6E-409C-BE32-E72D297353CC}">
                <c16:uniqueId val="{00000001-62E8-4E57-8359-79F05A19DD31}"/>
              </c:ext>
            </c:extLst>
          </c:dPt>
          <c:dPt>
            <c:idx val="1"/>
            <c:invertIfNegative val="0"/>
            <c:bubble3D val="0"/>
            <c:spPr>
              <a:solidFill>
                <a:srgbClr val="94A2C2"/>
              </a:solidFill>
              <a:ln>
                <a:noFill/>
              </a:ln>
              <a:effectLst/>
            </c:spPr>
            <c:extLst>
              <c:ext xmlns:c16="http://schemas.microsoft.com/office/drawing/2014/chart" uri="{C3380CC4-5D6E-409C-BE32-E72D297353CC}">
                <c16:uniqueId val="{00000003-62E8-4E57-8359-79F05A19DD31}"/>
              </c:ext>
            </c:extLst>
          </c:dPt>
          <c:dPt>
            <c:idx val="2"/>
            <c:invertIfNegative val="0"/>
            <c:bubble3D val="0"/>
            <c:spPr>
              <a:solidFill>
                <a:srgbClr val="91B08C"/>
              </a:solidFill>
              <a:ln>
                <a:noFill/>
              </a:ln>
              <a:effectLst/>
            </c:spPr>
            <c:extLst>
              <c:ext xmlns:c16="http://schemas.microsoft.com/office/drawing/2014/chart" uri="{C3380CC4-5D6E-409C-BE32-E72D297353CC}">
                <c16:uniqueId val="{00000005-62E8-4E57-8359-79F05A19DD31}"/>
              </c:ext>
            </c:extLst>
          </c:dPt>
          <c:dPt>
            <c:idx val="3"/>
            <c:invertIfNegative val="0"/>
            <c:bubble3D val="0"/>
            <c:spPr>
              <a:solidFill>
                <a:srgbClr val="C3C4C4"/>
              </a:solidFill>
              <a:ln>
                <a:noFill/>
              </a:ln>
              <a:effectLst/>
            </c:spPr>
            <c:extLst>
              <c:ext xmlns:c16="http://schemas.microsoft.com/office/drawing/2014/chart" uri="{C3380CC4-5D6E-409C-BE32-E72D297353CC}">
                <c16:uniqueId val="{00000007-62E8-4E57-8359-79F05A19DD31}"/>
              </c:ext>
            </c:extLst>
          </c:dPt>
          <c:errBars>
            <c:errBarType val="plus"/>
            <c:errValType val="cust"/>
            <c:noEndCap val="0"/>
            <c:plus>
              <c:numLit>
                <c:formatCode>General</c:formatCode>
                <c:ptCount val="4"/>
                <c:pt idx="0">
                  <c:v>9</c:v>
                </c:pt>
                <c:pt idx="1">
                  <c:v>10.5</c:v>
                </c:pt>
                <c:pt idx="2">
                  <c:v>10</c:v>
                </c:pt>
                <c:pt idx="3">
                  <c:v>12</c:v>
                </c:pt>
              </c:numLit>
            </c:plus>
            <c:minus>
              <c:numLit>
                <c:formatCode>General</c:formatCode>
                <c:ptCount val="4"/>
                <c:pt idx="0">
                  <c:v>10</c:v>
                </c:pt>
                <c:pt idx="1">
                  <c:v>10</c:v>
                </c:pt>
                <c:pt idx="2">
                  <c:v>10</c:v>
                </c:pt>
                <c:pt idx="3">
                  <c:v>10</c:v>
                </c:pt>
              </c:numLit>
            </c:minus>
            <c:spPr>
              <a:noFill/>
              <a:ln w="9525" cap="flat" cmpd="sng" algn="ctr">
                <a:solidFill>
                  <a:schemeClr val="tx1">
                    <a:lumMod val="65000"/>
                    <a:lumOff val="35000"/>
                  </a:schemeClr>
                </a:solidFill>
                <a:round/>
              </a:ln>
              <a:effectLst/>
            </c:spPr>
          </c:errBars>
          <c:cat>
            <c:strRef>
              <c:f>Sheet1!$A$2:$A$5</c:f>
              <c:strCache>
                <c:ptCount val="4"/>
                <c:pt idx="0">
                  <c:v>ボイル群</c:v>
                </c:pt>
                <c:pt idx="1">
                  <c:v>冷却群</c:v>
                </c:pt>
                <c:pt idx="2">
                  <c:v>ロースト群</c:v>
                </c:pt>
                <c:pt idx="3">
                  <c:v>対照群</c:v>
                </c:pt>
              </c:strCache>
            </c:strRef>
          </c:cat>
          <c:val>
            <c:numRef>
              <c:f>Sheet1!$B$2:$B$5</c:f>
              <c:numCache>
                <c:formatCode>General</c:formatCode>
                <c:ptCount val="4"/>
                <c:pt idx="0">
                  <c:v>41.9</c:v>
                </c:pt>
                <c:pt idx="1">
                  <c:v>43.5</c:v>
                </c:pt>
                <c:pt idx="2">
                  <c:v>43.2</c:v>
                </c:pt>
                <c:pt idx="3">
                  <c:v>49.5</c:v>
                </c:pt>
              </c:numCache>
            </c:numRef>
          </c:val>
          <c:extLst>
            <c:ext xmlns:c16="http://schemas.microsoft.com/office/drawing/2014/chart" uri="{C3380CC4-5D6E-409C-BE32-E72D297353CC}">
              <c16:uniqueId val="{00000008-62E8-4E57-8359-79F05A19DD31}"/>
            </c:ext>
          </c:extLst>
        </c:ser>
        <c:dLbls>
          <c:showLegendKey val="0"/>
          <c:showVal val="0"/>
          <c:showCatName val="0"/>
          <c:showSerName val="0"/>
          <c:showPercent val="0"/>
          <c:showBubbleSize val="0"/>
        </c:dLbls>
        <c:gapWidth val="120"/>
        <c:overlap val="100"/>
        <c:axId val="1836426176"/>
        <c:axId val="1836419520"/>
      </c:barChart>
      <c:catAx>
        <c:axId val="1836426176"/>
        <c:scaling>
          <c:orientation val="minMax"/>
        </c:scaling>
        <c:delete val="0"/>
        <c:axPos val="b"/>
        <c:numFmt formatCode="General" sourceLinked="1"/>
        <c:majorTickMark val="out"/>
        <c:minorTickMark val="none"/>
        <c:tickLblPos val="nextTo"/>
        <c:spPr>
          <a:noFill/>
          <a:ln w="19050" cap="flat" cmpd="sng" algn="ctr">
            <a:solidFill>
              <a:schemeClr val="tx1"/>
            </a:solidFill>
            <a:round/>
          </a:ln>
          <a:effectLst/>
        </c:spPr>
        <c:txPr>
          <a:bodyPr rot="-60000000" spcFirstLastPara="1" vertOverflow="ellipsis" vert="horz" wrap="square" anchor="b" anchorCtr="1"/>
          <a:lstStyle/>
          <a:p>
            <a:pPr>
              <a:defRPr sz="140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836419520"/>
        <c:crosses val="autoZero"/>
        <c:auto val="1"/>
        <c:lblAlgn val="ctr"/>
        <c:lblOffset val="100"/>
        <c:noMultiLvlLbl val="0"/>
      </c:catAx>
      <c:valAx>
        <c:axId val="1836419520"/>
        <c:scaling>
          <c:orientation val="minMax"/>
          <c:max val="80"/>
        </c:scaling>
        <c:delete val="0"/>
        <c:axPos val="l"/>
        <c:numFmt formatCode="#,##0_);[Red]\(#,##0\)" sourceLinked="0"/>
        <c:majorTickMark val="out"/>
        <c:minorTickMark val="none"/>
        <c:tickLblPos val="nextTo"/>
        <c:spPr>
          <a:noFill/>
          <a:ln w="19050">
            <a:solidFill>
              <a:schemeClr val="tx1"/>
            </a:solidFill>
          </a:ln>
          <a:effectLst/>
        </c:spPr>
        <c:txPr>
          <a:bodyPr rot="-60000000" spcFirstLastPara="1" vertOverflow="ellipsis" vert="horz" wrap="square" anchor="ctr" anchorCtr="1"/>
          <a:lstStyle/>
          <a:p>
            <a:pPr>
              <a:defRPr sz="1197"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836426176"/>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3226936059943492E-2"/>
          <c:y val="4.7828248031496066E-2"/>
          <c:w val="0.92769315164066246"/>
          <c:h val="0.86115083661417324"/>
        </c:manualLayout>
      </c:layout>
      <c:barChart>
        <c:barDir val="col"/>
        <c:grouping val="stacked"/>
        <c:varyColors val="0"/>
        <c:ser>
          <c:idx val="0"/>
          <c:order val="0"/>
          <c:tx>
            <c:strRef>
              <c:f>Sheet1!$B$1</c:f>
              <c:strCache>
                <c:ptCount val="1"/>
                <c:pt idx="0">
                  <c:v>数値</c:v>
                </c:pt>
              </c:strCache>
            </c:strRef>
          </c:tx>
          <c:spPr>
            <a:solidFill>
              <a:schemeClr val="accent1"/>
            </a:solidFill>
            <a:ln>
              <a:noFill/>
            </a:ln>
            <a:effectLst/>
          </c:spPr>
          <c:invertIfNegative val="0"/>
          <c:dPt>
            <c:idx val="0"/>
            <c:invertIfNegative val="0"/>
            <c:bubble3D val="0"/>
            <c:spPr>
              <a:solidFill>
                <a:srgbClr val="D0917C"/>
              </a:solidFill>
              <a:ln>
                <a:noFill/>
              </a:ln>
              <a:effectLst/>
            </c:spPr>
            <c:extLst>
              <c:ext xmlns:c16="http://schemas.microsoft.com/office/drawing/2014/chart" uri="{C3380CC4-5D6E-409C-BE32-E72D297353CC}">
                <c16:uniqueId val="{00000001-EBB0-48E0-AD69-A714459C0ED3}"/>
              </c:ext>
            </c:extLst>
          </c:dPt>
          <c:dPt>
            <c:idx val="1"/>
            <c:invertIfNegative val="0"/>
            <c:bubble3D val="0"/>
            <c:spPr>
              <a:solidFill>
                <a:srgbClr val="94A2C2"/>
              </a:solidFill>
              <a:ln>
                <a:noFill/>
              </a:ln>
              <a:effectLst/>
            </c:spPr>
            <c:extLst>
              <c:ext xmlns:c16="http://schemas.microsoft.com/office/drawing/2014/chart" uri="{C3380CC4-5D6E-409C-BE32-E72D297353CC}">
                <c16:uniqueId val="{00000003-EBB0-48E0-AD69-A714459C0ED3}"/>
              </c:ext>
            </c:extLst>
          </c:dPt>
          <c:dPt>
            <c:idx val="2"/>
            <c:invertIfNegative val="0"/>
            <c:bubble3D val="0"/>
            <c:spPr>
              <a:solidFill>
                <a:srgbClr val="91B08C"/>
              </a:solidFill>
              <a:ln>
                <a:noFill/>
              </a:ln>
              <a:effectLst/>
            </c:spPr>
            <c:extLst>
              <c:ext xmlns:c16="http://schemas.microsoft.com/office/drawing/2014/chart" uri="{C3380CC4-5D6E-409C-BE32-E72D297353CC}">
                <c16:uniqueId val="{00000005-EBB0-48E0-AD69-A714459C0ED3}"/>
              </c:ext>
            </c:extLst>
          </c:dPt>
          <c:dPt>
            <c:idx val="3"/>
            <c:invertIfNegative val="0"/>
            <c:bubble3D val="0"/>
            <c:spPr>
              <a:solidFill>
                <a:srgbClr val="C3C4C4"/>
              </a:solidFill>
              <a:ln>
                <a:noFill/>
              </a:ln>
              <a:effectLst/>
            </c:spPr>
            <c:extLst>
              <c:ext xmlns:c16="http://schemas.microsoft.com/office/drawing/2014/chart" uri="{C3380CC4-5D6E-409C-BE32-E72D297353CC}">
                <c16:uniqueId val="{00000007-EBB0-48E0-AD69-A714459C0ED3}"/>
              </c:ext>
            </c:extLst>
          </c:dPt>
          <c:errBars>
            <c:errBarType val="plus"/>
            <c:errValType val="cust"/>
            <c:noEndCap val="0"/>
            <c:plus>
              <c:numLit>
                <c:formatCode>General</c:formatCode>
                <c:ptCount val="4"/>
                <c:pt idx="0">
                  <c:v>77</c:v>
                </c:pt>
                <c:pt idx="1">
                  <c:v>93</c:v>
                </c:pt>
                <c:pt idx="2">
                  <c:v>75</c:v>
                </c:pt>
                <c:pt idx="3">
                  <c:v>50</c:v>
                </c:pt>
              </c:numLit>
            </c:plus>
            <c:minus>
              <c:numLit>
                <c:formatCode>General</c:formatCode>
                <c:ptCount val="4"/>
                <c:pt idx="0">
                  <c:v>50</c:v>
                </c:pt>
                <c:pt idx="1">
                  <c:v>50</c:v>
                </c:pt>
                <c:pt idx="2">
                  <c:v>50</c:v>
                </c:pt>
                <c:pt idx="3">
                  <c:v>50</c:v>
                </c:pt>
              </c:numLit>
            </c:minus>
            <c:spPr>
              <a:noFill/>
              <a:ln w="9525" cap="flat" cmpd="sng" algn="ctr">
                <a:solidFill>
                  <a:schemeClr val="tx1">
                    <a:lumMod val="65000"/>
                    <a:lumOff val="35000"/>
                  </a:schemeClr>
                </a:solidFill>
                <a:round/>
              </a:ln>
              <a:effectLst/>
            </c:spPr>
          </c:errBars>
          <c:cat>
            <c:strRef>
              <c:f>Sheet1!$A$2:$A$5</c:f>
              <c:strCache>
                <c:ptCount val="4"/>
                <c:pt idx="0">
                  <c:v>ボイル群</c:v>
                </c:pt>
                <c:pt idx="1">
                  <c:v>冷却群</c:v>
                </c:pt>
                <c:pt idx="2">
                  <c:v>ロースト群</c:v>
                </c:pt>
                <c:pt idx="3">
                  <c:v>対照群</c:v>
                </c:pt>
              </c:strCache>
            </c:strRef>
          </c:cat>
          <c:val>
            <c:numRef>
              <c:f>Sheet1!$B$2:$B$5</c:f>
              <c:numCache>
                <c:formatCode>General</c:formatCode>
                <c:ptCount val="4"/>
                <c:pt idx="0">
                  <c:v>154</c:v>
                </c:pt>
                <c:pt idx="1">
                  <c:v>154.19999999999999</c:v>
                </c:pt>
                <c:pt idx="2">
                  <c:v>143</c:v>
                </c:pt>
                <c:pt idx="3">
                  <c:v>103.88</c:v>
                </c:pt>
              </c:numCache>
            </c:numRef>
          </c:val>
          <c:extLst>
            <c:ext xmlns:c16="http://schemas.microsoft.com/office/drawing/2014/chart" uri="{C3380CC4-5D6E-409C-BE32-E72D297353CC}">
              <c16:uniqueId val="{00000008-EBB0-48E0-AD69-A714459C0ED3}"/>
            </c:ext>
          </c:extLst>
        </c:ser>
        <c:dLbls>
          <c:showLegendKey val="0"/>
          <c:showVal val="0"/>
          <c:showCatName val="0"/>
          <c:showSerName val="0"/>
          <c:showPercent val="0"/>
          <c:showBubbleSize val="0"/>
        </c:dLbls>
        <c:gapWidth val="120"/>
        <c:overlap val="100"/>
        <c:axId val="1836426176"/>
        <c:axId val="1836419520"/>
      </c:barChart>
      <c:catAx>
        <c:axId val="1836426176"/>
        <c:scaling>
          <c:orientation val="minMax"/>
        </c:scaling>
        <c:delete val="0"/>
        <c:axPos val="b"/>
        <c:numFmt formatCode="General" sourceLinked="1"/>
        <c:majorTickMark val="out"/>
        <c:minorTickMark val="none"/>
        <c:tickLblPos val="nextTo"/>
        <c:spPr>
          <a:noFill/>
          <a:ln w="19050" cap="flat" cmpd="sng" algn="ctr">
            <a:solidFill>
              <a:schemeClr val="tx1"/>
            </a:solidFill>
            <a:round/>
          </a:ln>
          <a:effectLst/>
        </c:spPr>
        <c:txPr>
          <a:bodyPr rot="-60000000" spcFirstLastPara="1" vertOverflow="ellipsis" vert="horz" wrap="square" anchor="b" anchorCtr="1"/>
          <a:lstStyle/>
          <a:p>
            <a:pPr>
              <a:defRPr sz="140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836419520"/>
        <c:crosses val="autoZero"/>
        <c:auto val="1"/>
        <c:lblAlgn val="ctr"/>
        <c:lblOffset val="100"/>
        <c:noMultiLvlLbl val="0"/>
      </c:catAx>
      <c:valAx>
        <c:axId val="1836419520"/>
        <c:scaling>
          <c:orientation val="minMax"/>
          <c:max val="300"/>
        </c:scaling>
        <c:delete val="0"/>
        <c:axPos val="l"/>
        <c:numFmt formatCode="#,##0_);[Red]\(#,##0\)" sourceLinked="0"/>
        <c:majorTickMark val="out"/>
        <c:minorTickMark val="none"/>
        <c:tickLblPos val="nextTo"/>
        <c:spPr>
          <a:noFill/>
          <a:ln w="19050">
            <a:solidFill>
              <a:schemeClr val="tx1"/>
            </a:solidFill>
          </a:ln>
          <a:effectLst/>
        </c:spPr>
        <c:txPr>
          <a:bodyPr rot="-60000000" spcFirstLastPara="1" vertOverflow="ellipsis" vert="horz" wrap="square" anchor="ctr" anchorCtr="1"/>
          <a:lstStyle/>
          <a:p>
            <a:pPr>
              <a:defRPr sz="1197"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836426176"/>
        <c:crosses val="autoZero"/>
        <c:crossBetween val="between"/>
        <c:majorUnit val="10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34891067-2989-42A8-85E7-5467A99E821B}" type="datetimeFigureOut">
              <a:rPr kumimoji="1" lang="ja-JP" altLang="en-US" smtClean="0"/>
              <a:t>2022/3/24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1C4700A-5F21-4EB9-A2FD-69B84220DB84}" type="slidenum">
              <a:rPr kumimoji="1" lang="ja-JP" altLang="en-US" smtClean="0"/>
              <a:t>‹#›</a:t>
            </a:fld>
            <a:endParaRPr kumimoji="1" lang="ja-JP" altLang="en-US"/>
          </a:p>
        </p:txBody>
      </p:sp>
    </p:spTree>
    <p:extLst>
      <p:ext uri="{BB962C8B-B14F-4D97-AF65-F5344CB8AC3E}">
        <p14:creationId xmlns:p14="http://schemas.microsoft.com/office/powerpoint/2010/main" val="3976873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4891067-2989-42A8-85E7-5467A99E821B}" type="datetimeFigureOut">
              <a:rPr kumimoji="1" lang="ja-JP" altLang="en-US" smtClean="0"/>
              <a:t>2022/3/24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1C4700A-5F21-4EB9-A2FD-69B84220DB84}" type="slidenum">
              <a:rPr kumimoji="1" lang="ja-JP" altLang="en-US" smtClean="0"/>
              <a:t>‹#›</a:t>
            </a:fld>
            <a:endParaRPr kumimoji="1" lang="ja-JP" altLang="en-US"/>
          </a:p>
        </p:txBody>
      </p:sp>
    </p:spTree>
    <p:extLst>
      <p:ext uri="{BB962C8B-B14F-4D97-AF65-F5344CB8AC3E}">
        <p14:creationId xmlns:p14="http://schemas.microsoft.com/office/powerpoint/2010/main" val="5428764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4891067-2989-42A8-85E7-5467A99E821B}" type="datetimeFigureOut">
              <a:rPr kumimoji="1" lang="ja-JP" altLang="en-US" smtClean="0"/>
              <a:t>2022/3/24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1C4700A-5F21-4EB9-A2FD-69B84220DB84}" type="slidenum">
              <a:rPr kumimoji="1" lang="ja-JP" altLang="en-US" smtClean="0"/>
              <a:t>‹#›</a:t>
            </a:fld>
            <a:endParaRPr kumimoji="1" lang="ja-JP" altLang="en-US"/>
          </a:p>
        </p:txBody>
      </p:sp>
    </p:spTree>
    <p:extLst>
      <p:ext uri="{BB962C8B-B14F-4D97-AF65-F5344CB8AC3E}">
        <p14:creationId xmlns:p14="http://schemas.microsoft.com/office/powerpoint/2010/main" val="9534598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cxnSp>
        <p:nvCxnSpPr>
          <p:cNvPr id="7" name="直線コネクタ 6">
            <a:extLst>
              <a:ext uri="{FF2B5EF4-FFF2-40B4-BE49-F238E27FC236}">
                <a16:creationId xmlns:a16="http://schemas.microsoft.com/office/drawing/2014/main" id="{F61008BD-A0A7-487D-B39D-87EC9C09F7A1}"/>
              </a:ext>
            </a:extLst>
          </p:cNvPr>
          <p:cNvCxnSpPr/>
          <p:nvPr userDrawn="1"/>
        </p:nvCxnSpPr>
        <p:spPr>
          <a:xfrm>
            <a:off x="0" y="949911"/>
            <a:ext cx="9144000"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D4220D17-5CD4-4110-AAE0-6BCA46FAE030}"/>
              </a:ext>
            </a:extLst>
          </p:cNvPr>
          <p:cNvCxnSpPr/>
          <p:nvPr userDrawn="1"/>
        </p:nvCxnSpPr>
        <p:spPr>
          <a:xfrm>
            <a:off x="0" y="915882"/>
            <a:ext cx="9144000" cy="0"/>
          </a:xfrm>
          <a:prstGeom prst="line">
            <a:avLst/>
          </a:prstGeom>
          <a:ln w="19050">
            <a:solidFill>
              <a:srgbClr val="D82B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09522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7544517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4953676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24734722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23799765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791002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9600587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0115478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4891067-2989-42A8-85E7-5467A99E821B}" type="datetimeFigureOut">
              <a:rPr kumimoji="1" lang="ja-JP" altLang="en-US" smtClean="0"/>
              <a:t>2022/3/24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1C4700A-5F21-4EB9-A2FD-69B84220DB84}" type="slidenum">
              <a:rPr kumimoji="1" lang="ja-JP" altLang="en-US" smtClean="0"/>
              <a:t>‹#›</a:t>
            </a:fld>
            <a:endParaRPr kumimoji="1" lang="ja-JP" altLang="en-US"/>
          </a:p>
        </p:txBody>
      </p:sp>
    </p:spTree>
    <p:extLst>
      <p:ext uri="{BB962C8B-B14F-4D97-AF65-F5344CB8AC3E}">
        <p14:creationId xmlns:p14="http://schemas.microsoft.com/office/powerpoint/2010/main" val="25872925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42683838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7794588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42687215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cxnSp>
        <p:nvCxnSpPr>
          <p:cNvPr id="9" name="直線コネクタ 8">
            <a:extLst>
              <a:ext uri="{FF2B5EF4-FFF2-40B4-BE49-F238E27FC236}">
                <a16:creationId xmlns:a16="http://schemas.microsoft.com/office/drawing/2014/main" id="{6F9250A6-B099-400D-9710-92BF8CB9C185}"/>
              </a:ext>
            </a:extLst>
          </p:cNvPr>
          <p:cNvCxnSpPr/>
          <p:nvPr userDrawn="1"/>
        </p:nvCxnSpPr>
        <p:spPr>
          <a:xfrm>
            <a:off x="0" y="949911"/>
            <a:ext cx="9144000"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949A9316-DB8C-4BBF-B0BE-21331DABACED}"/>
              </a:ext>
            </a:extLst>
          </p:cNvPr>
          <p:cNvCxnSpPr/>
          <p:nvPr userDrawn="1"/>
        </p:nvCxnSpPr>
        <p:spPr>
          <a:xfrm>
            <a:off x="0" y="915882"/>
            <a:ext cx="9144000" cy="0"/>
          </a:xfrm>
          <a:prstGeom prst="line">
            <a:avLst/>
          </a:prstGeom>
          <a:ln w="19050">
            <a:solidFill>
              <a:srgbClr val="D82B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74064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402418621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275763009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7086288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55196363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98217860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20848466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34891067-2989-42A8-85E7-5467A99E821B}" type="datetimeFigureOut">
              <a:rPr kumimoji="1" lang="ja-JP" altLang="en-US" smtClean="0"/>
              <a:t>2022/3/24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1C4700A-5F21-4EB9-A2FD-69B84220DB84}" type="slidenum">
              <a:rPr kumimoji="1" lang="ja-JP" altLang="en-US" smtClean="0"/>
              <a:t>‹#›</a:t>
            </a:fld>
            <a:endParaRPr kumimoji="1" lang="ja-JP" altLang="en-US"/>
          </a:p>
        </p:txBody>
      </p:sp>
    </p:spTree>
    <p:extLst>
      <p:ext uri="{BB962C8B-B14F-4D97-AF65-F5344CB8AC3E}">
        <p14:creationId xmlns:p14="http://schemas.microsoft.com/office/powerpoint/2010/main" val="394681595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98751899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8541163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429209517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2022/3/24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9963823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34891067-2989-42A8-85E7-5467A99E821B}" type="datetimeFigureOut">
              <a:rPr kumimoji="1" lang="ja-JP" altLang="en-US" smtClean="0"/>
              <a:t>2022/3/24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1C4700A-5F21-4EB9-A2FD-69B84220DB84}" type="slidenum">
              <a:rPr kumimoji="1" lang="ja-JP" altLang="en-US" smtClean="0"/>
              <a:t>‹#›</a:t>
            </a:fld>
            <a:endParaRPr kumimoji="1" lang="ja-JP" altLang="en-US"/>
          </a:p>
        </p:txBody>
      </p:sp>
    </p:spTree>
    <p:extLst>
      <p:ext uri="{BB962C8B-B14F-4D97-AF65-F5344CB8AC3E}">
        <p14:creationId xmlns:p14="http://schemas.microsoft.com/office/powerpoint/2010/main" val="21590048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34891067-2989-42A8-85E7-5467A99E821B}" type="datetimeFigureOut">
              <a:rPr kumimoji="1" lang="ja-JP" altLang="en-US" smtClean="0"/>
              <a:t>2022/3/24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1C4700A-5F21-4EB9-A2FD-69B84220DB84}" type="slidenum">
              <a:rPr kumimoji="1" lang="ja-JP" altLang="en-US" smtClean="0"/>
              <a:t>‹#›</a:t>
            </a:fld>
            <a:endParaRPr kumimoji="1" lang="ja-JP" altLang="en-US"/>
          </a:p>
        </p:txBody>
      </p:sp>
    </p:spTree>
    <p:extLst>
      <p:ext uri="{BB962C8B-B14F-4D97-AF65-F5344CB8AC3E}">
        <p14:creationId xmlns:p14="http://schemas.microsoft.com/office/powerpoint/2010/main" val="2108350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34891067-2989-42A8-85E7-5467A99E821B}" type="datetimeFigureOut">
              <a:rPr kumimoji="1" lang="ja-JP" altLang="en-US" smtClean="0"/>
              <a:t>2022/3/24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1C4700A-5F21-4EB9-A2FD-69B84220DB84}" type="slidenum">
              <a:rPr kumimoji="1" lang="ja-JP" altLang="en-US" smtClean="0"/>
              <a:t>‹#›</a:t>
            </a:fld>
            <a:endParaRPr kumimoji="1" lang="ja-JP" altLang="en-US"/>
          </a:p>
        </p:txBody>
      </p:sp>
    </p:spTree>
    <p:extLst>
      <p:ext uri="{BB962C8B-B14F-4D97-AF65-F5344CB8AC3E}">
        <p14:creationId xmlns:p14="http://schemas.microsoft.com/office/powerpoint/2010/main" val="32552367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891067-2989-42A8-85E7-5467A99E821B}" type="datetimeFigureOut">
              <a:rPr kumimoji="1" lang="ja-JP" altLang="en-US" smtClean="0"/>
              <a:t>2022/3/24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1C4700A-5F21-4EB9-A2FD-69B84220DB84}" type="slidenum">
              <a:rPr kumimoji="1" lang="ja-JP" altLang="en-US" smtClean="0"/>
              <a:t>‹#›</a:t>
            </a:fld>
            <a:endParaRPr kumimoji="1" lang="ja-JP" altLang="en-US"/>
          </a:p>
        </p:txBody>
      </p:sp>
    </p:spTree>
    <p:extLst>
      <p:ext uri="{BB962C8B-B14F-4D97-AF65-F5344CB8AC3E}">
        <p14:creationId xmlns:p14="http://schemas.microsoft.com/office/powerpoint/2010/main" val="31433709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4891067-2989-42A8-85E7-5467A99E821B}" type="datetimeFigureOut">
              <a:rPr kumimoji="1" lang="ja-JP" altLang="en-US" smtClean="0"/>
              <a:t>2022/3/24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1C4700A-5F21-4EB9-A2FD-69B84220DB84}" type="slidenum">
              <a:rPr kumimoji="1" lang="ja-JP" altLang="en-US" smtClean="0"/>
              <a:t>‹#›</a:t>
            </a:fld>
            <a:endParaRPr kumimoji="1" lang="ja-JP" altLang="en-US"/>
          </a:p>
        </p:txBody>
      </p:sp>
    </p:spTree>
    <p:extLst>
      <p:ext uri="{BB962C8B-B14F-4D97-AF65-F5344CB8AC3E}">
        <p14:creationId xmlns:p14="http://schemas.microsoft.com/office/powerpoint/2010/main" val="28156337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4891067-2989-42A8-85E7-5467A99E821B}" type="datetimeFigureOut">
              <a:rPr kumimoji="1" lang="ja-JP" altLang="en-US" smtClean="0"/>
              <a:t>2022/3/24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1C4700A-5F21-4EB9-A2FD-69B84220DB84}" type="slidenum">
              <a:rPr kumimoji="1" lang="ja-JP" altLang="en-US" smtClean="0"/>
              <a:t>‹#›</a:t>
            </a:fld>
            <a:endParaRPr kumimoji="1" lang="ja-JP" altLang="en-US"/>
          </a:p>
        </p:txBody>
      </p:sp>
    </p:spTree>
    <p:extLst>
      <p:ext uri="{BB962C8B-B14F-4D97-AF65-F5344CB8AC3E}">
        <p14:creationId xmlns:p14="http://schemas.microsoft.com/office/powerpoint/2010/main" val="41856358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891067-2989-42A8-85E7-5467A99E821B}" type="datetimeFigureOut">
              <a:rPr kumimoji="1" lang="ja-JP" altLang="en-US" smtClean="0"/>
              <a:t>2022/3/24</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C4700A-5F21-4EB9-A2FD-69B84220DB84}" type="slidenum">
              <a:rPr kumimoji="1" lang="ja-JP" altLang="en-US" smtClean="0"/>
              <a:t>‹#›</a:t>
            </a:fld>
            <a:endParaRPr kumimoji="1" lang="ja-JP" altLang="en-US"/>
          </a:p>
        </p:txBody>
      </p:sp>
    </p:spTree>
    <p:extLst>
      <p:ext uri="{BB962C8B-B14F-4D97-AF65-F5344CB8AC3E}">
        <p14:creationId xmlns:p14="http://schemas.microsoft.com/office/powerpoint/2010/main" val="36311275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930461-80BB-4160-9F82-64393340A6B5}" type="datetimeFigureOut">
              <a:rPr kumimoji="1" lang="ja-JP" altLang="en-US" smtClean="0"/>
              <a:t>2022/3/24</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93651356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930461-80BB-4160-9F82-64393340A6B5}" type="datetimeFigureOut">
              <a:rPr kumimoji="1" lang="ja-JP" altLang="en-US" smtClean="0"/>
              <a:t>2022/3/24</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51646925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D8BA1CB-2CB1-491B-806F-875EDFD3F354}"/>
              </a:ext>
            </a:extLst>
          </p:cNvPr>
          <p:cNvSpPr>
            <a:spLocks noGrp="1"/>
          </p:cNvSpPr>
          <p:nvPr>
            <p:ph type="ctrTitle"/>
          </p:nvPr>
        </p:nvSpPr>
        <p:spPr>
          <a:xfrm>
            <a:off x="453600" y="788400"/>
            <a:ext cx="7624483" cy="1637263"/>
          </a:xfrm>
        </p:spPr>
        <p:txBody>
          <a:bodyPr anchor="b">
            <a:normAutofit/>
          </a:bodyPr>
          <a:lstStyle/>
          <a:p>
            <a:pPr algn="l"/>
            <a:r>
              <a:rPr lang="ja-JP" altLang="en-US" sz="3300" b="1" dirty="0">
                <a:solidFill>
                  <a:srgbClr val="002060"/>
                </a:solidFill>
                <a:latin typeface="Meiryo UI" panose="020B0604030504040204" pitchFamily="50" charset="-128"/>
                <a:ea typeface="Meiryo UI" panose="020B0604030504040204" pitchFamily="50" charset="-128"/>
              </a:rPr>
              <a:t>ジャガイモをベースとした混合食の夕食は</a:t>
            </a:r>
            <a:br>
              <a:rPr lang="ja-JP" altLang="en-US" sz="3300" b="1" dirty="0">
                <a:solidFill>
                  <a:srgbClr val="002060"/>
                </a:solidFill>
                <a:latin typeface="Meiryo UI" panose="020B0604030504040204" pitchFamily="50" charset="-128"/>
                <a:ea typeface="Meiryo UI" panose="020B0604030504040204" pitchFamily="50" charset="-128"/>
              </a:rPr>
            </a:br>
            <a:r>
              <a:rPr lang="en-US" altLang="ja-JP" sz="3300" b="1" dirty="0">
                <a:solidFill>
                  <a:srgbClr val="002060"/>
                </a:solidFill>
                <a:latin typeface="Meiryo UI" panose="020B0604030504040204" pitchFamily="50" charset="-128"/>
                <a:ea typeface="Meiryo UI" panose="020B0604030504040204" pitchFamily="50" charset="-128"/>
              </a:rPr>
              <a:t>2</a:t>
            </a:r>
            <a:r>
              <a:rPr lang="ja-JP" altLang="en-US" sz="3300" b="1" dirty="0">
                <a:solidFill>
                  <a:srgbClr val="002060"/>
                </a:solidFill>
                <a:latin typeface="Meiryo UI" panose="020B0604030504040204" pitchFamily="50" charset="-128"/>
                <a:ea typeface="Meiryo UI" panose="020B0604030504040204" pitchFamily="50" charset="-128"/>
              </a:rPr>
              <a:t>型糖尿病患者における夜間血糖応答を米飯に比べて低下させる</a:t>
            </a:r>
            <a:endParaRPr lang="ja-JP" altLang="en-US" sz="3300" dirty="0">
              <a:solidFill>
                <a:srgbClr val="002060"/>
              </a:solidFill>
              <a:latin typeface="Meiryo UI" panose="020B0604030504040204" pitchFamily="50" charset="-128"/>
              <a:ea typeface="Meiryo UI" panose="020B0604030504040204" pitchFamily="50" charset="-128"/>
            </a:endParaRPr>
          </a:p>
        </p:txBody>
      </p:sp>
      <p:sp>
        <p:nvSpPr>
          <p:cNvPr id="3" name="字幕 2">
            <a:extLst>
              <a:ext uri="{FF2B5EF4-FFF2-40B4-BE49-F238E27FC236}">
                <a16:creationId xmlns:a16="http://schemas.microsoft.com/office/drawing/2014/main" id="{881596AB-3EA9-46A9-BE92-86828330AF15}"/>
              </a:ext>
            </a:extLst>
          </p:cNvPr>
          <p:cNvSpPr>
            <a:spLocks noGrp="1"/>
          </p:cNvSpPr>
          <p:nvPr>
            <p:ph type="subTitle" idx="1"/>
          </p:nvPr>
        </p:nvSpPr>
        <p:spPr>
          <a:xfrm>
            <a:off x="453600" y="2919652"/>
            <a:ext cx="8238931" cy="509348"/>
          </a:xfrm>
        </p:spPr>
        <p:txBody>
          <a:bodyPr anchor="b">
            <a:normAutofit lnSpcReduction="10000"/>
          </a:bodyPr>
          <a:lstStyle/>
          <a:p>
            <a:pPr algn="l"/>
            <a:r>
              <a:rPr lang="en-US" altLang="ja-JP" sz="1600" dirty="0">
                <a:latin typeface="Meiryo UI" panose="020B0604030504040204" pitchFamily="50" charset="-128"/>
                <a:ea typeface="Meiryo UI" panose="020B0604030504040204" pitchFamily="50" charset="-128"/>
              </a:rPr>
              <a:t>Lower nocturnal blood glucose response to a potato-based mixed evening meal compared to rice in individuals with type 2 diabetes</a:t>
            </a:r>
            <a:endParaRPr lang="ja-JP" altLang="en-US" sz="1600" dirty="0">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C23A43D2-02ED-4567-B7E1-199973E9AAE1}"/>
              </a:ext>
            </a:extLst>
          </p:cNvPr>
          <p:cNvSpPr txBox="1"/>
          <p:nvPr/>
        </p:nvSpPr>
        <p:spPr>
          <a:xfrm>
            <a:off x="453600" y="5367600"/>
            <a:ext cx="6096000" cy="338554"/>
          </a:xfrm>
          <a:prstGeom prst="rect">
            <a:avLst/>
          </a:prstGeom>
          <a:noFill/>
        </p:spPr>
        <p:txBody>
          <a:bodyPr wrap="square" anchor="b">
            <a:spAutoFit/>
          </a:bodyPr>
          <a:lstStyle/>
          <a:p>
            <a:r>
              <a:rPr lang="fr-FR" altLang="ja-JP" sz="1600" dirty="0">
                <a:latin typeface="Meiryo UI" panose="020B0604030504040204" pitchFamily="50" charset="-128"/>
                <a:ea typeface="Meiryo UI" panose="020B0604030504040204" pitchFamily="50" charset="-128"/>
              </a:rPr>
              <a:t>Devlin BL, et al. Clin Nutr 40(4): 2200-2209, 2021</a:t>
            </a:r>
            <a:endParaRPr lang="ja-JP" altLang="en-US" sz="16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92E9E278-B3F8-4EAE-8321-5E8103D084A9}"/>
              </a:ext>
            </a:extLst>
          </p:cNvPr>
          <p:cNvSpPr txBox="1"/>
          <p:nvPr/>
        </p:nvSpPr>
        <p:spPr>
          <a:xfrm>
            <a:off x="7001435" y="6606229"/>
            <a:ext cx="2142565" cy="246221"/>
          </a:xfrm>
          <a:prstGeom prst="rect">
            <a:avLst/>
          </a:prstGeom>
          <a:noFill/>
        </p:spPr>
        <p:txBody>
          <a:bodyPr wrap="square">
            <a:spAutoFit/>
          </a:bodyPr>
          <a:lstStyle/>
          <a:p>
            <a:pPr algn="r"/>
            <a:r>
              <a:rPr lang="en-US" altLang="ja-JP" sz="1000">
                <a:effectLst/>
                <a:latin typeface="Meiryo UI" panose="020B0604030504040204" pitchFamily="50" charset="-128"/>
                <a:cs typeface="ＭＳ Ｐゴシック" panose="020B0600070205080204" pitchFamily="50" charset="-128"/>
              </a:rPr>
              <a:t>MAT-JP-2201868-</a:t>
            </a:r>
            <a:r>
              <a:rPr lang="en-US" altLang="ja-JP" sz="1000">
                <a:latin typeface="Meiryo UI" panose="020B0604030504040204" pitchFamily="50" charset="-128"/>
                <a:cs typeface="ＭＳ Ｐゴシック" panose="020B0600070205080204" pitchFamily="50" charset="-128"/>
              </a:rPr>
              <a:t>1.0</a:t>
            </a:r>
            <a:r>
              <a:rPr lang="en-US" altLang="ja-JP" sz="1000">
                <a:effectLst/>
                <a:latin typeface="Meiryo UI" panose="020B0604030504040204" pitchFamily="50" charset="-128"/>
                <a:cs typeface="ＭＳ Ｐゴシック" panose="020B0600070205080204" pitchFamily="50" charset="-128"/>
              </a:rPr>
              <a:t>-</a:t>
            </a:r>
            <a:r>
              <a:rPr lang="en-US" altLang="ja-JP" sz="1000">
                <a:latin typeface="Meiryo UI" panose="020B0604030504040204" pitchFamily="50" charset="-128"/>
                <a:cs typeface="ＭＳ Ｐゴシック" panose="020B0600070205080204" pitchFamily="50" charset="-128"/>
              </a:rPr>
              <a:t>0</a:t>
            </a:r>
            <a:r>
              <a:rPr lang="en-US" altLang="ja-JP" sz="1000" dirty="0">
                <a:latin typeface="Meiryo UI" panose="020B0604030504040204" pitchFamily="50" charset="-128"/>
                <a:cs typeface="ＭＳ Ｐゴシック" panose="020B0600070205080204" pitchFamily="50" charset="-128"/>
              </a:rPr>
              <a:t>3</a:t>
            </a:r>
            <a:r>
              <a:rPr lang="en-US" altLang="ja-JP" sz="1000">
                <a:effectLst/>
                <a:latin typeface="Meiryo UI" panose="020B0604030504040204" pitchFamily="50" charset="-128"/>
                <a:cs typeface="ＭＳ Ｐゴシック" panose="020B0600070205080204" pitchFamily="50" charset="-128"/>
              </a:rPr>
              <a:t>/2022</a:t>
            </a:r>
            <a:endParaRPr lang="ja-JP" altLang="en-US" sz="1000" dirty="0"/>
          </a:p>
        </p:txBody>
      </p:sp>
    </p:spTree>
    <p:extLst>
      <p:ext uri="{BB962C8B-B14F-4D97-AF65-F5344CB8AC3E}">
        <p14:creationId xmlns:p14="http://schemas.microsoft.com/office/powerpoint/2010/main" val="36086220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48400" y="216000"/>
            <a:ext cx="1808508"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dirty="0">
                <a:solidFill>
                  <a:prstClr val="black"/>
                </a:solidFill>
                <a:latin typeface="Meiryo UI" panose="020B0604030504040204" pitchFamily="50" charset="-128"/>
                <a:ea typeface="Meiryo UI" panose="020B0604030504040204" pitchFamily="50" charset="-128"/>
              </a:rPr>
              <a:t>結果・結論</a:t>
            </a:r>
            <a:endPar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D242EC18-1AA3-4565-9648-AFECB2513206}"/>
              </a:ext>
            </a:extLst>
          </p:cNvPr>
          <p:cNvSpPr txBox="1"/>
          <p:nvPr/>
        </p:nvSpPr>
        <p:spPr>
          <a:xfrm>
            <a:off x="582706" y="1652909"/>
            <a:ext cx="7978588" cy="3170099"/>
          </a:xfrm>
          <a:prstGeom prst="rect">
            <a:avLst/>
          </a:prstGeom>
          <a:noFill/>
        </p:spPr>
        <p:txBody>
          <a:bodyPr wrap="square">
            <a:spAutoFit/>
          </a:bodyPr>
          <a:lstStyle/>
          <a:p>
            <a:pPr marL="285750" indent="-285750" algn="just">
              <a:lnSpc>
                <a:spcPts val="2400"/>
              </a:lnSpc>
              <a:buClr>
                <a:srgbClr val="D82B83"/>
              </a:buClr>
              <a:buFont typeface="Wingdings" panose="05000000000000000000" pitchFamily="2" charset="2"/>
              <a:buChar char="l"/>
            </a:pP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2</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型糖尿病患者を対象としたランダム化クロスオーバー試験の結果、</a:t>
            </a: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3</a:t>
            </a: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種類の調理法で調理したジャガイモは、米飯に比べて食後や夜間の血糖応答を悪化させないことが示された。</a:t>
            </a:r>
            <a:endPar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endParaRPr>
          </a:p>
          <a:p>
            <a:pPr algn="just">
              <a:lnSpc>
                <a:spcPts val="2400"/>
              </a:lnSpc>
              <a:buClr>
                <a:srgbClr val="D82B83"/>
              </a:buClr>
            </a:pPr>
            <a:endPar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endParaRPr>
          </a:p>
          <a:p>
            <a:pPr marL="285750" indent="-285750" algn="just">
              <a:lnSpc>
                <a:spcPts val="2400"/>
              </a:lnSpc>
              <a:buClr>
                <a:srgbClr val="D82B83"/>
              </a:buClr>
              <a:buFont typeface="Wingdings" panose="05000000000000000000" pitchFamily="2" charset="2"/>
              <a:buChar char="l"/>
            </a:pPr>
            <a:r>
              <a:rPr lang="ja-JP" altLang="en-US" sz="1800" kern="100" dirty="0">
                <a:effectLst/>
                <a:latin typeface="Meiryo UI" panose="020B0604030504040204" pitchFamily="50" charset="-128"/>
                <a:ea typeface="Meiryo UI" panose="020B0604030504040204" pitchFamily="50" charset="-128"/>
                <a:cs typeface="Times New Roman" panose="02020603050405020304" pitchFamily="18" charset="0"/>
              </a:rPr>
              <a:t>著者の考察</a:t>
            </a:r>
            <a:endPar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endParaRPr>
          </a:p>
          <a:p>
            <a:pPr algn="just">
              <a:lnSpc>
                <a:spcPts val="2400"/>
              </a:lnSpc>
              <a:buClr>
                <a:srgbClr val="D82B83"/>
              </a:buClr>
            </a:pPr>
            <a:r>
              <a:rPr lang="ja-JP" altLang="en-US" kern="100" dirty="0">
                <a:solidFill>
                  <a:srgbClr val="D82B83"/>
                </a:solidFill>
                <a:latin typeface="Meiryo UI" panose="020B0604030504040204" pitchFamily="50" charset="-128"/>
                <a:ea typeface="Meiryo UI" panose="020B0604030504040204" pitchFamily="50" charset="-128"/>
                <a:cs typeface="Times New Roman" panose="02020603050405020304" pitchFamily="18" charset="0"/>
              </a:rPr>
              <a:t>    ▶</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2</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型糖尿病患者では、ジャガイモのような高</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GI</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食品を混合食の夕食の一部とする</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a:p>
            <a:pPr algn="just">
              <a:lnSpc>
                <a:spcPts val="2400"/>
              </a:lnSpc>
              <a:buClr>
                <a:srgbClr val="D82B83"/>
              </a:buClr>
            </a:pP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       </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場合、</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GI</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値のみに基づいて摂取を避ける必要はない。</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a:p>
            <a:pPr algn="just">
              <a:lnSpc>
                <a:spcPts val="2400"/>
              </a:lnSpc>
              <a:buClr>
                <a:srgbClr val="D82B83"/>
              </a:buClr>
            </a:pP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    </a:t>
            </a:r>
            <a:r>
              <a:rPr lang="ja-JP" altLang="en-US" kern="100" dirty="0">
                <a:solidFill>
                  <a:srgbClr val="D82B83"/>
                </a:solidFill>
                <a:latin typeface="Meiryo UI" panose="020B0604030504040204" pitchFamily="50" charset="-128"/>
                <a:ea typeface="Meiryo UI" panose="020B0604030504040204" pitchFamily="50" charset="-128"/>
                <a:cs typeface="Times New Roman" panose="02020603050405020304" pitchFamily="18" charset="0"/>
              </a:rPr>
              <a:t>▶</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GI</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値は引き続き</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2</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型糖尿病の管理や血糖コントロール上で重要であるが、推奨</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a:p>
            <a:pPr algn="just">
              <a:lnSpc>
                <a:spcPts val="2400"/>
              </a:lnSpc>
              <a:buClr>
                <a:srgbClr val="D82B83"/>
              </a:buClr>
            </a:pP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       </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される</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GI</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値のみに基づいて摂取する食品を除外することは、栄養価の高い食品を</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a:p>
            <a:pPr algn="just">
              <a:lnSpc>
                <a:spcPts val="2400"/>
              </a:lnSpc>
              <a:buClr>
                <a:srgbClr val="D82B83"/>
              </a:buClr>
            </a:pP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       </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不必要に回避することにつながる可能性がある。</a:t>
            </a:r>
          </a:p>
        </p:txBody>
      </p:sp>
      <p:sp>
        <p:nvSpPr>
          <p:cNvPr id="5" name="テキスト ボックス 4">
            <a:extLst>
              <a:ext uri="{FF2B5EF4-FFF2-40B4-BE49-F238E27FC236}">
                <a16:creationId xmlns:a16="http://schemas.microsoft.com/office/drawing/2014/main" id="{9BCA3823-87E3-4533-B6E7-C680B3198510}"/>
              </a:ext>
            </a:extLst>
          </p:cNvPr>
          <p:cNvSpPr txBox="1"/>
          <p:nvPr/>
        </p:nvSpPr>
        <p:spPr>
          <a:xfrm>
            <a:off x="5558118" y="6604084"/>
            <a:ext cx="3585882" cy="253916"/>
          </a:xfrm>
          <a:prstGeom prst="rect">
            <a:avLst/>
          </a:prstGeom>
          <a:noFill/>
        </p:spPr>
        <p:txBody>
          <a:bodyPr wrap="square" anchor="b">
            <a:spAutoFit/>
          </a:bodyPr>
          <a:lstStyle/>
          <a:p>
            <a:pPr algn="r"/>
            <a:r>
              <a:rPr lang="fr-FR" altLang="ja-JP" sz="1050" dirty="0">
                <a:latin typeface="Meiryo UI" panose="020B0604030504040204" pitchFamily="50" charset="-128"/>
                <a:ea typeface="Meiryo UI" panose="020B0604030504040204" pitchFamily="50" charset="-128"/>
              </a:rPr>
              <a:t>Devlin BL, et al. Clin Nutr 40(4): 2200-2209, 2021</a:t>
            </a:r>
            <a:endParaRPr lang="ja-JP" altLang="en-US" sz="105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159638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E2B3D331-95DC-48CF-B524-C737C8D41398}"/>
              </a:ext>
            </a:extLst>
          </p:cNvPr>
          <p:cNvSpPr txBox="1"/>
          <p:nvPr/>
        </p:nvSpPr>
        <p:spPr>
          <a:xfrm>
            <a:off x="248400" y="216000"/>
            <a:ext cx="1980029"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研究の限界</a:t>
            </a:r>
          </a:p>
        </p:txBody>
      </p:sp>
      <p:sp>
        <p:nvSpPr>
          <p:cNvPr id="10" name="テキスト ボックス 9">
            <a:extLst>
              <a:ext uri="{FF2B5EF4-FFF2-40B4-BE49-F238E27FC236}">
                <a16:creationId xmlns:a16="http://schemas.microsoft.com/office/drawing/2014/main" id="{7DBE60EE-A12A-4DBB-9B58-187B8CFD85BA}"/>
              </a:ext>
            </a:extLst>
          </p:cNvPr>
          <p:cNvSpPr txBox="1"/>
          <p:nvPr/>
        </p:nvSpPr>
        <p:spPr>
          <a:xfrm>
            <a:off x="629722" y="1594139"/>
            <a:ext cx="7753927" cy="1938992"/>
          </a:xfrm>
          <a:prstGeom prst="rect">
            <a:avLst/>
          </a:prstGeom>
          <a:noFill/>
        </p:spPr>
        <p:txBody>
          <a:bodyPr wrap="square">
            <a:spAutoFit/>
          </a:bodyPr>
          <a:lstStyle/>
          <a:p>
            <a:pPr marL="287020" marR="0" lvl="0" indent="-285750" algn="just" defTabSz="457200" rtl="0" eaLnBrk="1" fontAlgn="auto" latinLnBrk="0" hangingPunct="1">
              <a:lnSpc>
                <a:spcPts val="2400"/>
              </a:lnSpc>
              <a:spcBef>
                <a:spcPts val="0"/>
              </a:spcBef>
              <a:spcAft>
                <a:spcPts val="0"/>
              </a:spcAft>
              <a:buClr>
                <a:srgbClr val="D82B83"/>
              </a:buClr>
              <a:buSzTx/>
              <a:buFont typeface="Wingdings" panose="05000000000000000000" pitchFamily="2" charset="2"/>
              <a:buChar char="l"/>
              <a:tabLst/>
              <a:defRPr/>
            </a:pPr>
            <a:r>
              <a:rPr kumimoji="0" lang="ja-JP" altLang="en-US"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rPr>
              <a:t>より積極的な管理（メトホルミン以外の薬剤の使用など）が行われている</a:t>
            </a:r>
            <a:r>
              <a:rPr kumimoji="0" lang="en-US" altLang="ja-JP"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rPr>
              <a:t>2</a:t>
            </a:r>
            <a:r>
              <a:rPr kumimoji="0" lang="ja-JP" altLang="en-US"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rPr>
              <a:t>型糖尿病患者や血糖値の低い患者では、炭水化物をベースとした量の多い混合食の夕食に対する夜間血糖応答が異なる可能性がある。</a:t>
            </a:r>
            <a:endParaRPr kumimoji="0" lang="en-US" altLang="ja-JP"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endParaRPr>
          </a:p>
          <a:p>
            <a:pPr marL="287020" marR="0" lvl="0" indent="-285750" algn="just" defTabSz="457200" rtl="0" eaLnBrk="1" fontAlgn="auto" latinLnBrk="0" hangingPunct="1">
              <a:lnSpc>
                <a:spcPts val="2400"/>
              </a:lnSpc>
              <a:spcBef>
                <a:spcPts val="0"/>
              </a:spcBef>
              <a:spcAft>
                <a:spcPts val="0"/>
              </a:spcAft>
              <a:buClr>
                <a:srgbClr val="D82B83"/>
              </a:buClr>
              <a:buSzTx/>
              <a:buFont typeface="Wingdings" panose="05000000000000000000" pitchFamily="2" charset="2"/>
              <a:buChar char="l"/>
              <a:tabLst/>
              <a:defRPr/>
            </a:pPr>
            <a:endParaRPr kumimoji="0" lang="en-US" altLang="ja-JP"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endParaRPr>
          </a:p>
          <a:p>
            <a:pPr marL="287020" marR="0" lvl="0" indent="-285750" algn="just" defTabSz="457200" rtl="0" eaLnBrk="1" fontAlgn="auto" latinLnBrk="0" hangingPunct="1">
              <a:lnSpc>
                <a:spcPts val="2400"/>
              </a:lnSpc>
              <a:spcBef>
                <a:spcPts val="0"/>
              </a:spcBef>
              <a:spcAft>
                <a:spcPts val="0"/>
              </a:spcAft>
              <a:buClr>
                <a:srgbClr val="D82B83"/>
              </a:buClr>
              <a:buSzTx/>
              <a:buFont typeface="Wingdings" panose="05000000000000000000" pitchFamily="2" charset="2"/>
              <a:buChar char="l"/>
              <a:tabLst/>
              <a:defRPr/>
            </a:pPr>
            <a:r>
              <a:rPr kumimoji="0" lang="ja-JP" altLang="en-US"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rPr>
              <a:t>同じ食品や食事でも血糖応答には個人間や日間の差が存在することが知られているが、各条件の夕食は</a:t>
            </a:r>
            <a:r>
              <a:rPr kumimoji="0" lang="en-US" altLang="ja-JP"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rPr>
              <a:t>1</a:t>
            </a:r>
            <a:r>
              <a:rPr kumimoji="0" lang="ja-JP" altLang="en-US"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rPr>
              <a:t>回しか評価されていない。</a:t>
            </a:r>
            <a:endParaRPr kumimoji="0" lang="en-US" altLang="ja-JP"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Times New Roman" panose="02020603050405020304" pitchFamily="18" charset="0"/>
            </a:endParaRPr>
          </a:p>
        </p:txBody>
      </p:sp>
      <p:sp>
        <p:nvSpPr>
          <p:cNvPr id="6" name="テキスト ボックス 5">
            <a:extLst>
              <a:ext uri="{FF2B5EF4-FFF2-40B4-BE49-F238E27FC236}">
                <a16:creationId xmlns:a16="http://schemas.microsoft.com/office/drawing/2014/main" id="{684BC1FB-580B-4858-9198-2F7EE3ABCA53}"/>
              </a:ext>
            </a:extLst>
          </p:cNvPr>
          <p:cNvSpPr txBox="1"/>
          <p:nvPr/>
        </p:nvSpPr>
        <p:spPr>
          <a:xfrm>
            <a:off x="5558118" y="6604084"/>
            <a:ext cx="3585882" cy="253916"/>
          </a:xfrm>
          <a:prstGeom prst="rect">
            <a:avLst/>
          </a:prstGeom>
          <a:noFill/>
        </p:spPr>
        <p:txBody>
          <a:bodyPr wrap="square" anchor="b">
            <a:spAutoFit/>
          </a:bodyPr>
          <a:lstStyle/>
          <a:p>
            <a:pPr algn="r"/>
            <a:r>
              <a:rPr lang="fr-FR" altLang="ja-JP" sz="1050" dirty="0">
                <a:latin typeface="Meiryo UI" panose="020B0604030504040204" pitchFamily="50" charset="-128"/>
                <a:ea typeface="Meiryo UI" panose="020B0604030504040204" pitchFamily="50" charset="-128"/>
              </a:rPr>
              <a:t>Devlin BL, et al. Clin Nutr 40(4): 2200-2209, 2021</a:t>
            </a:r>
            <a:endParaRPr lang="ja-JP" altLang="en-US" sz="105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063315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48400" y="216000"/>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sp>
        <p:nvSpPr>
          <p:cNvPr id="23" name="テキスト ボックス 22">
            <a:extLst>
              <a:ext uri="{FF2B5EF4-FFF2-40B4-BE49-F238E27FC236}">
                <a16:creationId xmlns:a16="http://schemas.microsoft.com/office/drawing/2014/main" id="{CA1FD072-8552-4CC8-8778-884905FC38D0}"/>
              </a:ext>
            </a:extLst>
          </p:cNvPr>
          <p:cNvSpPr txBox="1"/>
          <p:nvPr/>
        </p:nvSpPr>
        <p:spPr>
          <a:xfrm>
            <a:off x="1795909" y="1249035"/>
            <a:ext cx="6828137" cy="4955203"/>
          </a:xfrm>
          <a:prstGeom prst="rect">
            <a:avLst/>
          </a:prstGeom>
          <a:noFill/>
        </p:spPr>
        <p:txBody>
          <a:bodyPr wrap="square" rtlCol="0">
            <a:spAutoFit/>
          </a:bodyPr>
          <a:lstStyle/>
          <a:p>
            <a:pPr algn="l"/>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ジャガイモはエネルギー密度が比較的低いにも関わらず、高グリセミック指数（</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GI</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）食品に分類されている。</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2</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型糖尿病患者では血糖管理のために低</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GI</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食品を摂取することが推奨されているが、ジャガイモの摂取が食後の血糖応答に及ぼす影響について検討したデータは乏しい</a:t>
            </a:r>
            <a:r>
              <a:rPr lang="en-US" altLang="ja-JP" sz="1400" kern="100" baseline="30000" dirty="0">
                <a:latin typeface="Meiryo UI" panose="020B0604030504040204" pitchFamily="50" charset="-128"/>
                <a:ea typeface="Meiryo UI" panose="020B0604030504040204" pitchFamily="50" charset="-128"/>
                <a:cs typeface="Times New Roman" panose="02020603050405020304" pitchFamily="18" charset="0"/>
              </a:rPr>
              <a:t>1,2)</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a:p>
            <a:pPr algn="l"/>
            <a:r>
              <a:rPr lang="en-US" altLang="ja-JP" sz="1400" b="0" i="0" u="none" strike="noStrike" baseline="0" dirty="0">
                <a:latin typeface="UDShinGoPro-Light"/>
              </a:rPr>
              <a:t>1</a:t>
            </a:r>
            <a:r>
              <a:rPr lang="ja-JP" altLang="en-US" sz="1400" b="0" i="0" u="none" strike="noStrike" baseline="0" dirty="0">
                <a:latin typeface="UDShinGoPro-Light"/>
              </a:rPr>
              <a:t>） </a:t>
            </a:r>
            <a:r>
              <a:rPr lang="en-US" altLang="ja-JP" sz="1400" b="0" i="0" u="none" strike="noStrike" baseline="0" dirty="0">
                <a:latin typeface="UDShinGoPro-Light"/>
              </a:rPr>
              <a:t>https://www.diabetesaustralia.com.au/food-activity/eating-well/glycemic-index/</a:t>
            </a:r>
          </a:p>
          <a:p>
            <a:pPr algn="l"/>
            <a:r>
              <a:rPr lang="en-US" altLang="ja-JP" sz="1400" b="0" i="0" u="none" strike="noStrike" baseline="0" dirty="0">
                <a:latin typeface="UDShinGoPro-Light"/>
              </a:rPr>
              <a:t>2</a:t>
            </a:r>
            <a:r>
              <a:rPr lang="ja-JP" altLang="en-US" sz="1400" b="0" i="0" u="none" strike="noStrike" baseline="0" dirty="0">
                <a:latin typeface="UDShinGoPro-Light"/>
              </a:rPr>
              <a:t>） </a:t>
            </a:r>
            <a:r>
              <a:rPr lang="en-US" altLang="ja-JP" sz="1400" b="0" i="0" u="none" strike="noStrike" baseline="0" dirty="0">
                <a:latin typeface="UDShinGoPro-Light"/>
              </a:rPr>
              <a:t>McGill CR, et al. Ann Med 45(7): 467-473, 2013</a:t>
            </a:r>
            <a:endParaRPr lang="en-US" altLang="ja-JP" sz="1400" kern="100" dirty="0">
              <a:latin typeface="Meiryo UI" panose="020B0604030504040204" pitchFamily="50" charset="-128"/>
              <a:ea typeface="Meiryo UI" panose="020B0604030504040204" pitchFamily="50" charset="-128"/>
              <a:cs typeface="Times New Roman" panose="02020603050405020304" pitchFamily="18" charset="0"/>
            </a:endParaRPr>
          </a:p>
          <a:p>
            <a:pPr algn="l"/>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a:p>
            <a:pPr algn="l"/>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混合食の夕食の一部としてのジャガイモ摂取が</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2</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型糖尿病患者における食後および夜間の血糖応答に及ぼす影響について調理法別に検討する。</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a:p>
            <a:pPr defTabSz="457189">
              <a:defRPr/>
            </a:pP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a:p>
            <a:pPr defTabSz="457189">
              <a:defRPr/>
            </a:pP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過体重・肥満（</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BMI 25</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45kg/㎡</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）かつ座位中心（中強度の身体活動が</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150</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分</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週未満を</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3</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カ月超および座位が</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3</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時間</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日超）の生活を送っており、食事療法またはメトホルミンによる治療を受けている</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35</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75</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歳のオーストラリア人</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2</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型糖尿病患者</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24</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例</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a:p>
            <a:pPr defTabSz="457189">
              <a:defRPr/>
            </a:pP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除外基準</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】HbA1c&lt;6.5%</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または</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&gt;9%</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、インスリンまたはメトホルミン以外の血糖降下薬を使用中、妊娠中、閉経前・閉経期、喫煙者、主要全身性疾患、肥満外科手術歴、消化器系疾患および主な試験食に対する不耐性</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p:txBody>
      </p:sp>
      <p:grpSp>
        <p:nvGrpSpPr>
          <p:cNvPr id="11" name="グループ化 10">
            <a:extLst>
              <a:ext uri="{FF2B5EF4-FFF2-40B4-BE49-F238E27FC236}">
                <a16:creationId xmlns:a16="http://schemas.microsoft.com/office/drawing/2014/main" id="{D9213B8A-908F-4491-881E-D31CA286C53A}"/>
              </a:ext>
            </a:extLst>
          </p:cNvPr>
          <p:cNvGrpSpPr/>
          <p:nvPr/>
        </p:nvGrpSpPr>
        <p:grpSpPr>
          <a:xfrm>
            <a:off x="371239" y="1328132"/>
            <a:ext cx="1152000" cy="490087"/>
            <a:chOff x="286872" y="2822073"/>
            <a:chExt cx="1152000" cy="490087"/>
          </a:xfrm>
        </p:grpSpPr>
        <p:sp>
          <p:nvSpPr>
            <p:cNvPr id="14" name="四角形: 角を丸くする 13">
              <a:extLst>
                <a:ext uri="{FF2B5EF4-FFF2-40B4-BE49-F238E27FC236}">
                  <a16:creationId xmlns:a16="http://schemas.microsoft.com/office/drawing/2014/main" id="{7D2BBA38-C5B1-4D87-9B3B-17F5C116EE67}"/>
                </a:ext>
              </a:extLst>
            </p:cNvPr>
            <p:cNvSpPr/>
            <p:nvPr/>
          </p:nvSpPr>
          <p:spPr>
            <a:xfrm>
              <a:off x="286872" y="2822073"/>
              <a:ext cx="1152000" cy="490087"/>
            </a:xfrm>
            <a:prstGeom prst="roundRect">
              <a:avLst>
                <a:gd name="adj" fmla="val 13557"/>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dirty="0">
                <a:solidFill>
                  <a:prstClr val="white"/>
                </a:solidFill>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3266693F-D6D2-4AF0-B52E-5D9604A95DCA}"/>
                </a:ext>
              </a:extLst>
            </p:cNvPr>
            <p:cNvSpPr txBox="1"/>
            <p:nvPr/>
          </p:nvSpPr>
          <p:spPr>
            <a:xfrm>
              <a:off x="506309" y="2867061"/>
              <a:ext cx="713127" cy="400110"/>
            </a:xfrm>
            <a:prstGeom prst="rect">
              <a:avLst/>
            </a:prstGeom>
            <a:noFill/>
          </p:spPr>
          <p:txBody>
            <a:bodyPr wrap="square" rtlCol="0">
              <a:spAutoFit/>
            </a:bodyPr>
            <a:lstStyle/>
            <a:p>
              <a:pPr algn="ctr" defTabSz="457189">
                <a:defRPr/>
              </a:pPr>
              <a:r>
                <a:rPr lang="ja-JP" altLang="en-US" sz="2000" b="1" dirty="0">
                  <a:solidFill>
                    <a:srgbClr val="224463"/>
                  </a:solidFill>
                  <a:latin typeface="Meiryo UI" panose="020B0604030504040204" pitchFamily="50" charset="-128"/>
                  <a:ea typeface="Meiryo UI" panose="020B0604030504040204" pitchFamily="50" charset="-128"/>
                </a:rPr>
                <a:t>背景</a:t>
              </a:r>
            </a:p>
          </p:txBody>
        </p:sp>
      </p:grpSp>
      <p:grpSp>
        <p:nvGrpSpPr>
          <p:cNvPr id="18" name="グループ化 17">
            <a:extLst>
              <a:ext uri="{FF2B5EF4-FFF2-40B4-BE49-F238E27FC236}">
                <a16:creationId xmlns:a16="http://schemas.microsoft.com/office/drawing/2014/main" id="{BB7A3312-4736-4A9B-B790-75F2475E57C4}"/>
              </a:ext>
            </a:extLst>
          </p:cNvPr>
          <p:cNvGrpSpPr/>
          <p:nvPr/>
        </p:nvGrpSpPr>
        <p:grpSpPr>
          <a:xfrm>
            <a:off x="371239" y="3098050"/>
            <a:ext cx="1152000" cy="490087"/>
            <a:chOff x="286872" y="2822072"/>
            <a:chExt cx="1152000" cy="490087"/>
          </a:xfrm>
        </p:grpSpPr>
        <p:sp>
          <p:nvSpPr>
            <p:cNvPr id="19" name="四角形: 角を丸くする 18">
              <a:extLst>
                <a:ext uri="{FF2B5EF4-FFF2-40B4-BE49-F238E27FC236}">
                  <a16:creationId xmlns:a16="http://schemas.microsoft.com/office/drawing/2014/main" id="{944605A6-C5AB-440F-99D8-371ACE5963D2}"/>
                </a:ext>
              </a:extLst>
            </p:cNvPr>
            <p:cNvSpPr/>
            <p:nvPr/>
          </p:nvSpPr>
          <p:spPr>
            <a:xfrm>
              <a:off x="286872" y="2822072"/>
              <a:ext cx="1152000"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D9295C63-54D9-4860-9FEB-077832C5A109}"/>
                </a:ext>
              </a:extLst>
            </p:cNvPr>
            <p:cNvSpPr txBox="1"/>
            <p:nvPr/>
          </p:nvSpPr>
          <p:spPr>
            <a:xfrm>
              <a:off x="506309" y="2845851"/>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目的</a:t>
              </a:r>
            </a:p>
          </p:txBody>
        </p:sp>
      </p:grpSp>
      <p:grpSp>
        <p:nvGrpSpPr>
          <p:cNvPr id="20" name="グループ化 19">
            <a:extLst>
              <a:ext uri="{FF2B5EF4-FFF2-40B4-BE49-F238E27FC236}">
                <a16:creationId xmlns:a16="http://schemas.microsoft.com/office/drawing/2014/main" id="{50506FAC-CA16-402C-BC70-A3BC3066FAB9}"/>
              </a:ext>
            </a:extLst>
          </p:cNvPr>
          <p:cNvGrpSpPr/>
          <p:nvPr/>
        </p:nvGrpSpPr>
        <p:grpSpPr>
          <a:xfrm>
            <a:off x="371239" y="3925256"/>
            <a:ext cx="1152000" cy="490087"/>
            <a:chOff x="286872" y="2822072"/>
            <a:chExt cx="1152000" cy="490087"/>
          </a:xfrm>
        </p:grpSpPr>
        <p:sp>
          <p:nvSpPr>
            <p:cNvPr id="22" name="四角形: 角を丸くする 21">
              <a:extLst>
                <a:ext uri="{FF2B5EF4-FFF2-40B4-BE49-F238E27FC236}">
                  <a16:creationId xmlns:a16="http://schemas.microsoft.com/office/drawing/2014/main" id="{5051AADB-09A0-464E-AEBC-360E124954EE}"/>
                </a:ext>
              </a:extLst>
            </p:cNvPr>
            <p:cNvSpPr/>
            <p:nvPr/>
          </p:nvSpPr>
          <p:spPr>
            <a:xfrm>
              <a:off x="286872" y="2822072"/>
              <a:ext cx="1152000"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FF07110D-7754-48FB-A9EF-6D2C5A9BF50D}"/>
                </a:ext>
              </a:extLst>
            </p:cNvPr>
            <p:cNvSpPr txBox="1"/>
            <p:nvPr/>
          </p:nvSpPr>
          <p:spPr>
            <a:xfrm>
              <a:off x="506309" y="2845851"/>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対象</a:t>
              </a:r>
            </a:p>
          </p:txBody>
        </p:sp>
      </p:grpSp>
      <p:sp>
        <p:nvSpPr>
          <p:cNvPr id="16" name="テキスト ボックス 15">
            <a:extLst>
              <a:ext uri="{FF2B5EF4-FFF2-40B4-BE49-F238E27FC236}">
                <a16:creationId xmlns:a16="http://schemas.microsoft.com/office/drawing/2014/main" id="{EE7D724B-AC2F-48F7-93D9-AE760D010C2C}"/>
              </a:ext>
            </a:extLst>
          </p:cNvPr>
          <p:cNvSpPr txBox="1"/>
          <p:nvPr/>
        </p:nvSpPr>
        <p:spPr>
          <a:xfrm>
            <a:off x="5558118" y="6604084"/>
            <a:ext cx="3585882" cy="253916"/>
          </a:xfrm>
          <a:prstGeom prst="rect">
            <a:avLst/>
          </a:prstGeom>
          <a:noFill/>
        </p:spPr>
        <p:txBody>
          <a:bodyPr wrap="square" anchor="b">
            <a:spAutoFit/>
          </a:bodyPr>
          <a:lstStyle/>
          <a:p>
            <a:pPr algn="r"/>
            <a:r>
              <a:rPr lang="fr-FR" altLang="ja-JP" sz="1050" dirty="0">
                <a:latin typeface="Meiryo UI" panose="020B0604030504040204" pitchFamily="50" charset="-128"/>
                <a:ea typeface="Meiryo UI" panose="020B0604030504040204" pitchFamily="50" charset="-128"/>
              </a:rPr>
              <a:t>Devlin BL, et al. Clin Nutr 40(4): 2200-2209, 2021</a:t>
            </a:r>
            <a:endParaRPr lang="ja-JP" altLang="en-US" sz="105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374286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テキスト ボックス 22">
            <a:extLst>
              <a:ext uri="{FF2B5EF4-FFF2-40B4-BE49-F238E27FC236}">
                <a16:creationId xmlns:a16="http://schemas.microsoft.com/office/drawing/2014/main" id="{CA1FD072-8552-4CC8-8778-884905FC38D0}"/>
              </a:ext>
            </a:extLst>
          </p:cNvPr>
          <p:cNvSpPr txBox="1"/>
          <p:nvPr/>
        </p:nvSpPr>
        <p:spPr>
          <a:xfrm>
            <a:off x="1860207" y="1362422"/>
            <a:ext cx="6557652" cy="4985596"/>
          </a:xfrm>
          <a:prstGeom prst="rect">
            <a:avLst/>
          </a:prstGeom>
          <a:noFill/>
        </p:spPr>
        <p:txBody>
          <a:bodyPr wrap="square" rtlCol="0">
            <a:spAutoFit/>
          </a:bodyPr>
          <a:lstStyle/>
          <a:p>
            <a:pPr defTabSz="457189">
              <a:lnSpc>
                <a:spcPts val="2400"/>
              </a:lnSpc>
              <a:defRPr/>
            </a:pP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試験はランダム化クロスオーバーデザインにより実施した。</a:t>
            </a:r>
            <a:endPar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endParaRPr>
          </a:p>
          <a:p>
            <a:pPr defTabSz="457189">
              <a:lnSpc>
                <a:spcPts val="2400"/>
              </a:lnSpc>
              <a:defRPr/>
            </a:pP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対象患者は試験日に標準化された朝食・昼食を摂取した後、夕食として</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4</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つの条件</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[3</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種類の調理法で調理したジャガイモ（ボイル群／ロースト群／冷却群）または等エネルギーのバスマティ米（対照群）</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のいずれかの食品が含まれた混合食</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残りの食品：鶏胸肉のパン粉焼き／ミックス野菜（ニンジン、カリフラワー、ブロッコリー）</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を摂取した。</a:t>
            </a:r>
            <a:endPar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endParaRPr>
          </a:p>
          <a:p>
            <a:pPr defTabSz="457189">
              <a:lnSpc>
                <a:spcPts val="2400"/>
              </a:lnSpc>
              <a:defRPr/>
            </a:pP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朝食</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昼食</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夕食のエネルギー配分は</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25</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/35</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/40</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％とした。</a:t>
            </a:r>
            <a:endPar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endParaRPr>
          </a:p>
          <a:p>
            <a:pPr defTabSz="457189">
              <a:lnSpc>
                <a:spcPts val="2400"/>
              </a:lnSpc>
              <a:defRPr/>
            </a:pP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各試験食の摂取の間には</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9</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日間のウォッシュアウト期間を設けた。</a:t>
            </a:r>
            <a:endPar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endParaRPr>
          </a:p>
          <a:p>
            <a:pPr defTabSz="457189">
              <a:lnSpc>
                <a:spcPts val="2400"/>
              </a:lnSpc>
              <a:defRPr/>
            </a:pP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試験日の夕食前、夕食直後および夕食後</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30</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分間隔で</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120</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分間の採血を行うとともに、夜間の間質液中グルコース濃度を持続血糖モニター（</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CGM</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）により評価した。</a:t>
            </a:r>
            <a:endPar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endParaRPr>
          </a:p>
          <a:p>
            <a:pPr defTabSz="457189">
              <a:lnSpc>
                <a:spcPts val="2400"/>
              </a:lnSpc>
              <a:defRPr/>
            </a:pP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主要評価項目は夕食後の血糖増分曲線下面積（</a:t>
            </a:r>
            <a:r>
              <a:rPr lang="en-US" altLang="ja-JP" kern="100" dirty="0" err="1">
                <a:solidFill>
                  <a:prstClr val="black"/>
                </a:solidFill>
                <a:latin typeface="Meiryo UI" panose="020B0604030504040204" pitchFamily="50" charset="-128"/>
                <a:ea typeface="Meiryo UI" panose="020B0604030504040204" pitchFamily="50" charset="-128"/>
                <a:cs typeface="Times New Roman" panose="02020603050405020304" pitchFamily="18" charset="0"/>
              </a:rPr>
              <a:t>iAUC</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）、その他の評価項目は深夜から</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6</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時までの夜間グルコース</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AUC</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などとした。</a:t>
            </a:r>
            <a:endPar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endParaRPr>
          </a:p>
          <a:p>
            <a:pPr defTabSz="457189">
              <a:lnSpc>
                <a:spcPts val="2400"/>
              </a:lnSpc>
              <a:defRPr/>
            </a:pP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線形混合モデルを用いて、群間および試験順、時間による変化について評価した。有意差が認められた場合は</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Bonferroni</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補正を用いて</a:t>
            </a:r>
            <a:r>
              <a:rPr lang="en-US" altLang="ja-JP"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post hoc</a:t>
            </a:r>
            <a:r>
              <a:rPr lang="ja-JP" altLang="en-US" kern="100" dirty="0">
                <a:solidFill>
                  <a:prstClr val="black"/>
                </a:solidFill>
                <a:latin typeface="Meiryo UI" panose="020B0604030504040204" pitchFamily="50" charset="-128"/>
                <a:ea typeface="Meiryo UI" panose="020B0604030504040204" pitchFamily="50" charset="-128"/>
                <a:cs typeface="Times New Roman" panose="02020603050405020304" pitchFamily="18" charset="0"/>
              </a:rPr>
              <a:t>検定を実施した。</a:t>
            </a:r>
          </a:p>
        </p:txBody>
      </p:sp>
      <p:grpSp>
        <p:nvGrpSpPr>
          <p:cNvPr id="11" name="グループ化 10">
            <a:extLst>
              <a:ext uri="{FF2B5EF4-FFF2-40B4-BE49-F238E27FC236}">
                <a16:creationId xmlns:a16="http://schemas.microsoft.com/office/drawing/2014/main" id="{D9213B8A-908F-4491-881E-D31CA286C53A}"/>
              </a:ext>
            </a:extLst>
          </p:cNvPr>
          <p:cNvGrpSpPr/>
          <p:nvPr/>
        </p:nvGrpSpPr>
        <p:grpSpPr>
          <a:xfrm>
            <a:off x="398133" y="1362422"/>
            <a:ext cx="1152000" cy="490087"/>
            <a:chOff x="286872" y="2822073"/>
            <a:chExt cx="1152000" cy="490087"/>
          </a:xfrm>
        </p:grpSpPr>
        <p:sp>
          <p:nvSpPr>
            <p:cNvPr id="14" name="四角形: 角を丸くする 13">
              <a:extLst>
                <a:ext uri="{FF2B5EF4-FFF2-40B4-BE49-F238E27FC236}">
                  <a16:creationId xmlns:a16="http://schemas.microsoft.com/office/drawing/2014/main" id="{7D2BBA38-C5B1-4D87-9B3B-17F5C116EE67}"/>
                </a:ext>
              </a:extLst>
            </p:cNvPr>
            <p:cNvSpPr/>
            <p:nvPr/>
          </p:nvSpPr>
          <p:spPr>
            <a:xfrm>
              <a:off x="286872" y="2822073"/>
              <a:ext cx="1152000" cy="490087"/>
            </a:xfrm>
            <a:prstGeom prst="roundRect">
              <a:avLst>
                <a:gd name="adj" fmla="val 13557"/>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dirty="0">
                <a:solidFill>
                  <a:prstClr val="white"/>
                </a:solidFill>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3266693F-D6D2-4AF0-B52E-5D9604A95DCA}"/>
                </a:ext>
              </a:extLst>
            </p:cNvPr>
            <p:cNvSpPr txBox="1"/>
            <p:nvPr/>
          </p:nvSpPr>
          <p:spPr>
            <a:xfrm>
              <a:off x="506309" y="2867061"/>
              <a:ext cx="713127" cy="400110"/>
            </a:xfrm>
            <a:prstGeom prst="rect">
              <a:avLst/>
            </a:prstGeom>
            <a:noFill/>
          </p:spPr>
          <p:txBody>
            <a:bodyPr wrap="square" rtlCol="0">
              <a:spAutoFit/>
            </a:bodyPr>
            <a:lstStyle/>
            <a:p>
              <a:pPr algn="ctr" defTabSz="457189">
                <a:defRPr/>
              </a:pPr>
              <a:r>
                <a:rPr lang="ja-JP" altLang="en-US" sz="2000" b="1" dirty="0">
                  <a:solidFill>
                    <a:srgbClr val="224463"/>
                  </a:solidFill>
                  <a:latin typeface="Meiryo UI" panose="020B0604030504040204" pitchFamily="50" charset="-128"/>
                  <a:ea typeface="Meiryo UI" panose="020B0604030504040204" pitchFamily="50" charset="-128"/>
                </a:rPr>
                <a:t>方法</a:t>
              </a:r>
            </a:p>
          </p:txBody>
        </p:sp>
      </p:grpSp>
      <p:sp>
        <p:nvSpPr>
          <p:cNvPr id="9" name="テキスト ボックス 8">
            <a:extLst>
              <a:ext uri="{FF2B5EF4-FFF2-40B4-BE49-F238E27FC236}">
                <a16:creationId xmlns:a16="http://schemas.microsoft.com/office/drawing/2014/main" id="{522F500A-8BE0-4DA5-8F23-B76023D67921}"/>
              </a:ext>
            </a:extLst>
          </p:cNvPr>
          <p:cNvSpPr txBox="1"/>
          <p:nvPr/>
        </p:nvSpPr>
        <p:spPr>
          <a:xfrm>
            <a:off x="5558118" y="6604084"/>
            <a:ext cx="3585882" cy="253916"/>
          </a:xfrm>
          <a:prstGeom prst="rect">
            <a:avLst/>
          </a:prstGeom>
          <a:noFill/>
        </p:spPr>
        <p:txBody>
          <a:bodyPr wrap="square" anchor="b">
            <a:spAutoFit/>
          </a:bodyPr>
          <a:lstStyle/>
          <a:p>
            <a:pPr algn="r"/>
            <a:r>
              <a:rPr lang="fr-FR" altLang="ja-JP" sz="1050" dirty="0">
                <a:latin typeface="Meiryo UI" panose="020B0604030504040204" pitchFamily="50" charset="-128"/>
                <a:ea typeface="Meiryo UI" panose="020B0604030504040204" pitchFamily="50" charset="-128"/>
              </a:rPr>
              <a:t>Devlin BL, et al. Clin Nutr 40(4): 2200-2209, 2021</a:t>
            </a:r>
            <a:endParaRPr lang="ja-JP" altLang="en-US" sz="1050"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514A6B2D-D4CE-4487-B9BB-01D0EA80337B}"/>
              </a:ext>
            </a:extLst>
          </p:cNvPr>
          <p:cNvSpPr txBox="1"/>
          <p:nvPr/>
        </p:nvSpPr>
        <p:spPr>
          <a:xfrm>
            <a:off x="248400" y="216000"/>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spTree>
    <p:extLst>
      <p:ext uri="{BB962C8B-B14F-4D97-AF65-F5344CB8AC3E}">
        <p14:creationId xmlns:p14="http://schemas.microsoft.com/office/powerpoint/2010/main" val="41387366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グラフィックス 42">
            <a:extLst>
              <a:ext uri="{FF2B5EF4-FFF2-40B4-BE49-F238E27FC236}">
                <a16:creationId xmlns:a16="http://schemas.microsoft.com/office/drawing/2014/main" id="{4562EEF0-237B-48A3-87F7-F827AD6BE75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60880" y="1338939"/>
            <a:ext cx="8822240" cy="5071840"/>
          </a:xfrm>
          <a:prstGeom prst="rect">
            <a:avLst/>
          </a:prstGeom>
        </p:spPr>
      </p:pic>
      <p:sp>
        <p:nvSpPr>
          <p:cNvPr id="12" name="テキスト ボックス 11">
            <a:extLst>
              <a:ext uri="{FF2B5EF4-FFF2-40B4-BE49-F238E27FC236}">
                <a16:creationId xmlns:a16="http://schemas.microsoft.com/office/drawing/2014/main" id="{485F76E6-1BAA-4881-BEBC-9EB4DD787074}"/>
              </a:ext>
            </a:extLst>
          </p:cNvPr>
          <p:cNvSpPr txBox="1"/>
          <p:nvPr/>
        </p:nvSpPr>
        <p:spPr>
          <a:xfrm>
            <a:off x="248400" y="216000"/>
            <a:ext cx="2392017" cy="523220"/>
          </a:xfrm>
          <a:prstGeom prst="rect">
            <a:avLst/>
          </a:prstGeom>
          <a:noFill/>
        </p:spPr>
        <p:txBody>
          <a:bodyPr wrap="squar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試験プロトコル</a:t>
            </a:r>
          </a:p>
        </p:txBody>
      </p:sp>
      <p:sp>
        <p:nvSpPr>
          <p:cNvPr id="7" name="テキスト ボックス 6">
            <a:extLst>
              <a:ext uri="{FF2B5EF4-FFF2-40B4-BE49-F238E27FC236}">
                <a16:creationId xmlns:a16="http://schemas.microsoft.com/office/drawing/2014/main" id="{81BAD01E-F505-4A6C-8257-D205443595E5}"/>
              </a:ext>
            </a:extLst>
          </p:cNvPr>
          <p:cNvSpPr txBox="1"/>
          <p:nvPr/>
        </p:nvSpPr>
        <p:spPr>
          <a:xfrm>
            <a:off x="3759958" y="5760720"/>
            <a:ext cx="2737898" cy="369332"/>
          </a:xfrm>
          <a:prstGeom prst="rect">
            <a:avLst/>
          </a:prstGeom>
          <a:noFill/>
        </p:spPr>
        <p:txBody>
          <a:bodyPr wrap="square">
            <a:spAutoFit/>
          </a:bodyPr>
          <a:lstStyle/>
          <a:p>
            <a:r>
              <a:rPr lang="en-US" altLang="ja-JP" b="1" dirty="0">
                <a:latin typeface="Meiryo UI" panose="020B0604030504040204" pitchFamily="50" charset="-128"/>
                <a:ea typeface="Meiryo UI" panose="020B0604030504040204" pitchFamily="50" charset="-128"/>
              </a:rPr>
              <a:t>CGM</a:t>
            </a:r>
            <a:r>
              <a:rPr lang="ja-JP" altLang="en-US" b="1" dirty="0">
                <a:latin typeface="Meiryo UI" panose="020B0604030504040204" pitchFamily="50" charset="-128"/>
                <a:ea typeface="Meiryo UI" panose="020B0604030504040204" pitchFamily="50" charset="-128"/>
              </a:rPr>
              <a:t>／活動モニタリング</a:t>
            </a:r>
          </a:p>
        </p:txBody>
      </p:sp>
      <p:sp>
        <p:nvSpPr>
          <p:cNvPr id="5" name="字幕 4">
            <a:extLst>
              <a:ext uri="{FF2B5EF4-FFF2-40B4-BE49-F238E27FC236}">
                <a16:creationId xmlns:a16="http://schemas.microsoft.com/office/drawing/2014/main" id="{986CFB64-D47E-4EBC-AE00-DCA330C35560}"/>
              </a:ext>
            </a:extLst>
          </p:cNvPr>
          <p:cNvSpPr>
            <a:spLocks noGrp="1"/>
          </p:cNvSpPr>
          <p:nvPr>
            <p:ph type="subTitle" idx="1"/>
          </p:nvPr>
        </p:nvSpPr>
        <p:spPr>
          <a:xfrm>
            <a:off x="112077" y="1633786"/>
            <a:ext cx="1108274" cy="262777"/>
          </a:xfrm>
        </p:spPr>
        <p:txBody>
          <a:bodyPr>
            <a:noAutofit/>
          </a:bodyPr>
          <a:lstStyle/>
          <a:p>
            <a:r>
              <a:rPr lang="ja-JP" altLang="en-US" sz="1400" b="1" dirty="0">
                <a:solidFill>
                  <a:schemeClr val="bg1"/>
                </a:solidFill>
                <a:latin typeface="Meiryo UI" panose="020B0604030504040204" pitchFamily="50" charset="-128"/>
                <a:ea typeface="Meiryo UI" panose="020B0604030504040204" pitchFamily="50" charset="-128"/>
              </a:rPr>
              <a:t>ベースライン</a:t>
            </a:r>
          </a:p>
        </p:txBody>
      </p:sp>
      <p:sp>
        <p:nvSpPr>
          <p:cNvPr id="9" name="字幕 4">
            <a:extLst>
              <a:ext uri="{FF2B5EF4-FFF2-40B4-BE49-F238E27FC236}">
                <a16:creationId xmlns:a16="http://schemas.microsoft.com/office/drawing/2014/main" id="{05E35742-D90D-455B-A0A3-9DBD5250A1F6}"/>
              </a:ext>
            </a:extLst>
          </p:cNvPr>
          <p:cNvSpPr txBox="1">
            <a:spLocks/>
          </p:cNvSpPr>
          <p:nvPr/>
        </p:nvSpPr>
        <p:spPr>
          <a:xfrm>
            <a:off x="1249389" y="1398655"/>
            <a:ext cx="826004" cy="26277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ja-JP" sz="1400" b="1" dirty="0">
                <a:solidFill>
                  <a:schemeClr val="bg1"/>
                </a:solidFill>
                <a:latin typeface="Meiryo UI" panose="020B0604030504040204" pitchFamily="50" charset="-128"/>
                <a:ea typeface="Meiryo UI" panose="020B0604030504040204" pitchFamily="50" charset="-128"/>
              </a:rPr>
              <a:t>DAYS</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0" name="字幕 4">
            <a:extLst>
              <a:ext uri="{FF2B5EF4-FFF2-40B4-BE49-F238E27FC236}">
                <a16:creationId xmlns:a16="http://schemas.microsoft.com/office/drawing/2014/main" id="{A0D115D9-7D4B-451A-B025-EAC513FB8015}"/>
              </a:ext>
            </a:extLst>
          </p:cNvPr>
          <p:cNvSpPr txBox="1">
            <a:spLocks/>
          </p:cNvSpPr>
          <p:nvPr/>
        </p:nvSpPr>
        <p:spPr>
          <a:xfrm>
            <a:off x="1138011" y="1646850"/>
            <a:ext cx="1042993" cy="26277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ja-JP" sz="1400" b="1" dirty="0">
                <a:solidFill>
                  <a:schemeClr val="bg1"/>
                </a:solidFill>
                <a:latin typeface="Meiryo UI" panose="020B0604030504040204" pitchFamily="50" charset="-128"/>
                <a:ea typeface="Meiryo UI" panose="020B0604030504040204" pitchFamily="50" charset="-128"/>
              </a:rPr>
              <a:t>-3 </a:t>
            </a:r>
            <a:r>
              <a:rPr lang="ja-JP" altLang="en-US" sz="1400" b="1" dirty="0">
                <a:solidFill>
                  <a:schemeClr val="bg1"/>
                </a:solidFill>
                <a:latin typeface="Meiryo UI" panose="020B0604030504040204" pitchFamily="50" charset="-128"/>
                <a:ea typeface="Meiryo UI" panose="020B0604030504040204" pitchFamily="50" charset="-128"/>
              </a:rPr>
              <a:t> </a:t>
            </a:r>
            <a:r>
              <a:rPr lang="en-US" altLang="ja-JP" sz="1400" b="1" dirty="0">
                <a:solidFill>
                  <a:schemeClr val="bg1"/>
                </a:solidFill>
                <a:latin typeface="Meiryo UI" panose="020B0604030504040204" pitchFamily="50" charset="-128"/>
                <a:ea typeface="Meiryo UI" panose="020B0604030504040204" pitchFamily="50" charset="-128"/>
              </a:rPr>
              <a:t>-2 </a:t>
            </a:r>
            <a:r>
              <a:rPr lang="ja-JP" altLang="en-US" sz="1400" b="1" dirty="0">
                <a:solidFill>
                  <a:schemeClr val="bg1"/>
                </a:solidFill>
                <a:latin typeface="Meiryo UI" panose="020B0604030504040204" pitchFamily="50" charset="-128"/>
                <a:ea typeface="Meiryo UI" panose="020B0604030504040204" pitchFamily="50" charset="-128"/>
              </a:rPr>
              <a:t> </a:t>
            </a:r>
            <a:r>
              <a:rPr lang="en-US" altLang="ja-JP" sz="1400" b="1" dirty="0">
                <a:solidFill>
                  <a:schemeClr val="bg1"/>
                </a:solidFill>
                <a:latin typeface="Meiryo UI" panose="020B0604030504040204" pitchFamily="50" charset="-128"/>
                <a:ea typeface="Meiryo UI" panose="020B0604030504040204" pitchFamily="50" charset="-128"/>
              </a:rPr>
              <a:t>-1</a:t>
            </a:r>
          </a:p>
        </p:txBody>
      </p:sp>
      <p:sp>
        <p:nvSpPr>
          <p:cNvPr id="11" name="字幕 4">
            <a:extLst>
              <a:ext uri="{FF2B5EF4-FFF2-40B4-BE49-F238E27FC236}">
                <a16:creationId xmlns:a16="http://schemas.microsoft.com/office/drawing/2014/main" id="{00F7AECE-E0B2-422B-9DEE-0FAFD3E6A308}"/>
              </a:ext>
            </a:extLst>
          </p:cNvPr>
          <p:cNvSpPr txBox="1">
            <a:spLocks/>
          </p:cNvSpPr>
          <p:nvPr/>
        </p:nvSpPr>
        <p:spPr>
          <a:xfrm>
            <a:off x="1944519" y="1394148"/>
            <a:ext cx="826004" cy="26277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ja-JP" sz="1400" b="1" dirty="0">
                <a:solidFill>
                  <a:schemeClr val="bg1"/>
                </a:solidFill>
                <a:latin typeface="Meiryo UI" panose="020B0604030504040204" pitchFamily="50" charset="-128"/>
                <a:ea typeface="Meiryo UI" panose="020B0604030504040204" pitchFamily="50" charset="-128"/>
              </a:rPr>
              <a:t>DAY</a:t>
            </a:r>
          </a:p>
        </p:txBody>
      </p:sp>
      <p:sp>
        <p:nvSpPr>
          <p:cNvPr id="13" name="字幕 4">
            <a:extLst>
              <a:ext uri="{FF2B5EF4-FFF2-40B4-BE49-F238E27FC236}">
                <a16:creationId xmlns:a16="http://schemas.microsoft.com/office/drawing/2014/main" id="{3ADC867E-F136-4DD4-BC75-937C374B18D8}"/>
              </a:ext>
            </a:extLst>
          </p:cNvPr>
          <p:cNvSpPr txBox="1">
            <a:spLocks/>
          </p:cNvSpPr>
          <p:nvPr/>
        </p:nvSpPr>
        <p:spPr>
          <a:xfrm>
            <a:off x="2160709" y="1654268"/>
            <a:ext cx="408644" cy="26277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ja-JP" sz="1400" b="1" dirty="0">
                <a:solidFill>
                  <a:schemeClr val="bg1"/>
                </a:solidFill>
                <a:latin typeface="Meiryo UI" panose="020B0604030504040204" pitchFamily="50" charset="-128"/>
                <a:ea typeface="Meiryo UI" panose="020B0604030504040204" pitchFamily="50" charset="-128"/>
              </a:rPr>
              <a:t>0</a:t>
            </a:r>
          </a:p>
        </p:txBody>
      </p:sp>
      <p:sp>
        <p:nvSpPr>
          <p:cNvPr id="14" name="字幕 4">
            <a:extLst>
              <a:ext uri="{FF2B5EF4-FFF2-40B4-BE49-F238E27FC236}">
                <a16:creationId xmlns:a16="http://schemas.microsoft.com/office/drawing/2014/main" id="{33E3C141-C958-47A8-916A-DDA5880B5E08}"/>
              </a:ext>
            </a:extLst>
          </p:cNvPr>
          <p:cNvSpPr txBox="1">
            <a:spLocks/>
          </p:cNvSpPr>
          <p:nvPr/>
        </p:nvSpPr>
        <p:spPr>
          <a:xfrm>
            <a:off x="4510050" y="1411718"/>
            <a:ext cx="826004" cy="26277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ja-JP" sz="1400" b="1" dirty="0">
                <a:solidFill>
                  <a:schemeClr val="bg1"/>
                </a:solidFill>
                <a:latin typeface="Meiryo UI" panose="020B0604030504040204" pitchFamily="50" charset="-128"/>
                <a:ea typeface="Meiryo UI" panose="020B0604030504040204" pitchFamily="50" charset="-128"/>
              </a:rPr>
              <a:t>DAY</a:t>
            </a:r>
          </a:p>
        </p:txBody>
      </p:sp>
      <p:sp>
        <p:nvSpPr>
          <p:cNvPr id="15" name="字幕 4">
            <a:extLst>
              <a:ext uri="{FF2B5EF4-FFF2-40B4-BE49-F238E27FC236}">
                <a16:creationId xmlns:a16="http://schemas.microsoft.com/office/drawing/2014/main" id="{C8160AE0-5182-4ECF-9360-3E0A8FDD638A}"/>
              </a:ext>
            </a:extLst>
          </p:cNvPr>
          <p:cNvSpPr txBox="1">
            <a:spLocks/>
          </p:cNvSpPr>
          <p:nvPr/>
        </p:nvSpPr>
        <p:spPr>
          <a:xfrm>
            <a:off x="4510050" y="1659912"/>
            <a:ext cx="826004" cy="26277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ja-JP" sz="1400" b="1" dirty="0">
                <a:solidFill>
                  <a:schemeClr val="bg1"/>
                </a:solidFill>
                <a:latin typeface="Meiryo UI" panose="020B0604030504040204" pitchFamily="50" charset="-128"/>
                <a:ea typeface="Meiryo UI" panose="020B0604030504040204" pitchFamily="50" charset="-128"/>
              </a:rPr>
              <a:t>1</a:t>
            </a:r>
          </a:p>
        </p:txBody>
      </p:sp>
      <p:sp>
        <p:nvSpPr>
          <p:cNvPr id="16" name="字幕 4">
            <a:extLst>
              <a:ext uri="{FF2B5EF4-FFF2-40B4-BE49-F238E27FC236}">
                <a16:creationId xmlns:a16="http://schemas.microsoft.com/office/drawing/2014/main" id="{6A6440A8-497A-459F-AE66-D63EE276A176}"/>
              </a:ext>
            </a:extLst>
          </p:cNvPr>
          <p:cNvSpPr txBox="1">
            <a:spLocks/>
          </p:cNvSpPr>
          <p:nvPr/>
        </p:nvSpPr>
        <p:spPr>
          <a:xfrm>
            <a:off x="8075224" y="1411719"/>
            <a:ext cx="826004" cy="26277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ja-JP" sz="1400" b="1" dirty="0">
                <a:solidFill>
                  <a:schemeClr val="bg1"/>
                </a:solidFill>
                <a:latin typeface="Meiryo UI" panose="020B0604030504040204" pitchFamily="50" charset="-128"/>
                <a:ea typeface="Meiryo UI" panose="020B0604030504040204" pitchFamily="50" charset="-128"/>
              </a:rPr>
              <a:t>DAY</a:t>
            </a:r>
          </a:p>
        </p:txBody>
      </p:sp>
      <p:sp>
        <p:nvSpPr>
          <p:cNvPr id="17" name="字幕 4">
            <a:extLst>
              <a:ext uri="{FF2B5EF4-FFF2-40B4-BE49-F238E27FC236}">
                <a16:creationId xmlns:a16="http://schemas.microsoft.com/office/drawing/2014/main" id="{F5FAFDA1-ACF5-4704-8BFA-27EB61DC8FC4}"/>
              </a:ext>
            </a:extLst>
          </p:cNvPr>
          <p:cNvSpPr txBox="1">
            <a:spLocks/>
          </p:cNvSpPr>
          <p:nvPr/>
        </p:nvSpPr>
        <p:spPr>
          <a:xfrm>
            <a:off x="8075224" y="1659913"/>
            <a:ext cx="826004" cy="26277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ja-JP" sz="1400" b="1" dirty="0">
                <a:solidFill>
                  <a:schemeClr val="bg1"/>
                </a:solidFill>
                <a:latin typeface="Meiryo UI" panose="020B0604030504040204" pitchFamily="50" charset="-128"/>
                <a:ea typeface="Meiryo UI" panose="020B0604030504040204" pitchFamily="50" charset="-128"/>
              </a:rPr>
              <a:t>2</a:t>
            </a:r>
          </a:p>
        </p:txBody>
      </p:sp>
      <p:grpSp>
        <p:nvGrpSpPr>
          <p:cNvPr id="3" name="グループ化 2">
            <a:extLst>
              <a:ext uri="{FF2B5EF4-FFF2-40B4-BE49-F238E27FC236}">
                <a16:creationId xmlns:a16="http://schemas.microsoft.com/office/drawing/2014/main" id="{084B88CF-BF96-40C9-8AA3-73AE12478442}"/>
              </a:ext>
            </a:extLst>
          </p:cNvPr>
          <p:cNvGrpSpPr/>
          <p:nvPr/>
        </p:nvGrpSpPr>
        <p:grpSpPr>
          <a:xfrm>
            <a:off x="99189" y="2732615"/>
            <a:ext cx="1108274" cy="680055"/>
            <a:chOff x="-140952" y="2732615"/>
            <a:chExt cx="1108274" cy="680055"/>
          </a:xfrm>
        </p:grpSpPr>
        <p:sp>
          <p:nvSpPr>
            <p:cNvPr id="18" name="字幕 4">
              <a:extLst>
                <a:ext uri="{FF2B5EF4-FFF2-40B4-BE49-F238E27FC236}">
                  <a16:creationId xmlns:a16="http://schemas.microsoft.com/office/drawing/2014/main" id="{10D48813-AD94-4A11-9C3D-225C200B5DEB}"/>
                </a:ext>
              </a:extLst>
            </p:cNvPr>
            <p:cNvSpPr txBox="1">
              <a:spLocks/>
            </p:cNvSpPr>
            <p:nvPr/>
          </p:nvSpPr>
          <p:spPr>
            <a:xfrm>
              <a:off x="-140952" y="2732615"/>
              <a:ext cx="1108274" cy="26277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en-US" altLang="ja-JP" sz="1400" b="1" dirty="0">
                  <a:latin typeface="Meiryo UI" panose="020B0604030504040204" pitchFamily="50" charset="-128"/>
                  <a:ea typeface="Meiryo UI" panose="020B0604030504040204" pitchFamily="50" charset="-128"/>
                </a:rPr>
                <a:t>DXA</a:t>
              </a:r>
              <a:r>
                <a:rPr lang="ja-JP" altLang="en-US" sz="1400" b="1" dirty="0">
                  <a:latin typeface="Meiryo UI" panose="020B0604030504040204" pitchFamily="50" charset="-128"/>
                  <a:ea typeface="Meiryo UI" panose="020B0604030504040204" pitchFamily="50" charset="-128"/>
                </a:rPr>
                <a:t>法</a:t>
              </a:r>
            </a:p>
          </p:txBody>
        </p:sp>
        <p:sp>
          <p:nvSpPr>
            <p:cNvPr id="20" name="字幕 4">
              <a:extLst>
                <a:ext uri="{FF2B5EF4-FFF2-40B4-BE49-F238E27FC236}">
                  <a16:creationId xmlns:a16="http://schemas.microsoft.com/office/drawing/2014/main" id="{2206CE26-1A68-444D-B7E3-5CA5FAFC5DD5}"/>
                </a:ext>
              </a:extLst>
            </p:cNvPr>
            <p:cNvSpPr txBox="1">
              <a:spLocks/>
            </p:cNvSpPr>
            <p:nvPr/>
          </p:nvSpPr>
          <p:spPr>
            <a:xfrm>
              <a:off x="-140952" y="2969748"/>
              <a:ext cx="1108274" cy="442922"/>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sz="1400" b="1" dirty="0">
                  <a:latin typeface="Meiryo UI" panose="020B0604030504040204" pitchFamily="50" charset="-128"/>
                  <a:ea typeface="Meiryo UI" panose="020B0604030504040204" pitchFamily="50" charset="-128"/>
                </a:rPr>
                <a:t>エネルギー代謝率</a:t>
              </a:r>
            </a:p>
          </p:txBody>
        </p:sp>
      </p:grpSp>
      <p:sp>
        <p:nvSpPr>
          <p:cNvPr id="21" name="字幕 4">
            <a:extLst>
              <a:ext uri="{FF2B5EF4-FFF2-40B4-BE49-F238E27FC236}">
                <a16:creationId xmlns:a16="http://schemas.microsoft.com/office/drawing/2014/main" id="{FA321A27-3DC6-45C0-9849-6341A31D8BC1}"/>
              </a:ext>
            </a:extLst>
          </p:cNvPr>
          <p:cNvSpPr txBox="1">
            <a:spLocks/>
          </p:cNvSpPr>
          <p:nvPr/>
        </p:nvSpPr>
        <p:spPr>
          <a:xfrm>
            <a:off x="665430" y="2343804"/>
            <a:ext cx="682252" cy="26277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1200" b="1" dirty="0">
                <a:latin typeface="Meiryo UI" panose="020B0604030504040204" pitchFamily="50" charset="-128"/>
                <a:ea typeface="Meiryo UI" panose="020B0604030504040204" pitchFamily="50" charset="-128"/>
              </a:rPr>
              <a:t>＞</a:t>
            </a:r>
            <a:r>
              <a:rPr lang="en-US" altLang="ja-JP" sz="1200" b="1" dirty="0">
                <a:latin typeface="Meiryo UI" panose="020B0604030504040204" pitchFamily="50" charset="-128"/>
                <a:ea typeface="Meiryo UI" panose="020B0604030504040204" pitchFamily="50" charset="-128"/>
              </a:rPr>
              <a:t>7</a:t>
            </a:r>
            <a:r>
              <a:rPr lang="ja-JP" altLang="en-US" sz="1200" b="1" dirty="0">
                <a:latin typeface="Meiryo UI" panose="020B0604030504040204" pitchFamily="50" charset="-128"/>
                <a:ea typeface="Meiryo UI" panose="020B0604030504040204" pitchFamily="50" charset="-128"/>
              </a:rPr>
              <a:t>日</a:t>
            </a:r>
          </a:p>
        </p:txBody>
      </p:sp>
      <p:grpSp>
        <p:nvGrpSpPr>
          <p:cNvPr id="2" name="グループ化 1">
            <a:extLst>
              <a:ext uri="{FF2B5EF4-FFF2-40B4-BE49-F238E27FC236}">
                <a16:creationId xmlns:a16="http://schemas.microsoft.com/office/drawing/2014/main" id="{8C77CF02-E613-4549-B6F2-87AE5627141C}"/>
              </a:ext>
            </a:extLst>
          </p:cNvPr>
          <p:cNvGrpSpPr/>
          <p:nvPr/>
        </p:nvGrpSpPr>
        <p:grpSpPr>
          <a:xfrm>
            <a:off x="1102619" y="2740079"/>
            <a:ext cx="1108274" cy="484216"/>
            <a:chOff x="1079759" y="2740079"/>
            <a:chExt cx="1108274" cy="484216"/>
          </a:xfrm>
        </p:grpSpPr>
        <p:sp>
          <p:nvSpPr>
            <p:cNvPr id="22" name="字幕 4">
              <a:extLst>
                <a:ext uri="{FF2B5EF4-FFF2-40B4-BE49-F238E27FC236}">
                  <a16:creationId xmlns:a16="http://schemas.microsoft.com/office/drawing/2014/main" id="{93C1B046-ECE5-46E6-92EE-1634CE058022}"/>
                </a:ext>
              </a:extLst>
            </p:cNvPr>
            <p:cNvSpPr txBox="1">
              <a:spLocks/>
            </p:cNvSpPr>
            <p:nvPr/>
          </p:nvSpPr>
          <p:spPr>
            <a:xfrm>
              <a:off x="1170079" y="2740079"/>
              <a:ext cx="951875" cy="26277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1400" b="1" dirty="0">
                  <a:latin typeface="Meiryo UI" panose="020B0604030504040204" pitchFamily="50" charset="-128"/>
                  <a:ea typeface="Meiryo UI" panose="020B0604030504040204" pitchFamily="50" charset="-128"/>
                </a:rPr>
                <a:t>食事日誌</a:t>
              </a:r>
            </a:p>
          </p:txBody>
        </p:sp>
        <p:sp>
          <p:nvSpPr>
            <p:cNvPr id="23" name="字幕 4">
              <a:extLst>
                <a:ext uri="{FF2B5EF4-FFF2-40B4-BE49-F238E27FC236}">
                  <a16:creationId xmlns:a16="http://schemas.microsoft.com/office/drawing/2014/main" id="{EC7FB659-1925-482B-8104-320460050124}"/>
                </a:ext>
              </a:extLst>
            </p:cNvPr>
            <p:cNvSpPr txBox="1">
              <a:spLocks/>
            </p:cNvSpPr>
            <p:nvPr/>
          </p:nvSpPr>
          <p:spPr>
            <a:xfrm>
              <a:off x="1079759" y="2961518"/>
              <a:ext cx="1108274" cy="26277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1400" b="1" dirty="0">
                  <a:latin typeface="Meiryo UI" panose="020B0604030504040204" pitchFamily="50" charset="-128"/>
                  <a:ea typeface="Meiryo UI" panose="020B0604030504040204" pitchFamily="50" charset="-128"/>
                </a:rPr>
                <a:t>（</a:t>
              </a:r>
              <a:r>
                <a:rPr lang="en-US" altLang="ja-JP" sz="1400" b="1" dirty="0">
                  <a:latin typeface="Meiryo UI" panose="020B0604030504040204" pitchFamily="50" charset="-128"/>
                  <a:ea typeface="Meiryo UI" panose="020B0604030504040204" pitchFamily="50" charset="-128"/>
                </a:rPr>
                <a:t>3</a:t>
              </a:r>
              <a:r>
                <a:rPr lang="ja-JP" altLang="en-US" sz="1400" b="1" dirty="0">
                  <a:latin typeface="Meiryo UI" panose="020B0604030504040204" pitchFamily="50" charset="-128"/>
                  <a:ea typeface="Meiryo UI" panose="020B0604030504040204" pitchFamily="50" charset="-128"/>
                </a:rPr>
                <a:t>日間）</a:t>
              </a:r>
            </a:p>
          </p:txBody>
        </p:sp>
      </p:grpSp>
      <p:sp>
        <p:nvSpPr>
          <p:cNvPr id="24" name="字幕 4">
            <a:extLst>
              <a:ext uri="{FF2B5EF4-FFF2-40B4-BE49-F238E27FC236}">
                <a16:creationId xmlns:a16="http://schemas.microsoft.com/office/drawing/2014/main" id="{4755293E-DC6A-4C7F-8A2D-D8C7E957DD62}"/>
              </a:ext>
            </a:extLst>
          </p:cNvPr>
          <p:cNvSpPr txBox="1">
            <a:spLocks/>
          </p:cNvSpPr>
          <p:nvPr/>
        </p:nvSpPr>
        <p:spPr>
          <a:xfrm>
            <a:off x="2689838" y="3375815"/>
            <a:ext cx="638603" cy="26277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1400" b="1" dirty="0">
                <a:latin typeface="Meiryo UI" panose="020B0604030504040204" pitchFamily="50" charset="-128"/>
                <a:ea typeface="Meiryo UI" panose="020B0604030504040204" pitchFamily="50" charset="-128"/>
              </a:rPr>
              <a:t>朝食</a:t>
            </a:r>
          </a:p>
        </p:txBody>
      </p:sp>
      <p:sp>
        <p:nvSpPr>
          <p:cNvPr id="25" name="字幕 4">
            <a:extLst>
              <a:ext uri="{FF2B5EF4-FFF2-40B4-BE49-F238E27FC236}">
                <a16:creationId xmlns:a16="http://schemas.microsoft.com/office/drawing/2014/main" id="{1C8A7201-25E0-46D3-999C-4193F55BCC5E}"/>
              </a:ext>
            </a:extLst>
          </p:cNvPr>
          <p:cNvSpPr txBox="1">
            <a:spLocks/>
          </p:cNvSpPr>
          <p:nvPr/>
        </p:nvSpPr>
        <p:spPr>
          <a:xfrm>
            <a:off x="3779675" y="3375815"/>
            <a:ext cx="638602" cy="26277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1400" b="1" dirty="0">
                <a:latin typeface="Meiryo UI" panose="020B0604030504040204" pitchFamily="50" charset="-128"/>
                <a:ea typeface="Meiryo UI" panose="020B0604030504040204" pitchFamily="50" charset="-128"/>
              </a:rPr>
              <a:t>昼食</a:t>
            </a:r>
          </a:p>
        </p:txBody>
      </p:sp>
      <p:sp>
        <p:nvSpPr>
          <p:cNvPr id="26" name="字幕 4">
            <a:extLst>
              <a:ext uri="{FF2B5EF4-FFF2-40B4-BE49-F238E27FC236}">
                <a16:creationId xmlns:a16="http://schemas.microsoft.com/office/drawing/2014/main" id="{5297A668-ACC2-4D13-A610-C8153E5BC1AE}"/>
              </a:ext>
            </a:extLst>
          </p:cNvPr>
          <p:cNvSpPr txBox="1">
            <a:spLocks/>
          </p:cNvSpPr>
          <p:nvPr/>
        </p:nvSpPr>
        <p:spPr>
          <a:xfrm>
            <a:off x="5509034" y="3375815"/>
            <a:ext cx="638601" cy="26277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1400" b="1" dirty="0">
                <a:latin typeface="Meiryo UI" panose="020B0604030504040204" pitchFamily="50" charset="-128"/>
                <a:ea typeface="Meiryo UI" panose="020B0604030504040204" pitchFamily="50" charset="-128"/>
              </a:rPr>
              <a:t>夕食</a:t>
            </a:r>
          </a:p>
        </p:txBody>
      </p:sp>
      <p:sp>
        <p:nvSpPr>
          <p:cNvPr id="27" name="字幕 4">
            <a:extLst>
              <a:ext uri="{FF2B5EF4-FFF2-40B4-BE49-F238E27FC236}">
                <a16:creationId xmlns:a16="http://schemas.microsoft.com/office/drawing/2014/main" id="{5D8AE7E9-A41E-4E21-9439-BDCB30FA706B}"/>
              </a:ext>
            </a:extLst>
          </p:cNvPr>
          <p:cNvSpPr txBox="1">
            <a:spLocks/>
          </p:cNvSpPr>
          <p:nvPr/>
        </p:nvSpPr>
        <p:spPr>
          <a:xfrm>
            <a:off x="2558111" y="2059136"/>
            <a:ext cx="638603" cy="26277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ja-JP" sz="1200" b="1" dirty="0">
                <a:latin typeface="Meiryo UI" panose="020B0604030504040204" pitchFamily="50" charset="-128"/>
                <a:ea typeface="Meiryo UI" panose="020B0604030504040204" pitchFamily="50" charset="-128"/>
              </a:rPr>
              <a:t>8:00</a:t>
            </a:r>
            <a:endParaRPr lang="ja-JP" altLang="en-US" sz="1200" b="1" dirty="0">
              <a:latin typeface="Meiryo UI" panose="020B0604030504040204" pitchFamily="50" charset="-128"/>
              <a:ea typeface="Meiryo UI" panose="020B0604030504040204" pitchFamily="50" charset="-128"/>
            </a:endParaRPr>
          </a:p>
        </p:txBody>
      </p:sp>
      <p:sp>
        <p:nvSpPr>
          <p:cNvPr id="28" name="字幕 4">
            <a:extLst>
              <a:ext uri="{FF2B5EF4-FFF2-40B4-BE49-F238E27FC236}">
                <a16:creationId xmlns:a16="http://schemas.microsoft.com/office/drawing/2014/main" id="{8FDCC8EC-5FB0-4713-AD5E-FEE133078FCB}"/>
              </a:ext>
            </a:extLst>
          </p:cNvPr>
          <p:cNvSpPr txBox="1">
            <a:spLocks/>
          </p:cNvSpPr>
          <p:nvPr/>
        </p:nvSpPr>
        <p:spPr>
          <a:xfrm>
            <a:off x="1697026" y="3868283"/>
            <a:ext cx="1729634" cy="474770"/>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lnSpc>
                <a:spcPct val="40000"/>
              </a:lnSpc>
            </a:pPr>
            <a:r>
              <a:rPr lang="ja-JP" altLang="en-US" sz="1220" b="1" dirty="0">
                <a:latin typeface="Meiryo UI" panose="020B0604030504040204" pitchFamily="50" charset="-128"/>
                <a:ea typeface="Meiryo UI" panose="020B0604030504040204" pitchFamily="50" charset="-128"/>
              </a:rPr>
              <a:t>標準化された</a:t>
            </a:r>
            <a:endParaRPr lang="en-US" altLang="ja-JP" sz="1220" b="1" dirty="0">
              <a:latin typeface="Meiryo UI" panose="020B0604030504040204" pitchFamily="50" charset="-128"/>
              <a:ea typeface="Meiryo UI" panose="020B0604030504040204" pitchFamily="50" charset="-128"/>
            </a:endParaRPr>
          </a:p>
          <a:p>
            <a:pPr algn="l">
              <a:lnSpc>
                <a:spcPct val="40000"/>
              </a:lnSpc>
            </a:pPr>
            <a:r>
              <a:rPr lang="ja-JP" altLang="en-US" sz="1220" b="1" dirty="0">
                <a:latin typeface="Meiryo UI" panose="020B0604030504040204" pitchFamily="50" charset="-128"/>
                <a:ea typeface="Meiryo UI" panose="020B0604030504040204" pitchFamily="50" charset="-128"/>
              </a:rPr>
              <a:t>朝食・昼食・夕食を提供</a:t>
            </a:r>
          </a:p>
        </p:txBody>
      </p:sp>
      <p:sp>
        <p:nvSpPr>
          <p:cNvPr id="29" name="字幕 4">
            <a:extLst>
              <a:ext uri="{FF2B5EF4-FFF2-40B4-BE49-F238E27FC236}">
                <a16:creationId xmlns:a16="http://schemas.microsoft.com/office/drawing/2014/main" id="{62FF0209-02BE-4E6B-91FF-FA415350EB25}"/>
              </a:ext>
            </a:extLst>
          </p:cNvPr>
          <p:cNvSpPr txBox="1">
            <a:spLocks/>
          </p:cNvSpPr>
          <p:nvPr/>
        </p:nvSpPr>
        <p:spPr>
          <a:xfrm>
            <a:off x="5596437" y="3910766"/>
            <a:ext cx="2666925" cy="10743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lnSpc>
                <a:spcPct val="60000"/>
              </a:lnSpc>
            </a:pPr>
            <a:r>
              <a:rPr lang="ja-JP" altLang="en-US" sz="1200" b="1" dirty="0">
                <a:latin typeface="Meiryo UI" panose="020B0604030504040204" pitchFamily="50" charset="-128"/>
                <a:ea typeface="Meiryo UI" panose="020B0604030504040204" pitchFamily="50" charset="-128"/>
              </a:rPr>
              <a:t>試験条件：</a:t>
            </a:r>
            <a:endParaRPr lang="en-US" altLang="ja-JP" sz="1200" b="1" dirty="0">
              <a:latin typeface="Meiryo UI" panose="020B0604030504040204" pitchFamily="50" charset="-128"/>
              <a:ea typeface="Meiryo UI" panose="020B0604030504040204" pitchFamily="50" charset="-128"/>
            </a:endParaRPr>
          </a:p>
          <a:p>
            <a:pPr algn="l">
              <a:lnSpc>
                <a:spcPct val="60000"/>
              </a:lnSpc>
            </a:pPr>
            <a:r>
              <a:rPr lang="ja-JP" altLang="en-US" sz="1200" b="1" dirty="0">
                <a:latin typeface="Meiryo UI" panose="020B0604030504040204" pitchFamily="50" charset="-128"/>
                <a:ea typeface="Meiryo UI" panose="020B0604030504040204" pitchFamily="50" charset="-128"/>
              </a:rPr>
              <a:t>茹でたジャガイモ</a:t>
            </a:r>
            <a:r>
              <a:rPr lang="en-US" altLang="ja-JP" sz="1200" b="1" dirty="0">
                <a:latin typeface="Meiryo UI" panose="020B0604030504040204" pitchFamily="50" charset="-128"/>
                <a:ea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rPr>
              <a:t>ボイル群</a:t>
            </a:r>
            <a:r>
              <a:rPr lang="en-US" altLang="ja-JP" sz="1200" b="1" dirty="0">
                <a:latin typeface="Meiryo UI" panose="020B0604030504040204" pitchFamily="50" charset="-128"/>
                <a:ea typeface="Meiryo UI" panose="020B0604030504040204" pitchFamily="50" charset="-128"/>
              </a:rPr>
              <a:t>)</a:t>
            </a:r>
          </a:p>
          <a:p>
            <a:pPr algn="l">
              <a:lnSpc>
                <a:spcPct val="60000"/>
              </a:lnSpc>
            </a:pPr>
            <a:r>
              <a:rPr lang="ja-JP" altLang="en-US" sz="1200" b="1" dirty="0">
                <a:latin typeface="Meiryo UI" panose="020B0604030504040204" pitchFamily="50" charset="-128"/>
                <a:ea typeface="Meiryo UI" panose="020B0604030504040204" pitchFamily="50" charset="-128"/>
              </a:rPr>
              <a:t>焼いたジャガイモ</a:t>
            </a:r>
            <a:r>
              <a:rPr lang="en-US" altLang="ja-JP" sz="1200" b="1" dirty="0">
                <a:latin typeface="Meiryo UI" panose="020B0604030504040204" pitchFamily="50" charset="-128"/>
                <a:ea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rPr>
              <a:t>ロースト群</a:t>
            </a:r>
            <a:r>
              <a:rPr lang="en-US" altLang="ja-JP" sz="1200" b="1" dirty="0">
                <a:latin typeface="Meiryo UI" panose="020B0604030504040204" pitchFamily="50" charset="-128"/>
                <a:ea typeface="Meiryo UI" panose="020B0604030504040204" pitchFamily="50" charset="-128"/>
              </a:rPr>
              <a:t>)</a:t>
            </a:r>
          </a:p>
          <a:p>
            <a:pPr algn="l">
              <a:lnSpc>
                <a:spcPct val="60000"/>
              </a:lnSpc>
            </a:pPr>
            <a:r>
              <a:rPr lang="ja-JP" altLang="en-US" sz="1200" b="1" dirty="0">
                <a:latin typeface="Meiryo UI" panose="020B0604030504040204" pitchFamily="50" charset="-128"/>
                <a:ea typeface="Meiryo UI" panose="020B0604030504040204" pitchFamily="50" charset="-128"/>
              </a:rPr>
              <a:t>茹でた後に冷却したジャガイモ</a:t>
            </a:r>
            <a:r>
              <a:rPr lang="en-US" altLang="ja-JP" sz="1200" b="1" dirty="0">
                <a:latin typeface="Meiryo UI" panose="020B0604030504040204" pitchFamily="50" charset="-128"/>
                <a:ea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rPr>
              <a:t>冷却群</a:t>
            </a:r>
            <a:r>
              <a:rPr lang="en-US" altLang="ja-JP" sz="1200" b="1" dirty="0">
                <a:latin typeface="Meiryo UI" panose="020B0604030504040204" pitchFamily="50" charset="-128"/>
                <a:ea typeface="Meiryo UI" panose="020B0604030504040204" pitchFamily="50" charset="-128"/>
              </a:rPr>
              <a:t>)</a:t>
            </a:r>
          </a:p>
          <a:p>
            <a:pPr algn="l">
              <a:lnSpc>
                <a:spcPct val="60000"/>
              </a:lnSpc>
            </a:pPr>
            <a:r>
              <a:rPr lang="ja-JP" altLang="en-US" sz="1200" b="1" dirty="0">
                <a:latin typeface="Meiryo UI" panose="020B0604030504040204" pitchFamily="50" charset="-128"/>
                <a:ea typeface="Meiryo UI" panose="020B0604030504040204" pitchFamily="50" charset="-128"/>
              </a:rPr>
              <a:t>バスマティ米</a:t>
            </a:r>
            <a:r>
              <a:rPr lang="en-US" altLang="ja-JP" sz="1200" b="1" dirty="0">
                <a:latin typeface="Meiryo UI" panose="020B0604030504040204" pitchFamily="50" charset="-128"/>
                <a:ea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rPr>
              <a:t>対照群</a:t>
            </a:r>
            <a:r>
              <a:rPr lang="en-US" altLang="ja-JP" sz="1200" b="1" dirty="0">
                <a:latin typeface="Meiryo UI" panose="020B0604030504040204" pitchFamily="50" charset="-128"/>
                <a:ea typeface="Meiryo UI" panose="020B0604030504040204" pitchFamily="50" charset="-128"/>
              </a:rPr>
              <a:t>)</a:t>
            </a:r>
            <a:endParaRPr lang="ja-JP" altLang="en-US" sz="1200" b="1" dirty="0">
              <a:latin typeface="Meiryo UI" panose="020B0604030504040204" pitchFamily="50" charset="-128"/>
              <a:ea typeface="Meiryo UI" panose="020B0604030504040204" pitchFamily="50" charset="-128"/>
            </a:endParaRPr>
          </a:p>
        </p:txBody>
      </p:sp>
      <p:sp>
        <p:nvSpPr>
          <p:cNvPr id="30" name="字幕 4">
            <a:extLst>
              <a:ext uri="{FF2B5EF4-FFF2-40B4-BE49-F238E27FC236}">
                <a16:creationId xmlns:a16="http://schemas.microsoft.com/office/drawing/2014/main" id="{5E3857F0-EFFB-4659-B493-8C5CC9EFD0DE}"/>
              </a:ext>
            </a:extLst>
          </p:cNvPr>
          <p:cNvSpPr txBox="1">
            <a:spLocks/>
          </p:cNvSpPr>
          <p:nvPr/>
        </p:nvSpPr>
        <p:spPr>
          <a:xfrm>
            <a:off x="3058962" y="2059135"/>
            <a:ext cx="738597" cy="2436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ja-JP" sz="1200" b="1" dirty="0">
                <a:latin typeface="Meiryo UI" panose="020B0604030504040204" pitchFamily="50" charset="-128"/>
                <a:ea typeface="Meiryo UI" panose="020B0604030504040204" pitchFamily="50" charset="-128"/>
              </a:rPr>
              <a:t>10:00</a:t>
            </a:r>
            <a:endParaRPr lang="ja-JP" altLang="en-US" sz="1200" b="1" dirty="0">
              <a:latin typeface="Meiryo UI" panose="020B0604030504040204" pitchFamily="50" charset="-128"/>
              <a:ea typeface="Meiryo UI" panose="020B0604030504040204" pitchFamily="50" charset="-128"/>
            </a:endParaRPr>
          </a:p>
        </p:txBody>
      </p:sp>
      <p:sp>
        <p:nvSpPr>
          <p:cNvPr id="31" name="字幕 4">
            <a:extLst>
              <a:ext uri="{FF2B5EF4-FFF2-40B4-BE49-F238E27FC236}">
                <a16:creationId xmlns:a16="http://schemas.microsoft.com/office/drawing/2014/main" id="{C75CA2D2-8754-44ED-8F27-BC2A6E8DE74B}"/>
              </a:ext>
            </a:extLst>
          </p:cNvPr>
          <p:cNvSpPr txBox="1">
            <a:spLocks/>
          </p:cNvSpPr>
          <p:nvPr/>
        </p:nvSpPr>
        <p:spPr>
          <a:xfrm>
            <a:off x="3658376" y="2059134"/>
            <a:ext cx="738597" cy="2436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ja-JP" sz="1200" b="1" dirty="0">
                <a:latin typeface="Meiryo UI" panose="020B0604030504040204" pitchFamily="50" charset="-128"/>
                <a:ea typeface="Meiryo UI" panose="020B0604030504040204" pitchFamily="50" charset="-128"/>
              </a:rPr>
              <a:t>12:00</a:t>
            </a:r>
            <a:endParaRPr lang="ja-JP" altLang="en-US" sz="1200" b="1" dirty="0">
              <a:latin typeface="Meiryo UI" panose="020B0604030504040204" pitchFamily="50" charset="-128"/>
              <a:ea typeface="Meiryo UI" panose="020B0604030504040204" pitchFamily="50" charset="-128"/>
            </a:endParaRPr>
          </a:p>
        </p:txBody>
      </p:sp>
      <p:sp>
        <p:nvSpPr>
          <p:cNvPr id="32" name="字幕 4">
            <a:extLst>
              <a:ext uri="{FF2B5EF4-FFF2-40B4-BE49-F238E27FC236}">
                <a16:creationId xmlns:a16="http://schemas.microsoft.com/office/drawing/2014/main" id="{2B962BA2-09FC-4B6B-A2D4-57D36102E0E8}"/>
              </a:ext>
            </a:extLst>
          </p:cNvPr>
          <p:cNvSpPr txBox="1">
            <a:spLocks/>
          </p:cNvSpPr>
          <p:nvPr/>
        </p:nvSpPr>
        <p:spPr>
          <a:xfrm>
            <a:off x="4270806" y="2059133"/>
            <a:ext cx="738597" cy="2436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ja-JP" sz="1200" b="1" dirty="0">
                <a:latin typeface="Meiryo UI" panose="020B0604030504040204" pitchFamily="50" charset="-128"/>
                <a:ea typeface="Meiryo UI" panose="020B0604030504040204" pitchFamily="50" charset="-128"/>
              </a:rPr>
              <a:t>14:00</a:t>
            </a:r>
            <a:endParaRPr lang="ja-JP" altLang="en-US" sz="1200" b="1" dirty="0">
              <a:latin typeface="Meiryo UI" panose="020B0604030504040204" pitchFamily="50" charset="-128"/>
              <a:ea typeface="Meiryo UI" panose="020B0604030504040204" pitchFamily="50" charset="-128"/>
            </a:endParaRPr>
          </a:p>
        </p:txBody>
      </p:sp>
      <p:sp>
        <p:nvSpPr>
          <p:cNvPr id="33" name="字幕 4">
            <a:extLst>
              <a:ext uri="{FF2B5EF4-FFF2-40B4-BE49-F238E27FC236}">
                <a16:creationId xmlns:a16="http://schemas.microsoft.com/office/drawing/2014/main" id="{78046D3E-8537-47E0-8E47-EBE707CE7F44}"/>
              </a:ext>
            </a:extLst>
          </p:cNvPr>
          <p:cNvSpPr txBox="1">
            <a:spLocks/>
          </p:cNvSpPr>
          <p:nvPr/>
        </p:nvSpPr>
        <p:spPr>
          <a:xfrm>
            <a:off x="4854108" y="2052380"/>
            <a:ext cx="738597" cy="2436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ja-JP" sz="1200" b="1" dirty="0">
                <a:latin typeface="Meiryo UI" panose="020B0604030504040204" pitchFamily="50" charset="-128"/>
                <a:ea typeface="Meiryo UI" panose="020B0604030504040204" pitchFamily="50" charset="-128"/>
              </a:rPr>
              <a:t>16:00</a:t>
            </a:r>
            <a:endParaRPr lang="ja-JP" altLang="en-US" sz="1200" b="1" dirty="0">
              <a:latin typeface="Meiryo UI" panose="020B0604030504040204" pitchFamily="50" charset="-128"/>
              <a:ea typeface="Meiryo UI" panose="020B0604030504040204" pitchFamily="50" charset="-128"/>
            </a:endParaRPr>
          </a:p>
        </p:txBody>
      </p:sp>
      <p:sp>
        <p:nvSpPr>
          <p:cNvPr id="34" name="字幕 4">
            <a:extLst>
              <a:ext uri="{FF2B5EF4-FFF2-40B4-BE49-F238E27FC236}">
                <a16:creationId xmlns:a16="http://schemas.microsoft.com/office/drawing/2014/main" id="{74D832B8-2ABC-4F04-B282-B37BD061FFCD}"/>
              </a:ext>
            </a:extLst>
          </p:cNvPr>
          <p:cNvSpPr txBox="1">
            <a:spLocks/>
          </p:cNvSpPr>
          <p:nvPr/>
        </p:nvSpPr>
        <p:spPr>
          <a:xfrm>
            <a:off x="5462011" y="2059133"/>
            <a:ext cx="738597" cy="2436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ja-JP" sz="1200" b="1" dirty="0">
                <a:latin typeface="Meiryo UI" panose="020B0604030504040204" pitchFamily="50" charset="-128"/>
                <a:ea typeface="Meiryo UI" panose="020B0604030504040204" pitchFamily="50" charset="-128"/>
              </a:rPr>
              <a:t>18:00</a:t>
            </a:r>
            <a:endParaRPr lang="ja-JP" altLang="en-US" sz="1200" b="1" dirty="0">
              <a:latin typeface="Meiryo UI" panose="020B0604030504040204" pitchFamily="50" charset="-128"/>
              <a:ea typeface="Meiryo UI" panose="020B0604030504040204" pitchFamily="50" charset="-128"/>
            </a:endParaRPr>
          </a:p>
        </p:txBody>
      </p:sp>
      <p:sp>
        <p:nvSpPr>
          <p:cNvPr id="35" name="字幕 4">
            <a:extLst>
              <a:ext uri="{FF2B5EF4-FFF2-40B4-BE49-F238E27FC236}">
                <a16:creationId xmlns:a16="http://schemas.microsoft.com/office/drawing/2014/main" id="{FA43FE6A-D59F-4FF8-B2BF-AAA4A735550E}"/>
              </a:ext>
            </a:extLst>
          </p:cNvPr>
          <p:cNvSpPr txBox="1">
            <a:spLocks/>
          </p:cNvSpPr>
          <p:nvPr/>
        </p:nvSpPr>
        <p:spPr>
          <a:xfrm>
            <a:off x="6066468" y="2052380"/>
            <a:ext cx="738597" cy="2436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ja-JP" sz="1200" b="1" dirty="0">
                <a:latin typeface="Meiryo UI" panose="020B0604030504040204" pitchFamily="50" charset="-128"/>
                <a:ea typeface="Meiryo UI" panose="020B0604030504040204" pitchFamily="50" charset="-128"/>
              </a:rPr>
              <a:t>20:00</a:t>
            </a:r>
            <a:endParaRPr lang="ja-JP" altLang="en-US" sz="1200" b="1" dirty="0">
              <a:latin typeface="Meiryo UI" panose="020B0604030504040204" pitchFamily="50" charset="-128"/>
              <a:ea typeface="Meiryo UI" panose="020B0604030504040204" pitchFamily="50" charset="-128"/>
            </a:endParaRPr>
          </a:p>
        </p:txBody>
      </p:sp>
      <p:sp>
        <p:nvSpPr>
          <p:cNvPr id="36" name="字幕 4">
            <a:extLst>
              <a:ext uri="{FF2B5EF4-FFF2-40B4-BE49-F238E27FC236}">
                <a16:creationId xmlns:a16="http://schemas.microsoft.com/office/drawing/2014/main" id="{7A93E64C-1DCB-40A5-B1D3-800F20936647}"/>
              </a:ext>
            </a:extLst>
          </p:cNvPr>
          <p:cNvSpPr txBox="1">
            <a:spLocks/>
          </p:cNvSpPr>
          <p:nvPr/>
        </p:nvSpPr>
        <p:spPr>
          <a:xfrm>
            <a:off x="6662317" y="2059133"/>
            <a:ext cx="738597" cy="2436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ja-JP" sz="1200" b="1" dirty="0">
                <a:latin typeface="Meiryo UI" panose="020B0604030504040204" pitchFamily="50" charset="-128"/>
                <a:ea typeface="Meiryo UI" panose="020B0604030504040204" pitchFamily="50" charset="-128"/>
              </a:rPr>
              <a:t>22:00</a:t>
            </a:r>
            <a:endParaRPr lang="ja-JP" altLang="en-US" sz="1200" b="1" dirty="0">
              <a:latin typeface="Meiryo UI" panose="020B0604030504040204" pitchFamily="50" charset="-128"/>
              <a:ea typeface="Meiryo UI" panose="020B0604030504040204" pitchFamily="50" charset="-128"/>
            </a:endParaRPr>
          </a:p>
        </p:txBody>
      </p:sp>
      <p:sp>
        <p:nvSpPr>
          <p:cNvPr id="37" name="字幕 4">
            <a:extLst>
              <a:ext uri="{FF2B5EF4-FFF2-40B4-BE49-F238E27FC236}">
                <a16:creationId xmlns:a16="http://schemas.microsoft.com/office/drawing/2014/main" id="{BEE3FBF2-B739-4DEE-9AFA-42247D017BEC}"/>
              </a:ext>
            </a:extLst>
          </p:cNvPr>
          <p:cNvSpPr txBox="1">
            <a:spLocks/>
          </p:cNvSpPr>
          <p:nvPr/>
        </p:nvSpPr>
        <p:spPr>
          <a:xfrm>
            <a:off x="8260257" y="2056708"/>
            <a:ext cx="638603" cy="26277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ja-JP" sz="1200" b="1" dirty="0">
                <a:latin typeface="Meiryo UI" panose="020B0604030504040204" pitchFamily="50" charset="-128"/>
                <a:ea typeface="Meiryo UI" panose="020B0604030504040204" pitchFamily="50" charset="-128"/>
              </a:rPr>
              <a:t>8:00</a:t>
            </a:r>
            <a:endParaRPr lang="ja-JP" altLang="en-US" sz="1200" b="1" dirty="0">
              <a:latin typeface="Meiryo UI" panose="020B0604030504040204" pitchFamily="50" charset="-128"/>
              <a:ea typeface="Meiryo UI" panose="020B0604030504040204" pitchFamily="50" charset="-128"/>
            </a:endParaRPr>
          </a:p>
        </p:txBody>
      </p:sp>
      <p:sp>
        <p:nvSpPr>
          <p:cNvPr id="38" name="字幕 4">
            <a:extLst>
              <a:ext uri="{FF2B5EF4-FFF2-40B4-BE49-F238E27FC236}">
                <a16:creationId xmlns:a16="http://schemas.microsoft.com/office/drawing/2014/main" id="{2B9CAEBA-8C48-4859-B3BA-FAD65CA1C5B5}"/>
              </a:ext>
            </a:extLst>
          </p:cNvPr>
          <p:cNvSpPr txBox="1">
            <a:spLocks/>
          </p:cNvSpPr>
          <p:nvPr/>
        </p:nvSpPr>
        <p:spPr>
          <a:xfrm>
            <a:off x="7779692" y="5660847"/>
            <a:ext cx="617369" cy="26218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ja-JP" sz="1200" b="1" dirty="0">
                <a:latin typeface="Meiryo UI" panose="020B0604030504040204" pitchFamily="50" charset="-128"/>
                <a:ea typeface="Meiryo UI" panose="020B0604030504040204" pitchFamily="50" charset="-128"/>
              </a:rPr>
              <a:t>Key:</a:t>
            </a:r>
            <a:endParaRPr lang="ja-JP" altLang="en-US" sz="1200" b="1" dirty="0">
              <a:latin typeface="Meiryo UI" panose="020B0604030504040204" pitchFamily="50" charset="-128"/>
              <a:ea typeface="Meiryo UI" panose="020B0604030504040204" pitchFamily="50" charset="-128"/>
            </a:endParaRPr>
          </a:p>
        </p:txBody>
      </p:sp>
      <p:sp>
        <p:nvSpPr>
          <p:cNvPr id="39" name="字幕 4">
            <a:extLst>
              <a:ext uri="{FF2B5EF4-FFF2-40B4-BE49-F238E27FC236}">
                <a16:creationId xmlns:a16="http://schemas.microsoft.com/office/drawing/2014/main" id="{9C903752-886C-411B-86E6-29B221103CD8}"/>
              </a:ext>
            </a:extLst>
          </p:cNvPr>
          <p:cNvSpPr txBox="1">
            <a:spLocks/>
          </p:cNvSpPr>
          <p:nvPr/>
        </p:nvSpPr>
        <p:spPr>
          <a:xfrm>
            <a:off x="7842626" y="5875598"/>
            <a:ext cx="850958" cy="26218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1100" b="1" dirty="0">
                <a:latin typeface="Meiryo UI" panose="020B0604030504040204" pitchFamily="50" charset="-128"/>
                <a:ea typeface="Meiryo UI" panose="020B0604030504040204" pitchFamily="50" charset="-128"/>
              </a:rPr>
              <a:t>＝採血</a:t>
            </a:r>
          </a:p>
        </p:txBody>
      </p:sp>
      <p:sp>
        <p:nvSpPr>
          <p:cNvPr id="40" name="字幕 4">
            <a:extLst>
              <a:ext uri="{FF2B5EF4-FFF2-40B4-BE49-F238E27FC236}">
                <a16:creationId xmlns:a16="http://schemas.microsoft.com/office/drawing/2014/main" id="{50930F0A-3A5D-4060-8BF0-78B78BD425F7}"/>
              </a:ext>
            </a:extLst>
          </p:cNvPr>
          <p:cNvSpPr txBox="1">
            <a:spLocks/>
          </p:cNvSpPr>
          <p:nvPr/>
        </p:nvSpPr>
        <p:spPr>
          <a:xfrm>
            <a:off x="7918174" y="6109639"/>
            <a:ext cx="1110017" cy="303190"/>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1100" b="1" dirty="0">
                <a:latin typeface="Meiryo UI" panose="020B0604030504040204" pitchFamily="50" charset="-128"/>
                <a:ea typeface="Meiryo UI" panose="020B0604030504040204" pitchFamily="50" charset="-128"/>
              </a:rPr>
              <a:t>＝食欲質問票</a:t>
            </a:r>
          </a:p>
        </p:txBody>
      </p:sp>
      <p:sp>
        <p:nvSpPr>
          <p:cNvPr id="41" name="テキスト ボックス 40">
            <a:extLst>
              <a:ext uri="{FF2B5EF4-FFF2-40B4-BE49-F238E27FC236}">
                <a16:creationId xmlns:a16="http://schemas.microsoft.com/office/drawing/2014/main" id="{823E40ED-06BD-46FC-9042-A84904F5861B}"/>
              </a:ext>
            </a:extLst>
          </p:cNvPr>
          <p:cNvSpPr txBox="1"/>
          <p:nvPr/>
        </p:nvSpPr>
        <p:spPr>
          <a:xfrm>
            <a:off x="5558118" y="6604084"/>
            <a:ext cx="3585882" cy="253916"/>
          </a:xfrm>
          <a:prstGeom prst="rect">
            <a:avLst/>
          </a:prstGeom>
          <a:noFill/>
        </p:spPr>
        <p:txBody>
          <a:bodyPr wrap="square" anchor="b">
            <a:spAutoFit/>
          </a:bodyPr>
          <a:lstStyle/>
          <a:p>
            <a:pPr algn="r"/>
            <a:r>
              <a:rPr lang="fr-FR" altLang="ja-JP" sz="1050" dirty="0">
                <a:latin typeface="Meiryo UI" panose="020B0604030504040204" pitchFamily="50" charset="-128"/>
                <a:ea typeface="Meiryo UI" panose="020B0604030504040204" pitchFamily="50" charset="-128"/>
              </a:rPr>
              <a:t>Devlin BL, et al. Clin Nutr 40(4): 2200-2209, 2021</a:t>
            </a:r>
            <a:endParaRPr lang="ja-JP" altLang="en-US" sz="105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636717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テキスト ボックス 37">
            <a:extLst>
              <a:ext uri="{FF2B5EF4-FFF2-40B4-BE49-F238E27FC236}">
                <a16:creationId xmlns:a16="http://schemas.microsoft.com/office/drawing/2014/main" id="{E43326BC-A609-4386-99BE-A68AA531A3B1}"/>
              </a:ext>
            </a:extLst>
          </p:cNvPr>
          <p:cNvSpPr txBox="1"/>
          <p:nvPr/>
        </p:nvSpPr>
        <p:spPr>
          <a:xfrm>
            <a:off x="248400" y="33846"/>
            <a:ext cx="4751622" cy="830997"/>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ベースライン時の主な患者背景</a:t>
            </a:r>
            <a:endParaRPr kumimoji="1" lang="en-US" altLang="ja-JP"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en-US" altLang="ja-JP" sz="2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n=24</a:t>
            </a:r>
            <a:r>
              <a:rPr kumimoji="1" lang="ja-JP" altLang="en-US" sz="2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 女性 </a:t>
            </a:r>
            <a:r>
              <a:rPr kumimoji="1" lang="en-US" altLang="ja-JP" sz="2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n=6/</a:t>
            </a:r>
            <a:r>
              <a:rPr kumimoji="1" lang="ja-JP" altLang="en-US" sz="2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男性 </a:t>
            </a:r>
            <a:r>
              <a:rPr kumimoji="1" lang="en-US" altLang="ja-JP" sz="2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n=18</a:t>
            </a:r>
            <a:r>
              <a:rPr kumimoji="1" lang="ja-JP" altLang="en-US" sz="2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p>
        </p:txBody>
      </p:sp>
      <p:graphicFrame>
        <p:nvGraphicFramePr>
          <p:cNvPr id="7" name="表 6">
            <a:extLst>
              <a:ext uri="{FF2B5EF4-FFF2-40B4-BE49-F238E27FC236}">
                <a16:creationId xmlns:a16="http://schemas.microsoft.com/office/drawing/2014/main" id="{05F8BED7-CB20-408E-B2F7-3C1DEE31B0E9}"/>
              </a:ext>
            </a:extLst>
          </p:cNvPr>
          <p:cNvGraphicFramePr>
            <a:graphicFrameLocks noGrp="1"/>
          </p:cNvGraphicFramePr>
          <p:nvPr>
            <p:extLst>
              <p:ext uri="{D42A27DB-BD31-4B8C-83A1-F6EECF244321}">
                <p14:modId xmlns:p14="http://schemas.microsoft.com/office/powerpoint/2010/main" val="1833070295"/>
              </p:ext>
            </p:extLst>
          </p:nvPr>
        </p:nvGraphicFramePr>
        <p:xfrm>
          <a:off x="239247" y="1889876"/>
          <a:ext cx="4248000" cy="3328668"/>
        </p:xfrm>
        <a:graphic>
          <a:graphicData uri="http://schemas.openxmlformats.org/drawingml/2006/table">
            <a:tbl>
              <a:tblPr>
                <a:tableStyleId>{5C22544A-7EE6-4342-B048-85BDC9FD1C3A}</a:tableStyleId>
              </a:tblPr>
              <a:tblGrid>
                <a:gridCol w="2736000">
                  <a:extLst>
                    <a:ext uri="{9D8B030D-6E8A-4147-A177-3AD203B41FA5}">
                      <a16:colId xmlns:a16="http://schemas.microsoft.com/office/drawing/2014/main" val="3547650070"/>
                    </a:ext>
                  </a:extLst>
                </a:gridCol>
                <a:gridCol w="1512000">
                  <a:extLst>
                    <a:ext uri="{9D8B030D-6E8A-4147-A177-3AD203B41FA5}">
                      <a16:colId xmlns:a16="http://schemas.microsoft.com/office/drawing/2014/main" val="2894996857"/>
                    </a:ext>
                  </a:extLst>
                </a:gridCol>
              </a:tblGrid>
              <a:tr h="554778">
                <a:tc>
                  <a:txBody>
                    <a:bodyPr/>
                    <a:lstStyle/>
                    <a:p>
                      <a:pPr marL="72000" algn="l" fontAlgn="ctr"/>
                      <a:r>
                        <a:rPr lang="ja-JP" altLang="en-US" sz="1400" b="1" u="none" strike="noStrike" dirty="0">
                          <a:effectLst/>
                          <a:latin typeface="Meiryo UI" panose="020B0604030504040204" pitchFamily="50" charset="-128"/>
                          <a:ea typeface="Meiryo UI" panose="020B0604030504040204" pitchFamily="50" charset="-128"/>
                        </a:rPr>
                        <a:t>年齢</a:t>
                      </a:r>
                      <a:r>
                        <a:rPr lang="en-US" altLang="ja-JP" sz="1400" b="1" u="none" strike="noStrike" dirty="0">
                          <a:effectLst/>
                          <a:latin typeface="Meiryo UI" panose="020B0604030504040204" pitchFamily="50" charset="-128"/>
                          <a:ea typeface="Meiryo UI" panose="020B0604030504040204" pitchFamily="50" charset="-128"/>
                        </a:rPr>
                        <a:t>(</a:t>
                      </a:r>
                      <a:r>
                        <a:rPr lang="ja-JP" altLang="en-US" sz="1400" b="1" u="none" strike="noStrike" dirty="0">
                          <a:effectLst/>
                          <a:latin typeface="Meiryo UI" panose="020B0604030504040204" pitchFamily="50" charset="-128"/>
                          <a:ea typeface="Meiryo UI" panose="020B0604030504040204" pitchFamily="50" charset="-128"/>
                        </a:rPr>
                        <a:t>歳</a:t>
                      </a:r>
                      <a:r>
                        <a:rPr lang="en-US" altLang="ja-JP" sz="1400" b="1" u="none" strike="noStrike" dirty="0">
                          <a:effectLst/>
                          <a:latin typeface="Meiryo UI" panose="020B0604030504040204" pitchFamily="50" charset="-128"/>
                          <a:ea typeface="Meiryo UI" panose="020B0604030504040204" pitchFamily="50" charset="-128"/>
                        </a:rPr>
                        <a:t>)</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4F9FD"/>
                    </a:solid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58.3±9.3</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4F9FD"/>
                    </a:solidFill>
                  </a:tcPr>
                </a:tc>
                <a:extLst>
                  <a:ext uri="{0D108BD9-81ED-4DB2-BD59-A6C34878D82A}">
                    <a16:rowId xmlns:a16="http://schemas.microsoft.com/office/drawing/2014/main" val="2100684884"/>
                  </a:ext>
                </a:extLst>
              </a:tr>
              <a:tr h="554778">
                <a:tc>
                  <a:txBody>
                    <a:bodyPr/>
                    <a:lstStyle/>
                    <a:p>
                      <a:pPr marL="72000" algn="l" fontAlgn="ctr"/>
                      <a:r>
                        <a:rPr lang="en-US" sz="1400" b="1" u="none" strike="noStrike" dirty="0">
                          <a:effectLst/>
                          <a:latin typeface="Meiryo UI" panose="020B0604030504040204" pitchFamily="50" charset="-128"/>
                          <a:ea typeface="Meiryo UI" panose="020B0604030504040204" pitchFamily="50" charset="-128"/>
                        </a:rPr>
                        <a:t>BMI (kg/㎡)</a:t>
                      </a:r>
                      <a:endParaRPr 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3EEF9"/>
                    </a:solid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31.7±6.8</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3EEF9"/>
                    </a:solidFill>
                  </a:tcPr>
                </a:tc>
                <a:extLst>
                  <a:ext uri="{0D108BD9-81ED-4DB2-BD59-A6C34878D82A}">
                    <a16:rowId xmlns:a16="http://schemas.microsoft.com/office/drawing/2014/main" val="968207287"/>
                  </a:ext>
                </a:extLst>
              </a:tr>
              <a:tr h="554778">
                <a:tc>
                  <a:txBody>
                    <a:bodyPr/>
                    <a:lstStyle/>
                    <a:p>
                      <a:pPr marL="72000" algn="l" fontAlgn="ctr"/>
                      <a:r>
                        <a:rPr lang="ja-JP" altLang="en-US" sz="1400" b="1" u="none" strike="noStrike" dirty="0">
                          <a:effectLst/>
                          <a:latin typeface="Meiryo UI" panose="020B0604030504040204" pitchFamily="50" charset="-128"/>
                          <a:ea typeface="Meiryo UI" panose="020B0604030504040204" pitchFamily="50" charset="-128"/>
                        </a:rPr>
                        <a:t>収縮期血圧</a:t>
                      </a:r>
                      <a:r>
                        <a:rPr lang="en-US" altLang="ja-JP" sz="1400" b="1" u="none" strike="noStrike" dirty="0">
                          <a:effectLst/>
                          <a:latin typeface="Meiryo UI" panose="020B0604030504040204" pitchFamily="50" charset="-128"/>
                          <a:ea typeface="Meiryo UI" panose="020B0604030504040204" pitchFamily="50" charset="-128"/>
                        </a:rPr>
                        <a:t>(</a:t>
                      </a:r>
                      <a:r>
                        <a:rPr lang="en-US" sz="1400" b="1" u="none" strike="noStrike" dirty="0">
                          <a:effectLst/>
                          <a:latin typeface="Meiryo UI" panose="020B0604030504040204" pitchFamily="50" charset="-128"/>
                          <a:ea typeface="Meiryo UI" panose="020B0604030504040204" pitchFamily="50" charset="-128"/>
                        </a:rPr>
                        <a:t>mmHg)</a:t>
                      </a:r>
                      <a:endParaRPr 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4F9FD"/>
                    </a:solid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140±19</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4F9FD"/>
                    </a:solidFill>
                  </a:tcPr>
                </a:tc>
                <a:extLst>
                  <a:ext uri="{0D108BD9-81ED-4DB2-BD59-A6C34878D82A}">
                    <a16:rowId xmlns:a16="http://schemas.microsoft.com/office/drawing/2014/main" val="3734504795"/>
                  </a:ext>
                </a:extLst>
              </a:tr>
              <a:tr h="554778">
                <a:tc>
                  <a:txBody>
                    <a:bodyPr/>
                    <a:lstStyle/>
                    <a:p>
                      <a:pPr marL="72000" algn="l" fontAlgn="ctr"/>
                      <a:r>
                        <a:rPr lang="ja-JP" altLang="en-US" sz="1400" b="1" u="none" strike="noStrike" dirty="0">
                          <a:effectLst/>
                          <a:latin typeface="Meiryo UI" panose="020B0604030504040204" pitchFamily="50" charset="-128"/>
                          <a:ea typeface="Meiryo UI" panose="020B0604030504040204" pitchFamily="50" charset="-128"/>
                        </a:rPr>
                        <a:t>拡張期血圧</a:t>
                      </a:r>
                      <a:r>
                        <a:rPr lang="en-US" altLang="ja-JP" sz="1400" b="1" u="none" strike="noStrike" dirty="0">
                          <a:effectLst/>
                          <a:latin typeface="Meiryo UI" panose="020B0604030504040204" pitchFamily="50" charset="-128"/>
                          <a:ea typeface="Meiryo UI" panose="020B0604030504040204" pitchFamily="50" charset="-128"/>
                        </a:rPr>
                        <a:t>(</a:t>
                      </a:r>
                      <a:r>
                        <a:rPr lang="en-US" sz="1400" b="1" u="none" strike="noStrike" dirty="0">
                          <a:effectLst/>
                          <a:latin typeface="Meiryo UI" panose="020B0604030504040204" pitchFamily="50" charset="-128"/>
                          <a:ea typeface="Meiryo UI" panose="020B0604030504040204" pitchFamily="50" charset="-128"/>
                        </a:rPr>
                        <a:t>mmHg)</a:t>
                      </a:r>
                      <a:endParaRPr 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3EEF9"/>
                    </a:solid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83±12</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3EEF9"/>
                    </a:solidFill>
                  </a:tcPr>
                </a:tc>
                <a:extLst>
                  <a:ext uri="{0D108BD9-81ED-4DB2-BD59-A6C34878D82A}">
                    <a16:rowId xmlns:a16="http://schemas.microsoft.com/office/drawing/2014/main" val="842297978"/>
                  </a:ext>
                </a:extLst>
              </a:tr>
              <a:tr h="554778">
                <a:tc>
                  <a:txBody>
                    <a:bodyPr/>
                    <a:lstStyle/>
                    <a:p>
                      <a:pPr marL="72000" algn="l" fontAlgn="ctr"/>
                      <a:r>
                        <a:rPr lang="ja-JP" altLang="en-US" sz="1400" b="1" u="none" strike="noStrike" dirty="0">
                          <a:effectLst/>
                          <a:latin typeface="Meiryo UI" panose="020B0604030504040204" pitchFamily="50" charset="-128"/>
                          <a:ea typeface="Meiryo UI" panose="020B0604030504040204" pitchFamily="50" charset="-128"/>
                        </a:rPr>
                        <a:t>登録時</a:t>
                      </a:r>
                      <a:r>
                        <a:rPr lang="en-US" sz="1400" b="1" u="none" strike="noStrike" dirty="0">
                          <a:effectLst/>
                          <a:latin typeface="Meiryo UI" panose="020B0604030504040204" pitchFamily="50" charset="-128"/>
                          <a:ea typeface="Meiryo UI" panose="020B0604030504040204" pitchFamily="50" charset="-128"/>
                        </a:rPr>
                        <a:t>HbA1c(%)</a:t>
                      </a:r>
                      <a:endParaRPr 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4F9FD"/>
                    </a:solid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7.3±0.9</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4F9FD"/>
                    </a:solidFill>
                  </a:tcPr>
                </a:tc>
                <a:extLst>
                  <a:ext uri="{0D108BD9-81ED-4DB2-BD59-A6C34878D82A}">
                    <a16:rowId xmlns:a16="http://schemas.microsoft.com/office/drawing/2014/main" val="1213720361"/>
                  </a:ext>
                </a:extLst>
              </a:tr>
              <a:tr h="554778">
                <a:tc>
                  <a:txBody>
                    <a:bodyPr/>
                    <a:lstStyle/>
                    <a:p>
                      <a:pPr marL="72000" algn="l" fontAlgn="ctr"/>
                      <a:r>
                        <a:rPr lang="zh-TW" altLang="en-US" sz="1400" b="1" u="none" strike="noStrike" dirty="0">
                          <a:effectLst/>
                          <a:latin typeface="Meiryo UI" panose="020B0604030504040204" pitchFamily="50" charset="-128"/>
                          <a:ea typeface="Meiryo UI" panose="020B0604030504040204" pitchFamily="50" charset="-128"/>
                        </a:rPr>
                        <a:t>糖尿病罹病期間</a:t>
                      </a:r>
                      <a:r>
                        <a:rPr lang="en-US" altLang="zh-TW" sz="1400" b="1" u="none" strike="noStrike" dirty="0">
                          <a:effectLst/>
                          <a:latin typeface="Meiryo UI" panose="020B0604030504040204" pitchFamily="50" charset="-128"/>
                          <a:ea typeface="Meiryo UI" panose="020B0604030504040204" pitchFamily="50" charset="-128"/>
                        </a:rPr>
                        <a:t>(</a:t>
                      </a:r>
                      <a:r>
                        <a:rPr lang="zh-TW" altLang="en-US" sz="1400" b="1" u="none" strike="noStrike" dirty="0">
                          <a:effectLst/>
                          <a:latin typeface="Meiryo UI" panose="020B0604030504040204" pitchFamily="50" charset="-128"/>
                          <a:ea typeface="Meiryo UI" panose="020B0604030504040204" pitchFamily="50" charset="-128"/>
                        </a:rPr>
                        <a:t>年</a:t>
                      </a:r>
                      <a:r>
                        <a:rPr lang="en-US" altLang="zh-TW" sz="1400" b="1" u="none" strike="noStrike" dirty="0">
                          <a:effectLst/>
                          <a:latin typeface="Meiryo UI" panose="020B0604030504040204" pitchFamily="50" charset="-128"/>
                          <a:ea typeface="Meiryo UI" panose="020B0604030504040204" pitchFamily="50" charset="-128"/>
                        </a:rPr>
                        <a:t>)</a:t>
                      </a:r>
                      <a:endParaRPr lang="en-US" altLang="zh-TW"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3EEF9"/>
                    </a:solid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9±8</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3EEF9"/>
                    </a:solidFill>
                  </a:tcPr>
                </a:tc>
                <a:extLst>
                  <a:ext uri="{0D108BD9-81ED-4DB2-BD59-A6C34878D82A}">
                    <a16:rowId xmlns:a16="http://schemas.microsoft.com/office/drawing/2014/main" val="1620121748"/>
                  </a:ext>
                </a:extLst>
              </a:tr>
            </a:tbl>
          </a:graphicData>
        </a:graphic>
      </p:graphicFrame>
      <p:graphicFrame>
        <p:nvGraphicFramePr>
          <p:cNvPr id="8" name="表 7">
            <a:extLst>
              <a:ext uri="{FF2B5EF4-FFF2-40B4-BE49-F238E27FC236}">
                <a16:creationId xmlns:a16="http://schemas.microsoft.com/office/drawing/2014/main" id="{1BDEE780-D98C-4240-9DE1-7F28C2FB097D}"/>
              </a:ext>
            </a:extLst>
          </p:cNvPr>
          <p:cNvGraphicFramePr>
            <a:graphicFrameLocks noGrp="1"/>
          </p:cNvGraphicFramePr>
          <p:nvPr>
            <p:extLst>
              <p:ext uri="{D42A27DB-BD31-4B8C-83A1-F6EECF244321}">
                <p14:modId xmlns:p14="http://schemas.microsoft.com/office/powerpoint/2010/main" val="3040861726"/>
              </p:ext>
            </p:extLst>
          </p:nvPr>
        </p:nvGraphicFramePr>
        <p:xfrm>
          <a:off x="4656903" y="1889877"/>
          <a:ext cx="4248000" cy="3328670"/>
        </p:xfrm>
        <a:graphic>
          <a:graphicData uri="http://schemas.openxmlformats.org/drawingml/2006/table">
            <a:tbl>
              <a:tblPr>
                <a:tableStyleId>{5C22544A-7EE6-4342-B048-85BDC9FD1C3A}</a:tableStyleId>
              </a:tblPr>
              <a:tblGrid>
                <a:gridCol w="2736000">
                  <a:extLst>
                    <a:ext uri="{9D8B030D-6E8A-4147-A177-3AD203B41FA5}">
                      <a16:colId xmlns:a16="http://schemas.microsoft.com/office/drawing/2014/main" val="3547650070"/>
                    </a:ext>
                  </a:extLst>
                </a:gridCol>
                <a:gridCol w="1512000">
                  <a:extLst>
                    <a:ext uri="{9D8B030D-6E8A-4147-A177-3AD203B41FA5}">
                      <a16:colId xmlns:a16="http://schemas.microsoft.com/office/drawing/2014/main" val="2894996857"/>
                    </a:ext>
                  </a:extLst>
                </a:gridCol>
              </a:tblGrid>
              <a:tr h="554781">
                <a:tc>
                  <a:txBody>
                    <a:bodyPr/>
                    <a:lstStyle/>
                    <a:p>
                      <a:pPr marL="72000" algn="l" fontAlgn="ctr"/>
                      <a:r>
                        <a:rPr lang="ja-JP" altLang="en-US" sz="1400" b="1" u="none" strike="noStrike" dirty="0">
                          <a:effectLst/>
                          <a:latin typeface="Meiryo UI" panose="020B0604030504040204" pitchFamily="50" charset="-128"/>
                          <a:ea typeface="Meiryo UI" panose="020B0604030504040204" pitchFamily="50" charset="-128"/>
                        </a:rPr>
                        <a:t>空腹時血糖値</a:t>
                      </a:r>
                      <a:r>
                        <a:rPr lang="en-US" altLang="ja-JP" sz="1400" b="1" u="none" strike="noStrike" dirty="0">
                          <a:effectLst/>
                          <a:latin typeface="Meiryo UI" panose="020B0604030504040204" pitchFamily="50" charset="-128"/>
                          <a:ea typeface="Meiryo UI" panose="020B0604030504040204" pitchFamily="50" charset="-128"/>
                        </a:rPr>
                        <a:t>(</a:t>
                      </a:r>
                      <a:r>
                        <a:rPr lang="en-US" sz="1400" b="1" u="none" strike="noStrike" dirty="0">
                          <a:effectLst/>
                          <a:latin typeface="Meiryo UI" panose="020B0604030504040204" pitchFamily="50" charset="-128"/>
                          <a:ea typeface="Meiryo UI" panose="020B0604030504040204" pitchFamily="50" charset="-128"/>
                        </a:rPr>
                        <a:t>mmol/L)</a:t>
                      </a:r>
                      <a:endParaRPr 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4F9FD"/>
                    </a:solid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8.5±1.9</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4F9FD"/>
                    </a:solidFill>
                  </a:tcPr>
                </a:tc>
                <a:extLst>
                  <a:ext uri="{0D108BD9-81ED-4DB2-BD59-A6C34878D82A}">
                    <a16:rowId xmlns:a16="http://schemas.microsoft.com/office/drawing/2014/main" val="2741700440"/>
                  </a:ext>
                </a:extLst>
              </a:tr>
              <a:tr h="554781">
                <a:tc>
                  <a:txBody>
                    <a:bodyPr/>
                    <a:lstStyle/>
                    <a:p>
                      <a:pPr marL="72000" algn="l" fontAlgn="ctr"/>
                      <a:r>
                        <a:rPr lang="ja-JP" altLang="en-US" sz="1400" b="1" i="0" u="none" strike="noStrike" dirty="0">
                          <a:solidFill>
                            <a:srgbClr val="000000"/>
                          </a:solidFill>
                          <a:effectLst/>
                          <a:latin typeface="Meiryo UI" panose="020B0604030504040204" pitchFamily="50" charset="-128"/>
                          <a:ea typeface="Meiryo UI" panose="020B0604030504040204" pitchFamily="50" charset="-128"/>
                        </a:rPr>
                        <a:t>空腹時インスリン</a:t>
                      </a:r>
                      <a:r>
                        <a:rPr lang="en-US" altLang="ja-JP" sz="1400" b="1" i="0" u="none" strike="noStrike" dirty="0">
                          <a:solidFill>
                            <a:srgbClr val="000000"/>
                          </a:solidFill>
                          <a:effectLst/>
                          <a:latin typeface="Meiryo UI" panose="020B0604030504040204" pitchFamily="50" charset="-128"/>
                          <a:ea typeface="Meiryo UI" panose="020B0604030504040204" pitchFamily="50" charset="-128"/>
                        </a:rPr>
                        <a:t>(</a:t>
                      </a:r>
                      <a:r>
                        <a:rPr lang="en-US" altLang="ja-JP" sz="1400" b="1" i="0" u="none" strike="noStrike" dirty="0" err="1">
                          <a:solidFill>
                            <a:srgbClr val="000000"/>
                          </a:solidFill>
                          <a:effectLst/>
                          <a:latin typeface="Meiryo UI" panose="020B0604030504040204" pitchFamily="50" charset="-128"/>
                          <a:ea typeface="Meiryo UI" panose="020B0604030504040204" pitchFamily="50" charset="-128"/>
                        </a:rPr>
                        <a:t>uIU</a:t>
                      </a:r>
                      <a:r>
                        <a:rPr lang="en-US" altLang="ja-JP" sz="1400" b="1" i="0" u="none" strike="noStrike" dirty="0">
                          <a:solidFill>
                            <a:srgbClr val="000000"/>
                          </a:solidFill>
                          <a:effectLst/>
                          <a:latin typeface="Meiryo UI" panose="020B0604030504040204" pitchFamily="50" charset="-128"/>
                          <a:ea typeface="Meiryo UI" panose="020B0604030504040204" pitchFamily="50" charset="-128"/>
                        </a:rPr>
                        <a:t>/mL)</a:t>
                      </a:r>
                      <a:endParaRPr 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3EEF9"/>
                    </a:solidFill>
                  </a:tcPr>
                </a:tc>
                <a:tc>
                  <a:txBody>
                    <a:bodyPr/>
                    <a:lstStyle/>
                    <a:p>
                      <a:pPr algn="ctr" fontAlgn="ctr"/>
                      <a:r>
                        <a:rPr lang="en-US" altLang="ja-JP" sz="1400" b="1" i="0" u="none" strike="noStrike" dirty="0">
                          <a:solidFill>
                            <a:srgbClr val="000000"/>
                          </a:solidFill>
                          <a:effectLst/>
                          <a:latin typeface="Meiryo UI" panose="020B0604030504040204" pitchFamily="50" charset="-128"/>
                          <a:ea typeface="Meiryo UI" panose="020B0604030504040204" pitchFamily="50" charset="-128"/>
                        </a:rPr>
                        <a:t>9.5±6.2</a:t>
                      </a:r>
                    </a:p>
                  </a:txBody>
                  <a:tcPr marL="7620" marR="7620" marT="762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3EEF9"/>
                    </a:solidFill>
                  </a:tcPr>
                </a:tc>
                <a:extLst>
                  <a:ext uri="{0D108BD9-81ED-4DB2-BD59-A6C34878D82A}">
                    <a16:rowId xmlns:a16="http://schemas.microsoft.com/office/drawing/2014/main" val="3519046810"/>
                  </a:ext>
                </a:extLst>
              </a:tr>
              <a:tr h="554781">
                <a:tc>
                  <a:txBody>
                    <a:bodyPr/>
                    <a:lstStyle/>
                    <a:p>
                      <a:pPr marL="72000" algn="l" fontAlgn="ctr"/>
                      <a:r>
                        <a:rPr lang="ja-JP" altLang="en-US" sz="1400" b="1" u="none" strike="noStrike" dirty="0">
                          <a:effectLst/>
                          <a:latin typeface="Meiryo UI" panose="020B0604030504040204" pitchFamily="50" charset="-128"/>
                          <a:ea typeface="Meiryo UI" panose="020B0604030504040204" pitchFamily="50" charset="-128"/>
                        </a:rPr>
                        <a:t>空腹時トリグリセライド</a:t>
                      </a:r>
                      <a:r>
                        <a:rPr lang="en-US" altLang="ja-JP" sz="1400" b="1" u="none" strike="noStrike" dirty="0">
                          <a:effectLst/>
                          <a:latin typeface="Meiryo UI" panose="020B0604030504040204" pitchFamily="50" charset="-128"/>
                          <a:ea typeface="Meiryo UI" panose="020B0604030504040204" pitchFamily="50" charset="-128"/>
                        </a:rPr>
                        <a:t>(mmol/L)</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4F9FD"/>
                    </a:solid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1.89±0.66</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4F9FD"/>
                    </a:solidFill>
                  </a:tcPr>
                </a:tc>
                <a:extLst>
                  <a:ext uri="{0D108BD9-81ED-4DB2-BD59-A6C34878D82A}">
                    <a16:rowId xmlns:a16="http://schemas.microsoft.com/office/drawing/2014/main" val="1084414807"/>
                  </a:ext>
                </a:extLst>
              </a:tr>
              <a:tr h="554781">
                <a:tc>
                  <a:txBody>
                    <a:bodyPr/>
                    <a:lstStyle/>
                    <a:p>
                      <a:pPr marL="72000" algn="l" fontAlgn="ctr"/>
                      <a:r>
                        <a:rPr lang="ja-JP" altLang="en-US" sz="1400" b="1" u="none" strike="noStrike" dirty="0">
                          <a:effectLst/>
                          <a:latin typeface="Meiryo UI" panose="020B0604030504040204" pitchFamily="50" charset="-128"/>
                          <a:ea typeface="Meiryo UI" panose="020B0604030504040204" pitchFamily="50" charset="-128"/>
                        </a:rPr>
                        <a:t>空腹時総コレステロール</a:t>
                      </a:r>
                      <a:r>
                        <a:rPr lang="en-US" altLang="ja-JP" sz="1400" b="1" u="none" strike="noStrike" dirty="0">
                          <a:effectLst/>
                          <a:latin typeface="Meiryo UI" panose="020B0604030504040204" pitchFamily="50" charset="-128"/>
                          <a:ea typeface="Meiryo UI" panose="020B0604030504040204" pitchFamily="50" charset="-128"/>
                        </a:rPr>
                        <a:t>(mmol/L)</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3EEF9"/>
                    </a:solid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4.53±1.10</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3EEF9"/>
                    </a:solidFill>
                  </a:tcPr>
                </a:tc>
                <a:extLst>
                  <a:ext uri="{0D108BD9-81ED-4DB2-BD59-A6C34878D82A}">
                    <a16:rowId xmlns:a16="http://schemas.microsoft.com/office/drawing/2014/main" val="3710414071"/>
                  </a:ext>
                </a:extLst>
              </a:tr>
              <a:tr h="554781">
                <a:tc>
                  <a:txBody>
                    <a:bodyPr/>
                    <a:lstStyle/>
                    <a:p>
                      <a:pPr marL="72000" algn="l" fontAlgn="ctr"/>
                      <a:r>
                        <a:rPr lang="en-US" altLang="ja-JP" sz="1400" b="1" u="none" strike="noStrike" dirty="0">
                          <a:effectLst/>
                          <a:latin typeface="Meiryo UI" panose="020B0604030504040204" pitchFamily="50" charset="-128"/>
                          <a:ea typeface="Meiryo UI" panose="020B0604030504040204" pitchFamily="50" charset="-128"/>
                        </a:rPr>
                        <a:t>HDL</a:t>
                      </a:r>
                      <a:r>
                        <a:rPr lang="ja-JP" altLang="en-US" sz="1400" b="1" u="none" strike="noStrike" dirty="0">
                          <a:effectLst/>
                          <a:latin typeface="Meiryo UI" panose="020B0604030504040204" pitchFamily="50" charset="-128"/>
                          <a:ea typeface="Meiryo UI" panose="020B0604030504040204" pitchFamily="50" charset="-128"/>
                        </a:rPr>
                        <a:t>コレステロール</a:t>
                      </a:r>
                      <a:r>
                        <a:rPr lang="en-US" altLang="ja-JP" sz="1400" b="1" u="none" strike="noStrike" dirty="0">
                          <a:effectLst/>
                          <a:latin typeface="Meiryo UI" panose="020B0604030504040204" pitchFamily="50" charset="-128"/>
                          <a:ea typeface="Meiryo UI" panose="020B0604030504040204" pitchFamily="50" charset="-128"/>
                        </a:rPr>
                        <a:t>(mmol/L)</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4F9FD"/>
                    </a:solid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1.13±0.27</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4F9FD"/>
                    </a:solidFill>
                  </a:tcPr>
                </a:tc>
                <a:extLst>
                  <a:ext uri="{0D108BD9-81ED-4DB2-BD59-A6C34878D82A}">
                    <a16:rowId xmlns:a16="http://schemas.microsoft.com/office/drawing/2014/main" val="2031050554"/>
                  </a:ext>
                </a:extLst>
              </a:tr>
              <a:tr h="554765">
                <a:tc>
                  <a:txBody>
                    <a:bodyPr/>
                    <a:lstStyle/>
                    <a:p>
                      <a:pPr marL="72000" algn="l" fontAlgn="ctr"/>
                      <a:r>
                        <a:rPr lang="en-US" altLang="ja-JP" sz="1400" b="1" u="none" strike="noStrike" dirty="0">
                          <a:effectLst/>
                          <a:latin typeface="Meiryo UI" panose="020B0604030504040204" pitchFamily="50" charset="-128"/>
                          <a:ea typeface="Meiryo UI" panose="020B0604030504040204" pitchFamily="50" charset="-128"/>
                        </a:rPr>
                        <a:t>LDL</a:t>
                      </a:r>
                      <a:r>
                        <a:rPr lang="ja-JP" altLang="en-US" sz="1400" b="1" u="none" strike="noStrike" dirty="0">
                          <a:effectLst/>
                          <a:latin typeface="Meiryo UI" panose="020B0604030504040204" pitchFamily="50" charset="-128"/>
                          <a:ea typeface="Meiryo UI" panose="020B0604030504040204" pitchFamily="50" charset="-128"/>
                        </a:rPr>
                        <a:t>コレステロール</a:t>
                      </a:r>
                      <a:r>
                        <a:rPr lang="en-US" altLang="ja-JP" sz="1400" b="1" u="none" strike="noStrike" dirty="0">
                          <a:effectLst/>
                          <a:latin typeface="Meiryo UI" panose="020B0604030504040204" pitchFamily="50" charset="-128"/>
                          <a:ea typeface="Meiryo UI" panose="020B0604030504040204" pitchFamily="50" charset="-128"/>
                        </a:rPr>
                        <a:t>(mmol/L)</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3EEF9"/>
                    </a:solid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2.54±0.98</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3EEF9"/>
                    </a:solidFill>
                  </a:tcPr>
                </a:tc>
                <a:extLst>
                  <a:ext uri="{0D108BD9-81ED-4DB2-BD59-A6C34878D82A}">
                    <a16:rowId xmlns:a16="http://schemas.microsoft.com/office/drawing/2014/main" val="2484297543"/>
                  </a:ext>
                </a:extLst>
              </a:tr>
            </a:tbl>
          </a:graphicData>
        </a:graphic>
      </p:graphicFrame>
      <p:sp>
        <p:nvSpPr>
          <p:cNvPr id="9" name="テキスト ボックス 8">
            <a:extLst>
              <a:ext uri="{FF2B5EF4-FFF2-40B4-BE49-F238E27FC236}">
                <a16:creationId xmlns:a16="http://schemas.microsoft.com/office/drawing/2014/main" id="{517D5FCE-4777-4D5D-AB3E-FD7DB71D892D}"/>
              </a:ext>
            </a:extLst>
          </p:cNvPr>
          <p:cNvSpPr txBox="1"/>
          <p:nvPr/>
        </p:nvSpPr>
        <p:spPr>
          <a:xfrm>
            <a:off x="7963470" y="5218544"/>
            <a:ext cx="941283" cy="276999"/>
          </a:xfrm>
          <a:prstGeom prst="rect">
            <a:avLst/>
          </a:prstGeom>
          <a:noFill/>
        </p:spPr>
        <p:txBody>
          <a:bodyPr wrap="none" rtlCol="0">
            <a:spAutoFit/>
          </a:bodyPr>
          <a:lstStyle/>
          <a:p>
            <a:r>
              <a:rPr kumimoji="1" lang="en-US" altLang="ja-JP" sz="1200" dirty="0" err="1">
                <a:latin typeface="Meiryo UI" panose="020B0604030504040204" pitchFamily="50" charset="-128"/>
                <a:ea typeface="Meiryo UI" panose="020B0604030504040204" pitchFamily="50" charset="-128"/>
              </a:rPr>
              <a:t>mean±SD</a:t>
            </a:r>
            <a:endParaRPr kumimoji="1" lang="en-US" altLang="ja-JP" sz="1200" dirty="0">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1DA01E56-470F-411E-9951-02E43F4BF513}"/>
              </a:ext>
            </a:extLst>
          </p:cNvPr>
          <p:cNvSpPr txBox="1"/>
          <p:nvPr/>
        </p:nvSpPr>
        <p:spPr>
          <a:xfrm>
            <a:off x="5558118" y="6604084"/>
            <a:ext cx="3585882" cy="253916"/>
          </a:xfrm>
          <a:prstGeom prst="rect">
            <a:avLst/>
          </a:prstGeom>
          <a:noFill/>
        </p:spPr>
        <p:txBody>
          <a:bodyPr wrap="square" anchor="b">
            <a:spAutoFit/>
          </a:bodyPr>
          <a:lstStyle/>
          <a:p>
            <a:pPr algn="r"/>
            <a:r>
              <a:rPr lang="fr-FR" altLang="ja-JP" sz="1050" dirty="0">
                <a:latin typeface="Meiryo UI" panose="020B0604030504040204" pitchFamily="50" charset="-128"/>
                <a:ea typeface="Meiryo UI" panose="020B0604030504040204" pitchFamily="50" charset="-128"/>
              </a:rPr>
              <a:t>Devlin BL, et al. Clin Nutr 40(4): 2200-2209, 2021</a:t>
            </a:r>
            <a:endParaRPr lang="ja-JP" altLang="en-US" sz="105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414911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テキスト ボックス 61">
            <a:extLst>
              <a:ext uri="{FF2B5EF4-FFF2-40B4-BE49-F238E27FC236}">
                <a16:creationId xmlns:a16="http://schemas.microsoft.com/office/drawing/2014/main" id="{3DDAF687-F651-445B-8E7D-8858D398D1EB}"/>
              </a:ext>
            </a:extLst>
          </p:cNvPr>
          <p:cNvSpPr txBox="1"/>
          <p:nvPr/>
        </p:nvSpPr>
        <p:spPr>
          <a:xfrm>
            <a:off x="248400" y="216000"/>
            <a:ext cx="6707028" cy="523220"/>
          </a:xfrm>
          <a:prstGeom prst="rect">
            <a:avLst/>
          </a:prstGeom>
          <a:noFill/>
        </p:spPr>
        <p:txBody>
          <a:bodyPr wrap="squar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夕食後の血糖</a:t>
            </a:r>
            <a:r>
              <a:rPr kumimoji="1" lang="en-US" altLang="ja-JP" sz="2800" b="1" i="0" u="none" strike="noStrike" kern="1200" cap="none" spc="0" normalizeH="0" baseline="0" noProof="0" dirty="0" err="1">
                <a:ln>
                  <a:noFill/>
                </a:ln>
                <a:solidFill>
                  <a:prstClr val="black"/>
                </a:solidFill>
                <a:effectLst/>
                <a:uLnTx/>
                <a:uFillTx/>
                <a:latin typeface="Meiryo UI" panose="020B0604030504040204" pitchFamily="50" charset="-128"/>
                <a:ea typeface="Meiryo UI" panose="020B0604030504040204" pitchFamily="50" charset="-128"/>
              </a:rPr>
              <a:t>iAUC</a:t>
            </a:r>
            <a:r>
              <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［採血による評価］</a:t>
            </a:r>
          </a:p>
        </p:txBody>
      </p:sp>
      <p:graphicFrame>
        <p:nvGraphicFramePr>
          <p:cNvPr id="5" name="グラフ 4">
            <a:extLst>
              <a:ext uri="{FF2B5EF4-FFF2-40B4-BE49-F238E27FC236}">
                <a16:creationId xmlns:a16="http://schemas.microsoft.com/office/drawing/2014/main" id="{343938EC-E2A8-4EEB-9E58-A1C1B7BD64A3}"/>
              </a:ext>
            </a:extLst>
          </p:cNvPr>
          <p:cNvGraphicFramePr/>
          <p:nvPr>
            <p:extLst>
              <p:ext uri="{D42A27DB-BD31-4B8C-83A1-F6EECF244321}">
                <p14:modId xmlns:p14="http://schemas.microsoft.com/office/powerpoint/2010/main" val="3100870949"/>
              </p:ext>
            </p:extLst>
          </p:nvPr>
        </p:nvGraphicFramePr>
        <p:xfrm>
          <a:off x="900000" y="1620000"/>
          <a:ext cx="7344000" cy="4464000"/>
        </p:xfrm>
        <a:graphic>
          <a:graphicData uri="http://schemas.openxmlformats.org/drawingml/2006/chart">
            <c:chart xmlns:c="http://schemas.openxmlformats.org/drawingml/2006/chart" xmlns:r="http://schemas.openxmlformats.org/officeDocument/2006/relationships" r:id="rId2"/>
          </a:graphicData>
        </a:graphic>
      </p:graphicFrame>
      <p:sp>
        <p:nvSpPr>
          <p:cNvPr id="19" name="テキスト ボックス 18">
            <a:extLst>
              <a:ext uri="{FF2B5EF4-FFF2-40B4-BE49-F238E27FC236}">
                <a16:creationId xmlns:a16="http://schemas.microsoft.com/office/drawing/2014/main" id="{2198E83B-ECB6-4E3A-902E-FD2AB1555799}"/>
              </a:ext>
            </a:extLst>
          </p:cNvPr>
          <p:cNvSpPr txBox="1"/>
          <p:nvPr/>
        </p:nvSpPr>
        <p:spPr>
          <a:xfrm>
            <a:off x="483647" y="1481500"/>
            <a:ext cx="1273435" cy="276999"/>
          </a:xfrm>
          <a:prstGeom prst="rect">
            <a:avLst/>
          </a:prstGeom>
          <a:noFill/>
        </p:spPr>
        <p:txBody>
          <a:bodyPr wrap="square">
            <a:spAutoFit/>
          </a:bodyPr>
          <a:lstStyle/>
          <a:p>
            <a:r>
              <a:rPr lang="en-US" altLang="ja-JP" sz="1200" b="1" i="0" u="none" strike="noStrike" baseline="0" dirty="0">
                <a:latin typeface="Meiryo UI" panose="020B0604030504040204" pitchFamily="50" charset="-128"/>
                <a:ea typeface="Meiryo UI" panose="020B0604030504040204" pitchFamily="50" charset="-128"/>
              </a:rPr>
              <a:t>(mmol/L/</a:t>
            </a:r>
            <a:r>
              <a:rPr lang="ja-JP" altLang="en-US" sz="1200" b="1" i="0" u="none" strike="noStrike" baseline="0" dirty="0">
                <a:latin typeface="Meiryo UI" panose="020B0604030504040204" pitchFamily="50" charset="-128"/>
                <a:ea typeface="Meiryo UI" panose="020B0604030504040204" pitchFamily="50" charset="-128"/>
              </a:rPr>
              <a:t>分</a:t>
            </a:r>
            <a:r>
              <a:rPr lang="en-US" altLang="ja-JP" sz="1200" b="1" i="0" u="none" strike="noStrike" baseline="0" dirty="0">
                <a:latin typeface="Meiryo UI" panose="020B0604030504040204" pitchFamily="50" charset="-128"/>
                <a:ea typeface="Meiryo UI" panose="020B0604030504040204" pitchFamily="50" charset="-128"/>
              </a:rPr>
              <a:t>)</a:t>
            </a:r>
            <a:endParaRPr lang="ja-JP" altLang="en-US" sz="3600" b="1" dirty="0">
              <a:latin typeface="Meiryo UI" panose="020B0604030504040204" pitchFamily="50" charset="-128"/>
              <a:ea typeface="Meiryo UI" panose="020B0604030504040204" pitchFamily="50" charset="-128"/>
            </a:endParaRPr>
          </a:p>
        </p:txBody>
      </p:sp>
      <p:grpSp>
        <p:nvGrpSpPr>
          <p:cNvPr id="8" name="グループ化 7">
            <a:extLst>
              <a:ext uri="{FF2B5EF4-FFF2-40B4-BE49-F238E27FC236}">
                <a16:creationId xmlns:a16="http://schemas.microsoft.com/office/drawing/2014/main" id="{E9C49D45-F141-4409-A391-C8F4310BFE99}"/>
              </a:ext>
            </a:extLst>
          </p:cNvPr>
          <p:cNvGrpSpPr/>
          <p:nvPr/>
        </p:nvGrpSpPr>
        <p:grpSpPr>
          <a:xfrm>
            <a:off x="6449677" y="6131196"/>
            <a:ext cx="2592723" cy="472888"/>
            <a:chOff x="5616557" y="5970250"/>
            <a:chExt cx="2592723" cy="472888"/>
          </a:xfrm>
        </p:grpSpPr>
        <p:sp>
          <p:nvSpPr>
            <p:cNvPr id="20" name="テキスト ボックス 19">
              <a:extLst>
                <a:ext uri="{FF2B5EF4-FFF2-40B4-BE49-F238E27FC236}">
                  <a16:creationId xmlns:a16="http://schemas.microsoft.com/office/drawing/2014/main" id="{43E975CF-1703-4E75-9FA1-4F7DE3F5E211}"/>
                </a:ext>
              </a:extLst>
            </p:cNvPr>
            <p:cNvSpPr txBox="1"/>
            <p:nvPr/>
          </p:nvSpPr>
          <p:spPr>
            <a:xfrm>
              <a:off x="6476284" y="5970250"/>
              <a:ext cx="1642485" cy="261610"/>
            </a:xfrm>
            <a:prstGeom prst="rect">
              <a:avLst/>
            </a:prstGeom>
            <a:noFill/>
          </p:spPr>
          <p:txBody>
            <a:bodyPr wrap="square">
              <a:spAutoFit/>
            </a:bodyPr>
            <a:lstStyle/>
            <a:p>
              <a:r>
                <a:rPr lang="en-US" altLang="ja-JP" sz="1100" b="0" i="0" u="none" strike="noStrike" baseline="0" dirty="0" err="1">
                  <a:latin typeface="Meiryo UI" panose="020B0604030504040204" pitchFamily="50" charset="-128"/>
                  <a:ea typeface="Meiryo UI" panose="020B0604030504040204" pitchFamily="50" charset="-128"/>
                </a:rPr>
                <a:t>mean±SD</a:t>
              </a:r>
              <a:r>
                <a:rPr lang="en-US" altLang="ja-JP" sz="1100" b="0" i="0" u="none" strike="noStrike" baseline="0" dirty="0">
                  <a:latin typeface="Meiryo UI" panose="020B0604030504040204" pitchFamily="50" charset="-128"/>
                  <a:ea typeface="Meiryo UI" panose="020B0604030504040204" pitchFamily="50" charset="-128"/>
                </a:rPr>
                <a:t> </a:t>
              </a:r>
              <a:r>
                <a:rPr lang="ja-JP" altLang="en-US" sz="1100" b="0" i="0" u="none" strike="noStrike" baseline="0" dirty="0">
                  <a:latin typeface="Meiryo UI" panose="020B0604030504040204" pitchFamily="50" charset="-128"/>
                  <a:ea typeface="Meiryo UI" panose="020B0604030504040204" pitchFamily="50" charset="-128"/>
                </a:rPr>
                <a:t>＊</a:t>
              </a:r>
              <a:r>
                <a:rPr lang="en-US" altLang="ja-JP" sz="1100" b="0" i="0" u="none" strike="noStrike" baseline="0" dirty="0">
                  <a:latin typeface="Meiryo UI" panose="020B0604030504040204" pitchFamily="50" charset="-128"/>
                  <a:ea typeface="Meiryo UI" panose="020B0604030504040204" pitchFamily="50" charset="-128"/>
                </a:rPr>
                <a:t>P&lt;0.05</a:t>
              </a:r>
              <a:endParaRPr lang="ja-JP" altLang="en-US" sz="1100" dirty="0">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DDD909BC-34D3-46E3-B320-2728887E03B9}"/>
                </a:ext>
              </a:extLst>
            </p:cNvPr>
            <p:cNvSpPr txBox="1"/>
            <p:nvPr/>
          </p:nvSpPr>
          <p:spPr>
            <a:xfrm>
              <a:off x="5616557" y="6181528"/>
              <a:ext cx="2592723" cy="261610"/>
            </a:xfrm>
            <a:prstGeom prst="rect">
              <a:avLst/>
            </a:prstGeom>
            <a:noFill/>
          </p:spPr>
          <p:txBody>
            <a:bodyPr wrap="square">
              <a:spAutoFit/>
            </a:bodyPr>
            <a:lstStyle/>
            <a:p>
              <a:pPr algn="r"/>
              <a:r>
                <a:rPr lang="ja-JP" altLang="en-US" sz="1100" b="0" i="0" u="none" strike="noStrike" baseline="0" dirty="0">
                  <a:latin typeface="Meiryo UI" panose="020B0604030504040204" pitchFamily="50" charset="-128"/>
                  <a:ea typeface="Meiryo UI" panose="020B0604030504040204" pitchFamily="50" charset="-128"/>
                </a:rPr>
                <a:t>線形混合モデル（</a:t>
              </a:r>
              <a:r>
                <a:rPr lang="en-US" altLang="ja-JP" sz="1100" b="0" i="0" u="none" strike="noStrike" baseline="0" dirty="0">
                  <a:latin typeface="Meiryo UI" panose="020B0604030504040204" pitchFamily="50" charset="-128"/>
                  <a:ea typeface="Meiryo UI" panose="020B0604030504040204" pitchFamily="50" charset="-128"/>
                </a:rPr>
                <a:t>BMI</a:t>
              </a:r>
              <a:r>
                <a:rPr lang="ja-JP" altLang="en-US" sz="1100" b="0" i="0" u="none" strike="noStrike" baseline="0" dirty="0">
                  <a:latin typeface="Meiryo UI" panose="020B0604030504040204" pitchFamily="50" charset="-128"/>
                  <a:ea typeface="Meiryo UI" panose="020B0604030504040204" pitchFamily="50" charset="-128"/>
                </a:rPr>
                <a:t>、年齢で調整）</a:t>
              </a:r>
              <a:endParaRPr lang="ja-JP" altLang="en-US" sz="1100" dirty="0">
                <a:latin typeface="Meiryo UI" panose="020B0604030504040204" pitchFamily="50" charset="-128"/>
                <a:ea typeface="Meiryo UI" panose="020B0604030504040204" pitchFamily="50" charset="-128"/>
              </a:endParaRPr>
            </a:p>
          </p:txBody>
        </p:sp>
      </p:grpSp>
      <p:sp>
        <p:nvSpPr>
          <p:cNvPr id="18" name="テキスト ボックス 17">
            <a:extLst>
              <a:ext uri="{FF2B5EF4-FFF2-40B4-BE49-F238E27FC236}">
                <a16:creationId xmlns:a16="http://schemas.microsoft.com/office/drawing/2014/main" id="{50486F3B-34CE-4DB5-9477-80C888F70902}"/>
              </a:ext>
            </a:extLst>
          </p:cNvPr>
          <p:cNvSpPr txBox="1"/>
          <p:nvPr/>
        </p:nvSpPr>
        <p:spPr>
          <a:xfrm>
            <a:off x="5558118" y="6604084"/>
            <a:ext cx="3585882" cy="253916"/>
          </a:xfrm>
          <a:prstGeom prst="rect">
            <a:avLst/>
          </a:prstGeom>
          <a:noFill/>
        </p:spPr>
        <p:txBody>
          <a:bodyPr wrap="square" anchor="b">
            <a:spAutoFit/>
          </a:bodyPr>
          <a:lstStyle/>
          <a:p>
            <a:pPr algn="r"/>
            <a:r>
              <a:rPr lang="fr-FR" altLang="ja-JP" sz="1050" dirty="0">
                <a:latin typeface="Meiryo UI" panose="020B0604030504040204" pitchFamily="50" charset="-128"/>
                <a:ea typeface="Meiryo UI" panose="020B0604030504040204" pitchFamily="50" charset="-128"/>
              </a:rPr>
              <a:t>Devlin BL, et al. Clin Nutr 40(4): 2200-2209, 2021</a:t>
            </a:r>
            <a:endParaRPr lang="ja-JP" altLang="en-US" sz="105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699643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テキスト ボックス 61">
            <a:extLst>
              <a:ext uri="{FF2B5EF4-FFF2-40B4-BE49-F238E27FC236}">
                <a16:creationId xmlns:a16="http://schemas.microsoft.com/office/drawing/2014/main" id="{3DDAF687-F651-445B-8E7D-8858D398D1EB}"/>
              </a:ext>
            </a:extLst>
          </p:cNvPr>
          <p:cNvSpPr txBox="1"/>
          <p:nvPr/>
        </p:nvSpPr>
        <p:spPr>
          <a:xfrm>
            <a:off x="248400" y="216000"/>
            <a:ext cx="7289734" cy="523220"/>
          </a:xfrm>
          <a:prstGeom prst="rect">
            <a:avLst/>
          </a:prstGeom>
          <a:noFill/>
        </p:spPr>
        <p:txBody>
          <a:bodyPr wrap="squar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夜間のグルコース</a:t>
            </a:r>
            <a:r>
              <a:rPr kumimoji="1" lang="en-US" altLang="ja-JP"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AUC</a:t>
            </a:r>
            <a:r>
              <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en-US" altLang="ja-JP"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CGM</a:t>
            </a:r>
            <a:r>
              <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による評価］</a:t>
            </a:r>
          </a:p>
        </p:txBody>
      </p:sp>
      <p:graphicFrame>
        <p:nvGraphicFramePr>
          <p:cNvPr id="5" name="グラフ 4">
            <a:extLst>
              <a:ext uri="{FF2B5EF4-FFF2-40B4-BE49-F238E27FC236}">
                <a16:creationId xmlns:a16="http://schemas.microsoft.com/office/drawing/2014/main" id="{0F5DFCFA-7009-46B1-B1ED-802EF391F08B}"/>
              </a:ext>
            </a:extLst>
          </p:cNvPr>
          <p:cNvGraphicFramePr/>
          <p:nvPr>
            <p:extLst>
              <p:ext uri="{D42A27DB-BD31-4B8C-83A1-F6EECF244321}">
                <p14:modId xmlns:p14="http://schemas.microsoft.com/office/powerpoint/2010/main" val="2003844406"/>
              </p:ext>
            </p:extLst>
          </p:nvPr>
        </p:nvGraphicFramePr>
        <p:xfrm>
          <a:off x="900000" y="1620000"/>
          <a:ext cx="7344000" cy="4464000"/>
        </p:xfrm>
        <a:graphic>
          <a:graphicData uri="http://schemas.openxmlformats.org/drawingml/2006/chart">
            <c:chart xmlns:c="http://schemas.openxmlformats.org/drawingml/2006/chart" xmlns:r="http://schemas.openxmlformats.org/officeDocument/2006/relationships" r:id="rId2"/>
          </a:graphicData>
        </a:graphic>
      </p:graphicFrame>
      <p:sp>
        <p:nvSpPr>
          <p:cNvPr id="19" name="字幕 18">
            <a:extLst>
              <a:ext uri="{FF2B5EF4-FFF2-40B4-BE49-F238E27FC236}">
                <a16:creationId xmlns:a16="http://schemas.microsoft.com/office/drawing/2014/main" id="{F4C90C0B-203D-4728-9132-01E9EA15CE5F}"/>
              </a:ext>
            </a:extLst>
          </p:cNvPr>
          <p:cNvSpPr>
            <a:spLocks noGrp="1"/>
          </p:cNvSpPr>
          <p:nvPr>
            <p:ph type="subTitle" idx="1"/>
          </p:nvPr>
        </p:nvSpPr>
        <p:spPr>
          <a:xfrm>
            <a:off x="7170088" y="2529475"/>
            <a:ext cx="286157" cy="324503"/>
          </a:xfrm>
        </p:spPr>
        <p:txBody>
          <a:bodyPr>
            <a:normAutofit fontScale="77500" lnSpcReduction="20000"/>
          </a:bodyPr>
          <a:lstStyle/>
          <a:p>
            <a:r>
              <a:rPr lang="en-US" altLang="ja-JP" dirty="0">
                <a:latin typeface="メイリオ" panose="020B0604030504040204" pitchFamily="50" charset="-128"/>
                <a:ea typeface="メイリオ" panose="020B0604030504040204" pitchFamily="50" charset="-128"/>
              </a:rPr>
              <a:t>*</a:t>
            </a:r>
          </a:p>
        </p:txBody>
      </p:sp>
      <p:sp>
        <p:nvSpPr>
          <p:cNvPr id="23" name="テキスト ボックス 22">
            <a:extLst>
              <a:ext uri="{FF2B5EF4-FFF2-40B4-BE49-F238E27FC236}">
                <a16:creationId xmlns:a16="http://schemas.microsoft.com/office/drawing/2014/main" id="{BD81ACDC-2416-41C0-86F6-0B4B50502AB5}"/>
              </a:ext>
            </a:extLst>
          </p:cNvPr>
          <p:cNvSpPr txBox="1"/>
          <p:nvPr/>
        </p:nvSpPr>
        <p:spPr>
          <a:xfrm>
            <a:off x="337127" y="1481500"/>
            <a:ext cx="1417761" cy="276999"/>
          </a:xfrm>
          <a:prstGeom prst="rect">
            <a:avLst/>
          </a:prstGeom>
          <a:noFill/>
        </p:spPr>
        <p:txBody>
          <a:bodyPr wrap="square">
            <a:spAutoFit/>
          </a:bodyPr>
          <a:lstStyle/>
          <a:p>
            <a:r>
              <a:rPr lang="en-US" altLang="ja-JP" sz="1200" b="1" i="0" u="none" strike="noStrike" baseline="0" dirty="0">
                <a:latin typeface="メイリオ" panose="020B0604030504040204" pitchFamily="50" charset="-128"/>
                <a:ea typeface="メイリオ" panose="020B0604030504040204" pitchFamily="50" charset="-128"/>
              </a:rPr>
              <a:t>(mmol/</a:t>
            </a:r>
            <a:r>
              <a:rPr lang="en-US" altLang="ja-JP" sz="1200" b="1" i="0" u="none" strike="noStrike" baseline="0" dirty="0" err="1">
                <a:latin typeface="メイリオ" panose="020B0604030504040204" pitchFamily="50" charset="-128"/>
                <a:ea typeface="メイリオ" panose="020B0604030504040204" pitchFamily="50" charset="-128"/>
              </a:rPr>
              <a:t>L×h</a:t>
            </a:r>
            <a:r>
              <a:rPr lang="en-US" altLang="ja-JP" sz="1200" b="1" i="0" u="none" strike="noStrike" baseline="0" dirty="0">
                <a:latin typeface="メイリオ" panose="020B0604030504040204" pitchFamily="50" charset="-128"/>
                <a:ea typeface="メイリオ" panose="020B0604030504040204" pitchFamily="50" charset="-128"/>
              </a:rPr>
              <a:t>)</a:t>
            </a:r>
            <a:endParaRPr lang="ja-JP" altLang="en-US" sz="3600" b="1" dirty="0">
              <a:latin typeface="メイリオ" panose="020B0604030504040204" pitchFamily="50" charset="-128"/>
              <a:ea typeface="メイリオ" panose="020B0604030504040204" pitchFamily="50" charset="-128"/>
            </a:endParaRPr>
          </a:p>
        </p:txBody>
      </p:sp>
      <p:sp>
        <p:nvSpPr>
          <p:cNvPr id="17" name="テキスト ボックス 16">
            <a:extLst>
              <a:ext uri="{FF2B5EF4-FFF2-40B4-BE49-F238E27FC236}">
                <a16:creationId xmlns:a16="http://schemas.microsoft.com/office/drawing/2014/main" id="{F215D1EB-444C-478E-8000-2BBDB7915C8E}"/>
              </a:ext>
            </a:extLst>
          </p:cNvPr>
          <p:cNvSpPr txBox="1"/>
          <p:nvPr/>
        </p:nvSpPr>
        <p:spPr>
          <a:xfrm>
            <a:off x="5558118" y="6604084"/>
            <a:ext cx="3585882" cy="253916"/>
          </a:xfrm>
          <a:prstGeom prst="rect">
            <a:avLst/>
          </a:prstGeom>
          <a:noFill/>
        </p:spPr>
        <p:txBody>
          <a:bodyPr wrap="square" anchor="b">
            <a:spAutoFit/>
          </a:bodyPr>
          <a:lstStyle/>
          <a:p>
            <a:pPr algn="r"/>
            <a:r>
              <a:rPr lang="fr-FR" altLang="ja-JP" sz="1050" dirty="0">
                <a:latin typeface="Meiryo UI" panose="020B0604030504040204" pitchFamily="50" charset="-128"/>
                <a:ea typeface="Meiryo UI" panose="020B0604030504040204" pitchFamily="50" charset="-128"/>
              </a:rPr>
              <a:t>Devlin BL, et al. Clin Nutr 40(4): 2200-2209, 2021</a:t>
            </a:r>
            <a:endParaRPr lang="ja-JP" altLang="en-US" sz="1050" dirty="0">
              <a:latin typeface="Meiryo UI" panose="020B0604030504040204" pitchFamily="50" charset="-128"/>
              <a:ea typeface="Meiryo UI" panose="020B0604030504040204" pitchFamily="50" charset="-128"/>
            </a:endParaRPr>
          </a:p>
        </p:txBody>
      </p:sp>
      <p:grpSp>
        <p:nvGrpSpPr>
          <p:cNvPr id="20" name="グループ化 19">
            <a:extLst>
              <a:ext uri="{FF2B5EF4-FFF2-40B4-BE49-F238E27FC236}">
                <a16:creationId xmlns:a16="http://schemas.microsoft.com/office/drawing/2014/main" id="{FFCC6C8A-5C25-4E20-B3B6-B9DB3C860634}"/>
              </a:ext>
            </a:extLst>
          </p:cNvPr>
          <p:cNvGrpSpPr/>
          <p:nvPr/>
        </p:nvGrpSpPr>
        <p:grpSpPr>
          <a:xfrm>
            <a:off x="6449677" y="6131196"/>
            <a:ext cx="2592723" cy="472888"/>
            <a:chOff x="5616557" y="5970250"/>
            <a:chExt cx="2592723" cy="472888"/>
          </a:xfrm>
        </p:grpSpPr>
        <p:sp>
          <p:nvSpPr>
            <p:cNvPr id="22" name="テキスト ボックス 21">
              <a:extLst>
                <a:ext uri="{FF2B5EF4-FFF2-40B4-BE49-F238E27FC236}">
                  <a16:creationId xmlns:a16="http://schemas.microsoft.com/office/drawing/2014/main" id="{90C76E10-FE0B-4572-9848-3E85418415FB}"/>
                </a:ext>
              </a:extLst>
            </p:cNvPr>
            <p:cNvSpPr txBox="1"/>
            <p:nvPr/>
          </p:nvSpPr>
          <p:spPr>
            <a:xfrm>
              <a:off x="6476284" y="5970250"/>
              <a:ext cx="1642485" cy="261610"/>
            </a:xfrm>
            <a:prstGeom prst="rect">
              <a:avLst/>
            </a:prstGeom>
            <a:noFill/>
          </p:spPr>
          <p:txBody>
            <a:bodyPr wrap="square">
              <a:spAutoFit/>
            </a:bodyPr>
            <a:lstStyle/>
            <a:p>
              <a:r>
                <a:rPr lang="en-US" altLang="ja-JP" sz="1100" b="0" i="0" u="none" strike="noStrike" baseline="0" dirty="0" err="1">
                  <a:latin typeface="Meiryo UI" panose="020B0604030504040204" pitchFamily="50" charset="-128"/>
                  <a:ea typeface="Meiryo UI" panose="020B0604030504040204" pitchFamily="50" charset="-128"/>
                </a:rPr>
                <a:t>mean±SD</a:t>
              </a:r>
              <a:r>
                <a:rPr lang="en-US" altLang="ja-JP" sz="1100" b="0" i="0" u="none" strike="noStrike" baseline="0" dirty="0">
                  <a:latin typeface="Meiryo UI" panose="020B0604030504040204" pitchFamily="50" charset="-128"/>
                  <a:ea typeface="Meiryo UI" panose="020B0604030504040204" pitchFamily="50" charset="-128"/>
                </a:rPr>
                <a:t> </a:t>
              </a:r>
              <a:r>
                <a:rPr lang="ja-JP" altLang="en-US" sz="1100" b="0" i="0" u="none" strike="noStrike" baseline="0" dirty="0">
                  <a:latin typeface="Meiryo UI" panose="020B0604030504040204" pitchFamily="50" charset="-128"/>
                  <a:ea typeface="Meiryo UI" panose="020B0604030504040204" pitchFamily="50" charset="-128"/>
                </a:rPr>
                <a:t>＊</a:t>
              </a:r>
              <a:r>
                <a:rPr lang="en-US" altLang="ja-JP" sz="1100" b="0" i="0" u="none" strike="noStrike" baseline="0" dirty="0">
                  <a:latin typeface="Meiryo UI" panose="020B0604030504040204" pitchFamily="50" charset="-128"/>
                  <a:ea typeface="Meiryo UI" panose="020B0604030504040204" pitchFamily="50" charset="-128"/>
                </a:rPr>
                <a:t>P&lt;0.05</a:t>
              </a:r>
              <a:endParaRPr lang="ja-JP" altLang="en-US" sz="1100" dirty="0">
                <a:latin typeface="Meiryo UI" panose="020B0604030504040204" pitchFamily="50" charset="-128"/>
                <a:ea typeface="Meiryo UI" panose="020B0604030504040204" pitchFamily="50" charset="-128"/>
              </a:endParaRPr>
            </a:p>
          </p:txBody>
        </p:sp>
        <p:sp>
          <p:nvSpPr>
            <p:cNvPr id="26" name="テキスト ボックス 25">
              <a:extLst>
                <a:ext uri="{FF2B5EF4-FFF2-40B4-BE49-F238E27FC236}">
                  <a16:creationId xmlns:a16="http://schemas.microsoft.com/office/drawing/2014/main" id="{85793A02-68FF-43E7-8053-AF2C678F31DD}"/>
                </a:ext>
              </a:extLst>
            </p:cNvPr>
            <p:cNvSpPr txBox="1"/>
            <p:nvPr/>
          </p:nvSpPr>
          <p:spPr>
            <a:xfrm>
              <a:off x="5616557" y="6181528"/>
              <a:ext cx="2592723" cy="261610"/>
            </a:xfrm>
            <a:prstGeom prst="rect">
              <a:avLst/>
            </a:prstGeom>
            <a:noFill/>
          </p:spPr>
          <p:txBody>
            <a:bodyPr wrap="square">
              <a:spAutoFit/>
            </a:bodyPr>
            <a:lstStyle/>
            <a:p>
              <a:pPr algn="r"/>
              <a:r>
                <a:rPr lang="ja-JP" altLang="en-US" sz="1100" b="0" i="0" u="none" strike="noStrike" baseline="0" dirty="0">
                  <a:latin typeface="Meiryo UI" panose="020B0604030504040204" pitchFamily="50" charset="-128"/>
                  <a:ea typeface="Meiryo UI" panose="020B0604030504040204" pitchFamily="50" charset="-128"/>
                </a:rPr>
                <a:t>線形混合モデル（</a:t>
              </a:r>
              <a:r>
                <a:rPr lang="en-US" altLang="ja-JP" sz="1100" b="0" i="0" u="none" strike="noStrike" baseline="0" dirty="0">
                  <a:latin typeface="Meiryo UI" panose="020B0604030504040204" pitchFamily="50" charset="-128"/>
                  <a:ea typeface="Meiryo UI" panose="020B0604030504040204" pitchFamily="50" charset="-128"/>
                </a:rPr>
                <a:t>BMI</a:t>
              </a:r>
              <a:r>
                <a:rPr lang="ja-JP" altLang="en-US" sz="1100" b="0" i="0" u="none" strike="noStrike" baseline="0" dirty="0">
                  <a:latin typeface="Meiryo UI" panose="020B0604030504040204" pitchFamily="50" charset="-128"/>
                  <a:ea typeface="Meiryo UI" panose="020B0604030504040204" pitchFamily="50" charset="-128"/>
                </a:rPr>
                <a:t>、年齢で調整）</a:t>
              </a:r>
              <a:endParaRPr lang="ja-JP" altLang="en-US" sz="1100" dirty="0">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21688581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テキスト ボックス 61">
            <a:extLst>
              <a:ext uri="{FF2B5EF4-FFF2-40B4-BE49-F238E27FC236}">
                <a16:creationId xmlns:a16="http://schemas.microsoft.com/office/drawing/2014/main" id="{3DDAF687-F651-445B-8E7D-8858D398D1EB}"/>
              </a:ext>
            </a:extLst>
          </p:cNvPr>
          <p:cNvSpPr txBox="1"/>
          <p:nvPr/>
        </p:nvSpPr>
        <p:spPr>
          <a:xfrm>
            <a:off x="248400" y="216000"/>
            <a:ext cx="6644274" cy="523220"/>
          </a:xfrm>
          <a:prstGeom prst="rect">
            <a:avLst/>
          </a:prstGeom>
          <a:noFill/>
        </p:spPr>
        <p:txBody>
          <a:bodyPr wrap="squar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夕食後のインスリン［採血による評価］</a:t>
            </a:r>
          </a:p>
        </p:txBody>
      </p:sp>
      <p:graphicFrame>
        <p:nvGraphicFramePr>
          <p:cNvPr id="4" name="グラフ 3">
            <a:extLst>
              <a:ext uri="{FF2B5EF4-FFF2-40B4-BE49-F238E27FC236}">
                <a16:creationId xmlns:a16="http://schemas.microsoft.com/office/drawing/2014/main" id="{614544E0-3C09-4CD3-AAD3-FB2E9347DD1C}"/>
              </a:ext>
            </a:extLst>
          </p:cNvPr>
          <p:cNvGraphicFramePr/>
          <p:nvPr>
            <p:extLst>
              <p:ext uri="{D42A27DB-BD31-4B8C-83A1-F6EECF244321}">
                <p14:modId xmlns:p14="http://schemas.microsoft.com/office/powerpoint/2010/main" val="1851216287"/>
              </p:ext>
            </p:extLst>
          </p:nvPr>
        </p:nvGraphicFramePr>
        <p:xfrm>
          <a:off x="900000" y="1620000"/>
          <a:ext cx="7344000" cy="4464000"/>
        </p:xfrm>
        <a:graphic>
          <a:graphicData uri="http://schemas.openxmlformats.org/drawingml/2006/chart">
            <c:chart xmlns:c="http://schemas.openxmlformats.org/drawingml/2006/chart" xmlns:r="http://schemas.openxmlformats.org/officeDocument/2006/relationships" r:id="rId2"/>
          </a:graphicData>
        </a:graphic>
      </p:graphicFrame>
      <p:sp>
        <p:nvSpPr>
          <p:cNvPr id="18" name="字幕 18">
            <a:extLst>
              <a:ext uri="{FF2B5EF4-FFF2-40B4-BE49-F238E27FC236}">
                <a16:creationId xmlns:a16="http://schemas.microsoft.com/office/drawing/2014/main" id="{BD785774-1557-4D4D-9271-18ED320353B3}"/>
              </a:ext>
            </a:extLst>
          </p:cNvPr>
          <p:cNvSpPr>
            <a:spLocks noGrp="1"/>
          </p:cNvSpPr>
          <p:nvPr>
            <p:ph type="subTitle" idx="1"/>
          </p:nvPr>
        </p:nvSpPr>
        <p:spPr>
          <a:xfrm>
            <a:off x="5535531" y="2008896"/>
            <a:ext cx="286157" cy="324503"/>
          </a:xfrm>
        </p:spPr>
        <p:txBody>
          <a:bodyPr>
            <a:normAutofit fontScale="77500" lnSpcReduction="20000"/>
          </a:bodyPr>
          <a:lstStyle/>
          <a:p>
            <a:r>
              <a:rPr lang="en-US" altLang="ja-JP" dirty="0">
                <a:latin typeface="メイリオ" panose="020B0604030504040204" pitchFamily="50" charset="-128"/>
                <a:ea typeface="メイリオ" panose="020B0604030504040204" pitchFamily="50" charset="-128"/>
              </a:rPr>
              <a:t>*</a:t>
            </a:r>
          </a:p>
        </p:txBody>
      </p:sp>
      <p:grpSp>
        <p:nvGrpSpPr>
          <p:cNvPr id="14" name="グループ化 13">
            <a:extLst>
              <a:ext uri="{FF2B5EF4-FFF2-40B4-BE49-F238E27FC236}">
                <a16:creationId xmlns:a16="http://schemas.microsoft.com/office/drawing/2014/main" id="{54465A32-C38F-4469-A02D-C9E9E727ABF3}"/>
              </a:ext>
            </a:extLst>
          </p:cNvPr>
          <p:cNvGrpSpPr/>
          <p:nvPr/>
        </p:nvGrpSpPr>
        <p:grpSpPr>
          <a:xfrm>
            <a:off x="3978079" y="2158555"/>
            <a:ext cx="3456000" cy="146946"/>
            <a:chOff x="4109535" y="2158555"/>
            <a:chExt cx="2909829" cy="146946"/>
          </a:xfrm>
        </p:grpSpPr>
        <p:cxnSp>
          <p:nvCxnSpPr>
            <p:cNvPr id="19" name="直線コネクタ 18">
              <a:extLst>
                <a:ext uri="{FF2B5EF4-FFF2-40B4-BE49-F238E27FC236}">
                  <a16:creationId xmlns:a16="http://schemas.microsoft.com/office/drawing/2014/main" id="{DBBC25FB-B3C3-4507-80BF-937C8F04F587}"/>
                </a:ext>
              </a:extLst>
            </p:cNvPr>
            <p:cNvCxnSpPr>
              <a:cxnSpLocks/>
            </p:cNvCxnSpPr>
            <p:nvPr/>
          </p:nvCxnSpPr>
          <p:spPr>
            <a:xfrm>
              <a:off x="4119536" y="2160860"/>
              <a:ext cx="289982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線コネクタ 21">
              <a:extLst>
                <a:ext uri="{FF2B5EF4-FFF2-40B4-BE49-F238E27FC236}">
                  <a16:creationId xmlns:a16="http://schemas.microsoft.com/office/drawing/2014/main" id="{40FEF2FB-3474-42E8-9769-9B23BD53AB5D}"/>
                </a:ext>
              </a:extLst>
            </p:cNvPr>
            <p:cNvCxnSpPr>
              <a:cxnSpLocks/>
            </p:cNvCxnSpPr>
            <p:nvPr/>
          </p:nvCxnSpPr>
          <p:spPr>
            <a:xfrm>
              <a:off x="7018747" y="2161501"/>
              <a:ext cx="0" cy="144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988B2FC4-7B5D-4F3F-8C2A-9C7D383564D1}"/>
                </a:ext>
              </a:extLst>
            </p:cNvPr>
            <p:cNvCxnSpPr>
              <a:cxnSpLocks/>
            </p:cNvCxnSpPr>
            <p:nvPr/>
          </p:nvCxnSpPr>
          <p:spPr>
            <a:xfrm>
              <a:off x="4109535" y="2158555"/>
              <a:ext cx="0" cy="144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8" name="テキスト ボックス 27">
            <a:extLst>
              <a:ext uri="{FF2B5EF4-FFF2-40B4-BE49-F238E27FC236}">
                <a16:creationId xmlns:a16="http://schemas.microsoft.com/office/drawing/2014/main" id="{F51FDBFB-43D3-40E8-AF73-0823E398C44D}"/>
              </a:ext>
            </a:extLst>
          </p:cNvPr>
          <p:cNvSpPr txBox="1"/>
          <p:nvPr/>
        </p:nvSpPr>
        <p:spPr>
          <a:xfrm>
            <a:off x="416560" y="1481500"/>
            <a:ext cx="1455204" cy="276999"/>
          </a:xfrm>
          <a:prstGeom prst="rect">
            <a:avLst/>
          </a:prstGeom>
          <a:noFill/>
        </p:spPr>
        <p:txBody>
          <a:bodyPr wrap="square">
            <a:spAutoFit/>
          </a:bodyPr>
          <a:lstStyle/>
          <a:p>
            <a:r>
              <a:rPr lang="en-US" altLang="ja-JP" sz="1200" b="1" i="0" u="none" strike="noStrike" baseline="0" dirty="0">
                <a:latin typeface="Meiryo UI" panose="020B0604030504040204" pitchFamily="50" charset="-128"/>
                <a:ea typeface="Meiryo UI" panose="020B0604030504040204" pitchFamily="50" charset="-128"/>
              </a:rPr>
              <a:t>(</a:t>
            </a:r>
            <a:r>
              <a:rPr lang="en-US" altLang="ja-JP" sz="1200" b="1" i="0" u="none" strike="noStrike" baseline="0" dirty="0" err="1">
                <a:latin typeface="Meiryo UI" panose="020B0604030504040204" pitchFamily="50" charset="-128"/>
                <a:ea typeface="Meiryo UI" panose="020B0604030504040204" pitchFamily="50" charset="-128"/>
              </a:rPr>
              <a:t>uIU</a:t>
            </a:r>
            <a:r>
              <a:rPr lang="en-US" altLang="ja-JP" sz="1200" b="1" i="0" u="none" strike="noStrike" baseline="0" dirty="0">
                <a:latin typeface="Meiryo UI" panose="020B0604030504040204" pitchFamily="50" charset="-128"/>
                <a:ea typeface="Meiryo UI" panose="020B0604030504040204" pitchFamily="50" charset="-128"/>
              </a:rPr>
              <a:t>/mL/min)</a:t>
            </a:r>
            <a:endParaRPr lang="ja-JP" altLang="en-US" sz="1200" b="1" dirty="0">
              <a:latin typeface="Meiryo UI" panose="020B0604030504040204" pitchFamily="50" charset="-128"/>
              <a:ea typeface="Meiryo UI" panose="020B0604030504040204" pitchFamily="50" charset="-128"/>
            </a:endParaRPr>
          </a:p>
        </p:txBody>
      </p:sp>
      <p:sp>
        <p:nvSpPr>
          <p:cNvPr id="20" name="テキスト ボックス 19">
            <a:extLst>
              <a:ext uri="{FF2B5EF4-FFF2-40B4-BE49-F238E27FC236}">
                <a16:creationId xmlns:a16="http://schemas.microsoft.com/office/drawing/2014/main" id="{6EBB171C-CD6C-4764-A658-6786FA77F830}"/>
              </a:ext>
            </a:extLst>
          </p:cNvPr>
          <p:cNvSpPr txBox="1"/>
          <p:nvPr/>
        </p:nvSpPr>
        <p:spPr>
          <a:xfrm>
            <a:off x="5558118" y="6604084"/>
            <a:ext cx="3585882" cy="253916"/>
          </a:xfrm>
          <a:prstGeom prst="rect">
            <a:avLst/>
          </a:prstGeom>
          <a:noFill/>
        </p:spPr>
        <p:txBody>
          <a:bodyPr wrap="square" anchor="b">
            <a:spAutoFit/>
          </a:bodyPr>
          <a:lstStyle/>
          <a:p>
            <a:pPr algn="r"/>
            <a:r>
              <a:rPr lang="fr-FR" altLang="ja-JP" sz="1050" dirty="0">
                <a:latin typeface="Meiryo UI" panose="020B0604030504040204" pitchFamily="50" charset="-128"/>
                <a:ea typeface="Meiryo UI" panose="020B0604030504040204" pitchFamily="50" charset="-128"/>
              </a:rPr>
              <a:t>Devlin BL, et al. Clin Nutr 40(4): 2200-2209, 2021</a:t>
            </a:r>
            <a:endParaRPr lang="ja-JP" altLang="en-US" sz="1050" dirty="0">
              <a:latin typeface="Meiryo UI" panose="020B0604030504040204" pitchFamily="50" charset="-128"/>
              <a:ea typeface="Meiryo UI" panose="020B0604030504040204" pitchFamily="50" charset="-128"/>
            </a:endParaRPr>
          </a:p>
        </p:txBody>
      </p:sp>
      <p:grpSp>
        <p:nvGrpSpPr>
          <p:cNvPr id="23" name="グループ化 22">
            <a:extLst>
              <a:ext uri="{FF2B5EF4-FFF2-40B4-BE49-F238E27FC236}">
                <a16:creationId xmlns:a16="http://schemas.microsoft.com/office/drawing/2014/main" id="{4B794373-52CE-43CD-BA13-05542E5BBBCA}"/>
              </a:ext>
            </a:extLst>
          </p:cNvPr>
          <p:cNvGrpSpPr/>
          <p:nvPr/>
        </p:nvGrpSpPr>
        <p:grpSpPr>
          <a:xfrm>
            <a:off x="6449677" y="6131196"/>
            <a:ext cx="2592723" cy="472888"/>
            <a:chOff x="5616557" y="5970250"/>
            <a:chExt cx="2592723" cy="472888"/>
          </a:xfrm>
        </p:grpSpPr>
        <p:sp>
          <p:nvSpPr>
            <p:cNvPr id="25" name="テキスト ボックス 24">
              <a:extLst>
                <a:ext uri="{FF2B5EF4-FFF2-40B4-BE49-F238E27FC236}">
                  <a16:creationId xmlns:a16="http://schemas.microsoft.com/office/drawing/2014/main" id="{6A165987-56CC-4983-BABA-392185FA37F0}"/>
                </a:ext>
              </a:extLst>
            </p:cNvPr>
            <p:cNvSpPr txBox="1"/>
            <p:nvPr/>
          </p:nvSpPr>
          <p:spPr>
            <a:xfrm>
              <a:off x="6476284" y="5970250"/>
              <a:ext cx="1642485" cy="261610"/>
            </a:xfrm>
            <a:prstGeom prst="rect">
              <a:avLst/>
            </a:prstGeom>
            <a:noFill/>
          </p:spPr>
          <p:txBody>
            <a:bodyPr wrap="square">
              <a:spAutoFit/>
            </a:bodyPr>
            <a:lstStyle/>
            <a:p>
              <a:r>
                <a:rPr lang="en-US" altLang="ja-JP" sz="1100" b="0" i="0" u="none" strike="noStrike" baseline="0" dirty="0" err="1">
                  <a:latin typeface="Meiryo UI" panose="020B0604030504040204" pitchFamily="50" charset="-128"/>
                  <a:ea typeface="Meiryo UI" panose="020B0604030504040204" pitchFamily="50" charset="-128"/>
                </a:rPr>
                <a:t>mean±SD</a:t>
              </a:r>
              <a:r>
                <a:rPr lang="en-US" altLang="ja-JP" sz="1100" b="0" i="0" u="none" strike="noStrike" baseline="0" dirty="0">
                  <a:latin typeface="Meiryo UI" panose="020B0604030504040204" pitchFamily="50" charset="-128"/>
                  <a:ea typeface="Meiryo UI" panose="020B0604030504040204" pitchFamily="50" charset="-128"/>
                </a:rPr>
                <a:t> </a:t>
              </a:r>
              <a:r>
                <a:rPr lang="ja-JP" altLang="en-US" sz="1100" b="0" i="0" u="none" strike="noStrike" baseline="0" dirty="0">
                  <a:latin typeface="Meiryo UI" panose="020B0604030504040204" pitchFamily="50" charset="-128"/>
                  <a:ea typeface="Meiryo UI" panose="020B0604030504040204" pitchFamily="50" charset="-128"/>
                </a:rPr>
                <a:t>＊</a:t>
              </a:r>
              <a:r>
                <a:rPr lang="en-US" altLang="ja-JP" sz="1100" b="0" i="0" u="none" strike="noStrike" baseline="0" dirty="0">
                  <a:latin typeface="Meiryo UI" panose="020B0604030504040204" pitchFamily="50" charset="-128"/>
                  <a:ea typeface="Meiryo UI" panose="020B0604030504040204" pitchFamily="50" charset="-128"/>
                </a:rPr>
                <a:t>P&lt;0.05</a:t>
              </a:r>
              <a:endParaRPr lang="ja-JP" altLang="en-US" sz="1100" dirty="0">
                <a:latin typeface="Meiryo UI" panose="020B0604030504040204" pitchFamily="50" charset="-128"/>
                <a:ea typeface="Meiryo UI" panose="020B0604030504040204" pitchFamily="50" charset="-128"/>
              </a:endParaRPr>
            </a:p>
          </p:txBody>
        </p:sp>
        <p:sp>
          <p:nvSpPr>
            <p:cNvPr id="26" name="テキスト ボックス 25">
              <a:extLst>
                <a:ext uri="{FF2B5EF4-FFF2-40B4-BE49-F238E27FC236}">
                  <a16:creationId xmlns:a16="http://schemas.microsoft.com/office/drawing/2014/main" id="{2C8E66F9-3D6F-41F5-B9CF-AF10A36E26CF}"/>
                </a:ext>
              </a:extLst>
            </p:cNvPr>
            <p:cNvSpPr txBox="1"/>
            <p:nvPr/>
          </p:nvSpPr>
          <p:spPr>
            <a:xfrm>
              <a:off x="5616557" y="6181528"/>
              <a:ext cx="2592723" cy="261610"/>
            </a:xfrm>
            <a:prstGeom prst="rect">
              <a:avLst/>
            </a:prstGeom>
            <a:noFill/>
          </p:spPr>
          <p:txBody>
            <a:bodyPr wrap="square">
              <a:spAutoFit/>
            </a:bodyPr>
            <a:lstStyle/>
            <a:p>
              <a:pPr algn="r"/>
              <a:r>
                <a:rPr lang="ja-JP" altLang="en-US" sz="1100" b="0" i="0" u="none" strike="noStrike" baseline="0" dirty="0">
                  <a:latin typeface="Meiryo UI" panose="020B0604030504040204" pitchFamily="50" charset="-128"/>
                  <a:ea typeface="Meiryo UI" panose="020B0604030504040204" pitchFamily="50" charset="-128"/>
                </a:rPr>
                <a:t>線形混合モデル（</a:t>
              </a:r>
              <a:r>
                <a:rPr lang="en-US" altLang="ja-JP" sz="1100" b="0" i="0" u="none" strike="noStrike" baseline="0" dirty="0">
                  <a:latin typeface="Meiryo UI" panose="020B0604030504040204" pitchFamily="50" charset="-128"/>
                  <a:ea typeface="Meiryo UI" panose="020B0604030504040204" pitchFamily="50" charset="-128"/>
                </a:rPr>
                <a:t>BMI</a:t>
              </a:r>
              <a:r>
                <a:rPr lang="ja-JP" altLang="en-US" sz="1100" b="0" i="0" u="none" strike="noStrike" baseline="0" dirty="0">
                  <a:latin typeface="Meiryo UI" panose="020B0604030504040204" pitchFamily="50" charset="-128"/>
                  <a:ea typeface="Meiryo UI" panose="020B0604030504040204" pitchFamily="50" charset="-128"/>
                </a:rPr>
                <a:t>、年齢で調整）</a:t>
              </a:r>
              <a:endParaRPr lang="ja-JP" altLang="en-US" sz="1100" dirty="0">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14150139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グラフィックス 4">
            <a:extLst>
              <a:ext uri="{FF2B5EF4-FFF2-40B4-BE49-F238E27FC236}">
                <a16:creationId xmlns:a16="http://schemas.microsoft.com/office/drawing/2014/main" id="{95CE2516-871E-401C-90E2-ABF59936ABF8}"/>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2241" t="9173"/>
          <a:stretch/>
        </p:blipFill>
        <p:spPr>
          <a:xfrm>
            <a:off x="359570" y="1205591"/>
            <a:ext cx="8455638" cy="4221790"/>
          </a:xfrm>
          <a:prstGeom prst="rect">
            <a:avLst/>
          </a:prstGeom>
        </p:spPr>
      </p:pic>
      <p:sp>
        <p:nvSpPr>
          <p:cNvPr id="38" name="テキスト ボックス 37">
            <a:extLst>
              <a:ext uri="{FF2B5EF4-FFF2-40B4-BE49-F238E27FC236}">
                <a16:creationId xmlns:a16="http://schemas.microsoft.com/office/drawing/2014/main" id="{E43326BC-A609-4386-99BE-A68AA531A3B1}"/>
              </a:ext>
            </a:extLst>
          </p:cNvPr>
          <p:cNvSpPr txBox="1"/>
          <p:nvPr/>
        </p:nvSpPr>
        <p:spPr>
          <a:xfrm>
            <a:off x="248400" y="216000"/>
            <a:ext cx="5700600" cy="523220"/>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試験日におけるグルコース濃度の推移</a:t>
            </a:r>
          </a:p>
        </p:txBody>
      </p:sp>
      <p:sp>
        <p:nvSpPr>
          <p:cNvPr id="8" name="テキスト ボックス 7">
            <a:extLst>
              <a:ext uri="{FF2B5EF4-FFF2-40B4-BE49-F238E27FC236}">
                <a16:creationId xmlns:a16="http://schemas.microsoft.com/office/drawing/2014/main" id="{E5A2EC07-8C1F-4C0B-8049-96FFD55131E1}"/>
              </a:ext>
            </a:extLst>
          </p:cNvPr>
          <p:cNvSpPr txBox="1"/>
          <p:nvPr/>
        </p:nvSpPr>
        <p:spPr>
          <a:xfrm>
            <a:off x="6864476" y="6260647"/>
            <a:ext cx="2175022" cy="276999"/>
          </a:xfrm>
          <a:prstGeom prst="rect">
            <a:avLst/>
          </a:prstGeom>
          <a:noFill/>
        </p:spPr>
        <p:txBody>
          <a:bodyPr wrap="square">
            <a:spAutoFit/>
          </a:bodyPr>
          <a:lstStyle/>
          <a:p>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統計解析は行われていない</a:t>
            </a:r>
          </a:p>
        </p:txBody>
      </p:sp>
      <p:sp>
        <p:nvSpPr>
          <p:cNvPr id="13" name="テキスト ボックス 12">
            <a:extLst>
              <a:ext uri="{FF2B5EF4-FFF2-40B4-BE49-F238E27FC236}">
                <a16:creationId xmlns:a16="http://schemas.microsoft.com/office/drawing/2014/main" id="{FDB0790A-B925-4620-8D9C-97F3DDC3A61F}"/>
              </a:ext>
            </a:extLst>
          </p:cNvPr>
          <p:cNvSpPr txBox="1"/>
          <p:nvPr/>
        </p:nvSpPr>
        <p:spPr>
          <a:xfrm>
            <a:off x="7709088" y="1410048"/>
            <a:ext cx="742581" cy="276999"/>
          </a:xfrm>
          <a:prstGeom prst="rect">
            <a:avLst/>
          </a:prstGeom>
          <a:noFill/>
        </p:spPr>
        <p:txBody>
          <a:bodyPr wrap="square">
            <a:spAutoFit/>
          </a:bodyPr>
          <a:lstStyle/>
          <a:p>
            <a:r>
              <a:rPr lang="ja-JP" altLang="en-US" sz="1200" b="1" dirty="0">
                <a:latin typeface="Meiryo UI" panose="020B0604030504040204" pitchFamily="50" charset="-128"/>
                <a:ea typeface="Meiryo UI" panose="020B0604030504040204" pitchFamily="50" charset="-128"/>
              </a:rPr>
              <a:t>ボイル群</a:t>
            </a:r>
          </a:p>
        </p:txBody>
      </p:sp>
      <p:sp>
        <p:nvSpPr>
          <p:cNvPr id="14" name="テキスト ボックス 13">
            <a:extLst>
              <a:ext uri="{FF2B5EF4-FFF2-40B4-BE49-F238E27FC236}">
                <a16:creationId xmlns:a16="http://schemas.microsoft.com/office/drawing/2014/main" id="{CFD55F62-FBBC-4E08-9AB5-48F35D9052B1}"/>
              </a:ext>
            </a:extLst>
          </p:cNvPr>
          <p:cNvSpPr txBox="1"/>
          <p:nvPr/>
        </p:nvSpPr>
        <p:spPr>
          <a:xfrm>
            <a:off x="7704732" y="1627763"/>
            <a:ext cx="742581" cy="276999"/>
          </a:xfrm>
          <a:prstGeom prst="rect">
            <a:avLst/>
          </a:prstGeom>
          <a:noFill/>
        </p:spPr>
        <p:txBody>
          <a:bodyPr wrap="square">
            <a:spAutoFit/>
          </a:bodyPr>
          <a:lstStyle/>
          <a:p>
            <a:r>
              <a:rPr lang="ja-JP" altLang="en-US" sz="1200" b="1" dirty="0">
                <a:latin typeface="Meiryo UI" panose="020B0604030504040204" pitchFamily="50" charset="-128"/>
                <a:ea typeface="Meiryo UI" panose="020B0604030504040204" pitchFamily="50" charset="-128"/>
              </a:rPr>
              <a:t>冷却群</a:t>
            </a:r>
          </a:p>
        </p:txBody>
      </p:sp>
      <p:sp>
        <p:nvSpPr>
          <p:cNvPr id="15" name="テキスト ボックス 14">
            <a:extLst>
              <a:ext uri="{FF2B5EF4-FFF2-40B4-BE49-F238E27FC236}">
                <a16:creationId xmlns:a16="http://schemas.microsoft.com/office/drawing/2014/main" id="{2844332B-AB7C-41C0-B98A-FB8EB2B44650}"/>
              </a:ext>
            </a:extLst>
          </p:cNvPr>
          <p:cNvSpPr txBox="1"/>
          <p:nvPr/>
        </p:nvSpPr>
        <p:spPr>
          <a:xfrm>
            <a:off x="7730858" y="1839743"/>
            <a:ext cx="842731" cy="276999"/>
          </a:xfrm>
          <a:prstGeom prst="rect">
            <a:avLst/>
          </a:prstGeom>
          <a:noFill/>
        </p:spPr>
        <p:txBody>
          <a:bodyPr wrap="square">
            <a:spAutoFit/>
          </a:bodyPr>
          <a:lstStyle/>
          <a:p>
            <a:r>
              <a:rPr lang="ja-JP" altLang="en-US" sz="1200" b="1" dirty="0">
                <a:latin typeface="Meiryo UI" panose="020B0604030504040204" pitchFamily="50" charset="-128"/>
                <a:ea typeface="Meiryo UI" panose="020B0604030504040204" pitchFamily="50" charset="-128"/>
              </a:rPr>
              <a:t>ロースト群</a:t>
            </a:r>
          </a:p>
        </p:txBody>
      </p:sp>
      <p:sp>
        <p:nvSpPr>
          <p:cNvPr id="16" name="テキスト ボックス 15">
            <a:extLst>
              <a:ext uri="{FF2B5EF4-FFF2-40B4-BE49-F238E27FC236}">
                <a16:creationId xmlns:a16="http://schemas.microsoft.com/office/drawing/2014/main" id="{1FB493CB-1BB7-4D00-A286-AD4BC75AE44F}"/>
              </a:ext>
            </a:extLst>
          </p:cNvPr>
          <p:cNvSpPr txBox="1"/>
          <p:nvPr/>
        </p:nvSpPr>
        <p:spPr>
          <a:xfrm>
            <a:off x="7709087" y="2045448"/>
            <a:ext cx="842731" cy="276999"/>
          </a:xfrm>
          <a:prstGeom prst="rect">
            <a:avLst/>
          </a:prstGeom>
          <a:noFill/>
        </p:spPr>
        <p:txBody>
          <a:bodyPr wrap="square">
            <a:spAutoFit/>
          </a:bodyPr>
          <a:lstStyle/>
          <a:p>
            <a:r>
              <a:rPr lang="ja-JP" altLang="en-US" sz="1200" b="1" dirty="0">
                <a:latin typeface="Meiryo UI" panose="020B0604030504040204" pitchFamily="50" charset="-128"/>
                <a:ea typeface="Meiryo UI" panose="020B0604030504040204" pitchFamily="50" charset="-128"/>
              </a:rPr>
              <a:t>対照群</a:t>
            </a:r>
          </a:p>
        </p:txBody>
      </p:sp>
      <p:grpSp>
        <p:nvGrpSpPr>
          <p:cNvPr id="3" name="グループ化 2">
            <a:extLst>
              <a:ext uri="{FF2B5EF4-FFF2-40B4-BE49-F238E27FC236}">
                <a16:creationId xmlns:a16="http://schemas.microsoft.com/office/drawing/2014/main" id="{12E123DB-8F49-44CF-B2DA-7939E604F5A5}"/>
              </a:ext>
            </a:extLst>
          </p:cNvPr>
          <p:cNvGrpSpPr/>
          <p:nvPr/>
        </p:nvGrpSpPr>
        <p:grpSpPr>
          <a:xfrm>
            <a:off x="686353" y="1196355"/>
            <a:ext cx="461665" cy="4280210"/>
            <a:chOff x="908024" y="1205591"/>
            <a:chExt cx="461665" cy="4280210"/>
          </a:xfrm>
        </p:grpSpPr>
        <p:sp>
          <p:nvSpPr>
            <p:cNvPr id="17" name="テキスト ボックス 16">
              <a:extLst>
                <a:ext uri="{FF2B5EF4-FFF2-40B4-BE49-F238E27FC236}">
                  <a16:creationId xmlns:a16="http://schemas.microsoft.com/office/drawing/2014/main" id="{AC66BF31-1B1D-4D64-AEEE-7AE77020FA3E}"/>
                </a:ext>
              </a:extLst>
            </p:cNvPr>
            <p:cNvSpPr txBox="1"/>
            <p:nvPr/>
          </p:nvSpPr>
          <p:spPr>
            <a:xfrm>
              <a:off x="908024" y="1205591"/>
              <a:ext cx="461665" cy="276999"/>
            </a:xfrm>
            <a:prstGeom prst="rect">
              <a:avLst/>
            </a:prstGeom>
            <a:noFill/>
          </p:spPr>
          <p:txBody>
            <a:bodyPr wrap="square">
              <a:spAutoFit/>
            </a:bodyPr>
            <a:lstStyle/>
            <a:p>
              <a:pPr algn="r"/>
              <a:r>
                <a:rPr lang="en-US" altLang="ja-JP" sz="1200" b="1" dirty="0">
                  <a:latin typeface="Meiryo UI" panose="020B0604030504040204" pitchFamily="50" charset="-128"/>
                  <a:ea typeface="Meiryo UI" panose="020B0604030504040204" pitchFamily="50" charset="-128"/>
                </a:rPr>
                <a:t>14</a:t>
              </a:r>
              <a:endParaRPr lang="ja-JP" altLang="en-US" sz="1200" b="1" dirty="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BFBAA7E5-757E-4EFD-89F9-6BFDA1032EBC}"/>
                </a:ext>
              </a:extLst>
            </p:cNvPr>
            <p:cNvSpPr txBox="1"/>
            <p:nvPr/>
          </p:nvSpPr>
          <p:spPr>
            <a:xfrm>
              <a:off x="908024" y="2207830"/>
              <a:ext cx="461665" cy="276999"/>
            </a:xfrm>
            <a:prstGeom prst="rect">
              <a:avLst/>
            </a:prstGeom>
            <a:noFill/>
          </p:spPr>
          <p:txBody>
            <a:bodyPr wrap="square">
              <a:spAutoFit/>
            </a:bodyPr>
            <a:lstStyle/>
            <a:p>
              <a:pPr algn="r"/>
              <a:r>
                <a:rPr lang="en-US" altLang="ja-JP" sz="1200" b="1" dirty="0">
                  <a:latin typeface="Meiryo UI" panose="020B0604030504040204" pitchFamily="50" charset="-128"/>
                  <a:ea typeface="Meiryo UI" panose="020B0604030504040204" pitchFamily="50" charset="-128"/>
                </a:rPr>
                <a:t>12</a:t>
              </a:r>
              <a:endParaRPr lang="ja-JP" altLang="en-US" sz="1200" b="1"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6D0DCBFA-4288-4B49-AA44-F62F094DB549}"/>
                </a:ext>
              </a:extLst>
            </p:cNvPr>
            <p:cNvSpPr txBox="1"/>
            <p:nvPr/>
          </p:nvSpPr>
          <p:spPr>
            <a:xfrm>
              <a:off x="908024" y="4208546"/>
              <a:ext cx="461665" cy="276999"/>
            </a:xfrm>
            <a:prstGeom prst="rect">
              <a:avLst/>
            </a:prstGeom>
            <a:noFill/>
          </p:spPr>
          <p:txBody>
            <a:bodyPr wrap="square">
              <a:spAutoFit/>
            </a:bodyPr>
            <a:lstStyle/>
            <a:p>
              <a:pPr algn="r"/>
              <a:r>
                <a:rPr lang="en-US" altLang="ja-JP" sz="1200" b="1" dirty="0">
                  <a:latin typeface="Meiryo UI" panose="020B0604030504040204" pitchFamily="50" charset="-128"/>
                  <a:ea typeface="Meiryo UI" panose="020B0604030504040204" pitchFamily="50" charset="-128"/>
                </a:rPr>
                <a:t>8</a:t>
              </a:r>
              <a:endParaRPr lang="ja-JP" altLang="en-US" sz="1200" b="1" dirty="0">
                <a:latin typeface="Meiryo UI" panose="020B0604030504040204" pitchFamily="50" charset="-128"/>
                <a:ea typeface="Meiryo UI" panose="020B0604030504040204" pitchFamily="50" charset="-128"/>
              </a:endParaRPr>
            </a:p>
          </p:txBody>
        </p:sp>
        <p:sp>
          <p:nvSpPr>
            <p:cNvPr id="20" name="テキスト ボックス 19">
              <a:extLst>
                <a:ext uri="{FF2B5EF4-FFF2-40B4-BE49-F238E27FC236}">
                  <a16:creationId xmlns:a16="http://schemas.microsoft.com/office/drawing/2014/main" id="{424FF532-988A-42E2-9C5A-FEDA0FA60723}"/>
                </a:ext>
              </a:extLst>
            </p:cNvPr>
            <p:cNvSpPr txBox="1"/>
            <p:nvPr/>
          </p:nvSpPr>
          <p:spPr>
            <a:xfrm>
              <a:off x="908024" y="3200397"/>
              <a:ext cx="461665" cy="276999"/>
            </a:xfrm>
            <a:prstGeom prst="rect">
              <a:avLst/>
            </a:prstGeom>
            <a:noFill/>
          </p:spPr>
          <p:txBody>
            <a:bodyPr wrap="square">
              <a:spAutoFit/>
            </a:bodyPr>
            <a:lstStyle/>
            <a:p>
              <a:pPr algn="r"/>
              <a:r>
                <a:rPr lang="en-US" altLang="ja-JP" sz="1200" b="1" dirty="0">
                  <a:latin typeface="Meiryo UI" panose="020B0604030504040204" pitchFamily="50" charset="-128"/>
                  <a:ea typeface="Meiryo UI" panose="020B0604030504040204" pitchFamily="50" charset="-128"/>
                </a:rPr>
                <a:t>10</a:t>
              </a:r>
              <a:endParaRPr lang="ja-JP" altLang="en-US" sz="1200" b="1" dirty="0">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DD2FF984-1EDA-41AE-A780-B1D9DEDCEBA6}"/>
                </a:ext>
              </a:extLst>
            </p:cNvPr>
            <p:cNvSpPr txBox="1"/>
            <p:nvPr/>
          </p:nvSpPr>
          <p:spPr>
            <a:xfrm>
              <a:off x="908024" y="5208802"/>
              <a:ext cx="461665" cy="276999"/>
            </a:xfrm>
            <a:prstGeom prst="rect">
              <a:avLst/>
            </a:prstGeom>
            <a:noFill/>
          </p:spPr>
          <p:txBody>
            <a:bodyPr wrap="square">
              <a:spAutoFit/>
            </a:bodyPr>
            <a:lstStyle/>
            <a:p>
              <a:pPr algn="r"/>
              <a:r>
                <a:rPr lang="en-US" altLang="ja-JP" sz="1200" b="1" dirty="0">
                  <a:latin typeface="Meiryo UI" panose="020B0604030504040204" pitchFamily="50" charset="-128"/>
                  <a:ea typeface="Meiryo UI" panose="020B0604030504040204" pitchFamily="50" charset="-128"/>
                </a:rPr>
                <a:t>6</a:t>
              </a:r>
              <a:endParaRPr lang="ja-JP" altLang="en-US" sz="1200" b="1" dirty="0">
                <a:latin typeface="Meiryo UI" panose="020B0604030504040204" pitchFamily="50" charset="-128"/>
                <a:ea typeface="Meiryo UI" panose="020B0604030504040204" pitchFamily="50" charset="-128"/>
              </a:endParaRPr>
            </a:p>
          </p:txBody>
        </p:sp>
      </p:grpSp>
      <p:sp>
        <p:nvSpPr>
          <p:cNvPr id="22" name="テキスト ボックス 21">
            <a:extLst>
              <a:ext uri="{FF2B5EF4-FFF2-40B4-BE49-F238E27FC236}">
                <a16:creationId xmlns:a16="http://schemas.microsoft.com/office/drawing/2014/main" id="{58FD3651-99B9-4E67-A9BB-FF9D8CAA7175}"/>
              </a:ext>
            </a:extLst>
          </p:cNvPr>
          <p:cNvSpPr txBox="1"/>
          <p:nvPr/>
        </p:nvSpPr>
        <p:spPr>
          <a:xfrm rot="18793000">
            <a:off x="988565" y="5572571"/>
            <a:ext cx="748880" cy="276999"/>
          </a:xfrm>
          <a:prstGeom prst="rect">
            <a:avLst/>
          </a:prstGeom>
          <a:noFill/>
        </p:spPr>
        <p:txBody>
          <a:bodyPr wrap="square">
            <a:spAutoFit/>
          </a:bodyPr>
          <a:lstStyle/>
          <a:p>
            <a:r>
              <a:rPr lang="en-US" altLang="ja-JP" sz="1200" dirty="0">
                <a:latin typeface="Meiryo UI" panose="020B0604030504040204" pitchFamily="50" charset="-128"/>
                <a:ea typeface="Meiryo UI" panose="020B0604030504040204" pitchFamily="50" charset="-128"/>
              </a:rPr>
              <a:t>0700</a:t>
            </a:r>
            <a:r>
              <a:rPr lang="ja-JP" altLang="en-US" sz="1200" dirty="0">
                <a:latin typeface="Meiryo UI" panose="020B0604030504040204" pitchFamily="50" charset="-128"/>
                <a:ea typeface="Meiryo UI" panose="020B0604030504040204" pitchFamily="50" charset="-128"/>
              </a:rPr>
              <a:t>ｈ</a:t>
            </a:r>
          </a:p>
        </p:txBody>
      </p:sp>
      <p:sp>
        <p:nvSpPr>
          <p:cNvPr id="23" name="テキスト ボックス 22">
            <a:extLst>
              <a:ext uri="{FF2B5EF4-FFF2-40B4-BE49-F238E27FC236}">
                <a16:creationId xmlns:a16="http://schemas.microsoft.com/office/drawing/2014/main" id="{DEDD2F4B-1727-4936-937D-A82AF0321747}"/>
              </a:ext>
            </a:extLst>
          </p:cNvPr>
          <p:cNvSpPr txBox="1"/>
          <p:nvPr/>
        </p:nvSpPr>
        <p:spPr>
          <a:xfrm rot="18793000">
            <a:off x="2386874" y="5572567"/>
            <a:ext cx="748880" cy="276999"/>
          </a:xfrm>
          <a:prstGeom prst="rect">
            <a:avLst/>
          </a:prstGeom>
          <a:noFill/>
        </p:spPr>
        <p:txBody>
          <a:bodyPr wrap="square">
            <a:spAutoFit/>
          </a:bodyPr>
          <a:lstStyle/>
          <a:p>
            <a:r>
              <a:rPr lang="en-US" altLang="ja-JP" sz="1200" dirty="0">
                <a:latin typeface="Meiryo UI" panose="020B0604030504040204" pitchFamily="50" charset="-128"/>
                <a:ea typeface="Meiryo UI" panose="020B0604030504040204" pitchFamily="50" charset="-128"/>
              </a:rPr>
              <a:t>1200</a:t>
            </a:r>
            <a:r>
              <a:rPr lang="ja-JP" altLang="en-US" sz="1200" dirty="0">
                <a:latin typeface="Meiryo UI" panose="020B0604030504040204" pitchFamily="50" charset="-128"/>
                <a:ea typeface="Meiryo UI" panose="020B0604030504040204" pitchFamily="50" charset="-128"/>
              </a:rPr>
              <a:t>ｈ</a:t>
            </a:r>
          </a:p>
        </p:txBody>
      </p:sp>
      <p:sp>
        <p:nvSpPr>
          <p:cNvPr id="24" name="テキスト ボックス 23">
            <a:extLst>
              <a:ext uri="{FF2B5EF4-FFF2-40B4-BE49-F238E27FC236}">
                <a16:creationId xmlns:a16="http://schemas.microsoft.com/office/drawing/2014/main" id="{6DED1D13-C3F1-4E96-A149-E53A2DB192B0}"/>
              </a:ext>
            </a:extLst>
          </p:cNvPr>
          <p:cNvSpPr txBox="1"/>
          <p:nvPr/>
        </p:nvSpPr>
        <p:spPr>
          <a:xfrm rot="18793000">
            <a:off x="3882279" y="5572571"/>
            <a:ext cx="748880" cy="276999"/>
          </a:xfrm>
          <a:prstGeom prst="rect">
            <a:avLst/>
          </a:prstGeom>
          <a:noFill/>
        </p:spPr>
        <p:txBody>
          <a:bodyPr wrap="square">
            <a:spAutoFit/>
          </a:bodyPr>
          <a:lstStyle/>
          <a:p>
            <a:r>
              <a:rPr lang="en-US" altLang="ja-JP" sz="1200" dirty="0">
                <a:latin typeface="Meiryo UI" panose="020B0604030504040204" pitchFamily="50" charset="-128"/>
                <a:ea typeface="Meiryo UI" panose="020B0604030504040204" pitchFamily="50" charset="-128"/>
              </a:rPr>
              <a:t>1700</a:t>
            </a:r>
            <a:r>
              <a:rPr lang="ja-JP" altLang="en-US" sz="1200" dirty="0">
                <a:latin typeface="Meiryo UI" panose="020B0604030504040204" pitchFamily="50" charset="-128"/>
                <a:ea typeface="Meiryo UI" panose="020B0604030504040204" pitchFamily="50" charset="-128"/>
              </a:rPr>
              <a:t>ｈ</a:t>
            </a:r>
          </a:p>
        </p:txBody>
      </p:sp>
      <p:sp>
        <p:nvSpPr>
          <p:cNvPr id="25" name="テキスト ボックス 24">
            <a:extLst>
              <a:ext uri="{FF2B5EF4-FFF2-40B4-BE49-F238E27FC236}">
                <a16:creationId xmlns:a16="http://schemas.microsoft.com/office/drawing/2014/main" id="{5891663A-1F50-41B0-8DBD-7A286C437459}"/>
              </a:ext>
            </a:extLst>
          </p:cNvPr>
          <p:cNvSpPr txBox="1"/>
          <p:nvPr/>
        </p:nvSpPr>
        <p:spPr>
          <a:xfrm rot="18793000">
            <a:off x="5377685" y="5572569"/>
            <a:ext cx="748880" cy="276999"/>
          </a:xfrm>
          <a:prstGeom prst="rect">
            <a:avLst/>
          </a:prstGeom>
          <a:noFill/>
        </p:spPr>
        <p:txBody>
          <a:bodyPr wrap="square">
            <a:spAutoFit/>
          </a:bodyPr>
          <a:lstStyle/>
          <a:p>
            <a:r>
              <a:rPr lang="en-US" altLang="ja-JP" sz="1200" dirty="0">
                <a:latin typeface="Meiryo UI" panose="020B0604030504040204" pitchFamily="50" charset="-128"/>
                <a:ea typeface="Meiryo UI" panose="020B0604030504040204" pitchFamily="50" charset="-128"/>
              </a:rPr>
              <a:t>2200</a:t>
            </a:r>
            <a:r>
              <a:rPr lang="ja-JP" altLang="en-US" sz="1200" dirty="0">
                <a:latin typeface="Meiryo UI" panose="020B0604030504040204" pitchFamily="50" charset="-128"/>
                <a:ea typeface="Meiryo UI" panose="020B0604030504040204" pitchFamily="50" charset="-128"/>
              </a:rPr>
              <a:t>ｈ</a:t>
            </a:r>
          </a:p>
        </p:txBody>
      </p:sp>
      <p:sp>
        <p:nvSpPr>
          <p:cNvPr id="26" name="テキスト ボックス 25">
            <a:extLst>
              <a:ext uri="{FF2B5EF4-FFF2-40B4-BE49-F238E27FC236}">
                <a16:creationId xmlns:a16="http://schemas.microsoft.com/office/drawing/2014/main" id="{CFD58D01-AE7D-441B-82AB-90F5BC9A8B08}"/>
              </a:ext>
            </a:extLst>
          </p:cNvPr>
          <p:cNvSpPr txBox="1"/>
          <p:nvPr/>
        </p:nvSpPr>
        <p:spPr>
          <a:xfrm rot="18793000">
            <a:off x="6873091" y="5572570"/>
            <a:ext cx="748880" cy="276999"/>
          </a:xfrm>
          <a:prstGeom prst="rect">
            <a:avLst/>
          </a:prstGeom>
          <a:noFill/>
        </p:spPr>
        <p:txBody>
          <a:bodyPr wrap="square">
            <a:spAutoFit/>
          </a:bodyPr>
          <a:lstStyle/>
          <a:p>
            <a:r>
              <a:rPr lang="en-US" altLang="ja-JP" sz="1200" dirty="0">
                <a:latin typeface="Meiryo UI" panose="020B0604030504040204" pitchFamily="50" charset="-128"/>
                <a:ea typeface="Meiryo UI" panose="020B0604030504040204" pitchFamily="50" charset="-128"/>
              </a:rPr>
              <a:t>0300</a:t>
            </a:r>
            <a:r>
              <a:rPr lang="ja-JP" altLang="en-US" sz="1200" dirty="0">
                <a:latin typeface="Meiryo UI" panose="020B0604030504040204" pitchFamily="50" charset="-128"/>
                <a:ea typeface="Meiryo UI" panose="020B0604030504040204" pitchFamily="50" charset="-128"/>
              </a:rPr>
              <a:t>ｈ</a:t>
            </a:r>
          </a:p>
        </p:txBody>
      </p:sp>
      <p:sp>
        <p:nvSpPr>
          <p:cNvPr id="27" name="テキスト ボックス 26">
            <a:extLst>
              <a:ext uri="{FF2B5EF4-FFF2-40B4-BE49-F238E27FC236}">
                <a16:creationId xmlns:a16="http://schemas.microsoft.com/office/drawing/2014/main" id="{309FE8D0-3954-4907-A3A3-00E49ACEC7B8}"/>
              </a:ext>
            </a:extLst>
          </p:cNvPr>
          <p:cNvSpPr txBox="1"/>
          <p:nvPr/>
        </p:nvSpPr>
        <p:spPr>
          <a:xfrm rot="18793000">
            <a:off x="7713754" y="5572569"/>
            <a:ext cx="748880" cy="276999"/>
          </a:xfrm>
          <a:prstGeom prst="rect">
            <a:avLst/>
          </a:prstGeom>
          <a:noFill/>
        </p:spPr>
        <p:txBody>
          <a:bodyPr wrap="square">
            <a:spAutoFit/>
          </a:bodyPr>
          <a:lstStyle/>
          <a:p>
            <a:r>
              <a:rPr lang="en-US" altLang="ja-JP" sz="1200" dirty="0">
                <a:latin typeface="Meiryo UI" panose="020B0604030504040204" pitchFamily="50" charset="-128"/>
                <a:ea typeface="Meiryo UI" panose="020B0604030504040204" pitchFamily="50" charset="-128"/>
              </a:rPr>
              <a:t>0700</a:t>
            </a:r>
            <a:r>
              <a:rPr lang="ja-JP" altLang="en-US" sz="1200" dirty="0">
                <a:latin typeface="Meiryo UI" panose="020B0604030504040204" pitchFamily="50" charset="-128"/>
                <a:ea typeface="Meiryo UI" panose="020B0604030504040204" pitchFamily="50" charset="-128"/>
              </a:rPr>
              <a:t>ｈ</a:t>
            </a:r>
          </a:p>
        </p:txBody>
      </p:sp>
      <p:sp>
        <p:nvSpPr>
          <p:cNvPr id="28" name="テキスト ボックス 27">
            <a:extLst>
              <a:ext uri="{FF2B5EF4-FFF2-40B4-BE49-F238E27FC236}">
                <a16:creationId xmlns:a16="http://schemas.microsoft.com/office/drawing/2014/main" id="{AD263F5E-F8B8-4227-BB02-8766F932EB2A}"/>
              </a:ext>
            </a:extLst>
          </p:cNvPr>
          <p:cNvSpPr txBox="1"/>
          <p:nvPr/>
        </p:nvSpPr>
        <p:spPr>
          <a:xfrm>
            <a:off x="5558118" y="6604084"/>
            <a:ext cx="3585882" cy="253916"/>
          </a:xfrm>
          <a:prstGeom prst="rect">
            <a:avLst/>
          </a:prstGeom>
          <a:noFill/>
        </p:spPr>
        <p:txBody>
          <a:bodyPr wrap="square" anchor="b">
            <a:spAutoFit/>
          </a:bodyPr>
          <a:lstStyle/>
          <a:p>
            <a:pPr algn="r"/>
            <a:r>
              <a:rPr lang="fr-FR" altLang="ja-JP" sz="1050" dirty="0">
                <a:latin typeface="Meiryo UI" panose="020B0604030504040204" pitchFamily="50" charset="-128"/>
                <a:ea typeface="Meiryo UI" panose="020B0604030504040204" pitchFamily="50" charset="-128"/>
              </a:rPr>
              <a:t>Devlin BL, et al. Clin Nutr 40(4): 2200-2209, 2021</a:t>
            </a:r>
            <a:endParaRPr lang="ja-JP" altLang="en-US" sz="1050" dirty="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2781EF88-39B2-4CA7-9892-0849DEDD8E9E}"/>
              </a:ext>
            </a:extLst>
          </p:cNvPr>
          <p:cNvSpPr txBox="1"/>
          <p:nvPr/>
        </p:nvSpPr>
        <p:spPr>
          <a:xfrm rot="16200000">
            <a:off x="-860340" y="3162597"/>
            <a:ext cx="2945871" cy="307777"/>
          </a:xfrm>
          <a:prstGeom prst="rect">
            <a:avLst/>
          </a:prstGeom>
          <a:noFill/>
        </p:spPr>
        <p:txBody>
          <a:bodyPr wrap="none" rtlCol="0" anchor="ctr">
            <a:spAutoFit/>
          </a:bodyPr>
          <a:lstStyle/>
          <a:p>
            <a:pPr algn="ctr"/>
            <a:r>
              <a:rPr kumimoji="1" lang="ja-JP" altLang="en-US" sz="1400" b="1" dirty="0">
                <a:latin typeface="Meiryo UI" panose="020B0604030504040204" pitchFamily="50" charset="-128"/>
                <a:ea typeface="Meiryo UI" panose="020B0604030504040204" pitchFamily="50" charset="-128"/>
              </a:rPr>
              <a:t>間質液中グルコース濃度</a:t>
            </a:r>
            <a:r>
              <a:rPr kumimoji="1" lang="en-US" altLang="ja-JP" sz="1400" b="1" dirty="0">
                <a:latin typeface="Meiryo UI" panose="020B0604030504040204" pitchFamily="50" charset="-128"/>
                <a:ea typeface="Meiryo UI" panose="020B0604030504040204" pitchFamily="50" charset="-128"/>
              </a:rPr>
              <a:t>(mmol/L)</a:t>
            </a:r>
          </a:p>
        </p:txBody>
      </p:sp>
    </p:spTree>
    <p:extLst>
      <p:ext uri="{BB962C8B-B14F-4D97-AF65-F5344CB8AC3E}">
        <p14:creationId xmlns:p14="http://schemas.microsoft.com/office/powerpoint/2010/main" val="145149480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nchor="ctr">
        <a:spAutoFit/>
      </a:bodyPr>
      <a:lstStyle>
        <a:defPPr algn="ctr">
          <a:defRPr kumimoji="1" sz="1400" b="1" dirty="0" smtClean="0">
            <a:latin typeface="Meiryo UI" panose="020B0604030504040204" pitchFamily="50" charset="-128"/>
            <a:ea typeface="Meiryo UI" panose="020B0604030504040204" pitchFamily="50" charset="-128"/>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905</TotalTime>
  <Words>1263</Words>
  <Application>Microsoft Office PowerPoint</Application>
  <PresentationFormat>画面に合わせる (4:3)</PresentationFormat>
  <Paragraphs>145</Paragraphs>
  <Slides>11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3</vt:i4>
      </vt:variant>
      <vt:variant>
        <vt:lpstr>スライド タイトル</vt:lpstr>
      </vt:variant>
      <vt:variant>
        <vt:i4>11</vt:i4>
      </vt:variant>
    </vt:vector>
  </HeadingPairs>
  <TitlesOfParts>
    <vt:vector size="21" baseType="lpstr">
      <vt:lpstr>Meiryo UI</vt:lpstr>
      <vt:lpstr>UDShinGoPro-Light</vt:lpstr>
      <vt:lpstr>メイリオ</vt:lpstr>
      <vt:lpstr>Arial</vt:lpstr>
      <vt:lpstr>Calibri</vt:lpstr>
      <vt:lpstr>Calibri Light</vt:lpstr>
      <vt:lpstr>Wingdings</vt:lpstr>
      <vt:lpstr>Office テーマ</vt:lpstr>
      <vt:lpstr>1_Office テーマ</vt:lpstr>
      <vt:lpstr>2_Office テーマ</vt:lpstr>
      <vt:lpstr>ジャガイモをベースとした混合食の夕食は 2型糖尿病患者における夜間血糖応答を米飯に比べて低下させる</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コントロール不良の成人糖尿病患者に対する生活習慣改善に社会的インセンティブを伴う行動デザインゲーミフィケーションが及ぼす影響：ランダム化比較試験</dc:title>
  <dc:creator>KT</dc:creator>
  <cp:lastModifiedBy>谷波 正芳</cp:lastModifiedBy>
  <cp:revision>14</cp:revision>
  <dcterms:created xsi:type="dcterms:W3CDTF">2022-03-10T08:46:28Z</dcterms:created>
  <dcterms:modified xsi:type="dcterms:W3CDTF">2022-03-24T05:00:34Z</dcterms:modified>
</cp:coreProperties>
</file>