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27" r:id="rId4"/>
    <p:sldId id="330" r:id="rId5"/>
    <p:sldId id="335" r:id="rId6"/>
    <p:sldId id="331" r:id="rId7"/>
    <p:sldId id="336" r:id="rId8"/>
    <p:sldId id="333" r:id="rId9"/>
    <p:sldId id="33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D89895"/>
    <a:srgbClr val="89AAC5"/>
    <a:srgbClr val="FFFFFF"/>
    <a:srgbClr val="E9F1F4"/>
    <a:srgbClr val="F6EBE5"/>
    <a:srgbClr val="9F9E93"/>
    <a:srgbClr val="6EA2B3"/>
    <a:srgbClr val="BC796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140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A8D6DDF8-D4CA-410F-83B4-C919442331CE}"/>
    <pc:docChg chg="undo redo custSel addSld delSld modSld">
      <pc:chgData name="小池 龍之" userId="f53a0154-d3a6-4995-a654-bafaeb40b6fd" providerId="ADAL" clId="{A8D6DDF8-D4CA-410F-83B4-C919442331CE}" dt="2022-04-18T07:19:59.480" v="799" actId="1035"/>
      <pc:docMkLst>
        <pc:docMk/>
      </pc:docMkLst>
      <pc:sldChg chg="modSp mod">
        <pc:chgData name="小池 龍之" userId="f53a0154-d3a6-4995-a654-bafaeb40b6fd" providerId="ADAL" clId="{A8D6DDF8-D4CA-410F-83B4-C919442331CE}" dt="2022-04-18T06:52:47.741" v="16" actId="1036"/>
        <pc:sldMkLst>
          <pc:docMk/>
          <pc:sldMk cId="2406331514" sldId="325"/>
        </pc:sldMkLst>
        <pc:spChg chg="mod">
          <ac:chgData name="小池 龍之" userId="f53a0154-d3a6-4995-a654-bafaeb40b6fd" providerId="ADAL" clId="{A8D6DDF8-D4CA-410F-83B4-C919442331CE}" dt="2022-04-18T06:52:47.741" v="16" actId="1036"/>
          <ac:spMkLst>
            <pc:docMk/>
            <pc:sldMk cId="2406331514" sldId="325"/>
            <ac:spMk id="24" creationId="{6E79DA70-F21A-4D7C-8052-76B087EBA304}"/>
          </ac:spMkLst>
        </pc:spChg>
        <pc:grpChg chg="mod">
          <ac:chgData name="小池 龍之" userId="f53a0154-d3a6-4995-a654-bafaeb40b6fd" providerId="ADAL" clId="{A8D6DDF8-D4CA-410F-83B4-C919442331CE}" dt="2022-04-18T06:52:47.741" v="16" actId="1036"/>
          <ac:grpSpMkLst>
            <pc:docMk/>
            <pc:sldMk cId="2406331514" sldId="325"/>
            <ac:grpSpMk id="21" creationId="{D6AE1CC9-F560-4825-8662-1EABA9217DBD}"/>
          </ac:grpSpMkLst>
        </pc:grpChg>
      </pc:sldChg>
      <pc:sldChg chg="modSp mod">
        <pc:chgData name="小池 龍之" userId="f53a0154-d3a6-4995-a654-bafaeb40b6fd" providerId="ADAL" clId="{A8D6DDF8-D4CA-410F-83B4-C919442331CE}" dt="2022-04-18T06:54:36.602" v="87" actId="404"/>
        <pc:sldMkLst>
          <pc:docMk/>
          <pc:sldMk cId="978199248" sldId="327"/>
        </pc:sldMkLst>
        <pc:spChg chg="mod">
          <ac:chgData name="小池 龍之" userId="f53a0154-d3a6-4995-a654-bafaeb40b6fd" providerId="ADAL" clId="{A8D6DDF8-D4CA-410F-83B4-C919442331CE}" dt="2022-04-18T06:53:58.023" v="64" actId="20577"/>
          <ac:spMkLst>
            <pc:docMk/>
            <pc:sldMk cId="978199248" sldId="327"/>
            <ac:spMk id="8" creationId="{5D488154-B991-4547-A531-B5C2AA5409D5}"/>
          </ac:spMkLst>
        </pc:spChg>
        <pc:spChg chg="mod">
          <ac:chgData name="小池 龍之" userId="f53a0154-d3a6-4995-a654-bafaeb40b6fd" providerId="ADAL" clId="{A8D6DDF8-D4CA-410F-83B4-C919442331CE}" dt="2022-04-18T06:54:36.602" v="87" actId="404"/>
          <ac:spMkLst>
            <pc:docMk/>
            <pc:sldMk cId="978199248" sldId="327"/>
            <ac:spMk id="15" creationId="{FFC7D175-0FA5-4DEB-B1D2-5AB19258891D}"/>
          </ac:spMkLst>
        </pc:spChg>
        <pc:spChg chg="mod">
          <ac:chgData name="小池 龍之" userId="f53a0154-d3a6-4995-a654-bafaeb40b6fd" providerId="ADAL" clId="{A8D6DDF8-D4CA-410F-83B4-C919442331CE}" dt="2022-04-18T06:54:34.312" v="82" actId="1076"/>
          <ac:spMkLst>
            <pc:docMk/>
            <pc:sldMk cId="978199248" sldId="327"/>
            <ac:spMk id="16" creationId="{5051FFD2-8F69-4F3F-A3DF-326C27C6AAB9}"/>
          </ac:spMkLst>
        </pc:spChg>
      </pc:sldChg>
      <pc:sldChg chg="addSp modSp mod">
        <pc:chgData name="小池 龍之" userId="f53a0154-d3a6-4995-a654-bafaeb40b6fd" providerId="ADAL" clId="{A8D6DDF8-D4CA-410F-83B4-C919442331CE}" dt="2022-04-18T07:05:20.788" v="281" actId="1076"/>
        <pc:sldMkLst>
          <pc:docMk/>
          <pc:sldMk cId="1039779256" sldId="330"/>
        </pc:sldMkLst>
        <pc:spChg chg="mod">
          <ac:chgData name="小池 龍之" userId="f53a0154-d3a6-4995-a654-bafaeb40b6fd" providerId="ADAL" clId="{A8D6DDF8-D4CA-410F-83B4-C919442331CE}" dt="2022-04-18T07:05:20.788" v="281" actId="1076"/>
          <ac:spMkLst>
            <pc:docMk/>
            <pc:sldMk cId="1039779256" sldId="330"/>
            <ac:spMk id="4" creationId="{E202B717-8772-428A-86C9-5A43314357AA}"/>
          </ac:spMkLst>
        </pc:spChg>
        <pc:spChg chg="add mod">
          <ac:chgData name="小池 龍之" userId="f53a0154-d3a6-4995-a654-bafaeb40b6fd" providerId="ADAL" clId="{A8D6DDF8-D4CA-410F-83B4-C919442331CE}" dt="2022-04-18T07:03:07.063" v="118" actId="207"/>
          <ac:spMkLst>
            <pc:docMk/>
            <pc:sldMk cId="1039779256" sldId="330"/>
            <ac:spMk id="10" creationId="{FF0FDA16-9F7E-44A6-AFC1-6FF98A06A821}"/>
          </ac:spMkLst>
        </pc:spChg>
        <pc:spChg chg="mod">
          <ac:chgData name="小池 龍之" userId="f53a0154-d3a6-4995-a654-bafaeb40b6fd" providerId="ADAL" clId="{A8D6DDF8-D4CA-410F-83B4-C919442331CE}" dt="2022-04-18T07:03:15.759" v="126" actId="1035"/>
          <ac:spMkLst>
            <pc:docMk/>
            <pc:sldMk cId="1039779256" sldId="330"/>
            <ac:spMk id="15" creationId="{CC4F8359-0EE0-49BE-B416-2E388C59BDBD}"/>
          </ac:spMkLst>
        </pc:spChg>
        <pc:spChg chg="mod">
          <ac:chgData name="小池 龍之" userId="f53a0154-d3a6-4995-a654-bafaeb40b6fd" providerId="ADAL" clId="{A8D6DDF8-D4CA-410F-83B4-C919442331CE}" dt="2022-04-18T07:03:15.759" v="126" actId="1035"/>
          <ac:spMkLst>
            <pc:docMk/>
            <pc:sldMk cId="1039779256" sldId="330"/>
            <ac:spMk id="17" creationId="{E2927CB6-8A06-440F-AB70-A435C01E738E}"/>
          </ac:spMkLst>
        </pc:spChg>
        <pc:graphicFrameChg chg="mod">
          <ac:chgData name="小池 龍之" userId="f53a0154-d3a6-4995-a654-bafaeb40b6fd" providerId="ADAL" clId="{A8D6DDF8-D4CA-410F-83B4-C919442331CE}" dt="2022-04-18T07:03:15.759" v="126" actId="1035"/>
          <ac:graphicFrameMkLst>
            <pc:docMk/>
            <pc:sldMk cId="1039779256" sldId="330"/>
            <ac:graphicFrameMk id="13" creationId="{267464CE-D695-4EB9-9596-8334459BBC74}"/>
          </ac:graphicFrameMkLst>
        </pc:graphicFrameChg>
      </pc:sldChg>
      <pc:sldChg chg="addSp modSp mod">
        <pc:chgData name="小池 龍之" userId="f53a0154-d3a6-4995-a654-bafaeb40b6fd" providerId="ADAL" clId="{A8D6DDF8-D4CA-410F-83B4-C919442331CE}" dt="2022-04-18T07:19:36.252" v="794" actId="1076"/>
        <pc:sldMkLst>
          <pc:docMk/>
          <pc:sldMk cId="388371349" sldId="331"/>
        </pc:sldMkLst>
        <pc:spChg chg="mod">
          <ac:chgData name="小池 龍之" userId="f53a0154-d3a6-4995-a654-bafaeb40b6fd" providerId="ADAL" clId="{A8D6DDF8-D4CA-410F-83B4-C919442331CE}" dt="2022-04-18T07:07:13.344" v="360" actId="1037"/>
          <ac:spMkLst>
            <pc:docMk/>
            <pc:sldMk cId="388371349" sldId="331"/>
            <ac:spMk id="6" creationId="{633B3A7A-29D2-49B8-8D0F-DA52FCB8D2BE}"/>
          </ac:spMkLst>
        </pc:spChg>
        <pc:spChg chg="mod">
          <ac:chgData name="小池 龍之" userId="f53a0154-d3a6-4995-a654-bafaeb40b6fd" providerId="ADAL" clId="{A8D6DDF8-D4CA-410F-83B4-C919442331CE}" dt="2022-04-18T07:07:13.344" v="360" actId="1037"/>
          <ac:spMkLst>
            <pc:docMk/>
            <pc:sldMk cId="388371349" sldId="331"/>
            <ac:spMk id="8" creationId="{51218E73-0F40-4C22-BADF-933C979269A8}"/>
          </ac:spMkLst>
        </pc:spChg>
        <pc:spChg chg="mod">
          <ac:chgData name="小池 龍之" userId="f53a0154-d3a6-4995-a654-bafaeb40b6fd" providerId="ADAL" clId="{A8D6DDF8-D4CA-410F-83B4-C919442331CE}" dt="2022-04-18T07:07:13.344" v="360" actId="1037"/>
          <ac:spMkLst>
            <pc:docMk/>
            <pc:sldMk cId="388371349" sldId="331"/>
            <ac:spMk id="9" creationId="{F4B2D4A4-56E8-4060-B69E-442C685350AC}"/>
          </ac:spMkLst>
        </pc:spChg>
        <pc:spChg chg="mod">
          <ac:chgData name="小池 龍之" userId="f53a0154-d3a6-4995-a654-bafaeb40b6fd" providerId="ADAL" clId="{A8D6DDF8-D4CA-410F-83B4-C919442331CE}" dt="2022-04-18T07:19:36.252" v="794" actId="1076"/>
          <ac:spMkLst>
            <pc:docMk/>
            <pc:sldMk cId="388371349" sldId="331"/>
            <ac:spMk id="10" creationId="{5C3F9914-4B70-49E9-BA90-A4F5A2C79655}"/>
          </ac:spMkLst>
        </pc:spChg>
        <pc:spChg chg="mod">
          <ac:chgData name="小池 龍之" userId="f53a0154-d3a6-4995-a654-bafaeb40b6fd" providerId="ADAL" clId="{A8D6DDF8-D4CA-410F-83B4-C919442331CE}" dt="2022-04-18T07:06:37.180" v="315" actId="164"/>
          <ac:spMkLst>
            <pc:docMk/>
            <pc:sldMk cId="388371349" sldId="331"/>
            <ac:spMk id="11" creationId="{D0662BC1-9459-41A8-AEAA-3EA2186AC6C3}"/>
          </ac:spMkLst>
        </pc:spChg>
        <pc:spChg chg="mod">
          <ac:chgData name="小池 龍之" userId="f53a0154-d3a6-4995-a654-bafaeb40b6fd" providerId="ADAL" clId="{A8D6DDF8-D4CA-410F-83B4-C919442331CE}" dt="2022-04-18T07:06:37.180" v="315" actId="164"/>
          <ac:spMkLst>
            <pc:docMk/>
            <pc:sldMk cId="388371349" sldId="331"/>
            <ac:spMk id="12" creationId="{ED490E0A-93C1-4D34-AAB1-B8B46BE04F27}"/>
          </ac:spMkLst>
        </pc:spChg>
        <pc:spChg chg="mod">
          <ac:chgData name="小池 龍之" userId="f53a0154-d3a6-4995-a654-bafaeb40b6fd" providerId="ADAL" clId="{A8D6DDF8-D4CA-410F-83B4-C919442331CE}" dt="2022-04-18T07:06:37.180" v="315" actId="164"/>
          <ac:spMkLst>
            <pc:docMk/>
            <pc:sldMk cId="388371349" sldId="331"/>
            <ac:spMk id="13" creationId="{5D4B11D5-C721-4515-B6C2-386FEB00D749}"/>
          </ac:spMkLst>
        </pc:spChg>
        <pc:spChg chg="mod">
          <ac:chgData name="小池 龍之" userId="f53a0154-d3a6-4995-a654-bafaeb40b6fd" providerId="ADAL" clId="{A8D6DDF8-D4CA-410F-83B4-C919442331CE}" dt="2022-04-18T07:05:30.699" v="282" actId="207"/>
          <ac:spMkLst>
            <pc:docMk/>
            <pc:sldMk cId="388371349" sldId="331"/>
            <ac:spMk id="17" creationId="{20BDC46E-C293-42F2-962A-2D88F75F6989}"/>
          </ac:spMkLst>
        </pc:spChg>
        <pc:spChg chg="mod">
          <ac:chgData name="小池 龍之" userId="f53a0154-d3a6-4995-a654-bafaeb40b6fd" providerId="ADAL" clId="{A8D6DDF8-D4CA-410F-83B4-C919442331CE}" dt="2022-04-18T07:07:13.344" v="360" actId="1037"/>
          <ac:spMkLst>
            <pc:docMk/>
            <pc:sldMk cId="388371349" sldId="331"/>
            <ac:spMk id="18" creationId="{D48E158A-301D-488E-A3F4-94A98AD21D2F}"/>
          </ac:spMkLst>
        </pc:spChg>
        <pc:spChg chg="mod">
          <ac:chgData name="小池 龍之" userId="f53a0154-d3a6-4995-a654-bafaeb40b6fd" providerId="ADAL" clId="{A8D6DDF8-D4CA-410F-83B4-C919442331CE}" dt="2022-04-18T07:07:13.344" v="360" actId="1037"/>
          <ac:spMkLst>
            <pc:docMk/>
            <pc:sldMk cId="388371349" sldId="331"/>
            <ac:spMk id="19" creationId="{5280D5D8-4A0C-4BD9-891F-91A2DA14A24F}"/>
          </ac:spMkLst>
        </pc:spChg>
        <pc:spChg chg="mod">
          <ac:chgData name="小池 龍之" userId="f53a0154-d3a6-4995-a654-bafaeb40b6fd" providerId="ADAL" clId="{A8D6DDF8-D4CA-410F-83B4-C919442331CE}" dt="2022-04-18T07:07:13.344" v="360" actId="1037"/>
          <ac:spMkLst>
            <pc:docMk/>
            <pc:sldMk cId="388371349" sldId="331"/>
            <ac:spMk id="20" creationId="{E336D6A2-734C-44FB-AE74-168EC1935EA5}"/>
          </ac:spMkLst>
        </pc:spChg>
        <pc:spChg chg="mod">
          <ac:chgData name="小池 龍之" userId="f53a0154-d3a6-4995-a654-bafaeb40b6fd" providerId="ADAL" clId="{A8D6DDF8-D4CA-410F-83B4-C919442331CE}" dt="2022-04-18T07:07:13.344" v="360" actId="1037"/>
          <ac:spMkLst>
            <pc:docMk/>
            <pc:sldMk cId="388371349" sldId="331"/>
            <ac:spMk id="21" creationId="{6681C38D-E5D7-4C67-AE94-FF3717A8610A}"/>
          </ac:spMkLst>
        </pc:spChg>
        <pc:spChg chg="mod">
          <ac:chgData name="小池 龍之" userId="f53a0154-d3a6-4995-a654-bafaeb40b6fd" providerId="ADAL" clId="{A8D6DDF8-D4CA-410F-83B4-C919442331CE}" dt="2022-04-18T07:07:13.344" v="360" actId="1037"/>
          <ac:spMkLst>
            <pc:docMk/>
            <pc:sldMk cId="388371349" sldId="331"/>
            <ac:spMk id="22" creationId="{E5F84658-5EC6-4AED-B5A5-206BEB70CD8B}"/>
          </ac:spMkLst>
        </pc:spChg>
        <pc:spChg chg="mod">
          <ac:chgData name="小池 龍之" userId="f53a0154-d3a6-4995-a654-bafaeb40b6fd" providerId="ADAL" clId="{A8D6DDF8-D4CA-410F-83B4-C919442331CE}" dt="2022-04-18T07:07:13.344" v="360" actId="1037"/>
          <ac:spMkLst>
            <pc:docMk/>
            <pc:sldMk cId="388371349" sldId="331"/>
            <ac:spMk id="23" creationId="{636CB001-41C7-4F01-8D8E-A811372BCF1C}"/>
          </ac:spMkLst>
        </pc:spChg>
        <pc:spChg chg="mod">
          <ac:chgData name="小池 龍之" userId="f53a0154-d3a6-4995-a654-bafaeb40b6fd" providerId="ADAL" clId="{A8D6DDF8-D4CA-410F-83B4-C919442331CE}" dt="2022-04-18T07:07:13.344" v="360" actId="1037"/>
          <ac:spMkLst>
            <pc:docMk/>
            <pc:sldMk cId="388371349" sldId="331"/>
            <ac:spMk id="24" creationId="{C48422E5-8584-4303-A307-1260A4246470}"/>
          </ac:spMkLst>
        </pc:spChg>
        <pc:spChg chg="mod">
          <ac:chgData name="小池 龍之" userId="f53a0154-d3a6-4995-a654-bafaeb40b6fd" providerId="ADAL" clId="{A8D6DDF8-D4CA-410F-83B4-C919442331CE}" dt="2022-04-18T07:07:13.344" v="360" actId="1037"/>
          <ac:spMkLst>
            <pc:docMk/>
            <pc:sldMk cId="388371349" sldId="331"/>
            <ac:spMk id="25" creationId="{8E2F5745-22E4-43C7-A7B9-C9C146283DDA}"/>
          </ac:spMkLst>
        </pc:spChg>
        <pc:spChg chg="mod">
          <ac:chgData name="小池 龍之" userId="f53a0154-d3a6-4995-a654-bafaeb40b6fd" providerId="ADAL" clId="{A8D6DDF8-D4CA-410F-83B4-C919442331CE}" dt="2022-04-18T07:07:13.344" v="360" actId="1037"/>
          <ac:spMkLst>
            <pc:docMk/>
            <pc:sldMk cId="388371349" sldId="331"/>
            <ac:spMk id="26" creationId="{F3AB0C40-0A0A-4D7F-82FC-8510CF9FB224}"/>
          </ac:spMkLst>
        </pc:spChg>
        <pc:spChg chg="mod">
          <ac:chgData name="小池 龍之" userId="f53a0154-d3a6-4995-a654-bafaeb40b6fd" providerId="ADAL" clId="{A8D6DDF8-D4CA-410F-83B4-C919442331CE}" dt="2022-04-18T07:05:30.699" v="282" actId="207"/>
          <ac:spMkLst>
            <pc:docMk/>
            <pc:sldMk cId="388371349" sldId="331"/>
            <ac:spMk id="27" creationId="{D037EB8E-DD00-4CD3-8696-255470149DB4}"/>
          </ac:spMkLst>
        </pc:spChg>
        <pc:grpChg chg="add mod">
          <ac:chgData name="小池 龍之" userId="f53a0154-d3a6-4995-a654-bafaeb40b6fd" providerId="ADAL" clId="{A8D6DDF8-D4CA-410F-83B4-C919442331CE}" dt="2022-04-18T07:07:13.344" v="360" actId="1037"/>
          <ac:grpSpMkLst>
            <pc:docMk/>
            <pc:sldMk cId="388371349" sldId="331"/>
            <ac:grpSpMk id="2" creationId="{6F937A27-64AC-4FCB-B7E2-BB703CE13C11}"/>
          </ac:grpSpMkLst>
        </pc:grpChg>
        <pc:picChg chg="mod">
          <ac:chgData name="小池 龍之" userId="f53a0154-d3a6-4995-a654-bafaeb40b6fd" providerId="ADAL" clId="{A8D6DDF8-D4CA-410F-83B4-C919442331CE}" dt="2022-04-18T07:07:13.344" v="360" actId="1037"/>
          <ac:picMkLst>
            <pc:docMk/>
            <pc:sldMk cId="388371349" sldId="331"/>
            <ac:picMk id="3" creationId="{B96B4964-C09F-48BD-8A21-689DC66B1039}"/>
          </ac:picMkLst>
        </pc:picChg>
      </pc:sldChg>
      <pc:sldChg chg="addSp modSp del mod">
        <pc:chgData name="小池 龍之" userId="f53a0154-d3a6-4995-a654-bafaeb40b6fd" providerId="ADAL" clId="{A8D6DDF8-D4CA-410F-83B4-C919442331CE}" dt="2022-04-18T07:18:48.007" v="758" actId="47"/>
        <pc:sldMkLst>
          <pc:docMk/>
          <pc:sldMk cId="160853092" sldId="332"/>
        </pc:sldMkLst>
        <pc:spChg chg="mod">
          <ac:chgData name="小池 龍之" userId="f53a0154-d3a6-4995-a654-bafaeb40b6fd" providerId="ADAL" clId="{A8D6DDF8-D4CA-410F-83B4-C919442331CE}" dt="2022-04-18T07:07:56.379" v="377" actId="164"/>
          <ac:spMkLst>
            <pc:docMk/>
            <pc:sldMk cId="160853092" sldId="332"/>
            <ac:spMk id="2" creationId="{71D2309E-26CF-48B7-ACAA-6984D35E78F7}"/>
          </ac:spMkLst>
        </pc:spChg>
        <pc:spChg chg="mod">
          <ac:chgData name="小池 龍之" userId="f53a0154-d3a6-4995-a654-bafaeb40b6fd" providerId="ADAL" clId="{A8D6DDF8-D4CA-410F-83B4-C919442331CE}" dt="2022-04-18T07:05:05.406" v="280" actId="207"/>
          <ac:spMkLst>
            <pc:docMk/>
            <pc:sldMk cId="160853092" sldId="332"/>
            <ac:spMk id="8" creationId="{1AD91ABD-6A7D-497E-805E-B9DB03EE03A4}"/>
          </ac:spMkLst>
        </pc:spChg>
        <pc:spChg chg="mod">
          <ac:chgData name="小池 龍之" userId="f53a0154-d3a6-4995-a654-bafaeb40b6fd" providerId="ADAL" clId="{A8D6DDF8-D4CA-410F-83B4-C919442331CE}" dt="2022-04-18T07:07:56.379" v="377" actId="164"/>
          <ac:spMkLst>
            <pc:docMk/>
            <pc:sldMk cId="160853092" sldId="332"/>
            <ac:spMk id="10" creationId="{FED99A53-F31B-464F-BAC8-122D7E252DE0}"/>
          </ac:spMkLst>
        </pc:spChg>
        <pc:spChg chg="mod">
          <ac:chgData name="小池 龍之" userId="f53a0154-d3a6-4995-a654-bafaeb40b6fd" providerId="ADAL" clId="{A8D6DDF8-D4CA-410F-83B4-C919442331CE}" dt="2022-04-18T07:08:04.795" v="380" actId="164"/>
          <ac:spMkLst>
            <pc:docMk/>
            <pc:sldMk cId="160853092" sldId="332"/>
            <ac:spMk id="11" creationId="{DB197F8E-16DB-4C4A-8673-9A90938FF920}"/>
          </ac:spMkLst>
        </pc:spChg>
        <pc:spChg chg="mod">
          <ac:chgData name="小池 龍之" userId="f53a0154-d3a6-4995-a654-bafaeb40b6fd" providerId="ADAL" clId="{A8D6DDF8-D4CA-410F-83B4-C919442331CE}" dt="2022-04-18T07:08:46.483" v="390" actId="1076"/>
          <ac:spMkLst>
            <pc:docMk/>
            <pc:sldMk cId="160853092" sldId="332"/>
            <ac:spMk id="12" creationId="{57A15C67-5F38-4AAC-994B-59BF6F7F148F}"/>
          </ac:spMkLst>
        </pc:spChg>
        <pc:spChg chg="mod">
          <ac:chgData name="小池 龍之" userId="f53a0154-d3a6-4995-a654-bafaeb40b6fd" providerId="ADAL" clId="{A8D6DDF8-D4CA-410F-83B4-C919442331CE}" dt="2022-04-18T07:08:43.052" v="389" actId="1076"/>
          <ac:spMkLst>
            <pc:docMk/>
            <pc:sldMk cId="160853092" sldId="332"/>
            <ac:spMk id="13" creationId="{F20F5161-54AD-4C7D-A85A-2032163FD0CD}"/>
          </ac:spMkLst>
        </pc:spChg>
        <pc:spChg chg="mod">
          <ac:chgData name="小池 龍之" userId="f53a0154-d3a6-4995-a654-bafaeb40b6fd" providerId="ADAL" clId="{A8D6DDF8-D4CA-410F-83B4-C919442331CE}" dt="2022-04-18T07:08:35.660" v="388" actId="1076"/>
          <ac:spMkLst>
            <pc:docMk/>
            <pc:sldMk cId="160853092" sldId="332"/>
            <ac:spMk id="14" creationId="{D41F4371-BDCB-4999-9CE4-412E8B24B96D}"/>
          </ac:spMkLst>
        </pc:spChg>
        <pc:spChg chg="mod">
          <ac:chgData name="小池 龍之" userId="f53a0154-d3a6-4995-a654-bafaeb40b6fd" providerId="ADAL" clId="{A8D6DDF8-D4CA-410F-83B4-C919442331CE}" dt="2022-04-18T07:09:09.913" v="412" actId="1036"/>
          <ac:spMkLst>
            <pc:docMk/>
            <pc:sldMk cId="160853092" sldId="332"/>
            <ac:spMk id="15" creationId="{684713EE-37AB-451F-9CA6-3A07CF65BA95}"/>
          </ac:spMkLst>
        </pc:spChg>
        <pc:spChg chg="mod">
          <ac:chgData name="小池 龍之" userId="f53a0154-d3a6-4995-a654-bafaeb40b6fd" providerId="ADAL" clId="{A8D6DDF8-D4CA-410F-83B4-C919442331CE}" dt="2022-04-18T07:09:09.465" v="411" actId="403"/>
          <ac:spMkLst>
            <pc:docMk/>
            <pc:sldMk cId="160853092" sldId="332"/>
            <ac:spMk id="17" creationId="{B5479017-32DA-4E1E-BB3A-BDA4F58CD00D}"/>
          </ac:spMkLst>
        </pc:spChg>
        <pc:spChg chg="mod">
          <ac:chgData name="小池 龍之" userId="f53a0154-d3a6-4995-a654-bafaeb40b6fd" providerId="ADAL" clId="{A8D6DDF8-D4CA-410F-83B4-C919442331CE}" dt="2022-04-18T07:09:09.465" v="411" actId="403"/>
          <ac:spMkLst>
            <pc:docMk/>
            <pc:sldMk cId="160853092" sldId="332"/>
            <ac:spMk id="18" creationId="{2125F2C7-4952-4F1E-A82B-FF4D0E152D74}"/>
          </ac:spMkLst>
        </pc:spChg>
        <pc:spChg chg="mod">
          <ac:chgData name="小池 龍之" userId="f53a0154-d3a6-4995-a654-bafaeb40b6fd" providerId="ADAL" clId="{A8D6DDF8-D4CA-410F-83B4-C919442331CE}" dt="2022-04-18T07:09:09.465" v="411" actId="403"/>
          <ac:spMkLst>
            <pc:docMk/>
            <pc:sldMk cId="160853092" sldId="332"/>
            <ac:spMk id="19" creationId="{2F1F7CBB-DE03-451D-9860-78C54DA9EBD0}"/>
          </ac:spMkLst>
        </pc:spChg>
        <pc:spChg chg="mod">
          <ac:chgData name="小池 龍之" userId="f53a0154-d3a6-4995-a654-bafaeb40b6fd" providerId="ADAL" clId="{A8D6DDF8-D4CA-410F-83B4-C919442331CE}" dt="2022-04-18T07:09:09.465" v="411" actId="403"/>
          <ac:spMkLst>
            <pc:docMk/>
            <pc:sldMk cId="160853092" sldId="332"/>
            <ac:spMk id="20" creationId="{836BACCD-FF44-44A8-957C-1A925F72AA46}"/>
          </ac:spMkLst>
        </pc:spChg>
        <pc:spChg chg="mod">
          <ac:chgData name="小池 龍之" userId="f53a0154-d3a6-4995-a654-bafaeb40b6fd" providerId="ADAL" clId="{A8D6DDF8-D4CA-410F-83B4-C919442331CE}" dt="2022-04-18T07:09:09.465" v="411" actId="403"/>
          <ac:spMkLst>
            <pc:docMk/>
            <pc:sldMk cId="160853092" sldId="332"/>
            <ac:spMk id="21" creationId="{B5F876CF-4CBF-4644-AB9B-602039651632}"/>
          </ac:spMkLst>
        </pc:spChg>
        <pc:spChg chg="mod">
          <ac:chgData name="小池 龍之" userId="f53a0154-d3a6-4995-a654-bafaeb40b6fd" providerId="ADAL" clId="{A8D6DDF8-D4CA-410F-83B4-C919442331CE}" dt="2022-04-18T07:09:09.913" v="412" actId="1036"/>
          <ac:spMkLst>
            <pc:docMk/>
            <pc:sldMk cId="160853092" sldId="332"/>
            <ac:spMk id="26" creationId="{9AD497E1-7DA8-4551-BDC3-7C2755504898}"/>
          </ac:spMkLst>
        </pc:spChg>
        <pc:spChg chg="mod">
          <ac:chgData name="小池 龍之" userId="f53a0154-d3a6-4995-a654-bafaeb40b6fd" providerId="ADAL" clId="{A8D6DDF8-D4CA-410F-83B4-C919442331CE}" dt="2022-04-18T07:08:04.795" v="380" actId="164"/>
          <ac:spMkLst>
            <pc:docMk/>
            <pc:sldMk cId="160853092" sldId="332"/>
            <ac:spMk id="41" creationId="{0B06547C-AF7A-4F46-B99C-8A11270CC0DF}"/>
          </ac:spMkLst>
        </pc:spChg>
        <pc:grpChg chg="add mod">
          <ac:chgData name="小池 龍之" userId="f53a0154-d3a6-4995-a654-bafaeb40b6fd" providerId="ADAL" clId="{A8D6DDF8-D4CA-410F-83B4-C919442331CE}" dt="2022-04-18T07:07:56.379" v="377" actId="164"/>
          <ac:grpSpMkLst>
            <pc:docMk/>
            <pc:sldMk cId="160853092" sldId="332"/>
            <ac:grpSpMk id="3" creationId="{BD8E7DAA-B680-4348-9994-FD16B962FB47}"/>
          </ac:grpSpMkLst>
        </pc:grpChg>
        <pc:grpChg chg="add mod">
          <ac:chgData name="小池 龍之" userId="f53a0154-d3a6-4995-a654-bafaeb40b6fd" providerId="ADAL" clId="{A8D6DDF8-D4CA-410F-83B4-C919442331CE}" dt="2022-04-18T07:08:04.795" v="380" actId="164"/>
          <ac:grpSpMkLst>
            <pc:docMk/>
            <pc:sldMk cId="160853092" sldId="332"/>
            <ac:grpSpMk id="5" creationId="{2988332F-3064-4115-AE21-34A62E995197}"/>
          </ac:grpSpMkLst>
        </pc:grpChg>
        <pc:picChg chg="mod">
          <ac:chgData name="小池 龍之" userId="f53a0154-d3a6-4995-a654-bafaeb40b6fd" providerId="ADAL" clId="{A8D6DDF8-D4CA-410F-83B4-C919442331CE}" dt="2022-04-18T07:08:12.246" v="382" actId="1076"/>
          <ac:picMkLst>
            <pc:docMk/>
            <pc:sldMk cId="160853092" sldId="332"/>
            <ac:picMk id="39" creationId="{ECC734B0-61F0-4C1B-A668-ACC8FF1CE2FE}"/>
          </ac:picMkLst>
        </pc:picChg>
      </pc:sldChg>
      <pc:sldChg chg="modSp mod">
        <pc:chgData name="小池 龍之" userId="f53a0154-d3a6-4995-a654-bafaeb40b6fd" providerId="ADAL" clId="{A8D6DDF8-D4CA-410F-83B4-C919442331CE}" dt="2022-04-18T07:17:41.599" v="730" actId="20577"/>
        <pc:sldMkLst>
          <pc:docMk/>
          <pc:sldMk cId="2298106819" sldId="333"/>
        </pc:sldMkLst>
        <pc:spChg chg="mod">
          <ac:chgData name="小池 龍之" userId="f53a0154-d3a6-4995-a654-bafaeb40b6fd" providerId="ADAL" clId="{A8D6DDF8-D4CA-410F-83B4-C919442331CE}" dt="2022-04-18T07:17:41.599" v="730" actId="20577"/>
          <ac:spMkLst>
            <pc:docMk/>
            <pc:sldMk cId="2298106819" sldId="333"/>
            <ac:spMk id="4" creationId="{04DFD033-FA83-4A6C-ABFE-CBB8C44B9759}"/>
          </ac:spMkLst>
        </pc:spChg>
      </pc:sldChg>
      <pc:sldChg chg="modSp mod">
        <pc:chgData name="小池 龍之" userId="f53a0154-d3a6-4995-a654-bafaeb40b6fd" providerId="ADAL" clId="{A8D6DDF8-D4CA-410F-83B4-C919442331CE}" dt="2022-04-18T07:18:28.992" v="757" actId="12788"/>
        <pc:sldMkLst>
          <pc:docMk/>
          <pc:sldMk cId="1724336346" sldId="334"/>
        </pc:sldMkLst>
        <pc:spChg chg="mod">
          <ac:chgData name="小池 龍之" userId="f53a0154-d3a6-4995-a654-bafaeb40b6fd" providerId="ADAL" clId="{A8D6DDF8-D4CA-410F-83B4-C919442331CE}" dt="2022-04-18T07:18:28.992" v="757" actId="12788"/>
          <ac:spMkLst>
            <pc:docMk/>
            <pc:sldMk cId="1724336346" sldId="334"/>
            <ac:spMk id="4" creationId="{79EA4A20-79FF-4B88-9BB3-53E368861471}"/>
          </ac:spMkLst>
        </pc:spChg>
      </pc:sldChg>
      <pc:sldChg chg="modSp mod">
        <pc:chgData name="小池 龍之" userId="f53a0154-d3a6-4995-a654-bafaeb40b6fd" providerId="ADAL" clId="{A8D6DDF8-D4CA-410F-83B4-C919442331CE}" dt="2022-04-18T07:19:59.480" v="799" actId="1035"/>
        <pc:sldMkLst>
          <pc:docMk/>
          <pc:sldMk cId="1764756723" sldId="335"/>
        </pc:sldMkLst>
        <pc:spChg chg="mod">
          <ac:chgData name="小池 龍之" userId="f53a0154-d3a6-4995-a654-bafaeb40b6fd" providerId="ADAL" clId="{A8D6DDF8-D4CA-410F-83B4-C919442331CE}" dt="2022-04-18T07:04:42.204" v="255"/>
          <ac:spMkLst>
            <pc:docMk/>
            <pc:sldMk cId="1764756723" sldId="335"/>
            <ac:spMk id="4" creationId="{E202B717-8772-428A-86C9-5A43314357AA}"/>
          </ac:spMkLst>
        </pc:spChg>
        <pc:spChg chg="mod">
          <ac:chgData name="小池 龍之" userId="f53a0154-d3a6-4995-a654-bafaeb40b6fd" providerId="ADAL" clId="{A8D6DDF8-D4CA-410F-83B4-C919442331CE}" dt="2022-04-18T07:19:59.480" v="799" actId="1035"/>
          <ac:spMkLst>
            <pc:docMk/>
            <pc:sldMk cId="1764756723" sldId="335"/>
            <ac:spMk id="10" creationId="{528E75F6-4F41-4F37-BF37-3894F5277D55}"/>
          </ac:spMkLst>
        </pc:spChg>
        <pc:graphicFrameChg chg="mod">
          <ac:chgData name="小池 龍之" userId="f53a0154-d3a6-4995-a654-bafaeb40b6fd" providerId="ADAL" clId="{A8D6DDF8-D4CA-410F-83B4-C919442331CE}" dt="2022-04-18T07:19:52.387" v="797" actId="1035"/>
          <ac:graphicFrameMkLst>
            <pc:docMk/>
            <pc:sldMk cId="1764756723" sldId="335"/>
            <ac:graphicFrameMk id="12" creationId="{2BDBE0A6-1D35-442E-9BA0-4B226201F666}"/>
          </ac:graphicFrameMkLst>
        </pc:graphicFrameChg>
      </pc:sldChg>
      <pc:sldChg chg="addSp delSp modSp add mod">
        <pc:chgData name="小池 龍之" userId="f53a0154-d3a6-4995-a654-bafaeb40b6fd" providerId="ADAL" clId="{A8D6DDF8-D4CA-410F-83B4-C919442331CE}" dt="2022-04-18T07:19:21.095" v="792" actId="1036"/>
        <pc:sldMkLst>
          <pc:docMk/>
          <pc:sldMk cId="3014181863" sldId="336"/>
        </pc:sldMkLst>
        <pc:spChg chg="mod">
          <ac:chgData name="小池 龍之" userId="f53a0154-d3a6-4995-a654-bafaeb40b6fd" providerId="ADAL" clId="{A8D6DDF8-D4CA-410F-83B4-C919442331CE}" dt="2022-04-18T07:12:47.092" v="561" actId="14100"/>
          <ac:spMkLst>
            <pc:docMk/>
            <pc:sldMk cId="3014181863" sldId="336"/>
            <ac:spMk id="2" creationId="{71D2309E-26CF-48B7-ACAA-6984D35E78F7}"/>
          </ac:spMkLst>
        </pc:spChg>
        <pc:spChg chg="mod">
          <ac:chgData name="小池 龍之" userId="f53a0154-d3a6-4995-a654-bafaeb40b6fd" providerId="ADAL" clId="{A8D6DDF8-D4CA-410F-83B4-C919442331CE}" dt="2022-04-18T07:09:30.338" v="416" actId="1076"/>
          <ac:spMkLst>
            <pc:docMk/>
            <pc:sldMk cId="3014181863" sldId="336"/>
            <ac:spMk id="9" creationId="{E6E817BD-3D4D-4935-9E57-E191E2D032E7}"/>
          </ac:spMkLst>
        </pc:spChg>
        <pc:spChg chg="mod">
          <ac:chgData name="小池 龍之" userId="f53a0154-d3a6-4995-a654-bafaeb40b6fd" providerId="ADAL" clId="{A8D6DDF8-D4CA-410F-83B4-C919442331CE}" dt="2022-04-18T07:12:51.020" v="562" actId="1076"/>
          <ac:spMkLst>
            <pc:docMk/>
            <pc:sldMk cId="3014181863" sldId="336"/>
            <ac:spMk id="10" creationId="{FED99A53-F31B-464F-BAC8-122D7E252DE0}"/>
          </ac:spMkLst>
        </pc:spChg>
        <pc:spChg chg="mod">
          <ac:chgData name="小池 龍之" userId="f53a0154-d3a6-4995-a654-bafaeb40b6fd" providerId="ADAL" clId="{A8D6DDF8-D4CA-410F-83B4-C919442331CE}" dt="2022-04-18T07:12:37.712" v="559" actId="12789"/>
          <ac:spMkLst>
            <pc:docMk/>
            <pc:sldMk cId="3014181863" sldId="336"/>
            <ac:spMk id="11" creationId="{DB197F8E-16DB-4C4A-8673-9A90938FF920}"/>
          </ac:spMkLst>
        </pc:spChg>
        <pc:spChg chg="mod topLvl">
          <ac:chgData name="小池 龍之" userId="f53a0154-d3a6-4995-a654-bafaeb40b6fd" providerId="ADAL" clId="{A8D6DDF8-D4CA-410F-83B4-C919442331CE}" dt="2022-04-18T07:14:08.740" v="636" actId="1076"/>
          <ac:spMkLst>
            <pc:docMk/>
            <pc:sldMk cId="3014181863" sldId="336"/>
            <ac:spMk id="12" creationId="{57A15C67-5F38-4AAC-994B-59BF6F7F148F}"/>
          </ac:spMkLst>
        </pc:spChg>
        <pc:spChg chg="mod topLvl">
          <ac:chgData name="小池 龍之" userId="f53a0154-d3a6-4995-a654-bafaeb40b6fd" providerId="ADAL" clId="{A8D6DDF8-D4CA-410F-83B4-C919442331CE}" dt="2022-04-18T07:14:03.219" v="634" actId="164"/>
          <ac:spMkLst>
            <pc:docMk/>
            <pc:sldMk cId="3014181863" sldId="336"/>
            <ac:spMk id="13" creationId="{F20F5161-54AD-4C7D-A85A-2032163FD0CD}"/>
          </ac:spMkLst>
        </pc:spChg>
        <pc:spChg chg="mod topLvl">
          <ac:chgData name="小池 龍之" userId="f53a0154-d3a6-4995-a654-bafaeb40b6fd" providerId="ADAL" clId="{A8D6DDF8-D4CA-410F-83B4-C919442331CE}" dt="2022-04-18T07:14:26.532" v="641" actId="1076"/>
          <ac:spMkLst>
            <pc:docMk/>
            <pc:sldMk cId="3014181863" sldId="336"/>
            <ac:spMk id="14" creationId="{D41F4371-BDCB-4999-9CE4-412E8B24B96D}"/>
          </ac:spMkLst>
        </pc:spChg>
        <pc:spChg chg="mod">
          <ac:chgData name="小池 龍之" userId="f53a0154-d3a6-4995-a654-bafaeb40b6fd" providerId="ADAL" clId="{A8D6DDF8-D4CA-410F-83B4-C919442331CE}" dt="2022-04-18T07:11:35.303" v="514" actId="164"/>
          <ac:spMkLst>
            <pc:docMk/>
            <pc:sldMk cId="3014181863" sldId="336"/>
            <ac:spMk id="15" creationId="{684713EE-37AB-451F-9CA6-3A07CF65BA95}"/>
          </ac:spMkLst>
        </pc:spChg>
        <pc:spChg chg="mod">
          <ac:chgData name="小池 龍之" userId="f53a0154-d3a6-4995-a654-bafaeb40b6fd" providerId="ADAL" clId="{A8D6DDF8-D4CA-410F-83B4-C919442331CE}" dt="2022-04-18T07:11:35.303" v="514" actId="164"/>
          <ac:spMkLst>
            <pc:docMk/>
            <pc:sldMk cId="3014181863" sldId="336"/>
            <ac:spMk id="16" creationId="{1C559DD1-2962-4BF2-A8D7-FD9A8FD62DE5}"/>
          </ac:spMkLst>
        </pc:spChg>
        <pc:spChg chg="mod">
          <ac:chgData name="小池 龍之" userId="f53a0154-d3a6-4995-a654-bafaeb40b6fd" providerId="ADAL" clId="{A8D6DDF8-D4CA-410F-83B4-C919442331CE}" dt="2022-04-18T07:11:35.303" v="514" actId="164"/>
          <ac:spMkLst>
            <pc:docMk/>
            <pc:sldMk cId="3014181863" sldId="336"/>
            <ac:spMk id="17" creationId="{B5479017-32DA-4E1E-BB3A-BDA4F58CD00D}"/>
          </ac:spMkLst>
        </pc:spChg>
        <pc:spChg chg="mod">
          <ac:chgData name="小池 龍之" userId="f53a0154-d3a6-4995-a654-bafaeb40b6fd" providerId="ADAL" clId="{A8D6DDF8-D4CA-410F-83B4-C919442331CE}" dt="2022-04-18T07:11:35.303" v="514" actId="164"/>
          <ac:spMkLst>
            <pc:docMk/>
            <pc:sldMk cId="3014181863" sldId="336"/>
            <ac:spMk id="18" creationId="{2125F2C7-4952-4F1E-A82B-FF4D0E152D74}"/>
          </ac:spMkLst>
        </pc:spChg>
        <pc:spChg chg="mod">
          <ac:chgData name="小池 龍之" userId="f53a0154-d3a6-4995-a654-bafaeb40b6fd" providerId="ADAL" clId="{A8D6DDF8-D4CA-410F-83B4-C919442331CE}" dt="2022-04-18T07:11:35.303" v="514" actId="164"/>
          <ac:spMkLst>
            <pc:docMk/>
            <pc:sldMk cId="3014181863" sldId="336"/>
            <ac:spMk id="19" creationId="{2F1F7CBB-DE03-451D-9860-78C54DA9EBD0}"/>
          </ac:spMkLst>
        </pc:spChg>
        <pc:spChg chg="mod">
          <ac:chgData name="小池 龍之" userId="f53a0154-d3a6-4995-a654-bafaeb40b6fd" providerId="ADAL" clId="{A8D6DDF8-D4CA-410F-83B4-C919442331CE}" dt="2022-04-18T07:11:35.303" v="514" actId="164"/>
          <ac:spMkLst>
            <pc:docMk/>
            <pc:sldMk cId="3014181863" sldId="336"/>
            <ac:spMk id="20" creationId="{836BACCD-FF44-44A8-957C-1A925F72AA46}"/>
          </ac:spMkLst>
        </pc:spChg>
        <pc:spChg chg="mod">
          <ac:chgData name="小池 龍之" userId="f53a0154-d3a6-4995-a654-bafaeb40b6fd" providerId="ADAL" clId="{A8D6DDF8-D4CA-410F-83B4-C919442331CE}" dt="2022-04-18T07:11:35.303" v="514" actId="164"/>
          <ac:spMkLst>
            <pc:docMk/>
            <pc:sldMk cId="3014181863" sldId="336"/>
            <ac:spMk id="21" creationId="{B5F876CF-4CBF-4644-AB9B-602039651632}"/>
          </ac:spMkLst>
        </pc:spChg>
        <pc:spChg chg="mod">
          <ac:chgData name="小池 龍之" userId="f53a0154-d3a6-4995-a654-bafaeb40b6fd" providerId="ADAL" clId="{A8D6DDF8-D4CA-410F-83B4-C919442331CE}" dt="2022-04-18T07:11:35.303" v="514" actId="164"/>
          <ac:spMkLst>
            <pc:docMk/>
            <pc:sldMk cId="3014181863" sldId="336"/>
            <ac:spMk id="22" creationId="{B38470B9-C7F2-4AE8-BBC0-5C1CC803E6D9}"/>
          </ac:spMkLst>
        </pc:spChg>
        <pc:spChg chg="mod">
          <ac:chgData name="小池 龍之" userId="f53a0154-d3a6-4995-a654-bafaeb40b6fd" providerId="ADAL" clId="{A8D6DDF8-D4CA-410F-83B4-C919442331CE}" dt="2022-04-18T07:11:35.303" v="514" actId="164"/>
          <ac:spMkLst>
            <pc:docMk/>
            <pc:sldMk cId="3014181863" sldId="336"/>
            <ac:spMk id="23" creationId="{56CFB45A-584E-4E6E-BF5C-2AE8D8EF71DD}"/>
          </ac:spMkLst>
        </pc:spChg>
        <pc:spChg chg="mod">
          <ac:chgData name="小池 龍之" userId="f53a0154-d3a6-4995-a654-bafaeb40b6fd" providerId="ADAL" clId="{A8D6DDF8-D4CA-410F-83B4-C919442331CE}" dt="2022-04-18T07:11:35.303" v="514" actId="164"/>
          <ac:spMkLst>
            <pc:docMk/>
            <pc:sldMk cId="3014181863" sldId="336"/>
            <ac:spMk id="24" creationId="{659A685A-1D45-4126-A87F-5EC64720EF7C}"/>
          </ac:spMkLst>
        </pc:spChg>
        <pc:spChg chg="mod">
          <ac:chgData name="小池 龍之" userId="f53a0154-d3a6-4995-a654-bafaeb40b6fd" providerId="ADAL" clId="{A8D6DDF8-D4CA-410F-83B4-C919442331CE}" dt="2022-04-18T07:11:35.303" v="514" actId="164"/>
          <ac:spMkLst>
            <pc:docMk/>
            <pc:sldMk cId="3014181863" sldId="336"/>
            <ac:spMk id="25" creationId="{F23CBB2B-A146-40F6-A973-F4625F0495E3}"/>
          </ac:spMkLst>
        </pc:spChg>
        <pc:spChg chg="mod">
          <ac:chgData name="小池 龍之" userId="f53a0154-d3a6-4995-a654-bafaeb40b6fd" providerId="ADAL" clId="{A8D6DDF8-D4CA-410F-83B4-C919442331CE}" dt="2022-04-18T07:11:19.720" v="449" actId="164"/>
          <ac:spMkLst>
            <pc:docMk/>
            <pc:sldMk cId="3014181863" sldId="336"/>
            <ac:spMk id="26" creationId="{9AD497E1-7DA8-4551-BDC3-7C2755504898}"/>
          </ac:spMkLst>
        </pc:spChg>
        <pc:spChg chg="mod">
          <ac:chgData name="小池 龍之" userId="f53a0154-d3a6-4995-a654-bafaeb40b6fd" providerId="ADAL" clId="{A8D6DDF8-D4CA-410F-83B4-C919442331CE}" dt="2022-04-18T07:11:19.720" v="449" actId="164"/>
          <ac:spMkLst>
            <pc:docMk/>
            <pc:sldMk cId="3014181863" sldId="336"/>
            <ac:spMk id="27" creationId="{DE8D9EC2-DB66-46A7-9B72-D70D69489AA0}"/>
          </ac:spMkLst>
        </pc:spChg>
        <pc:spChg chg="mod">
          <ac:chgData name="小池 龍之" userId="f53a0154-d3a6-4995-a654-bafaeb40b6fd" providerId="ADAL" clId="{A8D6DDF8-D4CA-410F-83B4-C919442331CE}" dt="2022-04-18T07:11:19.720" v="449" actId="164"/>
          <ac:spMkLst>
            <pc:docMk/>
            <pc:sldMk cId="3014181863" sldId="336"/>
            <ac:spMk id="28" creationId="{8A44F0B6-979C-4A2F-ACBB-55028D321317}"/>
          </ac:spMkLst>
        </pc:spChg>
        <pc:spChg chg="mod">
          <ac:chgData name="小池 龍之" userId="f53a0154-d3a6-4995-a654-bafaeb40b6fd" providerId="ADAL" clId="{A8D6DDF8-D4CA-410F-83B4-C919442331CE}" dt="2022-04-18T07:11:19.720" v="449" actId="164"/>
          <ac:spMkLst>
            <pc:docMk/>
            <pc:sldMk cId="3014181863" sldId="336"/>
            <ac:spMk id="29" creationId="{9E1382FE-35BE-4DBE-B10B-D54A6BD2663B}"/>
          </ac:spMkLst>
        </pc:spChg>
        <pc:spChg chg="mod">
          <ac:chgData name="小池 龍之" userId="f53a0154-d3a6-4995-a654-bafaeb40b6fd" providerId="ADAL" clId="{A8D6DDF8-D4CA-410F-83B4-C919442331CE}" dt="2022-04-18T07:11:19.720" v="449" actId="164"/>
          <ac:spMkLst>
            <pc:docMk/>
            <pc:sldMk cId="3014181863" sldId="336"/>
            <ac:spMk id="30" creationId="{009B2F1C-B342-4D89-AF2B-A1FC8A0A78D0}"/>
          </ac:spMkLst>
        </pc:spChg>
        <pc:spChg chg="mod">
          <ac:chgData name="小池 龍之" userId="f53a0154-d3a6-4995-a654-bafaeb40b6fd" providerId="ADAL" clId="{A8D6DDF8-D4CA-410F-83B4-C919442331CE}" dt="2022-04-18T07:11:19.720" v="449" actId="164"/>
          <ac:spMkLst>
            <pc:docMk/>
            <pc:sldMk cId="3014181863" sldId="336"/>
            <ac:spMk id="31" creationId="{1D48516B-0857-45C2-8DED-5F7B940836E0}"/>
          </ac:spMkLst>
        </pc:spChg>
        <pc:spChg chg="mod">
          <ac:chgData name="小池 龍之" userId="f53a0154-d3a6-4995-a654-bafaeb40b6fd" providerId="ADAL" clId="{A8D6DDF8-D4CA-410F-83B4-C919442331CE}" dt="2022-04-18T07:11:19.720" v="449" actId="164"/>
          <ac:spMkLst>
            <pc:docMk/>
            <pc:sldMk cId="3014181863" sldId="336"/>
            <ac:spMk id="32" creationId="{B5EEA507-80B9-4F66-968B-6BCBDA1B5E8F}"/>
          </ac:spMkLst>
        </pc:spChg>
        <pc:spChg chg="mod">
          <ac:chgData name="小池 龍之" userId="f53a0154-d3a6-4995-a654-bafaeb40b6fd" providerId="ADAL" clId="{A8D6DDF8-D4CA-410F-83B4-C919442331CE}" dt="2022-04-18T07:11:19.720" v="449" actId="164"/>
          <ac:spMkLst>
            <pc:docMk/>
            <pc:sldMk cId="3014181863" sldId="336"/>
            <ac:spMk id="33" creationId="{A8D324C8-B58B-4E2B-B39A-D3536CADE29E}"/>
          </ac:spMkLst>
        </pc:spChg>
        <pc:spChg chg="mod">
          <ac:chgData name="小池 龍之" userId="f53a0154-d3a6-4995-a654-bafaeb40b6fd" providerId="ADAL" clId="{A8D6DDF8-D4CA-410F-83B4-C919442331CE}" dt="2022-04-18T07:11:19.720" v="449" actId="164"/>
          <ac:spMkLst>
            <pc:docMk/>
            <pc:sldMk cId="3014181863" sldId="336"/>
            <ac:spMk id="34" creationId="{76257DDF-6114-401E-A0F2-3F5E1C8F6D61}"/>
          </ac:spMkLst>
        </pc:spChg>
        <pc:spChg chg="mod">
          <ac:chgData name="小池 龍之" userId="f53a0154-d3a6-4995-a654-bafaeb40b6fd" providerId="ADAL" clId="{A8D6DDF8-D4CA-410F-83B4-C919442331CE}" dt="2022-04-18T07:11:19.720" v="449" actId="164"/>
          <ac:spMkLst>
            <pc:docMk/>
            <pc:sldMk cId="3014181863" sldId="336"/>
            <ac:spMk id="35" creationId="{BF0DDCFC-4170-447B-A9A6-70686BB046A2}"/>
          </ac:spMkLst>
        </pc:spChg>
        <pc:spChg chg="mod">
          <ac:chgData name="小池 龍之" userId="f53a0154-d3a6-4995-a654-bafaeb40b6fd" providerId="ADAL" clId="{A8D6DDF8-D4CA-410F-83B4-C919442331CE}" dt="2022-04-18T07:11:19.720" v="449" actId="164"/>
          <ac:spMkLst>
            <pc:docMk/>
            <pc:sldMk cId="3014181863" sldId="336"/>
            <ac:spMk id="36" creationId="{E9CCF02C-6260-4163-8D78-D293EBEE632F}"/>
          </ac:spMkLst>
        </pc:spChg>
        <pc:spChg chg="mod">
          <ac:chgData name="小池 龍之" userId="f53a0154-d3a6-4995-a654-bafaeb40b6fd" providerId="ADAL" clId="{A8D6DDF8-D4CA-410F-83B4-C919442331CE}" dt="2022-04-18T07:19:21.095" v="792" actId="1036"/>
          <ac:spMkLst>
            <pc:docMk/>
            <pc:sldMk cId="3014181863" sldId="336"/>
            <ac:spMk id="40" creationId="{2EEFF58D-8E43-40EF-B4B7-EDBDB9ABEDE9}"/>
          </ac:spMkLst>
        </pc:spChg>
        <pc:spChg chg="mod">
          <ac:chgData name="小池 龍之" userId="f53a0154-d3a6-4995-a654-bafaeb40b6fd" providerId="ADAL" clId="{A8D6DDF8-D4CA-410F-83B4-C919442331CE}" dt="2022-04-18T07:12:37.712" v="559" actId="12789"/>
          <ac:spMkLst>
            <pc:docMk/>
            <pc:sldMk cId="3014181863" sldId="336"/>
            <ac:spMk id="41" creationId="{0B06547C-AF7A-4F46-B99C-8A11270CC0DF}"/>
          </ac:spMkLst>
        </pc:spChg>
        <pc:spChg chg="mod">
          <ac:chgData name="小池 龍之" userId="f53a0154-d3a6-4995-a654-bafaeb40b6fd" providerId="ADAL" clId="{A8D6DDF8-D4CA-410F-83B4-C919442331CE}" dt="2022-04-18T07:19:15.929" v="788" actId="1035"/>
          <ac:spMkLst>
            <pc:docMk/>
            <pc:sldMk cId="3014181863" sldId="336"/>
            <ac:spMk id="42" creationId="{7CDE7150-2A32-491F-9763-FEE1517D78B3}"/>
          </ac:spMkLst>
        </pc:spChg>
        <pc:spChg chg="mod topLvl">
          <ac:chgData name="小池 龍之" userId="f53a0154-d3a6-4995-a654-bafaeb40b6fd" providerId="ADAL" clId="{A8D6DDF8-D4CA-410F-83B4-C919442331CE}" dt="2022-04-18T07:13:58.083" v="633" actId="1076"/>
          <ac:spMkLst>
            <pc:docMk/>
            <pc:sldMk cId="3014181863" sldId="336"/>
            <ac:spMk id="45" creationId="{D53F050A-C5F0-4813-855F-AFE6E2D68D88}"/>
          </ac:spMkLst>
        </pc:spChg>
        <pc:spChg chg="del mod topLvl">
          <ac:chgData name="小池 龍之" userId="f53a0154-d3a6-4995-a654-bafaeb40b6fd" providerId="ADAL" clId="{A8D6DDF8-D4CA-410F-83B4-C919442331CE}" dt="2022-04-18T07:14:17.545" v="640" actId="478"/>
          <ac:spMkLst>
            <pc:docMk/>
            <pc:sldMk cId="3014181863" sldId="336"/>
            <ac:spMk id="46" creationId="{A2629315-1B8D-4F15-A2B2-CFFBEB4E9275}"/>
          </ac:spMkLst>
        </pc:spChg>
        <pc:spChg chg="del mod topLvl">
          <ac:chgData name="小池 龍之" userId="f53a0154-d3a6-4995-a654-bafaeb40b6fd" providerId="ADAL" clId="{A8D6DDF8-D4CA-410F-83B4-C919442331CE}" dt="2022-04-18T07:14:15.896" v="639" actId="478"/>
          <ac:spMkLst>
            <pc:docMk/>
            <pc:sldMk cId="3014181863" sldId="336"/>
            <ac:spMk id="47" creationId="{3D83FC81-5282-4807-A6F6-FF69B1055485}"/>
          </ac:spMkLst>
        </pc:spChg>
        <pc:spChg chg="mod">
          <ac:chgData name="小池 龍之" userId="f53a0154-d3a6-4995-a654-bafaeb40b6fd" providerId="ADAL" clId="{A8D6DDF8-D4CA-410F-83B4-C919442331CE}" dt="2022-04-18T07:14:34.140" v="642" actId="571"/>
          <ac:spMkLst>
            <pc:docMk/>
            <pc:sldMk cId="3014181863" sldId="336"/>
            <ac:spMk id="51" creationId="{7DB202F5-7C8A-4A99-B29B-C0186BEA3F50}"/>
          </ac:spMkLst>
        </pc:spChg>
        <pc:spChg chg="mod">
          <ac:chgData name="小池 龍之" userId="f53a0154-d3a6-4995-a654-bafaeb40b6fd" providerId="ADAL" clId="{A8D6DDF8-D4CA-410F-83B4-C919442331CE}" dt="2022-04-18T07:14:34.140" v="642" actId="571"/>
          <ac:spMkLst>
            <pc:docMk/>
            <pc:sldMk cId="3014181863" sldId="336"/>
            <ac:spMk id="52" creationId="{CF848087-5184-43F2-B7B7-5820737E9D18}"/>
          </ac:spMkLst>
        </pc:spChg>
        <pc:grpChg chg="mod">
          <ac:chgData name="小池 龍之" userId="f53a0154-d3a6-4995-a654-bafaeb40b6fd" providerId="ADAL" clId="{A8D6DDF8-D4CA-410F-83B4-C919442331CE}" dt="2022-04-18T07:14:44.291" v="649" actId="1036"/>
          <ac:grpSpMkLst>
            <pc:docMk/>
            <pc:sldMk cId="3014181863" sldId="336"/>
            <ac:grpSpMk id="3" creationId="{BD8E7DAA-B680-4348-9994-FD16B962FB47}"/>
          </ac:grpSpMkLst>
        </pc:grpChg>
        <pc:grpChg chg="mod">
          <ac:chgData name="小池 龍之" userId="f53a0154-d3a6-4995-a654-bafaeb40b6fd" providerId="ADAL" clId="{A8D6DDF8-D4CA-410F-83B4-C919442331CE}" dt="2022-04-18T07:13:06.108" v="564" actId="1076"/>
          <ac:grpSpMkLst>
            <pc:docMk/>
            <pc:sldMk cId="3014181863" sldId="336"/>
            <ac:grpSpMk id="5" creationId="{2988332F-3064-4115-AE21-34A62E995197}"/>
          </ac:grpSpMkLst>
        </pc:grpChg>
        <pc:grpChg chg="add mod">
          <ac:chgData name="小池 龍之" userId="f53a0154-d3a6-4995-a654-bafaeb40b6fd" providerId="ADAL" clId="{A8D6DDF8-D4CA-410F-83B4-C919442331CE}" dt="2022-04-18T07:13:11.370" v="591" actId="1037"/>
          <ac:grpSpMkLst>
            <pc:docMk/>
            <pc:sldMk cId="3014181863" sldId="336"/>
            <ac:grpSpMk id="6" creationId="{A15C9E1D-0E98-4EC9-BE97-B70F82331B95}"/>
          </ac:grpSpMkLst>
        </pc:grpChg>
        <pc:grpChg chg="add mod">
          <ac:chgData name="小池 龍之" userId="f53a0154-d3a6-4995-a654-bafaeb40b6fd" providerId="ADAL" clId="{A8D6DDF8-D4CA-410F-83B4-C919442331CE}" dt="2022-04-18T07:13:11.370" v="591" actId="1037"/>
          <ac:grpSpMkLst>
            <pc:docMk/>
            <pc:sldMk cId="3014181863" sldId="336"/>
            <ac:grpSpMk id="7" creationId="{D16D7E00-4446-4BDC-AACE-75B9A952F8E1}"/>
          </ac:grpSpMkLst>
        </pc:grpChg>
        <pc:grpChg chg="add del mod">
          <ac:chgData name="小池 龍之" userId="f53a0154-d3a6-4995-a654-bafaeb40b6fd" providerId="ADAL" clId="{A8D6DDF8-D4CA-410F-83B4-C919442331CE}" dt="2022-04-18T07:13:50.134" v="631" actId="165"/>
          <ac:grpSpMkLst>
            <pc:docMk/>
            <pc:sldMk cId="3014181863" sldId="336"/>
            <ac:grpSpMk id="37" creationId="{30C60B04-D12A-45E0-90B7-DBEB7A8F2483}"/>
          </ac:grpSpMkLst>
        </pc:grpChg>
        <pc:grpChg chg="add del mod">
          <ac:chgData name="小池 龍之" userId="f53a0154-d3a6-4995-a654-bafaeb40b6fd" providerId="ADAL" clId="{A8D6DDF8-D4CA-410F-83B4-C919442331CE}" dt="2022-04-18T07:13:55.013" v="632" actId="165"/>
          <ac:grpSpMkLst>
            <pc:docMk/>
            <pc:sldMk cId="3014181863" sldId="336"/>
            <ac:grpSpMk id="44" creationId="{46F17071-CDDF-41D2-ACA1-F9C1D7A59021}"/>
          </ac:grpSpMkLst>
        </pc:grpChg>
        <pc:grpChg chg="add mod">
          <ac:chgData name="小池 龍之" userId="f53a0154-d3a6-4995-a654-bafaeb40b6fd" providerId="ADAL" clId="{A8D6DDF8-D4CA-410F-83B4-C919442331CE}" dt="2022-04-18T07:14:06.435" v="635" actId="1076"/>
          <ac:grpSpMkLst>
            <pc:docMk/>
            <pc:sldMk cId="3014181863" sldId="336"/>
            <ac:grpSpMk id="49" creationId="{FADEAB4D-64A6-4DFA-9810-3BF2DEB604B7}"/>
          </ac:grpSpMkLst>
        </pc:grpChg>
        <pc:grpChg chg="add mod">
          <ac:chgData name="小池 龍之" userId="f53a0154-d3a6-4995-a654-bafaeb40b6fd" providerId="ADAL" clId="{A8D6DDF8-D4CA-410F-83B4-C919442331CE}" dt="2022-04-18T07:14:34.140" v="642" actId="571"/>
          <ac:grpSpMkLst>
            <pc:docMk/>
            <pc:sldMk cId="3014181863" sldId="336"/>
            <ac:grpSpMk id="50" creationId="{0AEA95FB-A390-4EAC-9B69-39A0232BC10A}"/>
          </ac:grpSpMkLst>
        </pc:grpChg>
        <pc:picChg chg="mod modCrop">
          <ac:chgData name="小池 龍之" userId="f53a0154-d3a6-4995-a654-bafaeb40b6fd" providerId="ADAL" clId="{A8D6DDF8-D4CA-410F-83B4-C919442331CE}" dt="2022-04-18T07:11:35.303" v="514" actId="164"/>
          <ac:picMkLst>
            <pc:docMk/>
            <pc:sldMk cId="3014181863" sldId="336"/>
            <ac:picMk id="4" creationId="{C4573AC9-0AB0-4671-8CFA-FC3CA2ACDC1E}"/>
          </ac:picMkLst>
        </pc:picChg>
        <pc:picChg chg="mod topLvl">
          <ac:chgData name="小池 龍之" userId="f53a0154-d3a6-4995-a654-bafaeb40b6fd" providerId="ADAL" clId="{A8D6DDF8-D4CA-410F-83B4-C919442331CE}" dt="2022-04-18T07:14:26.532" v="641" actId="1076"/>
          <ac:picMkLst>
            <pc:docMk/>
            <pc:sldMk cId="3014181863" sldId="336"/>
            <ac:picMk id="39" creationId="{ECC734B0-61F0-4C1B-A668-ACC8FF1CE2FE}"/>
          </ac:picMkLst>
        </pc:picChg>
        <pc:picChg chg="add mod modCrop">
          <ac:chgData name="小池 龍之" userId="f53a0154-d3a6-4995-a654-bafaeb40b6fd" providerId="ADAL" clId="{A8D6DDF8-D4CA-410F-83B4-C919442331CE}" dt="2022-04-18T07:11:19.720" v="449" actId="164"/>
          <ac:picMkLst>
            <pc:docMk/>
            <pc:sldMk cId="3014181863" sldId="336"/>
            <ac:picMk id="43" creationId="{89789B4F-20E3-4585-A755-D689342A5EB7}"/>
          </ac:picMkLst>
        </pc:picChg>
        <pc:picChg chg="del mod topLvl">
          <ac:chgData name="小池 龍之" userId="f53a0154-d3a6-4995-a654-bafaeb40b6fd" providerId="ADAL" clId="{A8D6DDF8-D4CA-410F-83B4-C919442331CE}" dt="2022-04-18T07:14:12.990" v="637" actId="478"/>
          <ac:picMkLst>
            <pc:docMk/>
            <pc:sldMk cId="3014181863" sldId="336"/>
            <ac:picMk id="48" creationId="{BDA1F5FC-6795-4EAB-86A8-34E0056787E4}"/>
          </ac:picMkLst>
        </pc:picChg>
        <pc:picChg chg="mod">
          <ac:chgData name="小池 龍之" userId="f53a0154-d3a6-4995-a654-bafaeb40b6fd" providerId="ADAL" clId="{A8D6DDF8-D4CA-410F-83B4-C919442331CE}" dt="2022-04-18T07:14:34.140" v="642" actId="571"/>
          <ac:picMkLst>
            <pc:docMk/>
            <pc:sldMk cId="3014181863" sldId="336"/>
            <ac:picMk id="53" creationId="{1F121A6E-5878-4D6E-801C-D9A6EDD0D096}"/>
          </ac:picMkLst>
        </pc:picChg>
      </pc:sldChg>
    </pc:docChg>
  </pc:docChgLst>
  <pc:docChgLst>
    <pc:chgData name="谷波 正芳" userId="791ea4d7222db5a7" providerId="LiveId" clId="{3281734E-E2B3-401A-AAD3-7BFB138B84AF}"/>
    <pc:docChg chg="modSld">
      <pc:chgData name="谷波 正芳" userId="791ea4d7222db5a7" providerId="LiveId" clId="{3281734E-E2B3-401A-AAD3-7BFB138B84AF}" dt="2022-04-21T09:29:02.547" v="16" actId="20577"/>
      <pc:docMkLst>
        <pc:docMk/>
      </pc:docMkLst>
      <pc:sldChg chg="modSp mod">
        <pc:chgData name="谷波 正芳" userId="791ea4d7222db5a7" providerId="LiveId" clId="{3281734E-E2B3-401A-AAD3-7BFB138B84AF}" dt="2022-04-21T09:29:02.547" v="16" actId="20577"/>
        <pc:sldMkLst>
          <pc:docMk/>
          <pc:sldMk cId="4040568567" sldId="326"/>
        </pc:sldMkLst>
        <pc:spChg chg="mod">
          <ac:chgData name="谷波 正芳" userId="791ea4d7222db5a7" providerId="LiveId" clId="{3281734E-E2B3-401A-AAD3-7BFB138B84AF}" dt="2022-04-21T09:29:02.547" v="16" actId="20577"/>
          <ac:spMkLst>
            <pc:docMk/>
            <pc:sldMk cId="4040568567" sldId="326"/>
            <ac:spMk id="7" creationId="{639E524D-B5C4-405B-8225-52250B2504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2022/4/21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2022/4/21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453600" y="1408651"/>
            <a:ext cx="7624483" cy="10823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300" b="1" dirty="0">
                <a:solidFill>
                  <a:srgbClr val="002060"/>
                </a:solidFill>
                <a:latin typeface="Meiryo UI" panose="020B0604030504040204" pitchFamily="50" charset="-128"/>
                <a:ea typeface="Meiryo UI" panose="020B0604030504040204" pitchFamily="50" charset="-128"/>
              </a:rPr>
              <a:t>過体重または肥満を有する</a:t>
            </a:r>
            <a:br>
              <a:rPr lang="ja-JP" altLang="en-US" sz="3300" b="1" dirty="0">
                <a:solidFill>
                  <a:srgbClr val="002060"/>
                </a:solidFill>
                <a:latin typeface="Meiryo UI" panose="020B0604030504040204" pitchFamily="50" charset="-128"/>
                <a:ea typeface="Meiryo UI" panose="020B0604030504040204" pitchFamily="50" charset="-128"/>
              </a:rPr>
            </a:br>
            <a:r>
              <a:rPr lang="ja-JP" altLang="en-US" sz="3300" b="1" dirty="0">
                <a:solidFill>
                  <a:srgbClr val="002060"/>
                </a:solidFill>
                <a:latin typeface="Meiryo UI" panose="020B0604030504040204" pitchFamily="50" charset="-128"/>
                <a:ea typeface="Meiryo UI" panose="020B0604030504040204" pitchFamily="50" charset="-128"/>
              </a:rPr>
              <a:t>英国人高齢者における認知症リスクの高さ</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453600" y="2919600"/>
            <a:ext cx="8238931" cy="50934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eiryo UI" panose="020B0604030504040204" pitchFamily="50" charset="-128"/>
                <a:ea typeface="Meiryo UI" panose="020B0604030504040204" pitchFamily="50" charset="-128"/>
              </a:rPr>
              <a:t>Higher risk of dementia in English older individuals who are overweight or obese</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453600" y="5368495"/>
            <a:ext cx="5712480" cy="338554"/>
          </a:xfrm>
          <a:prstGeom prst="rect">
            <a:avLst/>
          </a:prstGeom>
          <a:noFill/>
        </p:spPr>
        <p:txBody>
          <a:bodyPr wrap="square" anchor="b">
            <a:spAutoFit/>
          </a:bodyPr>
          <a:lstStyle/>
          <a:p>
            <a:r>
              <a:rPr lang="en-US" altLang="ja-JP" sz="1600" dirty="0">
                <a:latin typeface="Meiryo UI" panose="020B0604030504040204" pitchFamily="50" charset="-128"/>
                <a:ea typeface="Meiryo UI" panose="020B0604030504040204" pitchFamily="50" charset="-128"/>
              </a:rPr>
              <a:t>Ma Y, et al. Int J Epidemiol 49(4): 1353-1365, 2020</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06229"/>
            <a:ext cx="2142565" cy="246221"/>
          </a:xfrm>
          <a:prstGeom prst="rect">
            <a:avLst/>
          </a:prstGeom>
          <a:noFill/>
        </p:spPr>
        <p:txBody>
          <a:bodyPr wrap="square">
            <a:spAutoFit/>
          </a:bodyPr>
          <a:lstStyle/>
          <a:p>
            <a:pPr algn="r"/>
            <a:r>
              <a:rPr lang="en-US" altLang="ja-JP" sz="1000">
                <a:effectLst/>
                <a:latin typeface="Meiryo UI" panose="020B0604030504040204" pitchFamily="50" charset="-128"/>
                <a:cs typeface="ＭＳ Ｐゴシック" panose="020B0600070205080204" pitchFamily="50" charset="-128"/>
              </a:rPr>
              <a:t>MAT-JP-2202174-</a:t>
            </a:r>
            <a:r>
              <a:rPr lang="en-US" altLang="ja-JP" sz="1000">
                <a:latin typeface="Meiryo UI" panose="020B0604030504040204" pitchFamily="50" charset="-128"/>
                <a:cs typeface="ＭＳ Ｐゴシック" panose="020B0600070205080204" pitchFamily="50" charset="-128"/>
              </a:rPr>
              <a:t>1.0</a:t>
            </a:r>
            <a:r>
              <a:rPr lang="en-US" altLang="ja-JP" sz="1000">
                <a:effectLst/>
                <a:latin typeface="Meiryo UI" panose="020B0604030504040204" pitchFamily="50" charset="-128"/>
                <a:cs typeface="ＭＳ Ｐゴシック" panose="020B0600070205080204" pitchFamily="50" charset="-128"/>
              </a:rPr>
              <a:t>-</a:t>
            </a:r>
            <a:r>
              <a:rPr lang="en-US" altLang="ja-JP" sz="1000">
                <a:latin typeface="Meiryo UI" panose="020B0604030504040204" pitchFamily="50" charset="-128"/>
                <a:cs typeface="ＭＳ Ｐゴシック" panose="020B0600070205080204" pitchFamily="50" charset="-128"/>
              </a:rPr>
              <a:t>0</a:t>
            </a:r>
            <a:r>
              <a:rPr lang="en-US" altLang="ja-JP" sz="1000" dirty="0">
                <a:latin typeface="Meiryo UI" panose="020B0604030504040204" pitchFamily="50" charset="-128"/>
                <a:cs typeface="ＭＳ Ｐゴシック" panose="020B0600070205080204" pitchFamily="50" charset="-128"/>
              </a:rPr>
              <a:t>4</a:t>
            </a:r>
            <a:r>
              <a:rPr lang="en-US" altLang="ja-JP" sz="1000">
                <a:effectLst/>
                <a:latin typeface="Meiryo UI" panose="020B0604030504040204" pitchFamily="50" charset="-128"/>
                <a:cs typeface="ＭＳ Ｐゴシック" panose="020B0600070205080204" pitchFamily="50" charset="-128"/>
              </a:rPr>
              <a:t>/2022</a:t>
            </a:r>
            <a:endParaRPr lang="ja-JP" altLang="en-US" sz="1000" dirty="0"/>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7160F6CC-A616-4136-9ABF-DCE973BEE914}"/>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1317600"/>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2245207"/>
            <a:ext cx="1152000" cy="490087"/>
            <a:chOff x="286872" y="2822072"/>
            <a:chExt cx="1152000"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19" name="テキスト ボックス 18">
            <a:extLst>
              <a:ext uri="{FF2B5EF4-FFF2-40B4-BE49-F238E27FC236}">
                <a16:creationId xmlns:a16="http://schemas.microsoft.com/office/drawing/2014/main" id="{1FB5A4A4-5C03-4F80-A156-B82FEEAA0158}"/>
              </a:ext>
            </a:extLst>
          </p:cNvPr>
          <p:cNvSpPr txBox="1"/>
          <p:nvPr/>
        </p:nvSpPr>
        <p:spPr>
          <a:xfrm>
            <a:off x="1678023" y="1263600"/>
            <a:ext cx="7200000"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英国における</a:t>
            </a:r>
            <a:r>
              <a:rPr lang="en-US" altLang="ja-JP" b="0" i="0" u="none" strike="noStrike" baseline="0" dirty="0">
                <a:latin typeface="Meiryo UI" panose="020B0604030504040204" pitchFamily="50" charset="-128"/>
                <a:ea typeface="Meiryo UI" panose="020B0604030504040204" pitchFamily="50" charset="-128"/>
              </a:rPr>
              <a:t>50</a:t>
            </a:r>
            <a:r>
              <a:rPr lang="ja-JP" altLang="en-US" b="0" i="0" u="none" strike="noStrike" baseline="0" dirty="0">
                <a:latin typeface="Meiryo UI" panose="020B0604030504040204" pitchFamily="50" charset="-128"/>
                <a:ea typeface="Meiryo UI" panose="020B0604030504040204" pitchFamily="50" charset="-128"/>
              </a:rPr>
              <a:t>歳以上の成人を対象とした最長</a:t>
            </a:r>
            <a:r>
              <a:rPr lang="en-US" altLang="ja-JP" b="0" i="0" u="none" strike="noStrike" baseline="0" dirty="0">
                <a:latin typeface="Meiryo UI" panose="020B0604030504040204" pitchFamily="50" charset="-128"/>
                <a:ea typeface="Meiryo UI" panose="020B0604030504040204" pitchFamily="50" charset="-128"/>
              </a:rPr>
              <a:t>15</a:t>
            </a:r>
            <a:r>
              <a:rPr lang="ja-JP" altLang="en-US" b="0" i="0" u="none" strike="noStrike" baseline="0" dirty="0">
                <a:latin typeface="Meiryo UI" panose="020B0604030504040204" pitchFamily="50" charset="-128"/>
                <a:ea typeface="Meiryo UI" panose="020B0604030504040204" pitchFamily="50" charset="-128"/>
              </a:rPr>
              <a:t>年間の追跡調査を行い、肥満と認知症リスクとの関係について検討する。</a:t>
            </a:r>
            <a:endParaRPr lang="ja-JP" altLang="en-US"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FB52E466-89DD-4EAA-947E-455314D160CC}"/>
              </a:ext>
            </a:extLst>
          </p:cNvPr>
          <p:cNvSpPr txBox="1"/>
          <p:nvPr/>
        </p:nvSpPr>
        <p:spPr>
          <a:xfrm>
            <a:off x="1678022" y="2142566"/>
            <a:ext cx="7200000" cy="2031325"/>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英国の縦断研究</a:t>
            </a:r>
            <a:r>
              <a:rPr lang="en-US" altLang="ja-JP" b="0" i="0" u="none" strike="noStrike" baseline="0" dirty="0">
                <a:latin typeface="Meiryo UI" panose="020B0604030504040204" pitchFamily="50" charset="-128"/>
                <a:ea typeface="Meiryo UI" panose="020B0604030504040204" pitchFamily="50" charset="-128"/>
              </a:rPr>
              <a:t>English Longitudinal Study of Ageing</a:t>
            </a:r>
            <a:r>
              <a:rPr lang="en-US" altLang="ja-JP"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ELSA</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における</a:t>
            </a:r>
            <a:r>
              <a:rPr lang="en-US" altLang="ja-JP" b="0" i="0" u="none" strike="noStrike" baseline="0" dirty="0">
                <a:latin typeface="Meiryo UI" panose="020B0604030504040204" pitchFamily="50" charset="-128"/>
                <a:ea typeface="Meiryo UI" panose="020B0604030504040204" pitchFamily="50" charset="-128"/>
              </a:rPr>
              <a:t>wave 1</a:t>
            </a:r>
            <a:r>
              <a:rPr lang="en-US" altLang="ja-JP"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2002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03</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、もしくは新規登録者として</a:t>
            </a:r>
            <a:r>
              <a:rPr lang="en-US" altLang="ja-JP" b="0" i="0" u="none" strike="noStrike" baseline="0" dirty="0">
                <a:latin typeface="Meiryo UI" panose="020B0604030504040204" pitchFamily="50" charset="-128"/>
                <a:ea typeface="Meiryo UI" panose="020B0604030504040204" pitchFamily="50" charset="-128"/>
              </a:rPr>
              <a:t>wave 2(2004</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05</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または</a:t>
            </a:r>
            <a:r>
              <a:rPr lang="en-US" altLang="ja-JP" b="0" i="0" u="none" strike="noStrike" baseline="0" dirty="0">
                <a:latin typeface="Meiryo UI" panose="020B0604030504040204" pitchFamily="50" charset="-128"/>
                <a:ea typeface="Meiryo UI" panose="020B0604030504040204" pitchFamily="50" charset="-128"/>
              </a:rPr>
              <a:t>wave 4(2008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09</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で研究に参加した</a:t>
            </a:r>
            <a:r>
              <a:rPr lang="en-US" altLang="ja-JP" b="0" i="0" u="none" strike="noStrike" baseline="0" dirty="0">
                <a:latin typeface="Meiryo UI" panose="020B0604030504040204" pitchFamily="50" charset="-128"/>
                <a:ea typeface="Meiryo UI" panose="020B0604030504040204" pitchFamily="50" charset="-128"/>
              </a:rPr>
              <a:t>50</a:t>
            </a:r>
            <a:r>
              <a:rPr lang="ja-JP" altLang="en-US" b="0" i="0" u="none" strike="noStrike" baseline="0" dirty="0">
                <a:latin typeface="Meiryo UI" panose="020B0604030504040204" pitchFamily="50" charset="-128"/>
                <a:ea typeface="Meiryo UI" panose="020B0604030504040204" pitchFamily="50" charset="-128"/>
              </a:rPr>
              <a:t>歳以上の男女のうち、</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年間隔で実施される看護師との面接を</a:t>
            </a:r>
            <a:r>
              <a:rPr lang="en-US" altLang="ja-JP" b="0" i="0" u="none" strike="noStrike" baseline="0" dirty="0">
                <a:latin typeface="Meiryo UI" panose="020B0604030504040204" pitchFamily="50" charset="-128"/>
                <a:ea typeface="Meiryo UI" panose="020B0604030504040204" pitchFamily="50" charset="-128"/>
              </a:rPr>
              <a:t>2008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09</a:t>
            </a:r>
            <a:r>
              <a:rPr lang="ja-JP" altLang="en-US" b="0" i="0" u="none" strike="noStrike" baseline="0" dirty="0">
                <a:latin typeface="Meiryo UI" panose="020B0604030504040204" pitchFamily="50" charset="-128"/>
                <a:ea typeface="Meiryo UI" panose="020B0604030504040204" pitchFamily="50" charset="-128"/>
              </a:rPr>
              <a:t>年に受けた</a:t>
            </a:r>
            <a:r>
              <a:rPr lang="en-US" altLang="ja-JP" b="0" i="0" u="none" strike="noStrike" baseline="0" dirty="0">
                <a:latin typeface="Meiryo UI" panose="020B0604030504040204" pitchFamily="50" charset="-128"/>
                <a:ea typeface="Meiryo UI" panose="020B0604030504040204" pitchFamily="50" charset="-128"/>
              </a:rPr>
              <a:t>8,643</a:t>
            </a:r>
            <a:r>
              <a:rPr lang="ja-JP" altLang="en-US" b="0" i="0" u="none" strike="noStrike" baseline="0" dirty="0">
                <a:latin typeface="Meiryo UI" panose="020B0604030504040204" pitchFamily="50" charset="-128"/>
                <a:ea typeface="Meiryo UI" panose="020B0604030504040204" pitchFamily="50" charset="-128"/>
              </a:rPr>
              <a:t>人から、ベースライン時に認知症がなく、解析対象となった全ての変数について欠測データのない者を対象とした</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解析：</a:t>
            </a:r>
            <a:r>
              <a:rPr lang="en-US" altLang="ja-JP" b="0" i="0" u="none" strike="noStrike" baseline="0" dirty="0">
                <a:latin typeface="Meiryo UI" panose="020B0604030504040204" pitchFamily="50" charset="-128"/>
                <a:ea typeface="Meiryo UI" panose="020B0604030504040204" pitchFamily="50" charset="-128"/>
              </a:rPr>
              <a:t>6,582</a:t>
            </a:r>
            <a:r>
              <a:rPr lang="ja-JP" altLang="en-US" b="0" i="0" u="none" strike="noStrike" baseline="0" dirty="0">
                <a:latin typeface="Meiryo UI" panose="020B0604030504040204" pitchFamily="50" charset="-128"/>
                <a:ea typeface="Meiryo UI" panose="020B0604030504040204" pitchFamily="50" charset="-128"/>
              </a:rPr>
              <a:t>人、ウエスト周囲径解析：</a:t>
            </a:r>
            <a:r>
              <a:rPr lang="en-US" altLang="ja-JP" b="0" i="0" u="none" strike="noStrike" baseline="0" dirty="0">
                <a:latin typeface="Meiryo UI" panose="020B0604030504040204" pitchFamily="50" charset="-128"/>
                <a:ea typeface="Meiryo UI" panose="020B0604030504040204" pitchFamily="50" charset="-128"/>
              </a:rPr>
              <a:t>5,538</a:t>
            </a:r>
            <a:r>
              <a:rPr lang="ja-JP" altLang="en-US" b="0" i="0" u="none" strike="noStrike" baseline="0" dirty="0">
                <a:latin typeface="Meiryo UI" panose="020B0604030504040204" pitchFamily="50" charset="-128"/>
                <a:ea typeface="Meiryo UI" panose="020B0604030504040204" pitchFamily="50" charset="-128"/>
              </a:rPr>
              <a:t>人</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a:t>
            </a:r>
            <a:endParaRPr lang="ja-JP" altLang="en-US" dirty="0">
              <a:latin typeface="Meiryo UI" panose="020B0604030504040204" pitchFamily="50" charset="-128"/>
              <a:ea typeface="Meiryo UI" panose="020B0604030504040204" pitchFamily="50" charset="-128"/>
            </a:endParaRPr>
          </a:p>
        </p:txBody>
      </p:sp>
      <p:grpSp>
        <p:nvGrpSpPr>
          <p:cNvPr id="21" name="グループ化 20">
            <a:extLst>
              <a:ext uri="{FF2B5EF4-FFF2-40B4-BE49-F238E27FC236}">
                <a16:creationId xmlns:a16="http://schemas.microsoft.com/office/drawing/2014/main" id="{D6AE1CC9-F560-4825-8662-1EABA9217DBD}"/>
              </a:ext>
            </a:extLst>
          </p:cNvPr>
          <p:cNvGrpSpPr/>
          <p:nvPr/>
        </p:nvGrpSpPr>
        <p:grpSpPr>
          <a:xfrm>
            <a:off x="306587" y="4354182"/>
            <a:ext cx="1152000" cy="490087"/>
            <a:chOff x="286872" y="2822073"/>
            <a:chExt cx="1152000" cy="490087"/>
          </a:xfrm>
        </p:grpSpPr>
        <p:sp>
          <p:nvSpPr>
            <p:cNvPr id="22" name="四角形: 角を丸くする 21">
              <a:extLst>
                <a:ext uri="{FF2B5EF4-FFF2-40B4-BE49-F238E27FC236}">
                  <a16:creationId xmlns:a16="http://schemas.microsoft.com/office/drawing/2014/main" id="{37FE3E32-15CE-4528-A67C-F7E060BA7E02}"/>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98287913-ED5D-4A2B-B06F-F52590F5C23C}"/>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24" name="テキスト ボックス 23">
            <a:extLst>
              <a:ext uri="{FF2B5EF4-FFF2-40B4-BE49-F238E27FC236}">
                <a16:creationId xmlns:a16="http://schemas.microsoft.com/office/drawing/2014/main" id="{6E79DA70-F21A-4D7C-8052-76B087EBA304}"/>
              </a:ext>
            </a:extLst>
          </p:cNvPr>
          <p:cNvSpPr txBox="1"/>
          <p:nvPr/>
        </p:nvSpPr>
        <p:spPr>
          <a:xfrm>
            <a:off x="1677600" y="4354182"/>
            <a:ext cx="7200000" cy="1477328"/>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肥満度は</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に基づき、低体重（</a:t>
            </a:r>
            <a:r>
              <a:rPr lang="en-US" altLang="ja-JP" b="0" i="0" u="none" strike="noStrike" baseline="0" dirty="0">
                <a:latin typeface="Meiryo UI" panose="020B0604030504040204" pitchFamily="50" charset="-128"/>
                <a:ea typeface="Meiryo UI" panose="020B0604030504040204" pitchFamily="50" charset="-128"/>
              </a:rPr>
              <a:t>BMI&lt;18.5kg/㎡</a:t>
            </a:r>
            <a:r>
              <a:rPr lang="ja-JP" altLang="en-US" b="0" i="0" u="none" strike="noStrike" baseline="0" dirty="0">
                <a:latin typeface="Meiryo UI" panose="020B0604030504040204" pitchFamily="50" charset="-128"/>
                <a:ea typeface="Meiryo UI" panose="020B0604030504040204" pitchFamily="50" charset="-128"/>
              </a:rPr>
              <a:t>）、正常体重（</a:t>
            </a:r>
            <a:r>
              <a:rPr lang="en-US" altLang="ja-JP" b="0" i="0" u="none" strike="noStrike" baseline="0" dirty="0">
                <a:latin typeface="Meiryo UI" panose="020B0604030504040204" pitchFamily="50" charset="-128"/>
                <a:ea typeface="Meiryo UI" panose="020B0604030504040204" pitchFamily="50" charset="-128"/>
              </a:rPr>
              <a:t>18.5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24.9kg/㎡</a:t>
            </a:r>
            <a:r>
              <a:rPr lang="ja-JP" altLang="en-US" b="0" i="0" u="none" strike="noStrike" baseline="0" dirty="0">
                <a:latin typeface="Meiryo UI" panose="020B0604030504040204" pitchFamily="50" charset="-128"/>
                <a:ea typeface="Meiryo UI" panose="020B0604030504040204" pitchFamily="50" charset="-128"/>
              </a:rPr>
              <a:t>）、過体重（</a:t>
            </a:r>
            <a:r>
              <a:rPr lang="en-US" altLang="ja-JP" b="0" i="0" u="none" strike="noStrike" baseline="0" dirty="0">
                <a:latin typeface="Meiryo UI" panose="020B0604030504040204" pitchFamily="50" charset="-128"/>
                <a:ea typeface="Meiryo UI" panose="020B0604030504040204" pitchFamily="50" charset="-128"/>
              </a:rPr>
              <a:t>25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29.9kg/㎡</a:t>
            </a:r>
            <a:r>
              <a:rPr lang="ja-JP" altLang="en-US" b="0" i="0" u="none" strike="noStrike" baseline="0" dirty="0">
                <a:latin typeface="Meiryo UI" panose="020B0604030504040204" pitchFamily="50" charset="-128"/>
                <a:ea typeface="Meiryo UI" panose="020B0604030504040204" pitchFamily="50" charset="-128"/>
              </a:rPr>
              <a:t>）、肥満（≥</a:t>
            </a:r>
            <a:r>
              <a:rPr lang="en-US" altLang="ja-JP" b="0" i="0" u="none" strike="noStrike" baseline="0" dirty="0">
                <a:latin typeface="Meiryo UI" panose="020B0604030504040204" pitchFamily="50" charset="-128"/>
                <a:ea typeface="Meiryo UI" panose="020B0604030504040204" pitchFamily="50" charset="-128"/>
              </a:rPr>
              <a:t>30kg/㎡</a:t>
            </a:r>
            <a:r>
              <a:rPr lang="ja-JP" altLang="en-US" b="0" i="0" u="none" strike="noStrike" baseline="0" dirty="0">
                <a:latin typeface="Meiryo UI" panose="020B0604030504040204" pitchFamily="50" charset="-128"/>
                <a:ea typeface="Meiryo UI" panose="020B0604030504040204" pitchFamily="50" charset="-128"/>
              </a:rPr>
              <a:t>）に分類した。低体重群は参加者数が限られていたため（</a:t>
            </a:r>
            <a:r>
              <a:rPr lang="en-US" altLang="ja-JP" b="0" i="0" u="none" strike="noStrike" baseline="0" dirty="0">
                <a:latin typeface="Meiryo UI" panose="020B0604030504040204" pitchFamily="50" charset="-128"/>
                <a:ea typeface="Meiryo UI" panose="020B0604030504040204" pitchFamily="50" charset="-128"/>
              </a:rPr>
              <a:t>n</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61</a:t>
            </a:r>
            <a:r>
              <a:rPr lang="ja-JP" altLang="en-US" b="0" i="0" u="none" strike="noStrike" baseline="0" dirty="0">
                <a:latin typeface="Meiryo UI" panose="020B0604030504040204" pitchFamily="50" charset="-128"/>
                <a:ea typeface="Meiryo UI" panose="020B0604030504040204" pitchFamily="50" charset="-128"/>
              </a:rPr>
              <a:t>）主解析から除外した。腹部肥満はウエスト周囲径（女性＞</a:t>
            </a:r>
            <a:r>
              <a:rPr lang="en-US" altLang="ja-JP" b="0" i="0" u="none" strike="noStrike" baseline="0" dirty="0">
                <a:latin typeface="Meiryo UI" panose="020B0604030504040204" pitchFamily="50" charset="-128"/>
                <a:ea typeface="Meiryo UI" panose="020B0604030504040204" pitchFamily="50" charset="-128"/>
              </a:rPr>
              <a:t>88cm</a:t>
            </a:r>
            <a:r>
              <a:rPr lang="ja-JP" altLang="en-US" b="0" i="0" u="none" strike="noStrike" baseline="0" dirty="0">
                <a:latin typeface="Meiryo UI" panose="020B0604030504040204" pitchFamily="50" charset="-128"/>
                <a:ea typeface="Meiryo UI" panose="020B0604030504040204" pitchFamily="50" charset="-128"/>
              </a:rPr>
              <a:t>、男性＞</a:t>
            </a:r>
            <a:r>
              <a:rPr lang="en-US" altLang="ja-JP" b="0" i="0" u="none" strike="noStrike" baseline="0" dirty="0">
                <a:latin typeface="Meiryo UI" panose="020B0604030504040204" pitchFamily="50" charset="-128"/>
                <a:ea typeface="Meiryo UI" panose="020B0604030504040204" pitchFamily="50" charset="-128"/>
              </a:rPr>
              <a:t>102cm</a:t>
            </a:r>
            <a:r>
              <a:rPr lang="ja-JP" altLang="en-US" b="0" i="0" u="none" strike="noStrike" baseline="0" dirty="0">
                <a:latin typeface="Meiryo UI" panose="020B0604030504040204" pitchFamily="50" charset="-128"/>
                <a:ea typeface="Meiryo UI" panose="020B0604030504040204" pitchFamily="50" charset="-128"/>
              </a:rPr>
              <a:t>）で分類した。</a:t>
            </a:r>
            <a:endParaRPr lang="en-US" altLang="ja-JP"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8" name="テキスト ボックス 7">
            <a:extLst>
              <a:ext uri="{FF2B5EF4-FFF2-40B4-BE49-F238E27FC236}">
                <a16:creationId xmlns:a16="http://schemas.microsoft.com/office/drawing/2014/main" id="{5D488154-B991-4547-A531-B5C2AA5409D5}"/>
              </a:ext>
            </a:extLst>
          </p:cNvPr>
          <p:cNvSpPr txBox="1"/>
          <p:nvPr/>
        </p:nvSpPr>
        <p:spPr>
          <a:xfrm>
            <a:off x="1677600" y="1264107"/>
            <a:ext cx="7200000" cy="4247317"/>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認知症は以下の</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つの情報源により特定した。</a:t>
            </a:r>
            <a:endParaRPr lang="en-US" altLang="ja-JP" b="0" i="0" u="none" strike="noStrike" baseline="0" dirty="0">
              <a:latin typeface="Meiryo UI" panose="020B0604030504040204" pitchFamily="50" charset="-128"/>
              <a:ea typeface="Meiryo UI" panose="020B0604030504040204" pitchFamily="50" charset="-128"/>
            </a:endParaRPr>
          </a:p>
          <a:p>
            <a:pPr marL="342900" indent="-342900" algn="l">
              <a:buFont typeface="+mj-lt"/>
              <a:buAutoNum type="arabicPeriod"/>
            </a:pPr>
            <a:r>
              <a:rPr lang="en-US" altLang="ja-JP" b="0" i="0" u="none" strike="noStrike" baseline="0" dirty="0">
                <a:latin typeface="Meiryo UI" panose="020B0604030504040204" pitchFamily="50" charset="-128"/>
                <a:ea typeface="Meiryo UI" panose="020B0604030504040204" pitchFamily="50" charset="-128"/>
              </a:rPr>
              <a:t>wave 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2010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17</a:t>
            </a:r>
            <a:r>
              <a:rPr lang="ja-JP" altLang="en-US" b="0" i="0" u="none" strike="noStrike" baseline="0" dirty="0">
                <a:latin typeface="Meiryo UI" panose="020B0604030504040204" pitchFamily="50" charset="-128"/>
                <a:ea typeface="Meiryo UI" panose="020B0604030504040204" pitchFamily="50" charset="-128"/>
              </a:rPr>
              <a:t>年）における医師による認知症またはアルツハイマー病の診断 </a:t>
            </a:r>
            <a:endParaRPr lang="en-US" altLang="ja-JP" b="0" i="0" u="none" strike="noStrike" baseline="0" dirty="0">
              <a:latin typeface="Meiryo UI" panose="020B0604030504040204" pitchFamily="50" charset="-128"/>
              <a:ea typeface="Meiryo UI" panose="020B0604030504040204" pitchFamily="50" charset="-128"/>
            </a:endParaRPr>
          </a:p>
          <a:p>
            <a:pPr marL="342900" indent="-342900" algn="l">
              <a:buFont typeface="+mj-lt"/>
              <a:buAutoNum type="arabicPeriod"/>
            </a:pPr>
            <a:r>
              <a:rPr lang="ja-JP" altLang="en-US" b="0" i="0" u="none" strike="noStrike" baseline="0" dirty="0">
                <a:latin typeface="Meiryo UI" panose="020B0604030504040204" pitchFamily="50" charset="-128"/>
                <a:ea typeface="Meiryo UI" panose="020B0604030504040204" pitchFamily="50" charset="-128"/>
              </a:rPr>
              <a:t>家族または長期介護者による過去</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年間の認知機能評価：</a:t>
            </a:r>
            <a:r>
              <a:rPr lang="en-US" altLang="ja-JP" b="0" i="0" u="none" strike="noStrike" baseline="0" dirty="0">
                <a:latin typeface="Meiryo UI" panose="020B0604030504040204" pitchFamily="50" charset="-128"/>
                <a:ea typeface="Meiryo UI" panose="020B0604030504040204" pitchFamily="50" charset="-128"/>
              </a:rPr>
              <a:t>16</a:t>
            </a:r>
            <a:r>
              <a:rPr lang="ja-JP" altLang="en-US" b="0" i="0" u="none" strike="noStrike" baseline="0" dirty="0">
                <a:latin typeface="Meiryo UI" panose="020B0604030504040204" pitchFamily="50" charset="-128"/>
                <a:ea typeface="Meiryo UI" panose="020B0604030504040204" pitchFamily="50" charset="-128"/>
              </a:rPr>
              <a:t>項目からなる</a:t>
            </a:r>
            <a:r>
              <a:rPr lang="en-US" altLang="ja-JP" b="0" i="0" u="none" strike="noStrike" baseline="0" dirty="0">
                <a:latin typeface="Meiryo UI" panose="020B0604030504040204" pitchFamily="50" charset="-128"/>
                <a:ea typeface="Meiryo UI" panose="020B0604030504040204" pitchFamily="50" charset="-128"/>
              </a:rPr>
              <a:t>Informant Questionnaire on Cognitive Decline in the Elderly</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IQCODE</a:t>
            </a:r>
            <a:r>
              <a:rPr lang="ja-JP" altLang="en-US" b="0" i="0" u="none" strike="noStrike" baseline="0" dirty="0">
                <a:latin typeface="Meiryo UI" panose="020B0604030504040204" pitchFamily="50" charset="-128"/>
                <a:ea typeface="Meiryo UI" panose="020B0604030504040204" pitchFamily="50" charset="-128"/>
              </a:rPr>
              <a:t>）短縮版の総合スコア≧</a:t>
            </a:r>
            <a:r>
              <a:rPr lang="en-US" altLang="ja-JP" b="0" i="0" u="none" strike="noStrike" baseline="0" dirty="0">
                <a:latin typeface="Meiryo UI" panose="020B0604030504040204" pitchFamily="50" charset="-128"/>
                <a:ea typeface="Meiryo UI" panose="020B0604030504040204" pitchFamily="50" charset="-128"/>
              </a:rPr>
              <a:t>3.38</a:t>
            </a:r>
            <a:r>
              <a:rPr lang="ja-JP" altLang="en-US" b="0" i="0" u="none" strike="noStrike" baseline="0" dirty="0">
                <a:latin typeface="Meiryo UI" panose="020B0604030504040204" pitchFamily="50" charset="-128"/>
                <a:ea typeface="Meiryo UI" panose="020B0604030504040204" pitchFamily="50" charset="-128"/>
              </a:rPr>
              <a:t>点 </a:t>
            </a:r>
            <a:endParaRPr lang="en-US" altLang="ja-JP" b="0" i="0" u="none" strike="noStrike" baseline="0" dirty="0">
              <a:latin typeface="Meiryo UI" panose="020B0604030504040204" pitchFamily="50" charset="-128"/>
              <a:ea typeface="Meiryo UI" panose="020B0604030504040204" pitchFamily="50" charset="-128"/>
            </a:endParaRPr>
          </a:p>
          <a:p>
            <a:pPr marL="342900" indent="-342900" algn="l">
              <a:buFont typeface="+mj-lt"/>
              <a:buAutoNum type="arabicPeriod"/>
            </a:pPr>
            <a:r>
              <a:rPr lang="en-US" altLang="ja-JP" b="0" i="0" u="none" strike="noStrike" baseline="0" dirty="0">
                <a:latin typeface="Meiryo UI" panose="020B0604030504040204" pitchFamily="50" charset="-128"/>
                <a:ea typeface="Meiryo UI" panose="020B0604030504040204" pitchFamily="50" charset="-128"/>
              </a:rPr>
              <a:t>Hospital Episode Statistics</a:t>
            </a:r>
            <a:r>
              <a:rPr lang="ja-JP" altLang="en-US" b="0" i="0" u="none" strike="noStrike" baseline="0" dirty="0">
                <a:latin typeface="Meiryo UI" panose="020B0604030504040204" pitchFamily="50" charset="-128"/>
                <a:ea typeface="Meiryo UI" panose="020B0604030504040204" pitchFamily="50" charset="-128"/>
              </a:rPr>
              <a:t>の記録（入院の主な原因が認知症でない場合を含む）</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生存期間はベースライン面接実施日から、認知症診断日</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死亡日</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脱落前の最終面接日</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本解析時に入手可能であった直近の面接日のうち最も早い日付までの期間とした。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比例ハザードモデルを用いて、ベースライン時における</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またはウエスト周囲径と</a:t>
            </a:r>
            <a:r>
              <a:rPr lang="en-US" altLang="ja-JP" b="0" i="0" u="none" strike="noStrike" baseline="0" dirty="0">
                <a:latin typeface="Meiryo UI" panose="020B0604030504040204" pitchFamily="50" charset="-128"/>
                <a:ea typeface="Meiryo UI" panose="020B0604030504040204" pitchFamily="50" charset="-128"/>
              </a:rPr>
              <a:t>wave 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2010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11</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wave 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2010</a:t>
            </a:r>
            <a:r>
              <a:rPr lang="ja-JP" altLang="en-US" b="0" i="0" u="none" strike="noStrike" baseline="0" dirty="0">
                <a:latin typeface="Meiryo UI" panose="020B0604030504040204" pitchFamily="50" charset="-128"/>
                <a:ea typeface="Meiryo UI" panose="020B0604030504040204" pitchFamily="50" charset="-128"/>
              </a:rPr>
              <a:t>～</a:t>
            </a:r>
          </a:p>
          <a:p>
            <a:pPr algn="l"/>
            <a:r>
              <a:rPr lang="en-US" altLang="ja-JP" b="0" i="0" u="none" strike="noStrike" baseline="0" dirty="0">
                <a:latin typeface="Meiryo UI" panose="020B0604030504040204" pitchFamily="50" charset="-128"/>
                <a:ea typeface="Meiryo UI" panose="020B0604030504040204" pitchFamily="50" charset="-128"/>
              </a:rPr>
              <a:t>11</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/2016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17</a:t>
            </a:r>
            <a:r>
              <a:rPr lang="ja-JP" altLang="en-US" b="0" i="0" u="none" strike="noStrike" baseline="0" dirty="0">
                <a:latin typeface="Meiryo UI" panose="020B0604030504040204" pitchFamily="50" charset="-128"/>
                <a:ea typeface="Meiryo UI" panose="020B0604030504040204" pitchFamily="50" charset="-128"/>
              </a:rPr>
              <a:t>年）における認知症の発症との関連について検討した。解析では段階的にベースライン時における以下の変数を調整した。</a:t>
            </a:r>
            <a:endParaRPr lang="ja-JP" altLang="en-US"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3805A069-3F16-450D-82D9-5ECC4B0CC3E7}"/>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grpSp>
        <p:nvGrpSpPr>
          <p:cNvPr id="12" name="グループ化 11">
            <a:extLst>
              <a:ext uri="{FF2B5EF4-FFF2-40B4-BE49-F238E27FC236}">
                <a16:creationId xmlns:a16="http://schemas.microsoft.com/office/drawing/2014/main" id="{3E1EC205-FFFD-40FA-9C85-7766F27125DF}"/>
              </a:ext>
            </a:extLst>
          </p:cNvPr>
          <p:cNvGrpSpPr/>
          <p:nvPr/>
        </p:nvGrpSpPr>
        <p:grpSpPr>
          <a:xfrm>
            <a:off x="371239" y="1318727"/>
            <a:ext cx="1152000" cy="819739"/>
            <a:chOff x="286872" y="2822073"/>
            <a:chExt cx="1152000" cy="490087"/>
          </a:xfrm>
        </p:grpSpPr>
        <p:sp>
          <p:nvSpPr>
            <p:cNvPr id="13" name="四角形: 角を丸くする 12">
              <a:extLst>
                <a:ext uri="{FF2B5EF4-FFF2-40B4-BE49-F238E27FC236}">
                  <a16:creationId xmlns:a16="http://schemas.microsoft.com/office/drawing/2014/main" id="{6726D60C-FE47-4A61-A3DC-8D0E41F04164}"/>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74B14D4D-45B4-4174-BFCF-4A99631DCEB7}"/>
                </a:ext>
              </a:extLst>
            </p:cNvPr>
            <p:cNvSpPr txBox="1"/>
            <p:nvPr/>
          </p:nvSpPr>
          <p:spPr>
            <a:xfrm>
              <a:off x="391495" y="2852336"/>
              <a:ext cx="942392" cy="372355"/>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p>
          </p:txBody>
        </p:sp>
      </p:grpSp>
      <p:sp>
        <p:nvSpPr>
          <p:cNvPr id="15" name="テキスト ボックス 14">
            <a:extLst>
              <a:ext uri="{FF2B5EF4-FFF2-40B4-BE49-F238E27FC236}">
                <a16:creationId xmlns:a16="http://schemas.microsoft.com/office/drawing/2014/main" id="{FFC7D175-0FA5-4DEB-B1D2-5AB19258891D}"/>
              </a:ext>
            </a:extLst>
          </p:cNvPr>
          <p:cNvSpPr txBox="1"/>
          <p:nvPr/>
        </p:nvSpPr>
        <p:spPr>
          <a:xfrm>
            <a:off x="1677600" y="5510002"/>
            <a:ext cx="6462699" cy="954107"/>
          </a:xfrm>
          <a:prstGeom prst="rect">
            <a:avLst/>
          </a:prstGeom>
          <a:noFill/>
        </p:spPr>
        <p:txBody>
          <a:bodyPr wrap="square">
            <a:spAutoFit/>
          </a:bodyPr>
          <a:lstStyle/>
          <a:p>
            <a:pPr algn="l"/>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1</a:t>
            </a:r>
            <a:r>
              <a:rPr lang="ja-JP" altLang="en-US" sz="1400" b="0" i="0" u="none" strike="noStrike" baseline="0" dirty="0">
                <a:latin typeface="Meiryo UI" panose="020B0604030504040204" pitchFamily="50" charset="-128"/>
                <a:ea typeface="Meiryo UI" panose="020B0604030504040204" pitchFamily="50" charset="-128"/>
              </a:rPr>
              <a:t>：年齢、性別、</a:t>
            </a:r>
            <a:r>
              <a:rPr lang="en-US" altLang="ja-JP" sz="1400" b="0" i="0" u="none" strike="noStrike" baseline="0" dirty="0">
                <a:latin typeface="Meiryo UI" panose="020B0604030504040204" pitchFamily="50" charset="-128"/>
                <a:ea typeface="Meiryo UI" panose="020B0604030504040204" pitchFamily="50" charset="-128"/>
              </a:rPr>
              <a:t>APOE-ε4</a:t>
            </a:r>
            <a:r>
              <a:rPr lang="ja-JP" altLang="en-US" sz="1400" b="0" i="0" u="none" strike="noStrike" baseline="0" dirty="0">
                <a:latin typeface="Meiryo UI" panose="020B0604030504040204" pitchFamily="50" charset="-128"/>
                <a:ea typeface="Meiryo UI" panose="020B0604030504040204" pitchFamily="50" charset="-128"/>
              </a:rPr>
              <a:t>アリル（あり</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なし）</a:t>
            </a:r>
          </a:p>
          <a:p>
            <a:pPr algn="l"/>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2</a:t>
            </a:r>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1</a:t>
            </a:r>
            <a:r>
              <a:rPr lang="ja-JP" altLang="en-US" sz="1400" b="0" i="0" u="none" strike="noStrike" baseline="0" dirty="0">
                <a:latin typeface="Meiryo UI" panose="020B0604030504040204" pitchFamily="50" charset="-128"/>
                <a:ea typeface="Meiryo UI" panose="020B0604030504040204" pitchFamily="50" charset="-128"/>
              </a:rPr>
              <a:t>＋学歴（資格なし</a:t>
            </a:r>
            <a:r>
              <a:rPr lang="en-US" altLang="ja-JP" sz="1400" b="0" i="0" u="none" strike="noStrike" baseline="0" dirty="0">
                <a:latin typeface="Meiryo UI" panose="020B0604030504040204" pitchFamily="50" charset="-128"/>
                <a:ea typeface="Meiryo UI" panose="020B0604030504040204" pitchFamily="50" charset="-128"/>
              </a:rPr>
              <a:t>/A</a:t>
            </a:r>
            <a:r>
              <a:rPr lang="ja-JP" altLang="en-US" sz="1400" b="0" i="0" u="none" strike="noStrike" baseline="0" dirty="0">
                <a:latin typeface="Meiryo UI" panose="020B0604030504040204" pitchFamily="50" charset="-128"/>
                <a:ea typeface="Meiryo UI" panose="020B0604030504040204" pitchFamily="50" charset="-128"/>
              </a:rPr>
              <a:t>レベル</a:t>
            </a:r>
            <a:r>
              <a:rPr lang="ja-JP" altLang="en-US" sz="1400" b="0" i="0" u="none" strike="noStrike" baseline="30000" dirty="0">
                <a:latin typeface="Meiryo UI" panose="020B0604030504040204" pitchFamily="50" charset="-128"/>
                <a:ea typeface="Meiryo UI" panose="020B0604030504040204" pitchFamily="50" charset="-128"/>
              </a:rPr>
              <a:t>＊</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学士以上）、婚姻状況（既婚</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未婚）</a:t>
            </a:r>
          </a:p>
          <a:p>
            <a:pPr algn="l"/>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3</a:t>
            </a:r>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2</a:t>
            </a:r>
            <a:r>
              <a:rPr lang="ja-JP" altLang="en-US" sz="1400" b="0" i="0" u="none" strike="noStrike" baseline="0" dirty="0">
                <a:latin typeface="Meiryo UI" panose="020B0604030504040204" pitchFamily="50" charset="-128"/>
                <a:ea typeface="Meiryo UI" panose="020B0604030504040204" pitchFamily="50" charset="-128"/>
              </a:rPr>
              <a:t>＋現在喫煙（あり</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なし）、身体活動（あり</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なし）</a:t>
            </a:r>
          </a:p>
          <a:p>
            <a:pPr algn="l"/>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4</a:t>
            </a:r>
            <a:r>
              <a:rPr lang="ja-JP" altLang="en-US" sz="1400" b="0" i="0" u="none" strike="noStrike" baseline="0" dirty="0">
                <a:latin typeface="Meiryo UI" panose="020B0604030504040204" pitchFamily="50" charset="-128"/>
                <a:ea typeface="Meiryo UI" panose="020B0604030504040204" pitchFamily="50" charset="-128"/>
              </a:rPr>
              <a:t>：モデル</a:t>
            </a:r>
            <a:r>
              <a:rPr lang="en-US" altLang="ja-JP" sz="1400" b="0" i="0" u="none" strike="noStrike" baseline="0" dirty="0">
                <a:latin typeface="Meiryo UI" panose="020B0604030504040204" pitchFamily="50" charset="-128"/>
                <a:ea typeface="Meiryo UI" panose="020B0604030504040204" pitchFamily="50" charset="-128"/>
              </a:rPr>
              <a:t>3</a:t>
            </a:r>
            <a:r>
              <a:rPr lang="ja-JP" altLang="en-US" sz="1400" b="0" i="0" u="none" strike="noStrike" baseline="0" dirty="0">
                <a:latin typeface="Meiryo UI" panose="020B0604030504040204" pitchFamily="50" charset="-128"/>
                <a:ea typeface="Meiryo UI" panose="020B0604030504040204" pitchFamily="50" charset="-128"/>
              </a:rPr>
              <a:t>＋糖尿病（あり</a:t>
            </a:r>
            <a:r>
              <a:rPr lang="en-US" altLang="ja-JP" sz="1400" b="0" i="0" u="none" strike="noStrike" baseline="0" dirty="0">
                <a:latin typeface="Meiryo UI" panose="020B0604030504040204" pitchFamily="50" charset="-128"/>
                <a:ea typeface="Meiryo UI" panose="020B0604030504040204" pitchFamily="50" charset="-128"/>
              </a:rPr>
              <a:t>/</a:t>
            </a:r>
            <a:r>
              <a:rPr lang="ja-JP" altLang="en-US" sz="1400" b="0" i="0" u="none" strike="noStrike" baseline="0" dirty="0">
                <a:latin typeface="Meiryo UI" panose="020B0604030504040204" pitchFamily="50" charset="-128"/>
                <a:ea typeface="Meiryo UI" panose="020B0604030504040204" pitchFamily="50" charset="-128"/>
              </a:rPr>
              <a:t>なし）、高血圧（＞</a:t>
            </a:r>
            <a:r>
              <a:rPr lang="en-US" altLang="ja-JP" sz="1400" b="0" i="0" u="none" strike="noStrike" baseline="0" dirty="0">
                <a:latin typeface="Meiryo UI" panose="020B0604030504040204" pitchFamily="50" charset="-128"/>
                <a:ea typeface="Meiryo UI" panose="020B0604030504040204" pitchFamily="50" charset="-128"/>
              </a:rPr>
              <a:t>140/90mmHg</a:t>
            </a:r>
            <a:r>
              <a:rPr lang="ja-JP" altLang="en-US" sz="1400" b="0" i="0" u="none" strike="noStrike" baseline="0" dirty="0">
                <a:latin typeface="Meiryo UI" panose="020B0604030504040204" pitchFamily="50" charset="-128"/>
                <a:ea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5051FFD2-8F69-4F3F-A3DF-326C27C6AAB9}"/>
              </a:ext>
            </a:extLst>
          </p:cNvPr>
          <p:cNvSpPr txBox="1"/>
          <p:nvPr/>
        </p:nvSpPr>
        <p:spPr>
          <a:xfrm>
            <a:off x="7104200" y="6417917"/>
            <a:ext cx="2021328" cy="261610"/>
          </a:xfrm>
          <a:prstGeom prst="rect">
            <a:avLst/>
          </a:prstGeom>
          <a:noFill/>
        </p:spPr>
        <p:txBody>
          <a:bodyPr wrap="square">
            <a:spAutoFit/>
          </a:bodyPr>
          <a:lstStyle/>
          <a:p>
            <a:pPr algn="r"/>
            <a:r>
              <a:rPr lang="ja-JP" altLang="en-US" sz="1100" b="0" i="0" u="none" strike="noStrike" baseline="30000" dirty="0">
                <a:latin typeface="Meiryo UI" panose="020B0604030504040204" pitchFamily="50" charset="-128"/>
                <a:ea typeface="Meiryo UI" panose="020B0604030504040204" pitchFamily="50" charset="-128"/>
              </a:rPr>
              <a:t>＊</a:t>
            </a:r>
            <a:r>
              <a:rPr lang="ja-JP" altLang="en-US" sz="1100" b="0" i="0" u="none" strike="noStrike" baseline="0" dirty="0">
                <a:latin typeface="Meiryo UI" panose="020B0604030504040204" pitchFamily="50" charset="-128"/>
                <a:ea typeface="Meiryo UI" panose="020B0604030504040204" pitchFamily="50" charset="-128"/>
              </a:rPr>
              <a:t>一般教養課程修了に相当</a:t>
            </a:r>
            <a:endParaRPr lang="ja-JP" altLang="en-US"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8199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187072" y="10800"/>
            <a:ext cx="8769856" cy="954107"/>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追跡期間、認知症発症数および</a:t>
            </a:r>
            <a:endParaRPr lang="en-US" altLang="ja-JP" sz="2800" b="1" i="0" u="none" strike="noStrike" baseline="0" dirty="0">
              <a:latin typeface="Meiryo UI" panose="020B0604030504040204" pitchFamily="50" charset="-128"/>
              <a:ea typeface="Meiryo UI" panose="020B0604030504040204" pitchFamily="50" charset="-128"/>
            </a:endParaRPr>
          </a:p>
          <a:p>
            <a:r>
              <a:rPr lang="ja-JP" altLang="en-US" sz="2800" b="1" i="0" u="none" strike="noStrike" baseline="0" dirty="0">
                <a:latin typeface="Meiryo UI" panose="020B0604030504040204" pitchFamily="50" charset="-128"/>
                <a:ea typeface="Meiryo UI" panose="020B0604030504040204" pitchFamily="50" charset="-128"/>
              </a:rPr>
              <a:t>ベースライン時の背景因子（</a:t>
            </a:r>
            <a:r>
              <a:rPr lang="en-US" altLang="ja-JP" sz="2800" b="1" i="0" u="none" strike="noStrike" baseline="0" dirty="0">
                <a:latin typeface="Meiryo UI" panose="020B0604030504040204" pitchFamily="50" charset="-128"/>
                <a:ea typeface="Meiryo UI" panose="020B0604030504040204" pitchFamily="50" charset="-128"/>
              </a:rPr>
              <a:t>BMI</a:t>
            </a:r>
            <a:r>
              <a:rPr lang="ja-JP" altLang="en-US" sz="2800" b="1" i="0" u="none" strike="noStrike" baseline="0" dirty="0">
                <a:latin typeface="Meiryo UI" panose="020B0604030504040204" pitchFamily="50" charset="-128"/>
                <a:ea typeface="Meiryo UI" panose="020B0604030504040204" pitchFamily="50" charset="-128"/>
              </a:rPr>
              <a:t>解析）</a:t>
            </a:r>
            <a:endParaRPr lang="ja-JP" altLang="en-US" sz="2800" b="1" dirty="0">
              <a:latin typeface="Meiryo UI" panose="020B0604030504040204" pitchFamily="50" charset="-128"/>
              <a:ea typeface="Meiryo UI" panose="020B0604030504040204" pitchFamily="50" charset="-128"/>
            </a:endParaRPr>
          </a:p>
        </p:txBody>
      </p:sp>
      <p:graphicFrame>
        <p:nvGraphicFramePr>
          <p:cNvPr id="13" name="表 12">
            <a:extLst>
              <a:ext uri="{FF2B5EF4-FFF2-40B4-BE49-F238E27FC236}">
                <a16:creationId xmlns:a16="http://schemas.microsoft.com/office/drawing/2014/main" id="{267464CE-D695-4EB9-9596-8334459BBC74}"/>
              </a:ext>
            </a:extLst>
          </p:cNvPr>
          <p:cNvGraphicFramePr>
            <a:graphicFrameLocks noGrp="1"/>
          </p:cNvGraphicFramePr>
          <p:nvPr>
            <p:extLst>
              <p:ext uri="{D42A27DB-BD31-4B8C-83A1-F6EECF244321}">
                <p14:modId xmlns:p14="http://schemas.microsoft.com/office/powerpoint/2010/main" val="1824823636"/>
              </p:ext>
            </p:extLst>
          </p:nvPr>
        </p:nvGraphicFramePr>
        <p:xfrm>
          <a:off x="255340" y="2126189"/>
          <a:ext cx="8633320" cy="4183200"/>
        </p:xfrm>
        <a:graphic>
          <a:graphicData uri="http://schemas.openxmlformats.org/drawingml/2006/table">
            <a:tbl>
              <a:tblPr>
                <a:tableStyleId>{5C22544A-7EE6-4342-B048-85BDC9FD1C3A}</a:tableStyleId>
              </a:tblPr>
              <a:tblGrid>
                <a:gridCol w="2736000">
                  <a:extLst>
                    <a:ext uri="{9D8B030D-6E8A-4147-A177-3AD203B41FA5}">
                      <a16:colId xmlns:a16="http://schemas.microsoft.com/office/drawing/2014/main" val="3219542969"/>
                    </a:ext>
                  </a:extLst>
                </a:gridCol>
                <a:gridCol w="2412000">
                  <a:extLst>
                    <a:ext uri="{9D8B030D-6E8A-4147-A177-3AD203B41FA5}">
                      <a16:colId xmlns:a16="http://schemas.microsoft.com/office/drawing/2014/main" val="712439452"/>
                    </a:ext>
                  </a:extLst>
                </a:gridCol>
                <a:gridCol w="2412000">
                  <a:extLst>
                    <a:ext uri="{9D8B030D-6E8A-4147-A177-3AD203B41FA5}">
                      <a16:colId xmlns:a16="http://schemas.microsoft.com/office/drawing/2014/main" val="2882158992"/>
                    </a:ext>
                  </a:extLst>
                </a:gridCol>
                <a:gridCol w="1073320">
                  <a:extLst>
                    <a:ext uri="{9D8B030D-6E8A-4147-A177-3AD203B41FA5}">
                      <a16:colId xmlns:a16="http://schemas.microsoft.com/office/drawing/2014/main" val="1838630378"/>
                    </a:ext>
                  </a:extLst>
                </a:gridCol>
              </a:tblGrid>
              <a:tr h="324000">
                <a:tc>
                  <a:txBody>
                    <a:bodyPr/>
                    <a:lstStyle/>
                    <a:p>
                      <a:pPr algn="l" fontAlgn="ctr"/>
                      <a:r>
                        <a:rPr lang="ja-JP" altLang="en-US" sz="1200" u="none" strike="noStrike" dirty="0">
                          <a:solidFill>
                            <a:schemeClr val="bg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E6E6"/>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認知症発症群</a:t>
                      </a:r>
                      <a:r>
                        <a:rPr lang="en-US" sz="1200" b="1" u="none" strike="noStrike" dirty="0">
                          <a:solidFill>
                            <a:schemeClr val="bg1"/>
                          </a:solidFill>
                          <a:effectLst/>
                          <a:latin typeface="Meiryo UI" panose="020B0604030504040204" pitchFamily="50" charset="-128"/>
                          <a:ea typeface="Meiryo UI" panose="020B0604030504040204" pitchFamily="50" charset="-128"/>
                        </a:rPr>
                        <a:t>(n=453)</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7960"/>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認知症非発症群</a:t>
                      </a:r>
                      <a:r>
                        <a:rPr lang="en-US" sz="1200" b="1" u="none" strike="noStrike" dirty="0">
                          <a:solidFill>
                            <a:schemeClr val="bg1"/>
                          </a:solidFill>
                          <a:effectLst/>
                          <a:latin typeface="Meiryo UI" panose="020B0604030504040204" pitchFamily="50" charset="-128"/>
                          <a:ea typeface="Meiryo UI" panose="020B0604030504040204" pitchFamily="50" charset="-128"/>
                        </a:rPr>
                        <a:t>(n=6,129)</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EA2B3"/>
                    </a:solidFill>
                  </a:tcPr>
                </a:tc>
                <a:tc>
                  <a:txBody>
                    <a:bodyPr/>
                    <a:lstStyle/>
                    <a:p>
                      <a:pPr algn="ctr" fontAlgn="ctr"/>
                      <a:r>
                        <a:rPr lang="en-US" sz="12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値</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F9E93"/>
                    </a:solidFill>
                  </a:tcPr>
                </a:tc>
                <a:extLst>
                  <a:ext uri="{0D108BD9-81ED-4DB2-BD59-A6C34878D82A}">
                    <a16:rowId xmlns:a16="http://schemas.microsoft.com/office/drawing/2014/main" val="2766661604"/>
                  </a:ext>
                </a:extLst>
              </a:tr>
              <a:tr h="241200">
                <a:tc gridSpan="3">
                  <a:txBody>
                    <a:bodyPr/>
                    <a:lstStyle/>
                    <a:p>
                      <a:pPr marL="36000" algn="l" fontAlgn="ctr"/>
                      <a:r>
                        <a:rPr lang="en-US" sz="1200" u="none" strike="noStrike" dirty="0">
                          <a:solidFill>
                            <a:schemeClr val="tx1"/>
                          </a:solidFill>
                          <a:effectLst/>
                          <a:latin typeface="Meiryo UI" panose="020B0604030504040204" pitchFamily="50" charset="-128"/>
                          <a:ea typeface="Meiryo UI" panose="020B0604030504040204" pitchFamily="50" charset="-128"/>
                        </a:rPr>
                        <a:t>BMI</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カテゴリー</a:t>
                      </a:r>
                      <a:r>
                        <a:rPr lang="en-US" sz="1200" u="none" strike="noStrike" dirty="0">
                          <a:solidFill>
                            <a:schemeClr val="tx1"/>
                          </a:solidFill>
                          <a:effectLst/>
                          <a:latin typeface="Meiryo UI" panose="020B0604030504040204" pitchFamily="50" charset="-128"/>
                          <a:ea typeface="Meiryo UI" panose="020B0604030504040204" pitchFamily="50" charset="-128"/>
                        </a:rPr>
                        <a:t>(kg/</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n(%)</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pPr marL="36000" algn="l" fontAlgn="ctr"/>
                      <a:endParaRPr 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rowSpan="4">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0.657</a:t>
                      </a:r>
                      <a:r>
                        <a:rPr lang="en-US" sz="1200" u="none" strike="noStrike" baseline="30000" dirty="0">
                          <a:solidFill>
                            <a:schemeClr val="tx1"/>
                          </a:solidFill>
                          <a:effectLst/>
                          <a:latin typeface="Meiryo UI" panose="020B0604030504040204" pitchFamily="50" charset="-128"/>
                          <a:ea typeface="Meiryo UI" panose="020B0604030504040204" pitchFamily="50" charset="-128"/>
                        </a:rPr>
                        <a:t>a</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1558119"/>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正常体重</a:t>
                      </a:r>
                      <a:r>
                        <a:rPr lang="en-US" sz="1200" u="none" strike="noStrike" dirty="0">
                          <a:solidFill>
                            <a:schemeClr val="tx1"/>
                          </a:solidFill>
                          <a:effectLst/>
                          <a:latin typeface="Meiryo UI" panose="020B0604030504040204" pitchFamily="50" charset="-128"/>
                          <a:ea typeface="Meiryo UI" panose="020B0604030504040204" pitchFamily="50" charset="-128"/>
                        </a:rPr>
                        <a:t>(18.5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24.9</a:t>
                      </a:r>
                      <a:r>
                        <a:rPr lang="en-US" altLang="ja-JP" sz="1200" u="none" strike="noStrike" dirty="0">
                          <a:solidFill>
                            <a:schemeClr val="tx1"/>
                          </a:solidFill>
                          <a:effectLst/>
                          <a:latin typeface="Meiryo UI" panose="020B0604030504040204" pitchFamily="50" charset="-128"/>
                          <a:ea typeface="Meiryo UI" panose="020B0604030504040204" pitchFamily="50" charset="-128"/>
                        </a:rPr>
                        <a:t>kg/</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116 (25.6)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1,691 (27.6)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09103422"/>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過体重</a:t>
                      </a:r>
                      <a:r>
                        <a:rPr lang="en-US" sz="1200" u="none" strike="noStrike" dirty="0">
                          <a:solidFill>
                            <a:schemeClr val="tx1"/>
                          </a:solidFill>
                          <a:effectLst/>
                          <a:latin typeface="Meiryo UI" panose="020B0604030504040204" pitchFamily="50" charset="-128"/>
                          <a:ea typeface="Meiryo UI" panose="020B0604030504040204" pitchFamily="50" charset="-128"/>
                        </a:rPr>
                        <a:t> (25.0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29.9</a:t>
                      </a:r>
                      <a:r>
                        <a:rPr lang="en-US" altLang="ja-JP" sz="1200" u="none" strike="noStrike" dirty="0">
                          <a:solidFill>
                            <a:schemeClr val="tx1"/>
                          </a:solidFill>
                          <a:effectLst/>
                          <a:latin typeface="Meiryo UI" panose="020B0604030504040204" pitchFamily="50" charset="-128"/>
                          <a:ea typeface="Meiryo UI" panose="020B0604030504040204" pitchFamily="50" charset="-128"/>
                        </a:rPr>
                        <a:t>kg/</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203 (44.8)</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2,683 (43.8)</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7858410"/>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肥満</a:t>
                      </a:r>
                      <a:r>
                        <a:rPr lang="en-US" sz="1200" u="none" strike="noStrike" dirty="0">
                          <a:solidFill>
                            <a:schemeClr val="tx1"/>
                          </a:solidFill>
                          <a:effectLst/>
                          <a:latin typeface="Meiryo UI" panose="020B0604030504040204" pitchFamily="50" charset="-128"/>
                          <a:ea typeface="Meiryo UI" panose="020B0604030504040204" pitchFamily="50" charset="-128"/>
                        </a:rPr>
                        <a:t>(≥30.0</a:t>
                      </a:r>
                      <a:r>
                        <a:rPr lang="en-US" altLang="ja-JP" sz="1200" u="none" strike="noStrike" dirty="0">
                          <a:solidFill>
                            <a:schemeClr val="tx1"/>
                          </a:solidFill>
                          <a:effectLst/>
                          <a:latin typeface="Meiryo UI" panose="020B0604030504040204" pitchFamily="50" charset="-128"/>
                          <a:ea typeface="Meiryo UI" panose="020B0604030504040204" pitchFamily="50" charset="-128"/>
                        </a:rPr>
                        <a:t>kg/</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134 (29.6)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1,755 (28.6)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3755613"/>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年齢</a:t>
                      </a:r>
                      <a:r>
                        <a:rPr lang="en-US"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歳</a:t>
                      </a:r>
                      <a:r>
                        <a:rPr lang="en-US"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、平均値</a:t>
                      </a:r>
                      <a:r>
                        <a:rPr lang="en-US" sz="1200" u="none" strike="noStrike" dirty="0">
                          <a:solidFill>
                            <a:schemeClr val="tx1"/>
                          </a:solidFill>
                          <a:effectLst/>
                          <a:latin typeface="Meiryo UI" panose="020B0604030504040204" pitchFamily="50" charset="-128"/>
                          <a:ea typeface="Meiryo UI" panose="020B0604030504040204" pitchFamily="50" charset="-128"/>
                        </a:rPr>
                        <a:t>(SD)</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71.8 (7.8)</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61.9 (8.7)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sz="1200" u="none" strike="noStrike" baseline="30000" dirty="0">
                          <a:solidFill>
                            <a:schemeClr val="tx1"/>
                          </a:solidFill>
                          <a:effectLst/>
                          <a:latin typeface="Meiryo UI" panose="020B0604030504040204" pitchFamily="50" charset="-128"/>
                          <a:ea typeface="Meiryo UI" panose="020B0604030504040204" pitchFamily="50" charset="-128"/>
                        </a:rPr>
                        <a:t>b</a:t>
                      </a:r>
                      <a:endParaRPr lang="en-US" sz="1200" b="0" i="0" u="none" strike="noStrike" baseline="30000"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049508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男性、</a:t>
                      </a:r>
                      <a:r>
                        <a:rPr lang="en-US" sz="1200" u="none" strike="noStrike" dirty="0">
                          <a:solidFill>
                            <a:schemeClr val="tx1"/>
                          </a:solidFill>
                          <a:effectLst/>
                          <a:latin typeface="Meiryo UI" panose="020B0604030504040204" pitchFamily="50" charset="-128"/>
                          <a:ea typeface="Meiryo UI" panose="020B0604030504040204" pitchFamily="50" charset="-128"/>
                        </a:rPr>
                        <a:t> n(%)</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204 (45.0)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2,826 (46.1)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0.693</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6053398"/>
                  </a:ext>
                </a:extLst>
              </a:tr>
              <a:tr h="241200">
                <a:tc>
                  <a:txBody>
                    <a:bodyPr/>
                    <a:lstStyle/>
                    <a:p>
                      <a:pPr marL="36000" algn="l" fontAlgn="ctr"/>
                      <a:r>
                        <a:rPr lang="en-US" sz="1200" u="none" strike="noStrike" dirty="0">
                          <a:solidFill>
                            <a:schemeClr val="tx1"/>
                          </a:solidFill>
                          <a:effectLst/>
                          <a:latin typeface="Meiryo UI" panose="020B0604030504040204" pitchFamily="50" charset="-128"/>
                          <a:ea typeface="Meiryo UI" panose="020B0604030504040204" pitchFamily="50" charset="-128"/>
                        </a:rPr>
                        <a:t>APOE-</a:t>
                      </a:r>
                      <a:r>
                        <a:rPr lang="el-GR" sz="1200" u="none" strike="noStrike" dirty="0">
                          <a:solidFill>
                            <a:schemeClr val="tx1"/>
                          </a:solidFill>
                          <a:effectLst/>
                          <a:latin typeface="Meiryo UI" panose="020B0604030504040204" pitchFamily="50" charset="-128"/>
                          <a:ea typeface="Meiryo UI" panose="020B0604030504040204" pitchFamily="50" charset="-128"/>
                        </a:rPr>
                        <a:t>ε4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保有、</a:t>
                      </a:r>
                      <a:r>
                        <a:rPr lang="en-US" sz="1200" u="none" strike="noStrike" dirty="0">
                          <a:solidFill>
                            <a:schemeClr val="tx1"/>
                          </a:solidFill>
                          <a:effectLst/>
                          <a:latin typeface="Meiryo UI" panose="020B0604030504040204" pitchFamily="50" charset="-128"/>
                          <a:ea typeface="Meiryo UI" panose="020B0604030504040204" pitchFamily="50" charset="-128"/>
                        </a:rPr>
                        <a:t>n(%)</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183 (40.4)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1,474 (24.0)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8209051"/>
                  </a:ext>
                </a:extLst>
              </a:tr>
              <a:tr h="241200">
                <a:tc gridSpan="3">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学歴、</a:t>
                      </a:r>
                      <a:r>
                        <a:rPr lang="en-US" altLang="ja-JP" sz="1200" u="none" strike="noStrike" dirty="0">
                          <a:solidFill>
                            <a:schemeClr val="tx1"/>
                          </a:solidFill>
                          <a:effectLst/>
                          <a:latin typeface="Meiryo UI" panose="020B0604030504040204" pitchFamily="50" charset="-128"/>
                          <a:ea typeface="Meiryo UI" panose="020B0604030504040204" pitchFamily="50" charset="-128"/>
                        </a:rPr>
                        <a:t>n</a:t>
                      </a:r>
                      <a:r>
                        <a:rPr lang="en-US" sz="1200" u="none" strike="noStrike" dirty="0">
                          <a:solidFill>
                            <a:schemeClr val="tx1"/>
                          </a:solidFill>
                          <a:effectLst/>
                          <a:latin typeface="Meiryo UI" panose="020B0604030504040204" pitchFamily="50" charset="-128"/>
                          <a:ea typeface="Meiryo UI" panose="020B0604030504040204" pitchFamily="50" charset="-128"/>
                        </a:rPr>
                        <a:t>(%)</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pPr marL="36000" algn="l" fontAlgn="ctr"/>
                      <a:endParaRPr 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rowSpan="4">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p>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9732172"/>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資格なし</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222 (49.0)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1,971 (32.2)</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644085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r>
                        <a:rPr lang="en-US" sz="1200" u="none" strike="noStrike" dirty="0">
                          <a:solidFill>
                            <a:schemeClr val="tx1"/>
                          </a:solidFill>
                          <a:effectLst/>
                          <a:latin typeface="Meiryo UI" panose="020B0604030504040204" pitchFamily="50" charset="-128"/>
                          <a:ea typeface="Meiryo UI" panose="020B0604030504040204" pitchFamily="50" charset="-128"/>
                        </a:rPr>
                        <a:t>A</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レベル</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156 (34.4)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2,370 (38.7)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0273776"/>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学士以上</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75 (16.6)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1,788 (29.2)</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439540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未婚、</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203 (44.8)</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1,842 (30.1)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9851478"/>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身体不活動、</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32 (7.1)</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179 (2.9)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64789855"/>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現在喫煙、</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59 (13.0)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887 (14.5)</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0.436</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50913636"/>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高血圧、</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244 (53.9)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2,704 (44.1)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0474410"/>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糖尿病、</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66 (14.6)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548 (8.9)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0949547"/>
                  </a:ext>
                </a:extLst>
              </a:tr>
            </a:tbl>
          </a:graphicData>
        </a:graphic>
      </p:graphicFrame>
      <p:sp>
        <p:nvSpPr>
          <p:cNvPr id="15" name="テキスト ボックス 14">
            <a:extLst>
              <a:ext uri="{FF2B5EF4-FFF2-40B4-BE49-F238E27FC236}">
                <a16:creationId xmlns:a16="http://schemas.microsoft.com/office/drawing/2014/main" id="{CC4F8359-0EE0-49BE-B416-2E388C59BDBD}"/>
              </a:ext>
            </a:extLst>
          </p:cNvPr>
          <p:cNvSpPr txBox="1"/>
          <p:nvPr/>
        </p:nvSpPr>
        <p:spPr>
          <a:xfrm>
            <a:off x="3431303" y="1765986"/>
            <a:ext cx="2281394" cy="338554"/>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BMI</a:t>
            </a:r>
            <a:r>
              <a:rPr kumimoji="1" lang="ja-JP" altLang="en-US" sz="1600" b="1" dirty="0">
                <a:latin typeface="Meiryo UI" panose="020B0604030504040204" pitchFamily="50" charset="-128"/>
                <a:ea typeface="Meiryo UI" panose="020B0604030504040204" pitchFamily="50" charset="-128"/>
              </a:rPr>
              <a:t>解析（</a:t>
            </a:r>
            <a:r>
              <a:rPr kumimoji="1" lang="en-US" altLang="ja-JP" sz="1600" b="1" dirty="0">
                <a:latin typeface="Meiryo UI" panose="020B0604030504040204" pitchFamily="50" charset="-128"/>
                <a:ea typeface="Meiryo UI" panose="020B0604030504040204" pitchFamily="50" charset="-128"/>
              </a:rPr>
              <a:t>n=6,582)</a:t>
            </a:r>
            <a:endParaRPr kumimoji="1" lang="ja-JP" altLang="en-US" sz="16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2927CB6-8A06-440F-AB70-A435C01E738E}"/>
              </a:ext>
            </a:extLst>
          </p:cNvPr>
          <p:cNvSpPr txBox="1"/>
          <p:nvPr/>
        </p:nvSpPr>
        <p:spPr>
          <a:xfrm>
            <a:off x="7662247" y="6326326"/>
            <a:ext cx="1244251" cy="261610"/>
          </a:xfrm>
          <a:prstGeom prst="rect">
            <a:avLst/>
          </a:prstGeom>
          <a:noFill/>
        </p:spPr>
        <p:txBody>
          <a:bodyPr wrap="none" rtlCol="0">
            <a:spAutoFit/>
          </a:bodyPr>
          <a:lstStyle/>
          <a:p>
            <a:pPr algn="r"/>
            <a:r>
              <a:rPr kumimoji="1" lang="en-US" altLang="ja-JP" sz="1100" baseline="30000" dirty="0">
                <a:latin typeface="Meiryo UI" panose="020B0604030504040204" pitchFamily="50" charset="-128"/>
                <a:ea typeface="Meiryo UI" panose="020B0604030504040204" pitchFamily="50" charset="-128"/>
              </a:rPr>
              <a:t>a</a:t>
            </a:r>
            <a:r>
              <a:rPr kumimoji="1" lang="en-US" altLang="ja-JP" sz="1100" dirty="0">
                <a:latin typeface="Meiryo UI" panose="020B0604030504040204" pitchFamily="50" charset="-128"/>
                <a:ea typeface="Meiryo UI" panose="020B0604030504040204" pitchFamily="50" charset="-128"/>
              </a:rPr>
              <a:t> χ</a:t>
            </a:r>
            <a:r>
              <a:rPr kumimoji="1" lang="en-US" altLang="ja-JP" sz="1100" baseline="300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検定</a:t>
            </a:r>
            <a:r>
              <a:rPr kumimoji="1" lang="en-US" altLang="ja-JP" sz="1100" dirty="0">
                <a:latin typeface="Meiryo UI" panose="020B0604030504040204" pitchFamily="50" charset="-128"/>
                <a:ea typeface="Meiryo UI" panose="020B0604030504040204" pitchFamily="50" charset="-128"/>
              </a:rPr>
              <a:t>  </a:t>
            </a:r>
            <a:r>
              <a:rPr kumimoji="1" lang="en-US" altLang="ja-JP" sz="1100" baseline="30000" dirty="0">
                <a:latin typeface="Meiryo UI" panose="020B0604030504040204" pitchFamily="50" charset="-128"/>
                <a:ea typeface="Meiryo UI" panose="020B0604030504040204" pitchFamily="50" charset="-128"/>
              </a:rPr>
              <a:t>b</a:t>
            </a: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rPr>
              <a:t>t</a:t>
            </a:r>
            <a:r>
              <a:rPr kumimoji="1" lang="ja-JP" altLang="en-US" sz="1100" dirty="0">
                <a:latin typeface="Meiryo UI" panose="020B0604030504040204" pitchFamily="50" charset="-128"/>
                <a:ea typeface="Meiryo UI" panose="020B0604030504040204" pitchFamily="50" charset="-128"/>
              </a:rPr>
              <a:t>検定</a:t>
            </a:r>
          </a:p>
        </p:txBody>
      </p:sp>
      <p:sp>
        <p:nvSpPr>
          <p:cNvPr id="9" name="テキスト ボックス 8">
            <a:extLst>
              <a:ext uri="{FF2B5EF4-FFF2-40B4-BE49-F238E27FC236}">
                <a16:creationId xmlns:a16="http://schemas.microsoft.com/office/drawing/2014/main" id="{267A828B-BA9D-44F5-9025-CA036AB3F766}"/>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
        <p:nvSpPr>
          <p:cNvPr id="10" name="テキスト ボックス 9">
            <a:extLst>
              <a:ext uri="{FF2B5EF4-FFF2-40B4-BE49-F238E27FC236}">
                <a16:creationId xmlns:a16="http://schemas.microsoft.com/office/drawing/2014/main" id="{FF0FDA16-9F7E-44A6-AFC1-6FF98A06A821}"/>
              </a:ext>
            </a:extLst>
          </p:cNvPr>
          <p:cNvSpPr txBox="1"/>
          <p:nvPr/>
        </p:nvSpPr>
        <p:spPr>
          <a:xfrm>
            <a:off x="255340" y="1112709"/>
            <a:ext cx="8633320" cy="584775"/>
          </a:xfrm>
          <a:prstGeom prst="rect">
            <a:avLst/>
          </a:prstGeom>
          <a:solidFill>
            <a:schemeClr val="bg2"/>
          </a:solidFill>
        </p:spPr>
        <p:txBody>
          <a:bodyPr wrap="square" rtlCol="0">
            <a:spAutoFit/>
          </a:bodyPr>
          <a:lstStyle/>
          <a:p>
            <a:r>
              <a:rPr kumimoji="1" lang="ja-JP" altLang="en-US" sz="1600" b="1" dirty="0">
                <a:latin typeface="Meiryo UI" panose="020B0604030504040204" pitchFamily="50" charset="-128"/>
                <a:ea typeface="Meiryo UI" panose="020B0604030504040204" pitchFamily="50" charset="-128"/>
              </a:rPr>
              <a:t>追跡期間：最大</a:t>
            </a:r>
            <a:r>
              <a:rPr kumimoji="1" lang="en-US" altLang="ja-JP" sz="1600" b="1" dirty="0">
                <a:latin typeface="Meiryo UI" panose="020B0604030504040204" pitchFamily="50" charset="-128"/>
                <a:ea typeface="Meiryo UI" panose="020B0604030504040204" pitchFamily="50" charset="-128"/>
              </a:rPr>
              <a:t>15</a:t>
            </a:r>
            <a:r>
              <a:rPr kumimoji="1" lang="ja-JP" altLang="en-US" sz="1600" b="1" dirty="0">
                <a:latin typeface="Meiryo UI" panose="020B0604030504040204" pitchFamily="50" charset="-128"/>
                <a:ea typeface="Meiryo UI" panose="020B0604030504040204" pitchFamily="50" charset="-128"/>
              </a:rPr>
              <a:t>年（範囲＝</a:t>
            </a:r>
            <a:r>
              <a:rPr kumimoji="1" lang="en-US" altLang="ja-JP" sz="1600" b="1" dirty="0">
                <a:latin typeface="Meiryo UI" panose="020B0604030504040204" pitchFamily="50" charset="-128"/>
                <a:ea typeface="Meiryo UI" panose="020B0604030504040204" pitchFamily="50" charset="-128"/>
              </a:rPr>
              <a:t>0.08</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15</a:t>
            </a:r>
            <a:r>
              <a:rPr kumimoji="1" lang="ja-JP" altLang="en-US" sz="1600" b="1" dirty="0">
                <a:latin typeface="Meiryo UI" panose="020B0604030504040204" pitchFamily="50" charset="-128"/>
                <a:ea typeface="Meiryo UI" panose="020B0604030504040204" pitchFamily="50" charset="-128"/>
              </a:rPr>
              <a:t>年、平均</a:t>
            </a:r>
            <a:r>
              <a:rPr kumimoji="1" lang="en-US" altLang="ja-JP" sz="1600" b="1" dirty="0">
                <a:latin typeface="Meiryo UI" panose="020B0604030504040204" pitchFamily="50" charset="-128"/>
                <a:ea typeface="Meiryo UI" panose="020B0604030504040204" pitchFamily="50" charset="-128"/>
              </a:rPr>
              <a:t>11.4</a:t>
            </a:r>
            <a:r>
              <a:rPr kumimoji="1" lang="ja-JP" altLang="en-US" sz="1600" b="1" dirty="0">
                <a:latin typeface="Meiryo UI" panose="020B0604030504040204" pitchFamily="50" charset="-128"/>
                <a:ea typeface="Meiryo UI" panose="020B0604030504040204" pitchFamily="50" charset="-128"/>
              </a:rPr>
              <a:t>年）</a:t>
            </a:r>
          </a:p>
          <a:p>
            <a:r>
              <a:rPr kumimoji="1" lang="en-US" altLang="ja-JP" sz="1600" b="1" dirty="0">
                <a:latin typeface="Meiryo UI" panose="020B0604030504040204" pitchFamily="50" charset="-128"/>
                <a:ea typeface="Meiryo UI" panose="020B0604030504040204" pitchFamily="50" charset="-128"/>
              </a:rPr>
              <a:t>BMI</a:t>
            </a:r>
            <a:r>
              <a:rPr kumimoji="1" lang="ja-JP" altLang="en-US" sz="1600" b="1" dirty="0">
                <a:latin typeface="Meiryo UI" panose="020B0604030504040204" pitchFamily="50" charset="-128"/>
                <a:ea typeface="Meiryo UI" panose="020B0604030504040204" pitchFamily="50" charset="-128"/>
              </a:rPr>
              <a:t>解析サンプル（</a:t>
            </a:r>
            <a:r>
              <a:rPr kumimoji="1" lang="en-US" altLang="ja-JP" sz="1600" b="1" dirty="0">
                <a:latin typeface="Meiryo UI" panose="020B0604030504040204" pitchFamily="50" charset="-128"/>
                <a:ea typeface="Meiryo UI" panose="020B0604030504040204" pitchFamily="50" charset="-128"/>
              </a:rPr>
              <a:t>n</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6,582</a:t>
            </a:r>
            <a:r>
              <a:rPr kumimoji="1" lang="ja-JP" altLang="en-US" sz="1600" b="1" dirty="0">
                <a:latin typeface="Meiryo UI" panose="020B0604030504040204" pitchFamily="50" charset="-128"/>
                <a:ea typeface="Meiryo UI" panose="020B0604030504040204" pitchFamily="50" charset="-128"/>
              </a:rPr>
              <a:t>）における認知症の発症：</a:t>
            </a:r>
            <a:r>
              <a:rPr kumimoji="1" lang="en-US" altLang="ja-JP" sz="1600" b="1" dirty="0">
                <a:latin typeface="Meiryo UI" panose="020B0604030504040204" pitchFamily="50" charset="-128"/>
                <a:ea typeface="Meiryo UI" panose="020B0604030504040204" pitchFamily="50" charset="-128"/>
              </a:rPr>
              <a:t>453</a:t>
            </a:r>
            <a:r>
              <a:rPr kumimoji="1" lang="ja-JP" altLang="en-US" sz="1600" b="1" dirty="0">
                <a:latin typeface="Meiryo UI" panose="020B0604030504040204" pitchFamily="50" charset="-128"/>
                <a:ea typeface="Meiryo UI" panose="020B0604030504040204" pitchFamily="50" charset="-128"/>
              </a:rPr>
              <a:t>例（</a:t>
            </a:r>
            <a:r>
              <a:rPr kumimoji="1" lang="en-US" altLang="ja-JP" sz="1600" b="1" dirty="0">
                <a:latin typeface="Meiryo UI" panose="020B0604030504040204" pitchFamily="50" charset="-128"/>
                <a:ea typeface="Meiryo UI" panose="020B0604030504040204" pitchFamily="50" charset="-128"/>
              </a:rPr>
              <a:t>6.9%</a:t>
            </a:r>
            <a:r>
              <a:rPr kumimoji="1" lang="ja-JP" altLang="en-US" sz="1600" b="1"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35599" y="205273"/>
            <a:ext cx="852584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ベースライン時の背景因子（ウエスト周囲径解析）</a:t>
            </a:r>
            <a:endParaRPr lang="ja-JP" altLang="en-US" sz="2800" b="1" dirty="0">
              <a:latin typeface="Meiryo UI" panose="020B0604030504040204" pitchFamily="50" charset="-128"/>
              <a:ea typeface="Meiryo UI" panose="020B0604030504040204" pitchFamily="50" charset="-128"/>
            </a:endParaRPr>
          </a:p>
        </p:txBody>
      </p:sp>
      <p:graphicFrame>
        <p:nvGraphicFramePr>
          <p:cNvPr id="12" name="表 11">
            <a:extLst>
              <a:ext uri="{FF2B5EF4-FFF2-40B4-BE49-F238E27FC236}">
                <a16:creationId xmlns:a16="http://schemas.microsoft.com/office/drawing/2014/main" id="{2BDBE0A6-1D35-442E-9BA0-4B226201F666}"/>
              </a:ext>
            </a:extLst>
          </p:cNvPr>
          <p:cNvGraphicFramePr>
            <a:graphicFrameLocks noGrp="1"/>
          </p:cNvGraphicFramePr>
          <p:nvPr>
            <p:extLst>
              <p:ext uri="{D42A27DB-BD31-4B8C-83A1-F6EECF244321}">
                <p14:modId xmlns:p14="http://schemas.microsoft.com/office/powerpoint/2010/main" val="4186954334"/>
              </p:ext>
            </p:extLst>
          </p:nvPr>
        </p:nvGraphicFramePr>
        <p:xfrm>
          <a:off x="256458" y="1289136"/>
          <a:ext cx="8631085" cy="5148000"/>
        </p:xfrm>
        <a:graphic>
          <a:graphicData uri="http://schemas.openxmlformats.org/drawingml/2006/table">
            <a:tbl>
              <a:tblPr>
                <a:tableStyleId>{5C22544A-7EE6-4342-B048-85BDC9FD1C3A}</a:tableStyleId>
              </a:tblPr>
              <a:tblGrid>
                <a:gridCol w="2736000">
                  <a:extLst>
                    <a:ext uri="{9D8B030D-6E8A-4147-A177-3AD203B41FA5}">
                      <a16:colId xmlns:a16="http://schemas.microsoft.com/office/drawing/2014/main" val="182938373"/>
                    </a:ext>
                  </a:extLst>
                </a:gridCol>
                <a:gridCol w="2412000">
                  <a:extLst>
                    <a:ext uri="{9D8B030D-6E8A-4147-A177-3AD203B41FA5}">
                      <a16:colId xmlns:a16="http://schemas.microsoft.com/office/drawing/2014/main" val="339055157"/>
                    </a:ext>
                  </a:extLst>
                </a:gridCol>
                <a:gridCol w="2412000">
                  <a:extLst>
                    <a:ext uri="{9D8B030D-6E8A-4147-A177-3AD203B41FA5}">
                      <a16:colId xmlns:a16="http://schemas.microsoft.com/office/drawing/2014/main" val="3228521493"/>
                    </a:ext>
                  </a:extLst>
                </a:gridCol>
                <a:gridCol w="1071085">
                  <a:extLst>
                    <a:ext uri="{9D8B030D-6E8A-4147-A177-3AD203B41FA5}">
                      <a16:colId xmlns:a16="http://schemas.microsoft.com/office/drawing/2014/main" val="1861042586"/>
                    </a:ext>
                  </a:extLst>
                </a:gridCol>
              </a:tblGrid>
              <a:tr h="324000">
                <a:tc>
                  <a:txBody>
                    <a:bodyPr/>
                    <a:lstStyle/>
                    <a:p>
                      <a:pPr algn="l"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　</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E6E6"/>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認知症発症群</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n=432)</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7960"/>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認知症非発症群</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n=5,106)</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EA2B3"/>
                    </a:solidFill>
                  </a:tcPr>
                </a:tc>
                <a:tc>
                  <a:txBody>
                    <a:bodyPr/>
                    <a:lstStyle/>
                    <a:p>
                      <a:pPr algn="ctr" fontAlgn="ctr"/>
                      <a:r>
                        <a:rPr lang="en-US" sz="12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値</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F9E93"/>
                    </a:solidFill>
                  </a:tcPr>
                </a:tc>
                <a:extLst>
                  <a:ext uri="{0D108BD9-81ED-4DB2-BD59-A6C34878D82A}">
                    <a16:rowId xmlns:a16="http://schemas.microsoft.com/office/drawing/2014/main" val="3365867944"/>
                  </a:ext>
                </a:extLst>
              </a:tr>
              <a:tr h="241200">
                <a:tc gridSpan="3">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女性</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男性</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n (%)</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0.221</a:t>
                      </a:r>
                      <a:r>
                        <a:rPr lang="en-US"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baseline="30000"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9233562"/>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正常</a:t>
                      </a:r>
                      <a:r>
                        <a:rPr lang="en-US" altLang="ja-JP" sz="1200" u="none" strike="noStrike" dirty="0">
                          <a:solidFill>
                            <a:schemeClr val="tx1"/>
                          </a:solidFill>
                          <a:effectLst/>
                          <a:latin typeface="Meiryo UI" panose="020B0604030504040204" pitchFamily="50" charset="-128"/>
                          <a:ea typeface="Meiryo UI" panose="020B0604030504040204" pitchFamily="50" charset="-128"/>
                        </a:rPr>
                        <a:t>(≤88/102</a:t>
                      </a:r>
                      <a:r>
                        <a:rPr lang="en-US" sz="1200" u="none" strike="noStrike" dirty="0">
                          <a:solidFill>
                            <a:schemeClr val="tx1"/>
                          </a:solidFill>
                          <a:effectLst/>
                          <a:latin typeface="Meiryo UI" panose="020B0604030504040204" pitchFamily="50" charset="-128"/>
                          <a:ea typeface="Meiryo UI" panose="020B0604030504040204" pitchFamily="50" charset="-128"/>
                        </a:rPr>
                        <a:t>cm)</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205 (47.5)</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2,586 (50.6)</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9338623"/>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高値</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腹部肥満</a:t>
                      </a:r>
                      <a:r>
                        <a:rPr lang="en-US" altLang="ja-JP" sz="1200" u="none" strike="noStrike" dirty="0">
                          <a:solidFill>
                            <a:schemeClr val="tx1"/>
                          </a:solidFill>
                          <a:effectLst/>
                          <a:latin typeface="Meiryo UI" panose="020B0604030504040204" pitchFamily="50" charset="-128"/>
                          <a:ea typeface="Meiryo UI" panose="020B0604030504040204" pitchFamily="50" charset="-128"/>
                        </a:rPr>
                        <a:t>(&gt;88/102</a:t>
                      </a:r>
                      <a:r>
                        <a:rPr lang="en-US" sz="1200" u="none" strike="noStrike" dirty="0">
                          <a:solidFill>
                            <a:schemeClr val="tx1"/>
                          </a:solidFill>
                          <a:effectLst/>
                          <a:latin typeface="Meiryo UI" panose="020B0604030504040204" pitchFamily="50" charset="-128"/>
                          <a:ea typeface="Meiryo UI" panose="020B0604030504040204" pitchFamily="50" charset="-128"/>
                        </a:rPr>
                        <a:t>cm)</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227 (52.5)</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2,520 (49.4)</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285794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年齢</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歳</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、平均値</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en-US" sz="1200" u="none" strike="noStrike" dirty="0">
                          <a:solidFill>
                            <a:schemeClr val="tx1"/>
                          </a:solidFill>
                          <a:effectLst/>
                          <a:latin typeface="Meiryo UI" panose="020B0604030504040204" pitchFamily="50" charset="-128"/>
                          <a:ea typeface="Meiryo UI" panose="020B0604030504040204" pitchFamily="50" charset="-128"/>
                        </a:rPr>
                        <a:t>SD)</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72.2 (7.9)</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62.7 (9.0)</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sz="1200" u="none" strike="noStrike" baseline="30000" dirty="0">
                          <a:solidFill>
                            <a:schemeClr val="tx1"/>
                          </a:solidFill>
                          <a:effectLst/>
                          <a:latin typeface="Meiryo UI" panose="020B0604030504040204" pitchFamily="50" charset="-128"/>
                          <a:ea typeface="Meiryo UI" panose="020B0604030504040204" pitchFamily="50" charset="-128"/>
                        </a:rPr>
                        <a:t>b</a:t>
                      </a:r>
                      <a:endParaRPr lang="en-US" sz="1200" b="0" i="0" u="none" strike="noStrike" baseline="30000"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1074535"/>
                  </a:ext>
                </a:extLst>
              </a:tr>
              <a:tr h="241200">
                <a:tc gridSpan="3">
                  <a:txBody>
                    <a:bodyPr/>
                    <a:lstStyle/>
                    <a:p>
                      <a:pPr marL="36000" algn="l"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BMI+</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a:t>
                      </a:r>
                      <a:r>
                        <a:rPr lang="en-US" altLang="ja-JP" sz="1200" u="none" strike="noStrike" dirty="0">
                          <a:solidFill>
                            <a:schemeClr val="tx1"/>
                          </a:solidFill>
                          <a:effectLst/>
                          <a:latin typeface="Meiryo UI" panose="020B0604030504040204" pitchFamily="50" charset="-128"/>
                          <a:ea typeface="Meiryo UI" panose="020B0604030504040204" pitchFamily="50" charset="-128"/>
                        </a:rPr>
                        <a:t>(6</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カテゴリー</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0.547</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90229"/>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正常</a:t>
                      </a:r>
                      <a:r>
                        <a:rPr lang="en-US" altLang="ja-JP" sz="1200" u="none" strike="noStrike" dirty="0">
                          <a:solidFill>
                            <a:schemeClr val="tx1"/>
                          </a:solidFill>
                          <a:effectLst/>
                          <a:latin typeface="Meiryo UI" panose="020B0604030504040204" pitchFamily="50" charset="-128"/>
                          <a:ea typeface="Meiryo UI" panose="020B0604030504040204" pitchFamily="50" charset="-128"/>
                        </a:rPr>
                        <a:t>BMI+</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99 (23.9)</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1,261 (25.5)</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4888086"/>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正常</a:t>
                      </a:r>
                      <a:r>
                        <a:rPr lang="en-US" altLang="ja-JP" sz="1200" u="none" strike="noStrike" dirty="0">
                          <a:solidFill>
                            <a:schemeClr val="tx1"/>
                          </a:solidFill>
                          <a:effectLst/>
                          <a:latin typeface="Meiryo UI" panose="020B0604030504040204" pitchFamily="50" charset="-128"/>
                          <a:ea typeface="Meiryo UI" panose="020B0604030504040204" pitchFamily="50" charset="-128"/>
                        </a:rPr>
                        <a:t>BMI+</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ウエスト周囲径高値</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8 (1.9)</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75 (1.5)</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4014766"/>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肥満</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ウエスト周囲径正常</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94 (22.7)</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1,209 (24.5)</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9104024"/>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肥満</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ウエスト周囲径高値</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214 (51.6)</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2,393 (48.5)</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281701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男性、</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192 (44.4)</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2,323 (45.5)</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0.711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4290059"/>
                  </a:ext>
                </a:extLst>
              </a:tr>
              <a:tr h="241200">
                <a:tc>
                  <a:txBody>
                    <a:bodyPr/>
                    <a:lstStyle/>
                    <a:p>
                      <a:pPr marL="36000" algn="l" fontAlgn="ctr"/>
                      <a:r>
                        <a:rPr lang="en-US" sz="1200" u="none" strike="noStrike" dirty="0">
                          <a:solidFill>
                            <a:schemeClr val="tx1"/>
                          </a:solidFill>
                          <a:effectLst/>
                          <a:latin typeface="Meiryo UI" panose="020B0604030504040204" pitchFamily="50" charset="-128"/>
                          <a:ea typeface="Meiryo UI" panose="020B0604030504040204" pitchFamily="50" charset="-128"/>
                        </a:rPr>
                        <a:t>APOE-</a:t>
                      </a:r>
                      <a:r>
                        <a:rPr lang="el-GR" sz="1200" u="none" strike="noStrike" dirty="0">
                          <a:solidFill>
                            <a:schemeClr val="tx1"/>
                          </a:solidFill>
                          <a:effectLst/>
                          <a:latin typeface="Meiryo UI" panose="020B0604030504040204" pitchFamily="50" charset="-128"/>
                          <a:ea typeface="Meiryo UI" panose="020B0604030504040204" pitchFamily="50" charset="-128"/>
                        </a:rPr>
                        <a:t>ε4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保有、</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169 (39.1)</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1,212 (23.7)</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3690540"/>
                  </a:ext>
                </a:extLst>
              </a:tr>
              <a:tr h="241200">
                <a:tc gridSpan="3">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学歴、</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8154642"/>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資格なし</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212 (49.1)</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1,755 (34.4)</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5028088"/>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r>
                        <a:rPr lang="en-US" sz="1200" u="none" strike="noStrike" dirty="0">
                          <a:solidFill>
                            <a:schemeClr val="tx1"/>
                          </a:solidFill>
                          <a:effectLst/>
                          <a:latin typeface="Meiryo UI" panose="020B0604030504040204" pitchFamily="50" charset="-128"/>
                          <a:ea typeface="Meiryo UI" panose="020B0604030504040204" pitchFamily="50" charset="-128"/>
                        </a:rPr>
                        <a:t>A</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レベル</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148 (34.3)</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1,984 (38.9)</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9232736"/>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学位以上</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72 (16.7)</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1,367 (26.8)</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5968661"/>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未婚、</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196 (45.4)</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1,562 (30.6)</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&lt;0.001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22155002"/>
                  </a:ext>
                </a:extLst>
              </a:tr>
              <a:tr h="241200">
                <a:tc>
                  <a:txBody>
                    <a:bodyPr/>
                    <a:lstStyle/>
                    <a:p>
                      <a:pPr marL="36000" algn="l" fontAlgn="ctr"/>
                      <a:r>
                        <a:rPr lang="zh-TW" altLang="en-US" sz="1200" u="none" strike="noStrike" dirty="0">
                          <a:solidFill>
                            <a:schemeClr val="tx1"/>
                          </a:solidFill>
                          <a:effectLst/>
                          <a:latin typeface="Meiryo UI" panose="020B0604030504040204" pitchFamily="50" charset="-128"/>
                          <a:ea typeface="Meiryo UI" panose="020B0604030504040204" pitchFamily="50" charset="-128"/>
                        </a:rPr>
                        <a:t>身体不活動、</a:t>
                      </a:r>
                      <a:r>
                        <a:rPr lang="en-US" altLang="zh-TW" sz="1200" u="none" strike="noStrike" dirty="0">
                          <a:solidFill>
                            <a:schemeClr val="tx1"/>
                          </a:solidFill>
                          <a:effectLst/>
                          <a:latin typeface="Meiryo UI" panose="020B0604030504040204" pitchFamily="50" charset="-128"/>
                          <a:ea typeface="Meiryo UI" panose="020B0604030504040204" pitchFamily="50" charset="-128"/>
                        </a:rPr>
                        <a:t>n (%)</a:t>
                      </a:r>
                      <a:endParaRPr lang="en-US" altLang="zh-TW"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29 (6.7)</a:t>
                      </a:r>
                      <a:endParaRPr lang="en-US" altLang="zh-TW"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189 (3.7)</a:t>
                      </a:r>
                      <a:endParaRPr lang="en-US" altLang="zh-TW"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0.003</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3561620"/>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現在喫煙、</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55 (12.7)</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725 (14.2)</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0.441</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9738672"/>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高血圧、</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239 (55.3)</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2,438 (47.7)</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0.003</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3706873"/>
                  </a:ext>
                </a:extLst>
              </a:tr>
              <a:tr h="241200">
                <a:tc>
                  <a:txBody>
                    <a:bodyPr/>
                    <a:lstStyle/>
                    <a:p>
                      <a:pPr marL="3600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糖尿病、</a:t>
                      </a:r>
                      <a:r>
                        <a:rPr lang="en-US" sz="1200" u="none" strike="noStrike" dirty="0">
                          <a:solidFill>
                            <a:schemeClr val="tx1"/>
                          </a:solidFill>
                          <a:effectLst/>
                          <a:latin typeface="Meiryo UI" panose="020B0604030504040204" pitchFamily="50" charset="-128"/>
                          <a:ea typeface="Meiryo UI" panose="020B0604030504040204" pitchFamily="50" charset="-128"/>
                        </a:rPr>
                        <a:t>n (%)</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63 (14.6)</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6EBE5"/>
                    </a:solidFill>
                  </a:tcPr>
                </a:tc>
                <a:tc>
                  <a:txBody>
                    <a:bodyPr/>
                    <a:lstStyle/>
                    <a:p>
                      <a:pPr marL="36000"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503 (9.9)</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F1F4"/>
                    </a:solidFill>
                  </a:tcPr>
                </a:tc>
                <a:tc>
                  <a:txBody>
                    <a:bodyPr/>
                    <a:lstStyle/>
                    <a:p>
                      <a:pPr algn="ctr" fontAlgn="ctr"/>
                      <a:r>
                        <a:rPr lang="en-US" sz="1200" u="none" strike="noStrike" dirty="0">
                          <a:solidFill>
                            <a:schemeClr val="tx1"/>
                          </a:solidFill>
                          <a:effectLst/>
                          <a:latin typeface="Meiryo UI" panose="020B0604030504040204" pitchFamily="50" charset="-128"/>
                          <a:ea typeface="Meiryo UI" panose="020B0604030504040204" pitchFamily="50" charset="-128"/>
                        </a:rPr>
                        <a:t>0.002</a:t>
                      </a:r>
                      <a:r>
                        <a:rPr lang="en-US" altLang="ja-JP" sz="120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6907" marR="6907" marT="690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0037003"/>
                  </a:ext>
                </a:extLst>
              </a:tr>
            </a:tbl>
          </a:graphicData>
        </a:graphic>
      </p:graphicFrame>
      <p:sp>
        <p:nvSpPr>
          <p:cNvPr id="16" name="テキスト ボックス 15">
            <a:extLst>
              <a:ext uri="{FF2B5EF4-FFF2-40B4-BE49-F238E27FC236}">
                <a16:creationId xmlns:a16="http://schemas.microsoft.com/office/drawing/2014/main" id="{A68DAD59-0E8B-469D-9474-97A7AE878180}"/>
              </a:ext>
            </a:extLst>
          </p:cNvPr>
          <p:cNvSpPr txBox="1"/>
          <p:nvPr/>
        </p:nvSpPr>
        <p:spPr>
          <a:xfrm>
            <a:off x="3016927" y="971056"/>
            <a:ext cx="3110147" cy="338554"/>
          </a:xfrm>
          <a:prstGeom prst="rect">
            <a:avLst/>
          </a:prstGeom>
          <a:noFill/>
        </p:spPr>
        <p:txBody>
          <a:bodyPr wrap="none" rtlCol="0">
            <a:spAutoFit/>
          </a:bodyPr>
          <a:lstStyle/>
          <a:p>
            <a:r>
              <a:rPr kumimoji="1" lang="ja-JP" altLang="en-US" sz="1600" b="1" dirty="0">
                <a:latin typeface="Meiryo UI" panose="020B0604030504040204" pitchFamily="50" charset="-128"/>
                <a:ea typeface="Meiryo UI" panose="020B0604030504040204" pitchFamily="50" charset="-128"/>
              </a:rPr>
              <a:t>ウエスト周囲径解析（</a:t>
            </a:r>
            <a:r>
              <a:rPr kumimoji="1" lang="en-US" altLang="ja-JP" sz="1600" b="1" dirty="0">
                <a:latin typeface="Meiryo UI" panose="020B0604030504040204" pitchFamily="50" charset="-128"/>
                <a:ea typeface="Meiryo UI" panose="020B0604030504040204" pitchFamily="50" charset="-128"/>
              </a:rPr>
              <a:t>n=5,538)</a:t>
            </a:r>
            <a:endParaRPr kumimoji="1" lang="ja-JP" altLang="en-US" sz="16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267A828B-BA9D-44F5-9025-CA036AB3F766}"/>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
        <p:nvSpPr>
          <p:cNvPr id="10" name="テキスト ボックス 9">
            <a:extLst>
              <a:ext uri="{FF2B5EF4-FFF2-40B4-BE49-F238E27FC236}">
                <a16:creationId xmlns:a16="http://schemas.microsoft.com/office/drawing/2014/main" id="{528E75F6-4F41-4F37-BF37-3894F5277D55}"/>
              </a:ext>
            </a:extLst>
          </p:cNvPr>
          <p:cNvSpPr txBox="1"/>
          <p:nvPr/>
        </p:nvSpPr>
        <p:spPr>
          <a:xfrm>
            <a:off x="7662247" y="6432246"/>
            <a:ext cx="1244251" cy="261610"/>
          </a:xfrm>
          <a:prstGeom prst="rect">
            <a:avLst/>
          </a:prstGeom>
          <a:noFill/>
        </p:spPr>
        <p:txBody>
          <a:bodyPr wrap="none" rtlCol="0">
            <a:spAutoFit/>
          </a:bodyPr>
          <a:lstStyle/>
          <a:p>
            <a:pPr algn="r"/>
            <a:r>
              <a:rPr kumimoji="1" lang="en-US" altLang="ja-JP" sz="1100" baseline="30000" dirty="0">
                <a:latin typeface="Meiryo UI" panose="020B0604030504040204" pitchFamily="50" charset="-128"/>
                <a:ea typeface="Meiryo UI" panose="020B0604030504040204" pitchFamily="50" charset="-128"/>
              </a:rPr>
              <a:t>a</a:t>
            </a:r>
            <a:r>
              <a:rPr kumimoji="1" lang="en-US" altLang="ja-JP" sz="1100" dirty="0">
                <a:latin typeface="Meiryo UI" panose="020B0604030504040204" pitchFamily="50" charset="-128"/>
                <a:ea typeface="Meiryo UI" panose="020B0604030504040204" pitchFamily="50" charset="-128"/>
              </a:rPr>
              <a:t> χ</a:t>
            </a:r>
            <a:r>
              <a:rPr kumimoji="1" lang="en-US" altLang="ja-JP" sz="1100" baseline="300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検定</a:t>
            </a:r>
            <a:r>
              <a:rPr kumimoji="1" lang="en-US" altLang="ja-JP" sz="1100" dirty="0">
                <a:latin typeface="Meiryo UI" panose="020B0604030504040204" pitchFamily="50" charset="-128"/>
                <a:ea typeface="Meiryo UI" panose="020B0604030504040204" pitchFamily="50" charset="-128"/>
              </a:rPr>
              <a:t>  </a:t>
            </a:r>
            <a:r>
              <a:rPr kumimoji="1" lang="en-US" altLang="ja-JP" sz="1100" baseline="30000" dirty="0">
                <a:latin typeface="Meiryo UI" panose="020B0604030504040204" pitchFamily="50" charset="-128"/>
                <a:ea typeface="Meiryo UI" panose="020B0604030504040204" pitchFamily="50" charset="-128"/>
              </a:rPr>
              <a:t>b</a:t>
            </a: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rPr>
              <a:t>t</a:t>
            </a:r>
            <a:r>
              <a:rPr kumimoji="1" lang="ja-JP" altLang="en-US" sz="1100" dirty="0">
                <a:latin typeface="Meiryo UI" panose="020B0604030504040204" pitchFamily="50" charset="-128"/>
                <a:ea typeface="Meiryo UI" panose="020B0604030504040204" pitchFamily="50" charset="-128"/>
              </a:rPr>
              <a:t>検定</a:t>
            </a:r>
          </a:p>
        </p:txBody>
      </p:sp>
    </p:spTree>
    <p:extLst>
      <p:ext uri="{BB962C8B-B14F-4D97-AF65-F5344CB8AC3E}">
        <p14:creationId xmlns:p14="http://schemas.microsoft.com/office/powerpoint/2010/main" val="1764756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013ED39-B3B2-4935-90C8-6EAD16FEBC2B}"/>
              </a:ext>
            </a:extLst>
          </p:cNvPr>
          <p:cNvSpPr txBox="1"/>
          <p:nvPr/>
        </p:nvSpPr>
        <p:spPr>
          <a:xfrm>
            <a:off x="226267" y="207215"/>
            <a:ext cx="5913277" cy="523220"/>
          </a:xfrm>
          <a:prstGeom prst="rect">
            <a:avLst/>
          </a:prstGeom>
          <a:noFill/>
        </p:spPr>
        <p:txBody>
          <a:bodyPr wrap="square">
            <a:spAutoFit/>
          </a:bodyPr>
          <a:lstStyle/>
          <a:p>
            <a:r>
              <a:rPr lang="en-US" altLang="ja-JP" sz="2800" b="1" dirty="0">
                <a:latin typeface="Meiryo UI" panose="020B0604030504040204" pitchFamily="50" charset="-128"/>
                <a:ea typeface="Meiryo UI" panose="020B0604030504040204" pitchFamily="50" charset="-128"/>
              </a:rPr>
              <a:t>BMI</a:t>
            </a:r>
            <a:r>
              <a:rPr lang="ja-JP" altLang="en-US" sz="2800" b="1" dirty="0">
                <a:latin typeface="Meiryo UI" panose="020B0604030504040204" pitchFamily="50" charset="-128"/>
                <a:ea typeface="Meiryo UI" panose="020B0604030504040204" pitchFamily="50" charset="-128"/>
              </a:rPr>
              <a:t>カテゴリー別に見た認知症の発症</a:t>
            </a:r>
          </a:p>
        </p:txBody>
      </p:sp>
      <p:pic>
        <p:nvPicPr>
          <p:cNvPr id="3" name="グラフィックス 2">
            <a:extLst>
              <a:ext uri="{FF2B5EF4-FFF2-40B4-BE49-F238E27FC236}">
                <a16:creationId xmlns:a16="http://schemas.microsoft.com/office/drawing/2014/main" id="{B96B4964-C09F-48BD-8A21-689DC66B10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6377" y="1465474"/>
            <a:ext cx="5675376" cy="3668495"/>
          </a:xfrm>
          <a:prstGeom prst="rect">
            <a:avLst/>
          </a:prstGeom>
        </p:spPr>
      </p:pic>
      <p:sp>
        <p:nvSpPr>
          <p:cNvPr id="6" name="テキスト ボックス 5">
            <a:extLst>
              <a:ext uri="{FF2B5EF4-FFF2-40B4-BE49-F238E27FC236}">
                <a16:creationId xmlns:a16="http://schemas.microsoft.com/office/drawing/2014/main" id="{633B3A7A-29D2-49B8-8D0F-DA52FCB8D2BE}"/>
              </a:ext>
            </a:extLst>
          </p:cNvPr>
          <p:cNvSpPr txBox="1"/>
          <p:nvPr/>
        </p:nvSpPr>
        <p:spPr>
          <a:xfrm>
            <a:off x="1023698" y="2535316"/>
            <a:ext cx="430887" cy="1773222"/>
          </a:xfrm>
          <a:prstGeom prst="rect">
            <a:avLst/>
          </a:prstGeom>
          <a:noFill/>
        </p:spPr>
        <p:txBody>
          <a:bodyPr vert="eaVert" wrap="square" rtlCol="0">
            <a:spAutoFit/>
          </a:bodyPr>
          <a:lstStyle/>
          <a:p>
            <a:r>
              <a:rPr kumimoji="1" lang="ja-JP" altLang="en-US" sz="1600" b="1" dirty="0">
                <a:latin typeface="Meiryo UI" panose="020B0604030504040204" pitchFamily="50" charset="-128"/>
                <a:ea typeface="Meiryo UI" panose="020B0604030504040204" pitchFamily="50" charset="-128"/>
              </a:rPr>
              <a:t>無イベント生存率</a:t>
            </a:r>
          </a:p>
        </p:txBody>
      </p:sp>
      <p:sp>
        <p:nvSpPr>
          <p:cNvPr id="8" name="テキスト ボックス 7">
            <a:extLst>
              <a:ext uri="{FF2B5EF4-FFF2-40B4-BE49-F238E27FC236}">
                <a16:creationId xmlns:a16="http://schemas.microsoft.com/office/drawing/2014/main" id="{51218E73-0F40-4C22-BADF-933C979269A8}"/>
              </a:ext>
            </a:extLst>
          </p:cNvPr>
          <p:cNvSpPr txBox="1"/>
          <p:nvPr/>
        </p:nvSpPr>
        <p:spPr>
          <a:xfrm>
            <a:off x="4578444" y="5363601"/>
            <a:ext cx="1022388" cy="338554"/>
          </a:xfrm>
          <a:prstGeom prst="rect">
            <a:avLst/>
          </a:prstGeom>
          <a:noFill/>
        </p:spPr>
        <p:txBody>
          <a:bodyPr wrap="square" rtlCol="0">
            <a:spAutoFit/>
          </a:bodyPr>
          <a:lstStyle/>
          <a:p>
            <a:r>
              <a:rPr kumimoji="1" lang="ja-JP" altLang="en-US" sz="1600" b="1" dirty="0">
                <a:latin typeface="Meiryo UI" panose="020B0604030504040204" pitchFamily="50" charset="-128"/>
                <a:ea typeface="Meiryo UI" panose="020B0604030504040204" pitchFamily="50" charset="-128"/>
              </a:rPr>
              <a:t>期間</a:t>
            </a:r>
            <a:r>
              <a:rPr kumimoji="1" lang="en-US" altLang="ja-JP" sz="1600" b="1" dirty="0">
                <a:latin typeface="Meiryo UI" panose="020B0604030504040204" pitchFamily="50" charset="-128"/>
                <a:ea typeface="Meiryo UI" panose="020B0604030504040204" pitchFamily="50" charset="-128"/>
              </a:rPr>
              <a:t>(</a:t>
            </a:r>
            <a:r>
              <a:rPr kumimoji="1" lang="ja-JP" altLang="en-US" sz="1600" b="1" dirty="0">
                <a:latin typeface="Meiryo UI" panose="020B0604030504040204" pitchFamily="50" charset="-128"/>
                <a:ea typeface="Meiryo UI" panose="020B0604030504040204" pitchFamily="50" charset="-128"/>
              </a:rPr>
              <a:t>年</a:t>
            </a:r>
            <a:r>
              <a:rPr kumimoji="1" lang="en-US" altLang="ja-JP" sz="1600" b="1" dirty="0">
                <a:latin typeface="Meiryo UI" panose="020B0604030504040204" pitchFamily="50" charset="-128"/>
                <a:ea typeface="Meiryo UI" panose="020B0604030504040204" pitchFamily="50" charset="-128"/>
              </a:rPr>
              <a:t>)</a:t>
            </a:r>
            <a:endParaRPr kumimoji="1" lang="ja-JP" altLang="en-US" sz="16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F4B2D4A4-56E8-4060-B69E-442C685350AC}"/>
              </a:ext>
            </a:extLst>
          </p:cNvPr>
          <p:cNvSpPr txBox="1"/>
          <p:nvPr/>
        </p:nvSpPr>
        <p:spPr>
          <a:xfrm>
            <a:off x="2219336" y="3988129"/>
            <a:ext cx="3867425" cy="1015663"/>
          </a:xfrm>
          <a:prstGeom prst="rect">
            <a:avLst/>
          </a:prstGeom>
          <a:noFill/>
        </p:spPr>
        <p:txBody>
          <a:bodyPr wrap="square">
            <a:spAutoFit/>
          </a:bodyPr>
          <a:lstStyle/>
          <a:p>
            <a:pPr algn="l"/>
            <a:r>
              <a:rPr lang="ja-JP" altLang="en-US" sz="1200" b="1" i="0" u="none" strike="noStrike" baseline="0" dirty="0">
                <a:latin typeface="Meiryo UI" panose="020B0604030504040204" pitchFamily="50" charset="-128"/>
                <a:ea typeface="Meiryo UI" panose="020B0604030504040204" pitchFamily="50" charset="-128"/>
              </a:rPr>
              <a:t>正常</a:t>
            </a:r>
            <a:r>
              <a:rPr lang="en-US" altLang="ja-JP" sz="1200" b="1" i="0" u="none" strike="noStrike" baseline="0" dirty="0">
                <a:latin typeface="Meiryo UI" panose="020B0604030504040204" pitchFamily="50" charset="-128"/>
                <a:ea typeface="Meiryo UI" panose="020B0604030504040204" pitchFamily="50" charset="-128"/>
              </a:rPr>
              <a:t>BMI</a:t>
            </a:r>
            <a:r>
              <a:rPr lang="ja-JP" altLang="en-US" sz="1200" b="1" i="0" u="none" strike="noStrike" baseline="0" dirty="0">
                <a:latin typeface="Meiryo UI" panose="020B0604030504040204" pitchFamily="50" charset="-128"/>
                <a:ea typeface="Meiryo UI" panose="020B0604030504040204" pitchFamily="50" charset="-128"/>
              </a:rPr>
              <a:t>に対する認知症発症のハザード比</a:t>
            </a:r>
            <a:r>
              <a:rPr lang="en-US" altLang="ja-JP" sz="1200" b="1" i="0" u="none" strike="noStrike" baseline="0" dirty="0">
                <a:latin typeface="Meiryo UI" panose="020B0604030504040204" pitchFamily="50" charset="-128"/>
                <a:ea typeface="Meiryo UI" panose="020B0604030504040204" pitchFamily="50" charset="-128"/>
              </a:rPr>
              <a:t>(95%CI</a:t>
            </a:r>
            <a:r>
              <a:rPr lang="en-US" altLang="ja-JP" sz="1200" b="1" dirty="0">
                <a:latin typeface="Meiryo UI" panose="020B0604030504040204" pitchFamily="50" charset="-128"/>
                <a:ea typeface="Meiryo UI" panose="020B0604030504040204" pitchFamily="50" charset="-128"/>
              </a:rPr>
              <a:t>)</a:t>
            </a:r>
            <a:r>
              <a:rPr lang="ja-JP" altLang="en-US" sz="1200" b="1" i="0" u="none" strike="noStrike" baseline="30000" dirty="0">
                <a:latin typeface="Meiryo UI" panose="020B0604030504040204" pitchFamily="50" charset="-128"/>
                <a:ea typeface="Meiryo UI" panose="020B0604030504040204" pitchFamily="50" charset="-128"/>
              </a:rPr>
              <a:t>＊</a:t>
            </a:r>
          </a:p>
          <a:p>
            <a:pPr algn="l"/>
            <a:r>
              <a:rPr lang="ja-JP" altLang="en-US" sz="1200" b="1" i="0" u="none" strike="noStrike" baseline="0" dirty="0">
                <a:latin typeface="Meiryo UI" panose="020B0604030504040204" pitchFamily="50" charset="-128"/>
                <a:ea typeface="Meiryo UI" panose="020B0604030504040204" pitchFamily="50" charset="-128"/>
              </a:rPr>
              <a:t>過体重　モデル</a:t>
            </a:r>
            <a:r>
              <a:rPr lang="en-US" altLang="ja-JP" sz="1200" b="1" i="0" u="none" strike="noStrike" baseline="0" dirty="0">
                <a:latin typeface="Meiryo UI" panose="020B0604030504040204" pitchFamily="50" charset="-128"/>
                <a:ea typeface="Meiryo UI" panose="020B0604030504040204" pitchFamily="50" charset="-128"/>
              </a:rPr>
              <a:t>3 1.29 (1.05, 1.53)</a:t>
            </a:r>
          </a:p>
          <a:p>
            <a:pPr algn="l"/>
            <a:r>
              <a:rPr lang="ja-JP" altLang="en-US" sz="1200" b="1" i="0" u="none" strike="noStrike" baseline="0" dirty="0">
                <a:latin typeface="Meiryo UI" panose="020B0604030504040204" pitchFamily="50" charset="-128"/>
                <a:ea typeface="Meiryo UI" panose="020B0604030504040204" pitchFamily="50" charset="-128"/>
              </a:rPr>
              <a:t>　　　　　 モデル</a:t>
            </a:r>
            <a:r>
              <a:rPr lang="en-US" altLang="ja-JP" sz="1200" b="1" i="0" u="none" strike="noStrike" baseline="0" dirty="0">
                <a:latin typeface="Meiryo UI" panose="020B0604030504040204" pitchFamily="50" charset="-128"/>
                <a:ea typeface="Meiryo UI" panose="020B0604030504040204" pitchFamily="50" charset="-128"/>
              </a:rPr>
              <a:t>4</a:t>
            </a:r>
            <a:r>
              <a:rPr lang="ja-JP" altLang="en-US" sz="1200" b="1" dirty="0">
                <a:latin typeface="Meiryo UI" panose="020B0604030504040204" pitchFamily="50" charset="-128"/>
                <a:ea typeface="Meiryo UI" panose="020B0604030504040204" pitchFamily="50" charset="-128"/>
              </a:rPr>
              <a:t> </a:t>
            </a:r>
            <a:r>
              <a:rPr lang="en-US" altLang="ja-JP" sz="1200" b="1" i="0" u="none" strike="noStrike" baseline="0" dirty="0">
                <a:latin typeface="Meiryo UI" panose="020B0604030504040204" pitchFamily="50" charset="-128"/>
                <a:ea typeface="Meiryo UI" panose="020B0604030504040204" pitchFamily="50" charset="-128"/>
              </a:rPr>
              <a:t>1.27 (1.03, 1.51)</a:t>
            </a:r>
          </a:p>
          <a:p>
            <a:pPr algn="l"/>
            <a:r>
              <a:rPr lang="ja-JP" altLang="en-US" sz="1200" b="1" i="0" u="none" strike="noStrike" baseline="0" dirty="0">
                <a:latin typeface="Meiryo UI" panose="020B0604030504040204" pitchFamily="50" charset="-128"/>
                <a:ea typeface="Meiryo UI" panose="020B0604030504040204" pitchFamily="50" charset="-128"/>
              </a:rPr>
              <a:t>肥満　　 モデル</a:t>
            </a:r>
            <a:r>
              <a:rPr lang="en-US" altLang="ja-JP" sz="1200" b="1" i="0" u="none" strike="noStrike" baseline="0" dirty="0">
                <a:latin typeface="Meiryo UI" panose="020B0604030504040204" pitchFamily="50" charset="-128"/>
                <a:ea typeface="Meiryo UI" panose="020B0604030504040204" pitchFamily="50" charset="-128"/>
              </a:rPr>
              <a:t>3 1.34 (1.07, 1.61)</a:t>
            </a:r>
          </a:p>
          <a:p>
            <a:pPr algn="l"/>
            <a:r>
              <a:rPr lang="ja-JP" altLang="en-US" sz="1200" b="1" dirty="0">
                <a:latin typeface="Meiryo UI" panose="020B0604030504040204" pitchFamily="50" charset="-128"/>
                <a:ea typeface="Meiryo UI" panose="020B0604030504040204" pitchFamily="50" charset="-128"/>
              </a:rPr>
              <a:t>　　　　　 </a:t>
            </a:r>
            <a:r>
              <a:rPr lang="ja-JP" altLang="en-US" sz="1200" b="1" i="0" u="none" strike="noStrike" baseline="0" dirty="0">
                <a:latin typeface="Meiryo UI" panose="020B0604030504040204" pitchFamily="50" charset="-128"/>
                <a:ea typeface="Meiryo UI" panose="020B0604030504040204" pitchFamily="50" charset="-128"/>
              </a:rPr>
              <a:t>モデル</a:t>
            </a:r>
            <a:r>
              <a:rPr lang="en-US" altLang="ja-JP" sz="1200" b="1" i="0" u="none" strike="noStrike" baseline="0" dirty="0">
                <a:latin typeface="Meiryo UI" panose="020B0604030504040204" pitchFamily="50" charset="-128"/>
                <a:ea typeface="Meiryo UI" panose="020B0604030504040204" pitchFamily="50" charset="-128"/>
              </a:rPr>
              <a:t>4</a:t>
            </a:r>
            <a:r>
              <a:rPr lang="ja-JP" altLang="en-US" sz="1200" b="1" dirty="0">
                <a:latin typeface="Meiryo UI" panose="020B0604030504040204" pitchFamily="50" charset="-128"/>
                <a:ea typeface="Meiryo UI" panose="020B0604030504040204" pitchFamily="50" charset="-128"/>
              </a:rPr>
              <a:t> </a:t>
            </a:r>
            <a:r>
              <a:rPr lang="en-US" altLang="ja-JP" sz="1200" b="1" i="0" u="none" strike="noStrike" baseline="0" dirty="0">
                <a:latin typeface="Meiryo UI" panose="020B0604030504040204" pitchFamily="50" charset="-128"/>
                <a:ea typeface="Meiryo UI" panose="020B0604030504040204" pitchFamily="50" charset="-128"/>
              </a:rPr>
              <a:t>1.31 (1.03, 1.59)</a:t>
            </a:r>
            <a:endParaRPr lang="ja-JP" altLang="en-US" sz="1200" b="1"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6F937A27-64AC-4FCB-B7E2-BB703CE13C11}"/>
              </a:ext>
            </a:extLst>
          </p:cNvPr>
          <p:cNvGrpSpPr/>
          <p:nvPr/>
        </p:nvGrpSpPr>
        <p:grpSpPr>
          <a:xfrm>
            <a:off x="4328296" y="1316685"/>
            <a:ext cx="3542061" cy="313885"/>
            <a:chOff x="3968079" y="1187378"/>
            <a:chExt cx="3542061" cy="313885"/>
          </a:xfrm>
        </p:grpSpPr>
        <p:sp>
          <p:nvSpPr>
            <p:cNvPr id="10" name="テキスト ボックス 9">
              <a:extLst>
                <a:ext uri="{FF2B5EF4-FFF2-40B4-BE49-F238E27FC236}">
                  <a16:creationId xmlns:a16="http://schemas.microsoft.com/office/drawing/2014/main" id="{5C3F9914-4B70-49E9-BA90-A4F5A2C79655}"/>
                </a:ext>
              </a:extLst>
            </p:cNvPr>
            <p:cNvSpPr txBox="1"/>
            <p:nvPr/>
          </p:nvSpPr>
          <p:spPr>
            <a:xfrm>
              <a:off x="3968079" y="1193486"/>
              <a:ext cx="575769" cy="307777"/>
            </a:xfrm>
            <a:prstGeom prst="rect">
              <a:avLst/>
            </a:prstGeom>
            <a:noFill/>
          </p:spPr>
          <p:txBody>
            <a:bodyPr wrap="square" rtlCol="0">
              <a:spAutoFit/>
            </a:bodyPr>
            <a:lstStyle/>
            <a:p>
              <a:r>
                <a:rPr kumimoji="1" lang="en-US" altLang="ja-JP" sz="1400" b="1" dirty="0">
                  <a:latin typeface="Meiryo UI" panose="020B0604030504040204" pitchFamily="50" charset="-128"/>
                  <a:ea typeface="Meiryo UI" panose="020B0604030504040204" pitchFamily="50" charset="-128"/>
                </a:rPr>
                <a:t>BMI</a:t>
              </a:r>
            </a:p>
          </p:txBody>
        </p:sp>
        <p:sp>
          <p:nvSpPr>
            <p:cNvPr id="11" name="テキスト ボックス 10">
              <a:extLst>
                <a:ext uri="{FF2B5EF4-FFF2-40B4-BE49-F238E27FC236}">
                  <a16:creationId xmlns:a16="http://schemas.microsoft.com/office/drawing/2014/main" id="{D0662BC1-9459-41A8-AEAA-3EA2186AC6C3}"/>
                </a:ext>
              </a:extLst>
            </p:cNvPr>
            <p:cNvSpPr txBox="1"/>
            <p:nvPr/>
          </p:nvSpPr>
          <p:spPr>
            <a:xfrm>
              <a:off x="4942067" y="1187378"/>
              <a:ext cx="603686"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正常</a:t>
              </a:r>
              <a:endParaRPr kumimoji="1" lang="en-US" altLang="ja-JP" sz="14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ED490E0A-93C1-4D34-AAB1-B8B46BE04F27}"/>
                </a:ext>
              </a:extLst>
            </p:cNvPr>
            <p:cNvSpPr txBox="1"/>
            <p:nvPr/>
          </p:nvSpPr>
          <p:spPr>
            <a:xfrm>
              <a:off x="5826129" y="1187378"/>
              <a:ext cx="719813"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過体重</a:t>
              </a:r>
              <a:endParaRPr kumimoji="1" lang="en-US" altLang="ja-JP" sz="1400" b="1"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5D4B11D5-C721-4515-B6C2-386FEB00D749}"/>
                </a:ext>
              </a:extLst>
            </p:cNvPr>
            <p:cNvSpPr txBox="1"/>
            <p:nvPr/>
          </p:nvSpPr>
          <p:spPr>
            <a:xfrm>
              <a:off x="6934370" y="1187378"/>
              <a:ext cx="575770"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肥満</a:t>
              </a:r>
              <a:endParaRPr kumimoji="1" lang="en-US" altLang="ja-JP" sz="1400" b="1" dirty="0">
                <a:latin typeface="Meiryo UI" panose="020B0604030504040204" pitchFamily="50" charset="-128"/>
                <a:ea typeface="Meiryo UI" panose="020B0604030504040204" pitchFamily="50" charset="-128"/>
              </a:endParaRPr>
            </a:p>
          </p:txBody>
        </p:sp>
      </p:grpSp>
      <p:sp>
        <p:nvSpPr>
          <p:cNvPr id="17" name="テキスト ボックス 16">
            <a:extLst>
              <a:ext uri="{FF2B5EF4-FFF2-40B4-BE49-F238E27FC236}">
                <a16:creationId xmlns:a16="http://schemas.microsoft.com/office/drawing/2014/main" id="{20BDC46E-C293-42F2-962A-2D88F75F6989}"/>
              </a:ext>
            </a:extLst>
          </p:cNvPr>
          <p:cNvSpPr txBox="1"/>
          <p:nvPr/>
        </p:nvSpPr>
        <p:spPr>
          <a:xfrm>
            <a:off x="7098221" y="6304006"/>
            <a:ext cx="1621001" cy="246221"/>
          </a:xfrm>
          <a:prstGeom prst="rect">
            <a:avLst/>
          </a:prstGeom>
          <a:noFill/>
        </p:spPr>
        <p:txBody>
          <a:bodyPr wrap="square">
            <a:spAutoFit/>
          </a:bodyPr>
          <a:lstStyle/>
          <a:p>
            <a:pPr algn="r"/>
            <a:r>
              <a:rPr lang="ja-JP" altLang="en-US" sz="1000" b="0" i="0" u="none" strike="noStrike" baseline="30000" dirty="0">
                <a:latin typeface="Meiryo UI" panose="020B0604030504040204" pitchFamily="50" charset="-128"/>
                <a:ea typeface="Meiryo UI" panose="020B0604030504040204" pitchFamily="50" charset="-128"/>
              </a:rPr>
              <a:t>＊</a:t>
            </a:r>
            <a:r>
              <a:rPr lang="en-US" altLang="ja-JP" sz="1000" b="0" i="0" u="none" strike="noStrike" baseline="0" dirty="0">
                <a:latin typeface="Meiryo UI" panose="020B0604030504040204" pitchFamily="50" charset="-128"/>
                <a:ea typeface="Meiryo UI" panose="020B0604030504040204" pitchFamily="50" charset="-128"/>
              </a:rPr>
              <a:t>Cox</a:t>
            </a:r>
            <a:r>
              <a:rPr lang="ja-JP" altLang="en-US" sz="1000" b="0" i="0" u="none" strike="noStrike" baseline="0" dirty="0">
                <a:latin typeface="Meiryo UI" panose="020B0604030504040204" pitchFamily="50" charset="-128"/>
                <a:ea typeface="Meiryo UI" panose="020B0604030504040204" pitchFamily="50" charset="-128"/>
              </a:rPr>
              <a:t>比例ハザードモデル</a:t>
            </a:r>
            <a:endParaRPr lang="ja-JP" altLang="en-US" sz="1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D48E158A-301D-488E-A3F4-94A98AD21D2F}"/>
              </a:ext>
            </a:extLst>
          </p:cNvPr>
          <p:cNvSpPr txBox="1"/>
          <p:nvPr/>
        </p:nvSpPr>
        <p:spPr>
          <a:xfrm>
            <a:off x="1616087" y="1638371"/>
            <a:ext cx="496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1.00</a:t>
            </a:r>
          </a:p>
        </p:txBody>
      </p:sp>
      <p:sp>
        <p:nvSpPr>
          <p:cNvPr id="19" name="テキスト ボックス 18">
            <a:extLst>
              <a:ext uri="{FF2B5EF4-FFF2-40B4-BE49-F238E27FC236}">
                <a16:creationId xmlns:a16="http://schemas.microsoft.com/office/drawing/2014/main" id="{5280D5D8-4A0C-4BD9-891F-91A2DA14A24F}"/>
              </a:ext>
            </a:extLst>
          </p:cNvPr>
          <p:cNvSpPr txBox="1"/>
          <p:nvPr/>
        </p:nvSpPr>
        <p:spPr>
          <a:xfrm>
            <a:off x="1618902" y="2426542"/>
            <a:ext cx="496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0.75</a:t>
            </a:r>
          </a:p>
        </p:txBody>
      </p:sp>
      <p:sp>
        <p:nvSpPr>
          <p:cNvPr id="20" name="テキスト ボックス 19">
            <a:extLst>
              <a:ext uri="{FF2B5EF4-FFF2-40B4-BE49-F238E27FC236}">
                <a16:creationId xmlns:a16="http://schemas.microsoft.com/office/drawing/2014/main" id="{E336D6A2-734C-44FB-AE74-168EC1935EA5}"/>
              </a:ext>
            </a:extLst>
          </p:cNvPr>
          <p:cNvSpPr txBox="1"/>
          <p:nvPr/>
        </p:nvSpPr>
        <p:spPr>
          <a:xfrm>
            <a:off x="1616087" y="3211771"/>
            <a:ext cx="496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0.50</a:t>
            </a:r>
          </a:p>
        </p:txBody>
      </p:sp>
      <p:sp>
        <p:nvSpPr>
          <p:cNvPr id="21" name="テキスト ボックス 20">
            <a:extLst>
              <a:ext uri="{FF2B5EF4-FFF2-40B4-BE49-F238E27FC236}">
                <a16:creationId xmlns:a16="http://schemas.microsoft.com/office/drawing/2014/main" id="{6681C38D-E5D7-4C67-AE94-FF3717A8610A}"/>
              </a:ext>
            </a:extLst>
          </p:cNvPr>
          <p:cNvSpPr txBox="1"/>
          <p:nvPr/>
        </p:nvSpPr>
        <p:spPr>
          <a:xfrm>
            <a:off x="1616088" y="3994593"/>
            <a:ext cx="496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0.25</a:t>
            </a:r>
          </a:p>
        </p:txBody>
      </p:sp>
      <p:sp>
        <p:nvSpPr>
          <p:cNvPr id="22" name="テキスト ボックス 21">
            <a:extLst>
              <a:ext uri="{FF2B5EF4-FFF2-40B4-BE49-F238E27FC236}">
                <a16:creationId xmlns:a16="http://schemas.microsoft.com/office/drawing/2014/main" id="{E5F84658-5EC6-4AED-B5A5-206BEB70CD8B}"/>
              </a:ext>
            </a:extLst>
          </p:cNvPr>
          <p:cNvSpPr txBox="1"/>
          <p:nvPr/>
        </p:nvSpPr>
        <p:spPr>
          <a:xfrm>
            <a:off x="1616088" y="4773456"/>
            <a:ext cx="496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0.00</a:t>
            </a:r>
          </a:p>
        </p:txBody>
      </p:sp>
      <p:sp>
        <p:nvSpPr>
          <p:cNvPr id="23" name="テキスト ボックス 22">
            <a:extLst>
              <a:ext uri="{FF2B5EF4-FFF2-40B4-BE49-F238E27FC236}">
                <a16:creationId xmlns:a16="http://schemas.microsoft.com/office/drawing/2014/main" id="{636CB001-41C7-4F01-8D8E-A811372BCF1C}"/>
              </a:ext>
            </a:extLst>
          </p:cNvPr>
          <p:cNvSpPr txBox="1"/>
          <p:nvPr/>
        </p:nvSpPr>
        <p:spPr>
          <a:xfrm>
            <a:off x="1994650" y="5105755"/>
            <a:ext cx="227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0</a:t>
            </a:r>
          </a:p>
        </p:txBody>
      </p:sp>
      <p:sp>
        <p:nvSpPr>
          <p:cNvPr id="24" name="テキスト ボックス 23">
            <a:extLst>
              <a:ext uri="{FF2B5EF4-FFF2-40B4-BE49-F238E27FC236}">
                <a16:creationId xmlns:a16="http://schemas.microsoft.com/office/drawing/2014/main" id="{C48422E5-8584-4303-A307-1260A4246470}"/>
              </a:ext>
            </a:extLst>
          </p:cNvPr>
          <p:cNvSpPr txBox="1"/>
          <p:nvPr/>
        </p:nvSpPr>
        <p:spPr>
          <a:xfrm>
            <a:off x="3531077" y="5101991"/>
            <a:ext cx="22769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5</a:t>
            </a:r>
          </a:p>
        </p:txBody>
      </p:sp>
      <p:sp>
        <p:nvSpPr>
          <p:cNvPr id="25" name="テキスト ボックス 24">
            <a:extLst>
              <a:ext uri="{FF2B5EF4-FFF2-40B4-BE49-F238E27FC236}">
                <a16:creationId xmlns:a16="http://schemas.microsoft.com/office/drawing/2014/main" id="{8E2F5745-22E4-43C7-A7B9-C9C146283DDA}"/>
              </a:ext>
            </a:extLst>
          </p:cNvPr>
          <p:cNvSpPr txBox="1"/>
          <p:nvPr/>
        </p:nvSpPr>
        <p:spPr>
          <a:xfrm>
            <a:off x="5402562" y="5101991"/>
            <a:ext cx="384437"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10</a:t>
            </a:r>
          </a:p>
        </p:txBody>
      </p:sp>
      <p:sp>
        <p:nvSpPr>
          <p:cNvPr id="26" name="テキスト ボックス 25">
            <a:extLst>
              <a:ext uri="{FF2B5EF4-FFF2-40B4-BE49-F238E27FC236}">
                <a16:creationId xmlns:a16="http://schemas.microsoft.com/office/drawing/2014/main" id="{F3AB0C40-0A0A-4D7F-82FC-8510CF9FB224}"/>
              </a:ext>
            </a:extLst>
          </p:cNvPr>
          <p:cNvSpPr txBox="1"/>
          <p:nvPr/>
        </p:nvSpPr>
        <p:spPr>
          <a:xfrm>
            <a:off x="7323426" y="5101991"/>
            <a:ext cx="380419"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15</a:t>
            </a:r>
          </a:p>
        </p:txBody>
      </p:sp>
      <p:sp>
        <p:nvSpPr>
          <p:cNvPr id="27" name="テキスト ボックス 26">
            <a:extLst>
              <a:ext uri="{FF2B5EF4-FFF2-40B4-BE49-F238E27FC236}">
                <a16:creationId xmlns:a16="http://schemas.microsoft.com/office/drawing/2014/main" id="{D037EB8E-DD00-4CD3-8696-255470149DB4}"/>
              </a:ext>
            </a:extLst>
          </p:cNvPr>
          <p:cNvSpPr txBox="1"/>
          <p:nvPr/>
        </p:nvSpPr>
        <p:spPr>
          <a:xfrm>
            <a:off x="840288" y="5880216"/>
            <a:ext cx="7778265" cy="430887"/>
          </a:xfrm>
          <a:prstGeom prst="rect">
            <a:avLst/>
          </a:prstGeom>
          <a:noFill/>
        </p:spPr>
        <p:txBody>
          <a:bodyPr wrap="square">
            <a:spAutoFit/>
          </a:bodyPr>
          <a:lstStyle/>
          <a:p>
            <a:pPr algn="l"/>
            <a:r>
              <a:rPr lang="ja-JP" altLang="en-US" sz="1050" b="0" i="0" u="none" strike="noStrike" baseline="0" dirty="0">
                <a:latin typeface="Meiryo UI" panose="020B0604030504040204" pitchFamily="50" charset="-128"/>
                <a:ea typeface="Meiryo UI" panose="020B0604030504040204" pitchFamily="50" charset="-128"/>
              </a:rPr>
              <a:t>モデル</a:t>
            </a:r>
            <a:r>
              <a:rPr lang="en-US" altLang="ja-JP" sz="1050" b="0" i="0" u="none" strike="noStrike" baseline="0" dirty="0">
                <a:latin typeface="Meiryo UI" panose="020B0604030504040204" pitchFamily="50" charset="-128"/>
                <a:ea typeface="Meiryo UI" panose="020B0604030504040204" pitchFamily="50" charset="-128"/>
              </a:rPr>
              <a:t>3[</a:t>
            </a:r>
            <a:r>
              <a:rPr lang="ja-JP" altLang="en-US" sz="1050" b="0" i="0" u="none" strike="noStrike" baseline="0" dirty="0">
                <a:latin typeface="Meiryo UI" panose="020B0604030504040204" pitchFamily="50" charset="-128"/>
                <a:ea typeface="Meiryo UI" panose="020B0604030504040204" pitchFamily="50" charset="-128"/>
              </a:rPr>
              <a:t>ベースライン時における年齢、性別、</a:t>
            </a:r>
            <a:r>
              <a:rPr lang="en-US" altLang="ja-JP" sz="1050" b="0" i="0" u="none" strike="noStrike" baseline="0" dirty="0">
                <a:latin typeface="Meiryo UI" panose="020B0604030504040204" pitchFamily="50" charset="-128"/>
                <a:ea typeface="Meiryo UI" panose="020B0604030504040204" pitchFamily="50" charset="-128"/>
              </a:rPr>
              <a:t>APOE-ε4</a:t>
            </a:r>
            <a:r>
              <a:rPr lang="ja-JP" altLang="en-US" sz="1050" b="0" i="0" u="none" strike="noStrike" baseline="0" dirty="0">
                <a:latin typeface="Meiryo UI" panose="020B0604030504040204" pitchFamily="50" charset="-128"/>
                <a:ea typeface="Meiryo UI" panose="020B0604030504040204" pitchFamily="50" charset="-128"/>
              </a:rPr>
              <a:t>アリル（あり</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なし）、学歴（資格なし</a:t>
            </a:r>
            <a:r>
              <a:rPr lang="en-US" altLang="ja-JP" sz="1050" b="0" i="0" u="none" strike="noStrike" baseline="0" dirty="0">
                <a:latin typeface="Meiryo UI" panose="020B0604030504040204" pitchFamily="50" charset="-128"/>
                <a:ea typeface="Meiryo UI" panose="020B0604030504040204" pitchFamily="50" charset="-128"/>
              </a:rPr>
              <a:t>/A</a:t>
            </a:r>
            <a:r>
              <a:rPr lang="ja-JP" altLang="en-US" sz="1050" b="0" i="0" u="none" strike="noStrike" baseline="0" dirty="0">
                <a:latin typeface="Meiryo UI" panose="020B0604030504040204" pitchFamily="50" charset="-128"/>
                <a:ea typeface="Meiryo UI" panose="020B0604030504040204" pitchFamily="50" charset="-128"/>
              </a:rPr>
              <a:t>レベル</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学士以上）、婚姻状況（既婚</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未婚）、</a:t>
            </a:r>
          </a:p>
          <a:p>
            <a:pPr algn="l"/>
            <a:r>
              <a:rPr lang="ja-JP" altLang="en-US" sz="1050" b="0" i="0" u="none" strike="noStrike" baseline="0" dirty="0">
                <a:latin typeface="Meiryo UI" panose="020B0604030504040204" pitchFamily="50" charset="-128"/>
                <a:ea typeface="Meiryo UI" panose="020B0604030504040204" pitchFamily="50" charset="-128"/>
              </a:rPr>
              <a:t>現在喫煙（あり</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なし）、身体活動（あり</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なし）で調整</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、モデル</a:t>
            </a:r>
            <a:r>
              <a:rPr lang="en-US" altLang="ja-JP" sz="1050" b="0" i="0" u="none" strike="noStrike" baseline="0" dirty="0">
                <a:latin typeface="Meiryo UI" panose="020B0604030504040204" pitchFamily="50" charset="-128"/>
                <a:ea typeface="Meiryo UI" panose="020B0604030504040204" pitchFamily="50" charset="-128"/>
              </a:rPr>
              <a:t>4</a:t>
            </a:r>
            <a:r>
              <a:rPr lang="en-US" altLang="ja-JP" sz="105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モデル</a:t>
            </a:r>
            <a:r>
              <a:rPr lang="en-US" altLang="ja-JP" sz="1050" b="0" i="0" u="none" strike="noStrike" baseline="0" dirty="0">
                <a:latin typeface="Meiryo UI" panose="020B0604030504040204" pitchFamily="50" charset="-128"/>
                <a:ea typeface="Meiryo UI" panose="020B0604030504040204" pitchFamily="50" charset="-128"/>
              </a:rPr>
              <a:t>3</a:t>
            </a:r>
            <a:r>
              <a:rPr lang="ja-JP" altLang="en-US" sz="1050" b="0" i="0" u="none" strike="noStrike" baseline="0" dirty="0">
                <a:latin typeface="Meiryo UI" panose="020B0604030504040204" pitchFamily="50" charset="-128"/>
                <a:ea typeface="Meiryo UI" panose="020B0604030504040204" pitchFamily="50" charset="-128"/>
              </a:rPr>
              <a:t>＋糖尿病（あり</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なし）、高血圧（＞</a:t>
            </a:r>
            <a:r>
              <a:rPr lang="en-US" altLang="ja-JP" sz="1050" b="0" i="0" u="none" strike="noStrike" baseline="0" dirty="0">
                <a:latin typeface="Meiryo UI" panose="020B0604030504040204" pitchFamily="50" charset="-128"/>
                <a:ea typeface="Meiryo UI" panose="020B0604030504040204" pitchFamily="50" charset="-128"/>
              </a:rPr>
              <a:t>140/90mmHg</a:t>
            </a:r>
            <a:r>
              <a:rPr lang="ja-JP" altLang="en-US" sz="1050" b="0" i="0" u="none" strike="noStrike" baseline="0" dirty="0">
                <a:latin typeface="Meiryo UI" panose="020B0604030504040204" pitchFamily="50" charset="-128"/>
                <a:ea typeface="Meiryo UI" panose="020B0604030504040204" pitchFamily="50" charset="-128"/>
              </a:rPr>
              <a:t>）で調整</a:t>
            </a:r>
            <a:r>
              <a:rPr lang="en-US" altLang="ja-JP" sz="1050" b="0" i="0" u="none" strike="noStrike" baseline="0" dirty="0">
                <a:latin typeface="Meiryo UI" panose="020B0604030504040204" pitchFamily="50" charset="-128"/>
                <a:ea typeface="Meiryo UI" panose="020B0604030504040204" pitchFamily="50" charset="-128"/>
              </a:rPr>
              <a:t>]</a:t>
            </a:r>
            <a:endParaRPr lang="ja-JP" altLang="en-US" sz="1050"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B4C4A3A7-C02B-425C-9513-E14F34951019}"/>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Tree>
    <p:extLst>
      <p:ext uri="{BB962C8B-B14F-4D97-AF65-F5344CB8AC3E}">
        <p14:creationId xmlns:p14="http://schemas.microsoft.com/office/powerpoint/2010/main" val="38837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1AD91ABD-6A7D-497E-805E-B9DB03EE03A4}"/>
              </a:ext>
            </a:extLst>
          </p:cNvPr>
          <p:cNvSpPr txBox="1"/>
          <p:nvPr/>
        </p:nvSpPr>
        <p:spPr>
          <a:xfrm>
            <a:off x="216935" y="9325"/>
            <a:ext cx="7891365" cy="954107"/>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ウエスト周囲径で評価した腹部肥満の有無別に見た認知症の発症</a:t>
            </a:r>
            <a:endParaRPr lang="ja-JP" altLang="en-US" sz="28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E6E817BD-3D4D-4935-9E57-E191E2D032E7}"/>
              </a:ext>
            </a:extLst>
          </p:cNvPr>
          <p:cNvSpPr txBox="1"/>
          <p:nvPr/>
        </p:nvSpPr>
        <p:spPr>
          <a:xfrm>
            <a:off x="7652196" y="6409059"/>
            <a:ext cx="1491804" cy="246221"/>
          </a:xfrm>
          <a:prstGeom prst="rect">
            <a:avLst/>
          </a:prstGeom>
          <a:noFill/>
        </p:spPr>
        <p:txBody>
          <a:bodyPr wrap="square">
            <a:spAutoFit/>
          </a:bodyPr>
          <a:lstStyle/>
          <a:p>
            <a:r>
              <a:rPr lang="ja-JP" altLang="en-US" sz="1000" b="0" i="0" u="none" strike="noStrike" baseline="30000" dirty="0">
                <a:solidFill>
                  <a:srgbClr val="3F3B3A"/>
                </a:solidFill>
                <a:latin typeface="Meiryo UI" panose="020B0604030504040204" pitchFamily="50" charset="-128"/>
                <a:ea typeface="Meiryo UI" panose="020B0604030504040204" pitchFamily="50" charset="-128"/>
              </a:rPr>
              <a:t>＊</a:t>
            </a:r>
            <a:r>
              <a:rPr lang="en-US" altLang="ja-JP" sz="1000" b="0" i="0" u="none" strike="noStrike" baseline="0" dirty="0">
                <a:solidFill>
                  <a:srgbClr val="3F3B3A"/>
                </a:solidFill>
                <a:latin typeface="Meiryo UI" panose="020B0604030504040204" pitchFamily="50" charset="-128"/>
                <a:ea typeface="Meiryo UI" panose="020B0604030504040204" pitchFamily="50" charset="-128"/>
              </a:rPr>
              <a:t>Cox</a:t>
            </a:r>
            <a:r>
              <a:rPr lang="ja-JP" altLang="en-US" sz="1000" b="0" i="0" u="none" strike="noStrike" baseline="0" dirty="0">
                <a:solidFill>
                  <a:srgbClr val="3F3B3A"/>
                </a:solidFill>
                <a:latin typeface="Meiryo UI" panose="020B0604030504040204" pitchFamily="50" charset="-128"/>
                <a:ea typeface="Meiryo UI" panose="020B0604030504040204" pitchFamily="50" charset="-128"/>
              </a:rPr>
              <a:t>比例ハザードモデル</a:t>
            </a:r>
            <a:endParaRPr lang="ja-JP" altLang="en-US" sz="10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D16D7E00-4446-4BDC-AACE-75B9A952F8E1}"/>
              </a:ext>
            </a:extLst>
          </p:cNvPr>
          <p:cNvGrpSpPr/>
          <p:nvPr/>
        </p:nvGrpSpPr>
        <p:grpSpPr>
          <a:xfrm>
            <a:off x="1651961" y="1146891"/>
            <a:ext cx="4391141" cy="2773929"/>
            <a:chOff x="4009737" y="826376"/>
            <a:chExt cx="4391141" cy="2773929"/>
          </a:xfrm>
        </p:grpSpPr>
        <p:pic>
          <p:nvPicPr>
            <p:cNvPr id="4" name="グラフィックス 3">
              <a:extLst>
                <a:ext uri="{FF2B5EF4-FFF2-40B4-BE49-F238E27FC236}">
                  <a16:creationId xmlns:a16="http://schemas.microsoft.com/office/drawing/2014/main" id="{C4573AC9-0AB0-4671-8CFA-FC3CA2ACDC1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6857" r="53806"/>
            <a:stretch/>
          </p:blipFill>
          <p:spPr>
            <a:xfrm>
              <a:off x="4662871" y="826376"/>
              <a:ext cx="3738007" cy="2381581"/>
            </a:xfrm>
            <a:prstGeom prst="rect">
              <a:avLst/>
            </a:prstGeom>
          </p:spPr>
        </p:pic>
        <p:sp>
          <p:nvSpPr>
            <p:cNvPr id="15" name="テキスト ボックス 14">
              <a:extLst>
                <a:ext uri="{FF2B5EF4-FFF2-40B4-BE49-F238E27FC236}">
                  <a16:creationId xmlns:a16="http://schemas.microsoft.com/office/drawing/2014/main" id="{684713EE-37AB-451F-9CA6-3A07CF65BA95}"/>
                </a:ext>
              </a:extLst>
            </p:cNvPr>
            <p:cNvSpPr txBox="1"/>
            <p:nvPr/>
          </p:nvSpPr>
          <p:spPr>
            <a:xfrm>
              <a:off x="4009737" y="1224359"/>
              <a:ext cx="353943" cy="1209743"/>
            </a:xfrm>
            <a:prstGeom prst="rect">
              <a:avLst/>
            </a:prstGeom>
            <a:noFill/>
          </p:spPr>
          <p:txBody>
            <a:bodyPr vert="eaVert" wrap="square" rtlCol="0">
              <a:spAutoFit/>
            </a:bodyPr>
            <a:lstStyle/>
            <a:p>
              <a:r>
                <a:rPr kumimoji="1" lang="ja-JP" altLang="en-US" sz="1100" b="1" dirty="0">
                  <a:latin typeface="Meiryo UI" panose="020B0604030504040204" pitchFamily="50" charset="-128"/>
                  <a:ea typeface="Meiryo UI" panose="020B0604030504040204" pitchFamily="50" charset="-128"/>
                </a:rPr>
                <a:t>無イベント生存率</a:t>
              </a:r>
            </a:p>
          </p:txBody>
        </p:sp>
        <p:sp>
          <p:nvSpPr>
            <p:cNvPr id="16" name="テキスト ボックス 15">
              <a:extLst>
                <a:ext uri="{FF2B5EF4-FFF2-40B4-BE49-F238E27FC236}">
                  <a16:creationId xmlns:a16="http://schemas.microsoft.com/office/drawing/2014/main" id="{1C559DD1-2962-4BF2-A8D7-FD9A8FD62DE5}"/>
                </a:ext>
              </a:extLst>
            </p:cNvPr>
            <p:cNvSpPr txBox="1"/>
            <p:nvPr/>
          </p:nvSpPr>
          <p:spPr>
            <a:xfrm>
              <a:off x="6051819" y="3338695"/>
              <a:ext cx="808570"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期間</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年</a:t>
              </a:r>
              <a:r>
                <a:rPr kumimoji="1" lang="en-US" altLang="ja-JP" sz="1100" b="1" dirty="0">
                  <a:latin typeface="Meiryo UI" panose="020B0604030504040204" pitchFamily="50" charset="-128"/>
                  <a:ea typeface="Meiryo UI" panose="020B0604030504040204" pitchFamily="50" charset="-128"/>
                </a:rPr>
                <a:t>)</a:t>
              </a:r>
              <a:endParaRPr kumimoji="1" lang="ja-JP" altLang="en-US" sz="11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B5479017-32DA-4E1E-BB3A-BDA4F58CD00D}"/>
                </a:ext>
              </a:extLst>
            </p:cNvPr>
            <p:cNvSpPr txBox="1"/>
            <p:nvPr/>
          </p:nvSpPr>
          <p:spPr>
            <a:xfrm>
              <a:off x="4287038" y="926311"/>
              <a:ext cx="474978"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1.00</a:t>
              </a:r>
            </a:p>
          </p:txBody>
        </p:sp>
        <p:sp>
          <p:nvSpPr>
            <p:cNvPr id="18" name="テキスト ボックス 17">
              <a:extLst>
                <a:ext uri="{FF2B5EF4-FFF2-40B4-BE49-F238E27FC236}">
                  <a16:creationId xmlns:a16="http://schemas.microsoft.com/office/drawing/2014/main" id="{2125F2C7-4952-4F1E-A82B-FF4D0E152D74}"/>
                </a:ext>
              </a:extLst>
            </p:cNvPr>
            <p:cNvSpPr txBox="1"/>
            <p:nvPr/>
          </p:nvSpPr>
          <p:spPr>
            <a:xfrm>
              <a:off x="4280598" y="1431767"/>
              <a:ext cx="4206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0.75</a:t>
              </a:r>
            </a:p>
          </p:txBody>
        </p:sp>
        <p:sp>
          <p:nvSpPr>
            <p:cNvPr id="19" name="テキスト ボックス 18">
              <a:extLst>
                <a:ext uri="{FF2B5EF4-FFF2-40B4-BE49-F238E27FC236}">
                  <a16:creationId xmlns:a16="http://schemas.microsoft.com/office/drawing/2014/main" id="{2F1F7CBB-DE03-451D-9860-78C54DA9EBD0}"/>
                </a:ext>
              </a:extLst>
            </p:cNvPr>
            <p:cNvSpPr txBox="1"/>
            <p:nvPr/>
          </p:nvSpPr>
          <p:spPr>
            <a:xfrm>
              <a:off x="4292204" y="1933954"/>
              <a:ext cx="496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0.50</a:t>
              </a:r>
            </a:p>
          </p:txBody>
        </p:sp>
        <p:sp>
          <p:nvSpPr>
            <p:cNvPr id="20" name="テキスト ボックス 19">
              <a:extLst>
                <a:ext uri="{FF2B5EF4-FFF2-40B4-BE49-F238E27FC236}">
                  <a16:creationId xmlns:a16="http://schemas.microsoft.com/office/drawing/2014/main" id="{836BACCD-FF44-44A8-957C-1A925F72AA46}"/>
                </a:ext>
              </a:extLst>
            </p:cNvPr>
            <p:cNvSpPr txBox="1"/>
            <p:nvPr/>
          </p:nvSpPr>
          <p:spPr>
            <a:xfrm>
              <a:off x="4286256" y="2434102"/>
              <a:ext cx="415026"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0.25</a:t>
              </a:r>
            </a:p>
          </p:txBody>
        </p:sp>
        <p:sp>
          <p:nvSpPr>
            <p:cNvPr id="21" name="テキスト ボックス 20">
              <a:extLst>
                <a:ext uri="{FF2B5EF4-FFF2-40B4-BE49-F238E27FC236}">
                  <a16:creationId xmlns:a16="http://schemas.microsoft.com/office/drawing/2014/main" id="{B5F876CF-4CBF-4644-AB9B-602039651632}"/>
                </a:ext>
              </a:extLst>
            </p:cNvPr>
            <p:cNvSpPr txBox="1"/>
            <p:nvPr/>
          </p:nvSpPr>
          <p:spPr>
            <a:xfrm>
              <a:off x="4280664" y="2934510"/>
              <a:ext cx="420618"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0.00</a:t>
              </a:r>
            </a:p>
          </p:txBody>
        </p:sp>
        <p:sp>
          <p:nvSpPr>
            <p:cNvPr id="22" name="テキスト ボックス 21">
              <a:extLst>
                <a:ext uri="{FF2B5EF4-FFF2-40B4-BE49-F238E27FC236}">
                  <a16:creationId xmlns:a16="http://schemas.microsoft.com/office/drawing/2014/main" id="{B38470B9-C7F2-4AE8-BBC0-5C1CC803E6D9}"/>
                </a:ext>
              </a:extLst>
            </p:cNvPr>
            <p:cNvSpPr txBox="1"/>
            <p:nvPr/>
          </p:nvSpPr>
          <p:spPr>
            <a:xfrm>
              <a:off x="4595138" y="3191534"/>
              <a:ext cx="227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a:t>
              </a:r>
            </a:p>
          </p:txBody>
        </p:sp>
        <p:sp>
          <p:nvSpPr>
            <p:cNvPr id="23" name="テキスト ボックス 22">
              <a:extLst>
                <a:ext uri="{FF2B5EF4-FFF2-40B4-BE49-F238E27FC236}">
                  <a16:creationId xmlns:a16="http://schemas.microsoft.com/office/drawing/2014/main" id="{56CFB45A-584E-4E6E-BF5C-2AE8D8EF71DD}"/>
                </a:ext>
              </a:extLst>
            </p:cNvPr>
            <p:cNvSpPr txBox="1"/>
            <p:nvPr/>
          </p:nvSpPr>
          <p:spPr>
            <a:xfrm>
              <a:off x="5565922" y="3189012"/>
              <a:ext cx="227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5</a:t>
              </a:r>
            </a:p>
          </p:txBody>
        </p:sp>
        <p:sp>
          <p:nvSpPr>
            <p:cNvPr id="24" name="テキスト ボックス 23">
              <a:extLst>
                <a:ext uri="{FF2B5EF4-FFF2-40B4-BE49-F238E27FC236}">
                  <a16:creationId xmlns:a16="http://schemas.microsoft.com/office/drawing/2014/main" id="{659A685A-1D45-4126-A87F-5EC64720EF7C}"/>
                </a:ext>
              </a:extLst>
            </p:cNvPr>
            <p:cNvSpPr txBox="1"/>
            <p:nvPr/>
          </p:nvSpPr>
          <p:spPr>
            <a:xfrm>
              <a:off x="6749065" y="3190654"/>
              <a:ext cx="3804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a:t>
              </a:r>
            </a:p>
          </p:txBody>
        </p:sp>
        <p:sp>
          <p:nvSpPr>
            <p:cNvPr id="25" name="テキスト ボックス 24">
              <a:extLst>
                <a:ext uri="{FF2B5EF4-FFF2-40B4-BE49-F238E27FC236}">
                  <a16:creationId xmlns:a16="http://schemas.microsoft.com/office/drawing/2014/main" id="{F23CBB2B-A146-40F6-A973-F4625F0495E3}"/>
                </a:ext>
              </a:extLst>
            </p:cNvPr>
            <p:cNvSpPr txBox="1"/>
            <p:nvPr/>
          </p:nvSpPr>
          <p:spPr>
            <a:xfrm>
              <a:off x="7946182" y="3218346"/>
              <a:ext cx="3804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15</a:t>
              </a:r>
            </a:p>
          </p:txBody>
        </p:sp>
      </p:grpSp>
      <p:sp>
        <p:nvSpPr>
          <p:cNvPr id="40" name="テキスト ボックス 39">
            <a:extLst>
              <a:ext uri="{FF2B5EF4-FFF2-40B4-BE49-F238E27FC236}">
                <a16:creationId xmlns:a16="http://schemas.microsoft.com/office/drawing/2014/main" id="{2EEFF58D-8E43-40EF-B4B7-EDBDB9ABEDE9}"/>
              </a:ext>
            </a:extLst>
          </p:cNvPr>
          <p:cNvSpPr txBox="1"/>
          <p:nvPr/>
        </p:nvSpPr>
        <p:spPr>
          <a:xfrm>
            <a:off x="6314710" y="2672640"/>
            <a:ext cx="2431973" cy="738664"/>
          </a:xfrm>
          <a:prstGeom prst="rect">
            <a:avLst/>
          </a:prstGeom>
          <a:noFill/>
        </p:spPr>
        <p:txBody>
          <a:bodyPr wrap="square">
            <a:spAutoFit/>
          </a:bodyPr>
          <a:lstStyle/>
          <a:p>
            <a:pPr algn="l"/>
            <a:r>
              <a:rPr lang="ja-JP" altLang="en-US" sz="1200" b="0" i="0" u="none" strike="noStrike" baseline="0" dirty="0">
                <a:latin typeface="Meiryo UI" panose="020B0604030504040204" pitchFamily="50" charset="-128"/>
                <a:ea typeface="Meiryo UI" panose="020B0604030504040204" pitchFamily="50" charset="-128"/>
              </a:rPr>
              <a:t>非腹部肥満に対する腹部肥満の</a:t>
            </a:r>
            <a:endParaRPr lang="en-US" altLang="ja-JP" sz="1200" b="0" i="0" u="none" strike="noStrike" baseline="0" dirty="0">
              <a:latin typeface="Meiryo UI" panose="020B0604030504040204" pitchFamily="50" charset="-128"/>
              <a:ea typeface="Meiryo UI" panose="020B0604030504040204" pitchFamily="50" charset="-128"/>
            </a:endParaRPr>
          </a:p>
          <a:p>
            <a:pPr algn="l"/>
            <a:r>
              <a:rPr lang="ja-JP" altLang="en-US" sz="1200" b="0" i="0" u="none" strike="noStrike" baseline="0" dirty="0">
                <a:latin typeface="Meiryo UI" panose="020B0604030504040204" pitchFamily="50" charset="-128"/>
                <a:ea typeface="Meiryo UI" panose="020B0604030504040204" pitchFamily="50" charset="-128"/>
              </a:rPr>
              <a:t>認知症発症のハザード比</a:t>
            </a:r>
            <a:r>
              <a:rPr lang="en-US" altLang="ja-JP" sz="1200" b="0" i="0" u="none" strike="noStrike" baseline="0" dirty="0">
                <a:latin typeface="Meiryo UI" panose="020B0604030504040204" pitchFamily="50" charset="-128"/>
                <a:ea typeface="Meiryo UI" panose="020B0604030504040204" pitchFamily="50" charset="-128"/>
              </a:rPr>
              <a:t>(95%CI)</a:t>
            </a:r>
            <a:r>
              <a:rPr lang="ja-JP" altLang="en-US" sz="1200" b="0" i="0" u="none" strike="noStrike" baseline="30000" dirty="0">
                <a:latin typeface="Meiryo UI" panose="020B0604030504040204" pitchFamily="50" charset="-128"/>
                <a:ea typeface="Meiryo UI" panose="020B0604030504040204" pitchFamily="50" charset="-128"/>
              </a:rPr>
              <a:t>*</a:t>
            </a:r>
            <a:endParaRPr lang="en-US" altLang="ja-JP" sz="1200" b="0" i="0" u="none" strike="noStrike" baseline="30000" dirty="0">
              <a:latin typeface="Meiryo UI" panose="020B0604030504040204" pitchFamily="50" charset="-128"/>
              <a:ea typeface="Meiryo UI" panose="020B0604030504040204" pitchFamily="50" charset="-128"/>
            </a:endParaRPr>
          </a:p>
          <a:p>
            <a:pPr algn="l"/>
            <a:r>
              <a:rPr lang="en-US" altLang="ja-JP" b="0" i="0" u="none" strike="noStrike" baseline="0" dirty="0">
                <a:latin typeface="Meiryo UI" panose="020B0604030504040204" pitchFamily="50" charset="-128"/>
                <a:ea typeface="Meiryo UI" panose="020B0604030504040204" pitchFamily="50" charset="-128"/>
              </a:rPr>
              <a:t>1.39 (1.12, 1.66</a:t>
            </a:r>
            <a:r>
              <a:rPr lang="en-US" altLang="ja-JP" dirty="0">
                <a:latin typeface="Meiryo UI" panose="020B0604030504040204" pitchFamily="50" charset="-128"/>
                <a:ea typeface="Meiryo UI" panose="020B0604030504040204" pitchFamily="50" charset="-128"/>
              </a:rPr>
              <a:t>)</a:t>
            </a:r>
            <a:endParaRPr lang="ja-JP" altLang="en-US" sz="480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7CDE7150-2A32-491F-9763-FEE1517D78B3}"/>
              </a:ext>
            </a:extLst>
          </p:cNvPr>
          <p:cNvSpPr txBox="1"/>
          <p:nvPr/>
        </p:nvSpPr>
        <p:spPr>
          <a:xfrm>
            <a:off x="6314710" y="5357344"/>
            <a:ext cx="2431973" cy="738664"/>
          </a:xfrm>
          <a:prstGeom prst="rect">
            <a:avLst/>
          </a:prstGeom>
          <a:noFill/>
        </p:spPr>
        <p:txBody>
          <a:bodyPr wrap="square">
            <a:spAutoFit/>
          </a:bodyPr>
          <a:lstStyle/>
          <a:p>
            <a:pPr algn="l"/>
            <a:r>
              <a:rPr lang="ja-JP" altLang="en-US" sz="1200" b="0" i="0" u="none" strike="noStrike" baseline="0" dirty="0">
                <a:latin typeface="Meiryo UI" panose="020B0604030504040204" pitchFamily="50" charset="-128"/>
                <a:ea typeface="Meiryo UI" panose="020B0604030504040204" pitchFamily="50" charset="-128"/>
              </a:rPr>
              <a:t>非腹部肥満に対する腹部肥満の</a:t>
            </a:r>
            <a:endParaRPr lang="en-US" altLang="ja-JP" sz="1200" b="0" i="0" u="none" strike="noStrike" baseline="0" dirty="0">
              <a:latin typeface="Meiryo UI" panose="020B0604030504040204" pitchFamily="50" charset="-128"/>
              <a:ea typeface="Meiryo UI" panose="020B0604030504040204" pitchFamily="50" charset="-128"/>
            </a:endParaRPr>
          </a:p>
          <a:p>
            <a:pPr algn="l"/>
            <a:r>
              <a:rPr lang="ja-JP" altLang="en-US" sz="1200" b="0" i="0" u="none" strike="noStrike" baseline="0" dirty="0">
                <a:latin typeface="Meiryo UI" panose="020B0604030504040204" pitchFamily="50" charset="-128"/>
                <a:ea typeface="Meiryo UI" panose="020B0604030504040204" pitchFamily="50" charset="-128"/>
              </a:rPr>
              <a:t>認知症発症のハザード比</a:t>
            </a:r>
            <a:r>
              <a:rPr lang="en-US" altLang="ja-JP" sz="1200" b="0" i="0" u="none" strike="noStrike" baseline="0" dirty="0">
                <a:latin typeface="Meiryo UI" panose="020B0604030504040204" pitchFamily="50" charset="-128"/>
                <a:ea typeface="Meiryo UI" panose="020B0604030504040204" pitchFamily="50" charset="-128"/>
              </a:rPr>
              <a:t>(95%CI</a:t>
            </a:r>
            <a:r>
              <a:rPr lang="en-US" altLang="ja-JP" sz="1200" dirty="0">
                <a:latin typeface="Meiryo UI" panose="020B0604030504040204" pitchFamily="50" charset="-128"/>
                <a:ea typeface="Meiryo UI" panose="020B0604030504040204" pitchFamily="50" charset="-128"/>
              </a:rPr>
              <a:t>)</a:t>
            </a:r>
            <a:r>
              <a:rPr lang="ja-JP" altLang="en-US" sz="1200" b="0" i="0" u="none" strike="noStrike" baseline="30000" dirty="0">
                <a:latin typeface="Meiryo UI" panose="020B0604030504040204" pitchFamily="50" charset="-128"/>
                <a:ea typeface="Meiryo UI" panose="020B0604030504040204" pitchFamily="50" charset="-128"/>
              </a:rPr>
              <a:t>*</a:t>
            </a:r>
            <a:endParaRPr lang="en-US" altLang="ja-JP" sz="1200" b="0" i="0" u="none" strike="noStrike" baseline="30000" dirty="0">
              <a:latin typeface="Meiryo UI" panose="020B0604030504040204" pitchFamily="50" charset="-128"/>
              <a:ea typeface="Meiryo UI" panose="020B0604030504040204" pitchFamily="50" charset="-128"/>
            </a:endParaRPr>
          </a:p>
          <a:p>
            <a:pPr algn="l"/>
            <a:r>
              <a:rPr lang="en-US" altLang="ja-JP" b="0" i="0" u="none" strike="noStrike" baseline="0" dirty="0">
                <a:latin typeface="Meiryo UI" panose="020B0604030504040204" pitchFamily="50" charset="-128"/>
                <a:ea typeface="Meiryo UI" panose="020B0604030504040204" pitchFamily="50" charset="-128"/>
              </a:rPr>
              <a:t>0.84 (0.55, 1.13)</a:t>
            </a:r>
            <a:endParaRPr lang="ja-JP" altLang="en-US" sz="48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57A15C67-5F38-4AAC-994B-59BF6F7F148F}"/>
              </a:ext>
            </a:extLst>
          </p:cNvPr>
          <p:cNvSpPr txBox="1"/>
          <p:nvPr/>
        </p:nvSpPr>
        <p:spPr>
          <a:xfrm>
            <a:off x="2425200" y="2869913"/>
            <a:ext cx="1312944"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ウエスト周囲径</a:t>
            </a:r>
          </a:p>
        </p:txBody>
      </p:sp>
      <p:grpSp>
        <p:nvGrpSpPr>
          <p:cNvPr id="49" name="グループ化 48">
            <a:extLst>
              <a:ext uri="{FF2B5EF4-FFF2-40B4-BE49-F238E27FC236}">
                <a16:creationId xmlns:a16="http://schemas.microsoft.com/office/drawing/2014/main" id="{FADEAB4D-64A6-4DFA-9810-3BF2DEB604B7}"/>
              </a:ext>
            </a:extLst>
          </p:cNvPr>
          <p:cNvGrpSpPr/>
          <p:nvPr/>
        </p:nvGrpSpPr>
        <p:grpSpPr>
          <a:xfrm>
            <a:off x="2292758" y="3109457"/>
            <a:ext cx="2426785" cy="278638"/>
            <a:chOff x="3281996" y="2776738"/>
            <a:chExt cx="2426785" cy="278638"/>
          </a:xfrm>
        </p:grpSpPr>
        <p:sp>
          <p:nvSpPr>
            <p:cNvPr id="13" name="テキスト ボックス 12">
              <a:extLst>
                <a:ext uri="{FF2B5EF4-FFF2-40B4-BE49-F238E27FC236}">
                  <a16:creationId xmlns:a16="http://schemas.microsoft.com/office/drawing/2014/main" id="{F20F5161-54AD-4C7D-A85A-2032163FD0CD}"/>
                </a:ext>
              </a:extLst>
            </p:cNvPr>
            <p:cNvSpPr txBox="1"/>
            <p:nvPr/>
          </p:nvSpPr>
          <p:spPr>
            <a:xfrm>
              <a:off x="3771446" y="2776738"/>
              <a:ext cx="1312943"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非腹部肥満</a:t>
              </a:r>
            </a:p>
          </p:txBody>
        </p:sp>
        <p:sp>
          <p:nvSpPr>
            <p:cNvPr id="14" name="テキスト ボックス 13">
              <a:extLst>
                <a:ext uri="{FF2B5EF4-FFF2-40B4-BE49-F238E27FC236}">
                  <a16:creationId xmlns:a16="http://schemas.microsoft.com/office/drawing/2014/main" id="{D41F4371-BDCB-4999-9CE4-412E8B24B96D}"/>
                </a:ext>
              </a:extLst>
            </p:cNvPr>
            <p:cNvSpPr txBox="1"/>
            <p:nvPr/>
          </p:nvSpPr>
          <p:spPr>
            <a:xfrm>
              <a:off x="4956217" y="2793766"/>
              <a:ext cx="752564"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腹部肥満</a:t>
              </a:r>
            </a:p>
          </p:txBody>
        </p:sp>
        <p:pic>
          <p:nvPicPr>
            <p:cNvPr id="39" name="グラフィックス 38">
              <a:extLst>
                <a:ext uri="{FF2B5EF4-FFF2-40B4-BE49-F238E27FC236}">
                  <a16:creationId xmlns:a16="http://schemas.microsoft.com/office/drawing/2014/main" id="{ECC734B0-61F0-4C1B-A668-ACC8FF1CE2F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72209" b="96283"/>
            <a:stretch/>
          </p:blipFill>
          <p:spPr>
            <a:xfrm>
              <a:off x="3281996" y="2903447"/>
              <a:ext cx="2248815" cy="106463"/>
            </a:xfrm>
            <a:prstGeom prst="rect">
              <a:avLst/>
            </a:prstGeom>
          </p:spPr>
        </p:pic>
      </p:grpSp>
      <p:grpSp>
        <p:nvGrpSpPr>
          <p:cNvPr id="5" name="グループ化 4">
            <a:extLst>
              <a:ext uri="{FF2B5EF4-FFF2-40B4-BE49-F238E27FC236}">
                <a16:creationId xmlns:a16="http://schemas.microsoft.com/office/drawing/2014/main" id="{2988332F-3064-4115-AE21-34A62E995197}"/>
              </a:ext>
            </a:extLst>
          </p:cNvPr>
          <p:cNvGrpSpPr/>
          <p:nvPr/>
        </p:nvGrpSpPr>
        <p:grpSpPr>
          <a:xfrm>
            <a:off x="419924" y="3917486"/>
            <a:ext cx="924893" cy="538673"/>
            <a:chOff x="6276265" y="955062"/>
            <a:chExt cx="1584000" cy="538673"/>
          </a:xfrm>
        </p:grpSpPr>
        <p:sp>
          <p:nvSpPr>
            <p:cNvPr id="41" name="正方形/長方形 40">
              <a:extLst>
                <a:ext uri="{FF2B5EF4-FFF2-40B4-BE49-F238E27FC236}">
                  <a16:creationId xmlns:a16="http://schemas.microsoft.com/office/drawing/2014/main" id="{0B06547C-AF7A-4F46-B99C-8A11270CC0DF}"/>
                </a:ext>
              </a:extLst>
            </p:cNvPr>
            <p:cNvSpPr/>
            <p:nvPr/>
          </p:nvSpPr>
          <p:spPr>
            <a:xfrm>
              <a:off x="6276265" y="955062"/>
              <a:ext cx="1584000" cy="538673"/>
            </a:xfrm>
            <a:prstGeom prst="rect">
              <a:avLst/>
            </a:prstGeom>
            <a:solidFill>
              <a:srgbClr val="89AA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DB197F8E-16DB-4C4A-8673-9A90938FF920}"/>
                </a:ext>
              </a:extLst>
            </p:cNvPr>
            <p:cNvSpPr txBox="1"/>
            <p:nvPr/>
          </p:nvSpPr>
          <p:spPr>
            <a:xfrm>
              <a:off x="6537708" y="1055121"/>
              <a:ext cx="1061113" cy="338554"/>
            </a:xfrm>
            <a:prstGeom prst="rect">
              <a:avLst/>
            </a:prstGeom>
            <a:noFill/>
          </p:spPr>
          <p:txBody>
            <a:bodyPr wrap="square">
              <a:spAutoFit/>
            </a:bodyPr>
            <a:lstStyle/>
            <a:p>
              <a:pPr algn="ctr"/>
              <a:r>
                <a:rPr lang="ja-JP" altLang="en-US" sz="1600" b="1" dirty="0">
                  <a:solidFill>
                    <a:schemeClr val="bg1"/>
                  </a:solidFill>
                  <a:latin typeface="Meiryo UI" panose="020B0604030504040204" pitchFamily="50" charset="-128"/>
                  <a:ea typeface="Meiryo UI" panose="020B0604030504040204" pitchFamily="50" charset="-128"/>
                </a:rPr>
                <a:t>男</a:t>
              </a:r>
              <a:r>
                <a:rPr lang="ja-JP" altLang="en-US" sz="1600" b="1" i="0" u="none" strike="noStrike" baseline="0" dirty="0">
                  <a:solidFill>
                    <a:schemeClr val="bg1"/>
                  </a:solidFill>
                  <a:latin typeface="Meiryo UI" panose="020B0604030504040204" pitchFamily="50" charset="-128"/>
                  <a:ea typeface="Meiryo UI" panose="020B0604030504040204" pitchFamily="50" charset="-128"/>
                </a:rPr>
                <a:t>性</a:t>
              </a:r>
              <a:endParaRPr lang="ja-JP" altLang="en-US" sz="1600" b="1" dirty="0">
                <a:solidFill>
                  <a:schemeClr val="bg1"/>
                </a:solidFill>
                <a:latin typeface="Meiryo UI" panose="020B0604030504040204" pitchFamily="50" charset="-128"/>
                <a:ea typeface="Meiryo UI" panose="020B0604030504040204" pitchFamily="50" charset="-128"/>
              </a:endParaRPr>
            </a:p>
          </p:txBody>
        </p:sp>
      </p:grpSp>
      <p:grpSp>
        <p:nvGrpSpPr>
          <p:cNvPr id="3" name="グループ化 2">
            <a:extLst>
              <a:ext uri="{FF2B5EF4-FFF2-40B4-BE49-F238E27FC236}">
                <a16:creationId xmlns:a16="http://schemas.microsoft.com/office/drawing/2014/main" id="{BD8E7DAA-B680-4348-9994-FD16B962FB47}"/>
              </a:ext>
            </a:extLst>
          </p:cNvPr>
          <p:cNvGrpSpPr/>
          <p:nvPr/>
        </p:nvGrpSpPr>
        <p:grpSpPr>
          <a:xfrm>
            <a:off x="419925" y="1271538"/>
            <a:ext cx="924893" cy="538673"/>
            <a:chOff x="1702540" y="1241734"/>
            <a:chExt cx="1336752" cy="538673"/>
          </a:xfrm>
        </p:grpSpPr>
        <p:sp>
          <p:nvSpPr>
            <p:cNvPr id="2" name="正方形/長方形 1">
              <a:extLst>
                <a:ext uri="{FF2B5EF4-FFF2-40B4-BE49-F238E27FC236}">
                  <a16:creationId xmlns:a16="http://schemas.microsoft.com/office/drawing/2014/main" id="{71D2309E-26CF-48B7-ACAA-6984D35E78F7}"/>
                </a:ext>
              </a:extLst>
            </p:cNvPr>
            <p:cNvSpPr/>
            <p:nvPr/>
          </p:nvSpPr>
          <p:spPr>
            <a:xfrm>
              <a:off x="1702540" y="1241734"/>
              <a:ext cx="1336752" cy="538673"/>
            </a:xfrm>
            <a:prstGeom prst="rect">
              <a:avLst/>
            </a:prstGeom>
            <a:solidFill>
              <a:srgbClr val="D898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FED99A53-F31B-464F-BAC8-122D7E252DE0}"/>
                </a:ext>
              </a:extLst>
            </p:cNvPr>
            <p:cNvSpPr txBox="1"/>
            <p:nvPr/>
          </p:nvSpPr>
          <p:spPr>
            <a:xfrm>
              <a:off x="1750229" y="1341793"/>
              <a:ext cx="1205248" cy="338554"/>
            </a:xfrm>
            <a:prstGeom prst="rect">
              <a:avLst/>
            </a:prstGeom>
            <a:noFill/>
          </p:spPr>
          <p:txBody>
            <a:bodyPr wrap="square">
              <a:spAutoFit/>
            </a:bodyPr>
            <a:lstStyle/>
            <a:p>
              <a:pPr algn="ctr"/>
              <a:r>
                <a:rPr lang="ja-JP" altLang="en-US" sz="1600" b="1" i="0" u="none" strike="noStrike" baseline="0" dirty="0">
                  <a:solidFill>
                    <a:schemeClr val="bg1"/>
                  </a:solidFill>
                  <a:latin typeface="Meiryo UI" panose="020B0604030504040204" pitchFamily="50" charset="-128"/>
                  <a:ea typeface="Meiryo UI" panose="020B0604030504040204" pitchFamily="50" charset="-128"/>
                </a:rPr>
                <a:t>女性</a:t>
              </a:r>
              <a:endParaRPr lang="ja-JP" altLang="en-US" sz="1600" b="1" dirty="0">
                <a:solidFill>
                  <a:schemeClr val="bg1"/>
                </a:solidFill>
                <a:latin typeface="Meiryo UI" panose="020B0604030504040204" pitchFamily="50" charset="-128"/>
                <a:ea typeface="Meiryo UI" panose="020B0604030504040204" pitchFamily="50" charset="-128"/>
              </a:endParaRPr>
            </a:p>
          </p:txBody>
        </p:sp>
      </p:grpSp>
      <p:sp>
        <p:nvSpPr>
          <p:cNvPr id="38" name="テキスト ボックス 37">
            <a:extLst>
              <a:ext uri="{FF2B5EF4-FFF2-40B4-BE49-F238E27FC236}">
                <a16:creationId xmlns:a16="http://schemas.microsoft.com/office/drawing/2014/main" id="{E94F1CEC-D673-4547-9B26-2D5A45FAAF87}"/>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grpSp>
        <p:nvGrpSpPr>
          <p:cNvPr id="6" name="グループ化 5">
            <a:extLst>
              <a:ext uri="{FF2B5EF4-FFF2-40B4-BE49-F238E27FC236}">
                <a16:creationId xmlns:a16="http://schemas.microsoft.com/office/drawing/2014/main" id="{A15C9E1D-0E98-4EC9-BE97-B70F82331B95}"/>
              </a:ext>
            </a:extLst>
          </p:cNvPr>
          <p:cNvGrpSpPr/>
          <p:nvPr/>
        </p:nvGrpSpPr>
        <p:grpSpPr>
          <a:xfrm>
            <a:off x="1673870" y="3817551"/>
            <a:ext cx="4325810" cy="2773635"/>
            <a:chOff x="4073797" y="3402766"/>
            <a:chExt cx="4325810" cy="2773635"/>
          </a:xfrm>
        </p:grpSpPr>
        <p:sp>
          <p:nvSpPr>
            <p:cNvPr id="26" name="テキスト ボックス 25">
              <a:extLst>
                <a:ext uri="{FF2B5EF4-FFF2-40B4-BE49-F238E27FC236}">
                  <a16:creationId xmlns:a16="http://schemas.microsoft.com/office/drawing/2014/main" id="{9AD497E1-7DA8-4551-BDC3-7C2755504898}"/>
                </a:ext>
              </a:extLst>
            </p:cNvPr>
            <p:cNvSpPr txBox="1"/>
            <p:nvPr/>
          </p:nvSpPr>
          <p:spPr>
            <a:xfrm>
              <a:off x="4073797" y="3932728"/>
              <a:ext cx="353943" cy="1209742"/>
            </a:xfrm>
            <a:prstGeom prst="rect">
              <a:avLst/>
            </a:prstGeom>
            <a:noFill/>
          </p:spPr>
          <p:txBody>
            <a:bodyPr vert="eaVert" wrap="square" rtlCol="0">
              <a:spAutoFit/>
            </a:bodyPr>
            <a:lstStyle/>
            <a:p>
              <a:r>
                <a:rPr kumimoji="1" lang="ja-JP" altLang="en-US" sz="1100" b="1" dirty="0">
                  <a:latin typeface="Meiryo UI" panose="020B0604030504040204" pitchFamily="50" charset="-128"/>
                  <a:ea typeface="Meiryo UI" panose="020B0604030504040204" pitchFamily="50" charset="-128"/>
                </a:rPr>
                <a:t>無イベント生存率</a:t>
              </a:r>
            </a:p>
          </p:txBody>
        </p:sp>
        <p:sp>
          <p:nvSpPr>
            <p:cNvPr id="27" name="テキスト ボックス 26">
              <a:extLst>
                <a:ext uri="{FF2B5EF4-FFF2-40B4-BE49-F238E27FC236}">
                  <a16:creationId xmlns:a16="http://schemas.microsoft.com/office/drawing/2014/main" id="{DE8D9EC2-DB66-46A7-9B72-D70D69489AA0}"/>
                </a:ext>
              </a:extLst>
            </p:cNvPr>
            <p:cNvSpPr txBox="1"/>
            <p:nvPr/>
          </p:nvSpPr>
          <p:spPr>
            <a:xfrm>
              <a:off x="6081884" y="5914791"/>
              <a:ext cx="808570"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期間</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年</a:t>
              </a:r>
              <a:r>
                <a:rPr kumimoji="1" lang="en-US" altLang="ja-JP" sz="1100" b="1" dirty="0">
                  <a:latin typeface="Meiryo UI" panose="020B0604030504040204" pitchFamily="50" charset="-128"/>
                  <a:ea typeface="Meiryo UI" panose="020B0604030504040204" pitchFamily="50" charset="-128"/>
                </a:rPr>
                <a:t>)</a:t>
              </a:r>
              <a:endParaRPr kumimoji="1" lang="ja-JP" altLang="en-US" sz="11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8A44F0B6-979C-4A2F-ACBB-55028D321317}"/>
                </a:ext>
              </a:extLst>
            </p:cNvPr>
            <p:cNvSpPr txBox="1"/>
            <p:nvPr/>
          </p:nvSpPr>
          <p:spPr>
            <a:xfrm>
              <a:off x="4350214" y="3502701"/>
              <a:ext cx="474978"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1.00</a:t>
              </a:r>
            </a:p>
          </p:txBody>
        </p:sp>
        <p:sp>
          <p:nvSpPr>
            <p:cNvPr id="29" name="テキスト ボックス 28">
              <a:extLst>
                <a:ext uri="{FF2B5EF4-FFF2-40B4-BE49-F238E27FC236}">
                  <a16:creationId xmlns:a16="http://schemas.microsoft.com/office/drawing/2014/main" id="{9E1382FE-35BE-4DBE-B10B-D54A6BD2663B}"/>
                </a:ext>
              </a:extLst>
            </p:cNvPr>
            <p:cNvSpPr txBox="1"/>
            <p:nvPr/>
          </p:nvSpPr>
          <p:spPr>
            <a:xfrm>
              <a:off x="4340883" y="4010615"/>
              <a:ext cx="4206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0.75</a:t>
              </a:r>
            </a:p>
          </p:txBody>
        </p:sp>
        <p:sp>
          <p:nvSpPr>
            <p:cNvPr id="30" name="テキスト ボックス 29">
              <a:extLst>
                <a:ext uri="{FF2B5EF4-FFF2-40B4-BE49-F238E27FC236}">
                  <a16:creationId xmlns:a16="http://schemas.microsoft.com/office/drawing/2014/main" id="{009B2F1C-B342-4D89-AF2B-A1FC8A0A78D0}"/>
                </a:ext>
              </a:extLst>
            </p:cNvPr>
            <p:cNvSpPr txBox="1"/>
            <p:nvPr/>
          </p:nvSpPr>
          <p:spPr>
            <a:xfrm>
              <a:off x="4346476" y="4511910"/>
              <a:ext cx="496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0.50</a:t>
              </a:r>
            </a:p>
          </p:txBody>
        </p:sp>
        <p:sp>
          <p:nvSpPr>
            <p:cNvPr id="31" name="テキスト ボックス 30">
              <a:extLst>
                <a:ext uri="{FF2B5EF4-FFF2-40B4-BE49-F238E27FC236}">
                  <a16:creationId xmlns:a16="http://schemas.microsoft.com/office/drawing/2014/main" id="{1D48516B-0857-45C2-8DED-5F7B940836E0}"/>
                </a:ext>
              </a:extLst>
            </p:cNvPr>
            <p:cNvSpPr txBox="1"/>
            <p:nvPr/>
          </p:nvSpPr>
          <p:spPr>
            <a:xfrm>
              <a:off x="4346477" y="5010492"/>
              <a:ext cx="415026"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0.25</a:t>
              </a:r>
            </a:p>
          </p:txBody>
        </p:sp>
        <p:sp>
          <p:nvSpPr>
            <p:cNvPr id="32" name="テキスト ボックス 31">
              <a:extLst>
                <a:ext uri="{FF2B5EF4-FFF2-40B4-BE49-F238E27FC236}">
                  <a16:creationId xmlns:a16="http://schemas.microsoft.com/office/drawing/2014/main" id="{B5EEA507-80B9-4F66-968B-6BCBDA1B5E8F}"/>
                </a:ext>
              </a:extLst>
            </p:cNvPr>
            <p:cNvSpPr txBox="1"/>
            <p:nvPr/>
          </p:nvSpPr>
          <p:spPr>
            <a:xfrm>
              <a:off x="4350214" y="5512465"/>
              <a:ext cx="420618"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0.00</a:t>
              </a:r>
            </a:p>
          </p:txBody>
        </p:sp>
        <p:sp>
          <p:nvSpPr>
            <p:cNvPr id="33" name="テキスト ボックス 32">
              <a:extLst>
                <a:ext uri="{FF2B5EF4-FFF2-40B4-BE49-F238E27FC236}">
                  <a16:creationId xmlns:a16="http://schemas.microsoft.com/office/drawing/2014/main" id="{A8D324C8-B58B-4E2B-B39A-D3536CADE29E}"/>
                </a:ext>
              </a:extLst>
            </p:cNvPr>
            <p:cNvSpPr txBox="1"/>
            <p:nvPr/>
          </p:nvSpPr>
          <p:spPr>
            <a:xfrm>
              <a:off x="4654841" y="5770281"/>
              <a:ext cx="227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0</a:t>
              </a:r>
            </a:p>
          </p:txBody>
        </p:sp>
        <p:sp>
          <p:nvSpPr>
            <p:cNvPr id="34" name="テキスト ボックス 33">
              <a:extLst>
                <a:ext uri="{FF2B5EF4-FFF2-40B4-BE49-F238E27FC236}">
                  <a16:creationId xmlns:a16="http://schemas.microsoft.com/office/drawing/2014/main" id="{76257DDF-6114-401E-A0F2-3F5E1C8F6D61}"/>
                </a:ext>
              </a:extLst>
            </p:cNvPr>
            <p:cNvSpPr txBox="1"/>
            <p:nvPr/>
          </p:nvSpPr>
          <p:spPr>
            <a:xfrm>
              <a:off x="5626141" y="5774875"/>
              <a:ext cx="227697"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5</a:t>
              </a:r>
            </a:p>
          </p:txBody>
        </p:sp>
        <p:sp>
          <p:nvSpPr>
            <p:cNvPr id="35" name="テキスト ボックス 34">
              <a:extLst>
                <a:ext uri="{FF2B5EF4-FFF2-40B4-BE49-F238E27FC236}">
                  <a16:creationId xmlns:a16="http://schemas.microsoft.com/office/drawing/2014/main" id="{BF0DDCFC-4170-447B-A9A6-70686BB046A2}"/>
                </a:ext>
              </a:extLst>
            </p:cNvPr>
            <p:cNvSpPr txBox="1"/>
            <p:nvPr/>
          </p:nvSpPr>
          <p:spPr>
            <a:xfrm>
              <a:off x="6809284" y="5777863"/>
              <a:ext cx="3804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a:t>
              </a:r>
            </a:p>
          </p:txBody>
        </p:sp>
        <p:sp>
          <p:nvSpPr>
            <p:cNvPr id="36" name="テキスト ボックス 35">
              <a:extLst>
                <a:ext uri="{FF2B5EF4-FFF2-40B4-BE49-F238E27FC236}">
                  <a16:creationId xmlns:a16="http://schemas.microsoft.com/office/drawing/2014/main" id="{E9CCF02C-6260-4163-8D78-D293EBEE632F}"/>
                </a:ext>
              </a:extLst>
            </p:cNvPr>
            <p:cNvSpPr txBox="1"/>
            <p:nvPr/>
          </p:nvSpPr>
          <p:spPr>
            <a:xfrm>
              <a:off x="8019188" y="5765402"/>
              <a:ext cx="38041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15</a:t>
              </a:r>
            </a:p>
          </p:txBody>
        </p:sp>
        <p:pic>
          <p:nvPicPr>
            <p:cNvPr id="43" name="グラフィックス 42">
              <a:extLst>
                <a:ext uri="{FF2B5EF4-FFF2-40B4-BE49-F238E27FC236}">
                  <a16:creationId xmlns:a16="http://schemas.microsoft.com/office/drawing/2014/main" id="{89789B4F-20E3-4585-A755-D689342A5EB7}"/>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1564" t="16857"/>
            <a:stretch/>
          </p:blipFill>
          <p:spPr>
            <a:xfrm>
              <a:off x="4407211" y="3402766"/>
              <a:ext cx="3919390" cy="2381581"/>
            </a:xfrm>
            <a:prstGeom prst="rect">
              <a:avLst/>
            </a:prstGeom>
          </p:spPr>
        </p:pic>
      </p:grpSp>
      <p:sp>
        <p:nvSpPr>
          <p:cNvPr id="45" name="テキスト ボックス 44">
            <a:extLst>
              <a:ext uri="{FF2B5EF4-FFF2-40B4-BE49-F238E27FC236}">
                <a16:creationId xmlns:a16="http://schemas.microsoft.com/office/drawing/2014/main" id="{D53F050A-C5F0-4813-855F-AFE6E2D68D88}"/>
              </a:ext>
            </a:extLst>
          </p:cNvPr>
          <p:cNvSpPr txBox="1"/>
          <p:nvPr/>
        </p:nvSpPr>
        <p:spPr>
          <a:xfrm>
            <a:off x="2425200" y="5572073"/>
            <a:ext cx="1312944"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ウエスト周囲径</a:t>
            </a:r>
          </a:p>
        </p:txBody>
      </p:sp>
      <p:grpSp>
        <p:nvGrpSpPr>
          <p:cNvPr id="50" name="グループ化 49">
            <a:extLst>
              <a:ext uri="{FF2B5EF4-FFF2-40B4-BE49-F238E27FC236}">
                <a16:creationId xmlns:a16="http://schemas.microsoft.com/office/drawing/2014/main" id="{0AEA95FB-A390-4EAC-9B69-39A0232BC10A}"/>
              </a:ext>
            </a:extLst>
          </p:cNvPr>
          <p:cNvGrpSpPr/>
          <p:nvPr/>
        </p:nvGrpSpPr>
        <p:grpSpPr>
          <a:xfrm>
            <a:off x="2292758" y="5787668"/>
            <a:ext cx="2426785" cy="278638"/>
            <a:chOff x="3281996" y="2776738"/>
            <a:chExt cx="2426785" cy="278638"/>
          </a:xfrm>
        </p:grpSpPr>
        <p:sp>
          <p:nvSpPr>
            <p:cNvPr id="51" name="テキスト ボックス 50">
              <a:extLst>
                <a:ext uri="{FF2B5EF4-FFF2-40B4-BE49-F238E27FC236}">
                  <a16:creationId xmlns:a16="http://schemas.microsoft.com/office/drawing/2014/main" id="{7DB202F5-7C8A-4A99-B29B-C0186BEA3F50}"/>
                </a:ext>
              </a:extLst>
            </p:cNvPr>
            <p:cNvSpPr txBox="1"/>
            <p:nvPr/>
          </p:nvSpPr>
          <p:spPr>
            <a:xfrm>
              <a:off x="3771446" y="2776738"/>
              <a:ext cx="1312943"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非腹部肥満</a:t>
              </a:r>
            </a:p>
          </p:txBody>
        </p:sp>
        <p:sp>
          <p:nvSpPr>
            <p:cNvPr id="52" name="テキスト ボックス 51">
              <a:extLst>
                <a:ext uri="{FF2B5EF4-FFF2-40B4-BE49-F238E27FC236}">
                  <a16:creationId xmlns:a16="http://schemas.microsoft.com/office/drawing/2014/main" id="{CF848087-5184-43F2-B7B7-5820737E9D18}"/>
                </a:ext>
              </a:extLst>
            </p:cNvPr>
            <p:cNvSpPr txBox="1"/>
            <p:nvPr/>
          </p:nvSpPr>
          <p:spPr>
            <a:xfrm>
              <a:off x="4956217" y="2793766"/>
              <a:ext cx="752564" cy="261610"/>
            </a:xfrm>
            <a:prstGeom prst="rect">
              <a:avLst/>
            </a:prstGeom>
            <a:noFill/>
          </p:spPr>
          <p:txBody>
            <a:bodyPr wrap="square">
              <a:spAutoFit/>
            </a:bodyPr>
            <a:lstStyle/>
            <a:p>
              <a:r>
                <a:rPr lang="ja-JP" altLang="en-US" sz="1100" b="1" dirty="0">
                  <a:latin typeface="Meiryo UI" panose="020B0604030504040204" pitchFamily="50" charset="-128"/>
                  <a:ea typeface="Meiryo UI" panose="020B0604030504040204" pitchFamily="50" charset="-128"/>
                </a:rPr>
                <a:t>腹部肥満</a:t>
              </a:r>
            </a:p>
          </p:txBody>
        </p:sp>
        <p:pic>
          <p:nvPicPr>
            <p:cNvPr id="53" name="グラフィックス 52">
              <a:extLst>
                <a:ext uri="{FF2B5EF4-FFF2-40B4-BE49-F238E27FC236}">
                  <a16:creationId xmlns:a16="http://schemas.microsoft.com/office/drawing/2014/main" id="{1F121A6E-5878-4D6E-801C-D9A6EDD0D09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72209" b="96283"/>
            <a:stretch/>
          </p:blipFill>
          <p:spPr>
            <a:xfrm>
              <a:off x="3281996" y="2903447"/>
              <a:ext cx="2248815" cy="106463"/>
            </a:xfrm>
            <a:prstGeom prst="rect">
              <a:avLst/>
            </a:prstGeom>
          </p:spPr>
        </p:pic>
      </p:grpSp>
    </p:spTree>
    <p:extLst>
      <p:ext uri="{BB962C8B-B14F-4D97-AF65-F5344CB8AC3E}">
        <p14:creationId xmlns:p14="http://schemas.microsoft.com/office/powerpoint/2010/main" val="3014181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1891781"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a:t>
            </a:r>
          </a:p>
        </p:txBody>
      </p:sp>
      <p:sp>
        <p:nvSpPr>
          <p:cNvPr id="4" name="テキスト ボックス 3">
            <a:extLst>
              <a:ext uri="{FF2B5EF4-FFF2-40B4-BE49-F238E27FC236}">
                <a16:creationId xmlns:a16="http://schemas.microsoft.com/office/drawing/2014/main" id="{04DFD033-FA83-4A6C-ABFE-CBB8C44B9759}"/>
              </a:ext>
            </a:extLst>
          </p:cNvPr>
          <p:cNvSpPr txBox="1"/>
          <p:nvPr/>
        </p:nvSpPr>
        <p:spPr>
          <a:xfrm>
            <a:off x="686761" y="1317560"/>
            <a:ext cx="7770479" cy="4634730"/>
          </a:xfrm>
          <a:prstGeom prst="rect">
            <a:avLst/>
          </a:prstGeom>
          <a:noFill/>
        </p:spPr>
        <p:txBody>
          <a:bodyPr wrap="square">
            <a:spAutoFit/>
          </a:bodyPr>
          <a:lstStyle/>
          <a:p>
            <a:pPr algn="l">
              <a:lnSpc>
                <a:spcPct val="150000"/>
              </a:lnSpc>
              <a:buClr>
                <a:srgbClr val="D82B83"/>
              </a:buClr>
            </a:pPr>
            <a:r>
              <a:rPr lang="ja-JP" altLang="en-US" sz="2000" b="1" i="0" strike="noStrike" baseline="0" dirty="0">
                <a:solidFill>
                  <a:srgbClr val="D82B83"/>
                </a:solidFill>
                <a:latin typeface="Meiryo UI" panose="020B0604030504040204" pitchFamily="50" charset="-128"/>
                <a:ea typeface="Meiryo UI" panose="020B0604030504040204" pitchFamily="50" charset="-128"/>
              </a:rPr>
              <a:t>結果</a:t>
            </a:r>
            <a:endParaRPr lang="en-US" altLang="ja-JP" sz="2000" b="1" i="0" strike="noStrike" baseline="0" dirty="0">
              <a:solidFill>
                <a:srgbClr val="D82B83"/>
              </a:solidFill>
              <a:latin typeface="Meiryo UI" panose="020B0604030504040204" pitchFamily="50" charset="-128"/>
              <a:ea typeface="Meiryo UI" panose="020B0604030504040204" pitchFamily="50" charset="-128"/>
            </a:endParaRPr>
          </a:p>
          <a:p>
            <a:pPr marL="285750" indent="-285750" algn="l">
              <a:lnSpc>
                <a:spcPct val="12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英国の縦断研究参加者を対象とした解析の結果、過体重または肥満は認知症の発症リスクを有意に上昇させることが示された。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2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過体重または肥満による認知症発症のハザード比は高血圧・糖尿病の有無で調整することでわずかに低下したが、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つの疾患とも有意な交互作用は認められなかった</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各</a:t>
            </a:r>
            <a:r>
              <a:rPr lang="en-US" altLang="ja-JP" b="0" i="0" u="none" strike="noStrike" baseline="0" dirty="0">
                <a:latin typeface="Meiryo UI" panose="020B0604030504040204" pitchFamily="50" charset="-128"/>
                <a:ea typeface="Meiryo UI" panose="020B0604030504040204" pitchFamily="50" charset="-128"/>
              </a:rPr>
              <a:t>P=0.823</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P=0.941)</a:t>
            </a:r>
            <a:r>
              <a:rPr lang="ja-JP" altLang="en-US" b="0" i="0" u="none" strike="noStrike" baseline="0" dirty="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pPr marL="285750" indent="-285750" algn="l">
              <a:lnSpc>
                <a:spcPct val="12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腹部肥満は女性においてのみ認知症の発症リスクを有意に上昇させることが示された。</a:t>
            </a:r>
            <a:endParaRPr lang="en-US" altLang="ja-JP" b="0" i="0" u="none" strike="noStrike" baseline="0" dirty="0">
              <a:latin typeface="Meiryo UI" panose="020B0604030504040204" pitchFamily="50" charset="-128"/>
              <a:ea typeface="Meiryo UI" panose="020B0604030504040204" pitchFamily="50" charset="-128"/>
            </a:endParaRPr>
          </a:p>
          <a:p>
            <a:pPr>
              <a:lnSpc>
                <a:spcPct val="150000"/>
              </a:lnSpc>
              <a:buClr>
                <a:srgbClr val="D82B83"/>
              </a:buClr>
            </a:pPr>
            <a:r>
              <a:rPr lang="ja-JP" altLang="en-US" sz="2000" b="1" i="0" u="none" strike="noStrike" baseline="0" dirty="0">
                <a:solidFill>
                  <a:srgbClr val="D82B83"/>
                </a:solidFill>
                <a:latin typeface="Meiryo UI" panose="020B0604030504040204" pitchFamily="50" charset="-128"/>
                <a:ea typeface="Meiryo UI" panose="020B0604030504040204" pitchFamily="50" charset="-128"/>
              </a:rPr>
              <a:t>結論</a:t>
            </a:r>
            <a:endParaRPr lang="en-US" altLang="ja-JP" sz="2000" b="0" i="0" u="none" strike="noStrike" baseline="0" dirty="0">
              <a:latin typeface="Meiryo UI" panose="020B0604030504040204" pitchFamily="50" charset="-128"/>
              <a:ea typeface="Meiryo UI" panose="020B0604030504040204" pitchFamily="50" charset="-128"/>
            </a:endParaRPr>
          </a:p>
          <a:p>
            <a:pPr marL="285750" indent="-285750" algn="l">
              <a:lnSpc>
                <a:spcPct val="12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世界的に肥満が増加するなか、今回の知見は肥満やそれに伴う認知症などの転帰を予防・管理するための介入について重要な示唆を与えるものである。認知症リスクが高い人を特定することは、将来の認知症リスクを低減するための治療や介入に役立つ可能性がある。</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4452D3B8-2327-4498-9056-1868655B93D4}"/>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4" name="テキスト ボックス 3">
            <a:extLst>
              <a:ext uri="{FF2B5EF4-FFF2-40B4-BE49-F238E27FC236}">
                <a16:creationId xmlns:a16="http://schemas.microsoft.com/office/drawing/2014/main" id="{79EA4A20-79FF-4B88-9BB3-53E368861471}"/>
              </a:ext>
            </a:extLst>
          </p:cNvPr>
          <p:cNvSpPr txBox="1"/>
          <p:nvPr/>
        </p:nvSpPr>
        <p:spPr>
          <a:xfrm>
            <a:off x="649438" y="1437487"/>
            <a:ext cx="7845124" cy="4189224"/>
          </a:xfrm>
          <a:prstGeom prst="rect">
            <a:avLst/>
          </a:prstGeom>
          <a:noFill/>
        </p:spPr>
        <p:txBody>
          <a:bodyPr wrap="square">
            <a:spAutoFit/>
          </a:bodyPr>
          <a:lstStyle/>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認知症の発症についてモニタリングする際、特に前駆期に生じる初期症状と潜在的危険因子を区別するときに追跡期間の長さが問題であった可能性がある。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今回の解析サンプルでは、一般集団で予想されるよりも認知症と診断された症例が少なかった。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認知症の特定は医師の診断に基づいていた。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認知症患者数が少なかったため、本研究ではアルツハイマー病と血管性認知症といった病型別の層別解析を行うことは不適当であった。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ベースライン時に低体重であった者の認知症リスクを検討するには例数が少なかった。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本研究は観察研究であるため、因果関係の推論や残余交絡の影響を排除することはできなかった。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27AB116F-556F-4DC3-AD32-AA7383E10DB3}"/>
              </a:ext>
            </a:extLst>
          </p:cNvPr>
          <p:cNvSpPr txBox="1"/>
          <p:nvPr/>
        </p:nvSpPr>
        <p:spPr>
          <a:xfrm>
            <a:off x="4268068" y="6596390"/>
            <a:ext cx="4875932" cy="261610"/>
          </a:xfrm>
          <a:prstGeom prst="rect">
            <a:avLst/>
          </a:prstGeom>
          <a:noFill/>
        </p:spPr>
        <p:txBody>
          <a:bodyPr wrap="square" anchor="b">
            <a:spAutoFit/>
          </a:bodyPr>
          <a:lstStyle/>
          <a:p>
            <a:pPr algn="r"/>
            <a:r>
              <a:rPr lang="en-US" altLang="ja-JP" sz="1050" dirty="0">
                <a:latin typeface="Meiryo UI" panose="020B0604030504040204" pitchFamily="50" charset="-128"/>
                <a:ea typeface="Meiryo UI" panose="020B0604030504040204" pitchFamily="50" charset="-128"/>
              </a:rPr>
              <a:t>Ma Y, et al. Int J Epidemiol 49(4): 1353-1365, 2020</a:t>
            </a:r>
          </a:p>
        </p:txBody>
      </p:sp>
    </p:spTree>
    <p:extLst>
      <p:ext uri="{BB962C8B-B14F-4D97-AF65-F5344CB8AC3E}">
        <p14:creationId xmlns:p14="http://schemas.microsoft.com/office/powerpoint/2010/main" val="172433634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1066</TotalTime>
  <Words>1887</Words>
  <Application>Microsoft Office PowerPoint</Application>
  <PresentationFormat>画面に合わせる (4:3)</PresentationFormat>
  <Paragraphs>261</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TK</dc:creator>
  <cp:lastModifiedBy>谷波 正芳</cp:lastModifiedBy>
  <cp:revision>23</cp:revision>
  <dcterms:created xsi:type="dcterms:W3CDTF">2022-04-07T06:17:16Z</dcterms:created>
  <dcterms:modified xsi:type="dcterms:W3CDTF">2022-04-21T09:29:03Z</dcterms:modified>
</cp:coreProperties>
</file>