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7" r:id="rId4"/>
    <p:sldId id="330" r:id="rId5"/>
    <p:sldId id="335" r:id="rId6"/>
    <p:sldId id="338" r:id="rId7"/>
    <p:sldId id="339" r:id="rId8"/>
    <p:sldId id="340" r:id="rId9"/>
    <p:sldId id="333" r:id="rId10"/>
    <p:sldId id="33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A575"/>
    <a:srgbClr val="BBD4EB"/>
    <a:srgbClr val="F4F4F0"/>
    <a:srgbClr val="D7D6CC"/>
    <a:srgbClr val="E5EFF8"/>
    <a:srgbClr val="FDF8F3"/>
    <a:srgbClr val="F3F8FC"/>
    <a:srgbClr val="6DAAD6"/>
    <a:srgbClr val="F9EBDE"/>
    <a:srgbClr val="DC945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6208D3-3722-43D7-A921-8212839D3390}" v="156" dt="2022-06-29T09:09:22.21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23" autoAdjust="0"/>
    <p:restoredTop sz="94660"/>
  </p:normalViewPr>
  <p:slideViewPr>
    <p:cSldViewPr snapToGrid="0">
      <p:cViewPr varScale="1">
        <p:scale>
          <a:sx n="85" d="100"/>
          <a:sy n="85" d="100"/>
        </p:scale>
        <p:origin x="1531"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池 龍之" userId="f53a0154-d3a6-4995-a654-bafaeb40b6fd" providerId="ADAL" clId="{EB6208D3-3722-43D7-A921-8212839D3390}"/>
    <pc:docChg chg="undo custSel delSld modSld">
      <pc:chgData name="小池 龍之" userId="f53a0154-d3a6-4995-a654-bafaeb40b6fd" providerId="ADAL" clId="{EB6208D3-3722-43D7-A921-8212839D3390}" dt="2022-06-29T09:09:27.527" v="1310" actId="478"/>
      <pc:docMkLst>
        <pc:docMk/>
      </pc:docMkLst>
      <pc:sldChg chg="modSp mod">
        <pc:chgData name="小池 龍之" userId="f53a0154-d3a6-4995-a654-bafaeb40b6fd" providerId="ADAL" clId="{EB6208D3-3722-43D7-A921-8212839D3390}" dt="2022-06-29T07:08:49.873" v="15"/>
        <pc:sldMkLst>
          <pc:docMk/>
          <pc:sldMk cId="2406331514" sldId="325"/>
        </pc:sldMkLst>
        <pc:spChg chg="mod">
          <ac:chgData name="小池 龍之" userId="f53a0154-d3a6-4995-a654-bafaeb40b6fd" providerId="ADAL" clId="{EB6208D3-3722-43D7-A921-8212839D3390}" dt="2022-06-29T07:08:49.873" v="15"/>
          <ac:spMkLst>
            <pc:docMk/>
            <pc:sldMk cId="2406331514" sldId="325"/>
            <ac:spMk id="19" creationId="{1FB5A4A4-5C03-4F80-A156-B82FEEAA0158}"/>
          </ac:spMkLst>
        </pc:spChg>
        <pc:spChg chg="mod">
          <ac:chgData name="小池 龍之" userId="f53a0154-d3a6-4995-a654-bafaeb40b6fd" providerId="ADAL" clId="{EB6208D3-3722-43D7-A921-8212839D3390}" dt="2022-06-29T07:08:42.500" v="13"/>
          <ac:spMkLst>
            <pc:docMk/>
            <pc:sldMk cId="2406331514" sldId="325"/>
            <ac:spMk id="30" creationId="{05A16D52-A535-6588-C615-143D53343B2D}"/>
          </ac:spMkLst>
        </pc:spChg>
      </pc:sldChg>
      <pc:sldChg chg="del">
        <pc:chgData name="小池 龍之" userId="f53a0154-d3a6-4995-a654-bafaeb40b6fd" providerId="ADAL" clId="{EB6208D3-3722-43D7-A921-8212839D3390}" dt="2022-06-29T07:07:10.548" v="0" actId="47"/>
        <pc:sldMkLst>
          <pc:docMk/>
          <pc:sldMk cId="978199248" sldId="327"/>
        </pc:sldMkLst>
      </pc:sldChg>
      <pc:sldChg chg="modSp mod">
        <pc:chgData name="小池 龍之" userId="f53a0154-d3a6-4995-a654-bafaeb40b6fd" providerId="ADAL" clId="{EB6208D3-3722-43D7-A921-8212839D3390}" dt="2022-06-29T07:12:12.940" v="32" actId="207"/>
        <pc:sldMkLst>
          <pc:docMk/>
          <pc:sldMk cId="1039779256" sldId="330"/>
        </pc:sldMkLst>
        <pc:graphicFrameChg chg="modGraphic">
          <ac:chgData name="小池 龍之" userId="f53a0154-d3a6-4995-a654-bafaeb40b6fd" providerId="ADAL" clId="{EB6208D3-3722-43D7-A921-8212839D3390}" dt="2022-06-29T07:12:12.940" v="32" actId="207"/>
          <ac:graphicFrameMkLst>
            <pc:docMk/>
            <pc:sldMk cId="1039779256" sldId="330"/>
            <ac:graphicFrameMk id="11" creationId="{99945B6B-05AA-31B3-66F6-626A8A6843EC}"/>
          </ac:graphicFrameMkLst>
        </pc:graphicFrameChg>
      </pc:sldChg>
      <pc:sldChg chg="modSp mod">
        <pc:chgData name="小池 龍之" userId="f53a0154-d3a6-4995-a654-bafaeb40b6fd" providerId="ADAL" clId="{EB6208D3-3722-43D7-A921-8212839D3390}" dt="2022-06-29T09:04:41.260" v="1288" actId="1035"/>
        <pc:sldMkLst>
          <pc:docMk/>
          <pc:sldMk cId="2298106819" sldId="333"/>
        </pc:sldMkLst>
        <pc:grpChg chg="mod">
          <ac:chgData name="小池 龍之" userId="f53a0154-d3a6-4995-a654-bafaeb40b6fd" providerId="ADAL" clId="{EB6208D3-3722-43D7-A921-8212839D3390}" dt="2022-06-29T09:04:41.260" v="1288" actId="1035"/>
          <ac:grpSpMkLst>
            <pc:docMk/>
            <pc:sldMk cId="2298106819" sldId="333"/>
            <ac:grpSpMk id="7" creationId="{E598CFB1-1FFD-8BD5-4C33-887739FB79B0}"/>
          </ac:grpSpMkLst>
        </pc:grpChg>
        <pc:grpChg chg="mod">
          <ac:chgData name="小池 龍之" userId="f53a0154-d3a6-4995-a654-bafaeb40b6fd" providerId="ADAL" clId="{EB6208D3-3722-43D7-A921-8212839D3390}" dt="2022-06-29T08:56:58.560" v="1257" actId="1035"/>
          <ac:grpSpMkLst>
            <pc:docMk/>
            <pc:sldMk cId="2298106819" sldId="333"/>
            <ac:grpSpMk id="10" creationId="{81C54C07-DB7F-8B70-0ED9-E84F3AD4944D}"/>
          </ac:grpSpMkLst>
        </pc:grpChg>
      </pc:sldChg>
      <pc:sldChg chg="addSp delSp modSp mod">
        <pc:chgData name="小池 龍之" userId="f53a0154-d3a6-4995-a654-bafaeb40b6fd" providerId="ADAL" clId="{EB6208D3-3722-43D7-A921-8212839D3390}" dt="2022-06-29T09:02:25.619" v="1283" actId="478"/>
        <pc:sldMkLst>
          <pc:docMk/>
          <pc:sldMk cId="1764756723" sldId="335"/>
        </pc:sldMkLst>
        <pc:spChg chg="add del mod">
          <ac:chgData name="小池 龍之" userId="f53a0154-d3a6-4995-a654-bafaeb40b6fd" providerId="ADAL" clId="{EB6208D3-3722-43D7-A921-8212839D3390}" dt="2022-06-29T08:49:46.977" v="780" actId="21"/>
          <ac:spMkLst>
            <pc:docMk/>
            <pc:sldMk cId="1764756723" sldId="335"/>
            <ac:spMk id="5" creationId="{8BBDF146-D6CC-5105-DFAF-D0504E46139D}"/>
          </ac:spMkLst>
        </pc:spChg>
        <pc:spChg chg="mod">
          <ac:chgData name="小池 龍之" userId="f53a0154-d3a6-4995-a654-bafaeb40b6fd" providerId="ADAL" clId="{EB6208D3-3722-43D7-A921-8212839D3390}" dt="2022-06-29T08:34:49.919" v="531" actId="14100"/>
          <ac:spMkLst>
            <pc:docMk/>
            <pc:sldMk cId="1764756723" sldId="335"/>
            <ac:spMk id="19" creationId="{2FBEB0D4-06DD-BE7A-085B-1019027D8302}"/>
          </ac:spMkLst>
        </pc:spChg>
        <pc:spChg chg="add del mod">
          <ac:chgData name="小池 龍之" userId="f53a0154-d3a6-4995-a654-bafaeb40b6fd" providerId="ADAL" clId="{EB6208D3-3722-43D7-A921-8212839D3390}" dt="2022-06-29T08:49:46.977" v="780" actId="21"/>
          <ac:spMkLst>
            <pc:docMk/>
            <pc:sldMk cId="1764756723" sldId="335"/>
            <ac:spMk id="23" creationId="{33A141E1-4893-87D5-66AF-0C450D6B143F}"/>
          </ac:spMkLst>
        </pc:spChg>
        <pc:spChg chg="add del mod">
          <ac:chgData name="小池 龍之" userId="f53a0154-d3a6-4995-a654-bafaeb40b6fd" providerId="ADAL" clId="{EB6208D3-3722-43D7-A921-8212839D3390}" dt="2022-06-29T08:37:23.110" v="567" actId="21"/>
          <ac:spMkLst>
            <pc:docMk/>
            <pc:sldMk cId="1764756723" sldId="335"/>
            <ac:spMk id="32" creationId="{B2873B1A-C86D-0A2F-2DBA-A7448E13EEEA}"/>
          </ac:spMkLst>
        </pc:spChg>
        <pc:spChg chg="add del mod">
          <ac:chgData name="小池 龍之" userId="f53a0154-d3a6-4995-a654-bafaeb40b6fd" providerId="ADAL" clId="{EB6208D3-3722-43D7-A921-8212839D3390}" dt="2022-06-29T08:58:37.579" v="1265" actId="478"/>
          <ac:spMkLst>
            <pc:docMk/>
            <pc:sldMk cId="1764756723" sldId="335"/>
            <ac:spMk id="33" creationId="{20E6CEC3-D52B-5256-5101-0AB1076C1E96}"/>
          </ac:spMkLst>
        </pc:spChg>
        <pc:spChg chg="add del mod">
          <ac:chgData name="小池 龍之" userId="f53a0154-d3a6-4995-a654-bafaeb40b6fd" providerId="ADAL" clId="{EB6208D3-3722-43D7-A921-8212839D3390}" dt="2022-06-29T08:49:46.977" v="780" actId="21"/>
          <ac:spMkLst>
            <pc:docMk/>
            <pc:sldMk cId="1764756723" sldId="335"/>
            <ac:spMk id="35" creationId="{0154EBA9-A25C-A987-3310-E45FE461A527}"/>
          </ac:spMkLst>
        </pc:spChg>
        <pc:spChg chg="add del mod">
          <ac:chgData name="小池 龍之" userId="f53a0154-d3a6-4995-a654-bafaeb40b6fd" providerId="ADAL" clId="{EB6208D3-3722-43D7-A921-8212839D3390}" dt="2022-06-29T08:49:46.977" v="780" actId="21"/>
          <ac:spMkLst>
            <pc:docMk/>
            <pc:sldMk cId="1764756723" sldId="335"/>
            <ac:spMk id="36" creationId="{397920E0-08D7-2818-8808-693C2B76A307}"/>
          </ac:spMkLst>
        </pc:spChg>
        <pc:spChg chg="add del mod">
          <ac:chgData name="小池 龍之" userId="f53a0154-d3a6-4995-a654-bafaeb40b6fd" providerId="ADAL" clId="{EB6208D3-3722-43D7-A921-8212839D3390}" dt="2022-06-29T09:02:25.619" v="1283" actId="478"/>
          <ac:spMkLst>
            <pc:docMk/>
            <pc:sldMk cId="1764756723" sldId="335"/>
            <ac:spMk id="42" creationId="{3AAC3CE2-089F-22B2-D22A-95C433DA8861}"/>
          </ac:spMkLst>
        </pc:spChg>
        <pc:spChg chg="add del mod">
          <ac:chgData name="小池 龍之" userId="f53a0154-d3a6-4995-a654-bafaeb40b6fd" providerId="ADAL" clId="{EB6208D3-3722-43D7-A921-8212839D3390}" dt="2022-06-29T08:38:31.372" v="598" actId="21"/>
          <ac:spMkLst>
            <pc:docMk/>
            <pc:sldMk cId="1764756723" sldId="335"/>
            <ac:spMk id="52" creationId="{E4BBB46E-DFAD-4E68-99BB-304C6EB07C04}"/>
          </ac:spMkLst>
        </pc:spChg>
        <pc:spChg chg="add del mod">
          <ac:chgData name="小池 龍之" userId="f53a0154-d3a6-4995-a654-bafaeb40b6fd" providerId="ADAL" clId="{EB6208D3-3722-43D7-A921-8212839D3390}" dt="2022-06-29T08:40:08.407" v="642" actId="21"/>
          <ac:spMkLst>
            <pc:docMk/>
            <pc:sldMk cId="1764756723" sldId="335"/>
            <ac:spMk id="53" creationId="{B91C89FD-1B47-8696-9B97-9AFDAEFE4218}"/>
          </ac:spMkLst>
        </pc:spChg>
        <pc:spChg chg="add del mod">
          <ac:chgData name="小池 龍之" userId="f53a0154-d3a6-4995-a654-bafaeb40b6fd" providerId="ADAL" clId="{EB6208D3-3722-43D7-A921-8212839D3390}" dt="2022-06-29T08:41:57.782" v="696" actId="21"/>
          <ac:spMkLst>
            <pc:docMk/>
            <pc:sldMk cId="1764756723" sldId="335"/>
            <ac:spMk id="54" creationId="{227ACBD0-D741-D314-0F40-3B302926F70D}"/>
          </ac:spMkLst>
        </pc:spChg>
        <pc:spChg chg="add del mod">
          <ac:chgData name="小池 龍之" userId="f53a0154-d3a6-4995-a654-bafaeb40b6fd" providerId="ADAL" clId="{EB6208D3-3722-43D7-A921-8212839D3390}" dt="2022-06-29T08:43:06.843" v="703" actId="21"/>
          <ac:spMkLst>
            <pc:docMk/>
            <pc:sldMk cId="1764756723" sldId="335"/>
            <ac:spMk id="55" creationId="{BCDC81DA-FA74-70EA-49EE-12147468EE8D}"/>
          </ac:spMkLst>
        </pc:spChg>
        <pc:spChg chg="add del mod">
          <ac:chgData name="小池 龍之" userId="f53a0154-d3a6-4995-a654-bafaeb40b6fd" providerId="ADAL" clId="{EB6208D3-3722-43D7-A921-8212839D3390}" dt="2022-06-29T08:58:37.579" v="1265" actId="478"/>
          <ac:spMkLst>
            <pc:docMk/>
            <pc:sldMk cId="1764756723" sldId="335"/>
            <ac:spMk id="57" creationId="{0CB6329C-2AA2-818A-E897-43E306E9F1EC}"/>
          </ac:spMkLst>
        </pc:spChg>
        <pc:spChg chg="mod">
          <ac:chgData name="小池 龍之" userId="f53a0154-d3a6-4995-a654-bafaeb40b6fd" providerId="ADAL" clId="{EB6208D3-3722-43D7-A921-8212839D3390}" dt="2022-06-29T08:35:10.635" v="548" actId="1035"/>
          <ac:spMkLst>
            <pc:docMk/>
            <pc:sldMk cId="1764756723" sldId="335"/>
            <ac:spMk id="62" creationId="{DA609859-EAC8-7106-C9AB-6E3E8DB30B51}"/>
          </ac:spMkLst>
        </pc:spChg>
        <pc:spChg chg="mod">
          <ac:chgData name="小池 龍之" userId="f53a0154-d3a6-4995-a654-bafaeb40b6fd" providerId="ADAL" clId="{EB6208D3-3722-43D7-A921-8212839D3390}" dt="2022-06-29T08:32:56.747" v="483" actId="1038"/>
          <ac:spMkLst>
            <pc:docMk/>
            <pc:sldMk cId="1764756723" sldId="335"/>
            <ac:spMk id="63" creationId="{39BF9F60-9340-D5A9-E1AA-2C3C07374A54}"/>
          </ac:spMkLst>
        </pc:spChg>
        <pc:spChg chg="mod">
          <ac:chgData name="小池 龍之" userId="f53a0154-d3a6-4995-a654-bafaeb40b6fd" providerId="ADAL" clId="{EB6208D3-3722-43D7-A921-8212839D3390}" dt="2022-06-29T08:32:53.492" v="482" actId="1038"/>
          <ac:spMkLst>
            <pc:docMk/>
            <pc:sldMk cId="1764756723" sldId="335"/>
            <ac:spMk id="64" creationId="{30626198-12E5-621D-5829-653268FB703B}"/>
          </ac:spMkLst>
        </pc:spChg>
        <pc:spChg chg="mod">
          <ac:chgData name="小池 龍之" userId="f53a0154-d3a6-4995-a654-bafaeb40b6fd" providerId="ADAL" clId="{EB6208D3-3722-43D7-A921-8212839D3390}" dt="2022-06-29T08:44:43.213" v="724" actId="1037"/>
          <ac:spMkLst>
            <pc:docMk/>
            <pc:sldMk cId="1764756723" sldId="335"/>
            <ac:spMk id="65" creationId="{8D08C33E-0C78-6ABB-2841-27E38A3D3356}"/>
          </ac:spMkLst>
        </pc:spChg>
        <pc:spChg chg="mod">
          <ac:chgData name="小池 龍之" userId="f53a0154-d3a6-4995-a654-bafaeb40b6fd" providerId="ADAL" clId="{EB6208D3-3722-43D7-A921-8212839D3390}" dt="2022-06-29T08:53:24.144" v="1036" actId="1076"/>
          <ac:spMkLst>
            <pc:docMk/>
            <pc:sldMk cId="1764756723" sldId="335"/>
            <ac:spMk id="67" creationId="{41AE4257-40C7-302C-A2AD-B3C0A04293A4}"/>
          </ac:spMkLst>
        </pc:spChg>
        <pc:spChg chg="mod">
          <ac:chgData name="小池 龍之" userId="f53a0154-d3a6-4995-a654-bafaeb40b6fd" providerId="ADAL" clId="{EB6208D3-3722-43D7-A921-8212839D3390}" dt="2022-06-29T08:45:02.476" v="726" actId="1037"/>
          <ac:spMkLst>
            <pc:docMk/>
            <pc:sldMk cId="1764756723" sldId="335"/>
            <ac:spMk id="68" creationId="{CB540651-35C0-C5AB-DA5C-4C9B967E4768}"/>
          </ac:spMkLst>
        </pc:spChg>
        <pc:spChg chg="mod">
          <ac:chgData name="小池 龍之" userId="f53a0154-d3a6-4995-a654-bafaeb40b6fd" providerId="ADAL" clId="{EB6208D3-3722-43D7-A921-8212839D3390}" dt="2022-06-29T08:45:05.894" v="728" actId="1037"/>
          <ac:spMkLst>
            <pc:docMk/>
            <pc:sldMk cId="1764756723" sldId="335"/>
            <ac:spMk id="69" creationId="{E48948CE-D4EE-CA3C-AE33-F4CF6FAA0182}"/>
          </ac:spMkLst>
        </pc:spChg>
        <pc:spChg chg="mod">
          <ac:chgData name="小池 龍之" userId="f53a0154-d3a6-4995-a654-bafaeb40b6fd" providerId="ADAL" clId="{EB6208D3-3722-43D7-A921-8212839D3390}" dt="2022-06-29T08:32:38.851" v="471" actId="1036"/>
          <ac:spMkLst>
            <pc:docMk/>
            <pc:sldMk cId="1764756723" sldId="335"/>
            <ac:spMk id="70" creationId="{9A04147F-07F3-2F32-7AE1-5D99E0CA0A48}"/>
          </ac:spMkLst>
        </pc:spChg>
        <pc:graphicFrameChg chg="add del mod ord modGraphic">
          <ac:chgData name="小池 龍之" userId="f53a0154-d3a6-4995-a654-bafaeb40b6fd" providerId="ADAL" clId="{EB6208D3-3722-43D7-A921-8212839D3390}" dt="2022-06-29T08:18:13.694" v="168" actId="478"/>
          <ac:graphicFrameMkLst>
            <pc:docMk/>
            <pc:sldMk cId="1764756723" sldId="335"/>
            <ac:graphicFrameMk id="15" creationId="{CC1FF854-C02D-A152-D88B-65F211D4B1CF}"/>
          </ac:graphicFrameMkLst>
        </pc:graphicFrameChg>
        <pc:graphicFrameChg chg="mod">
          <ac:chgData name="小池 龍之" userId="f53a0154-d3a6-4995-a654-bafaeb40b6fd" providerId="ADAL" clId="{EB6208D3-3722-43D7-A921-8212839D3390}" dt="2022-06-29T08:37:02.230" v="563"/>
          <ac:graphicFrameMkLst>
            <pc:docMk/>
            <pc:sldMk cId="1764756723" sldId="335"/>
            <ac:graphicFrameMk id="61" creationId="{C4883825-8E24-8AC3-367C-904481B4BEF6}"/>
          </ac:graphicFrameMkLst>
        </pc:graphicFrameChg>
        <pc:picChg chg="add del mod">
          <ac:chgData name="小池 龍之" userId="f53a0154-d3a6-4995-a654-bafaeb40b6fd" providerId="ADAL" clId="{EB6208D3-3722-43D7-A921-8212839D3390}" dt="2022-06-29T07:13:31.304" v="34" actId="478"/>
          <ac:picMkLst>
            <pc:docMk/>
            <pc:sldMk cId="1764756723" sldId="335"/>
            <ac:picMk id="3" creationId="{FC5E4FF4-07B0-E2E7-C382-F59080B147A8}"/>
          </ac:picMkLst>
        </pc:picChg>
        <pc:cxnChg chg="add mod">
          <ac:chgData name="小池 龍之" userId="f53a0154-d3a6-4995-a654-bafaeb40b6fd" providerId="ADAL" clId="{EB6208D3-3722-43D7-A921-8212839D3390}" dt="2022-06-29T08:49:46.977" v="780" actId="21"/>
          <ac:cxnSpMkLst>
            <pc:docMk/>
            <pc:sldMk cId="1764756723" sldId="335"/>
            <ac:cxnSpMk id="8" creationId="{CDE1F1A8-EB96-818D-AF56-48C926C5DAC2}"/>
          </ac:cxnSpMkLst>
        </pc:cxnChg>
        <pc:cxnChg chg="add del mod">
          <ac:chgData name="小池 龍之" userId="f53a0154-d3a6-4995-a654-bafaeb40b6fd" providerId="ADAL" clId="{EB6208D3-3722-43D7-A921-8212839D3390}" dt="2022-06-29T08:58:48.415" v="1267" actId="478"/>
          <ac:cxnSpMkLst>
            <pc:docMk/>
            <pc:sldMk cId="1764756723" sldId="335"/>
            <ac:cxnSpMk id="37" creationId="{B65FEF15-1F13-AE80-4DA7-CB933076F703}"/>
          </ac:cxnSpMkLst>
        </pc:cxnChg>
        <pc:cxnChg chg="add del mod">
          <ac:chgData name="小池 龍之" userId="f53a0154-d3a6-4995-a654-bafaeb40b6fd" providerId="ADAL" clId="{EB6208D3-3722-43D7-A921-8212839D3390}" dt="2022-06-29T08:23:30.144" v="386"/>
          <ac:cxnSpMkLst>
            <pc:docMk/>
            <pc:sldMk cId="1764756723" sldId="335"/>
            <ac:cxnSpMk id="40" creationId="{A763FAFC-80F0-0228-26DF-AD2801CFAEEE}"/>
          </ac:cxnSpMkLst>
        </pc:cxnChg>
        <pc:cxnChg chg="add mod">
          <ac:chgData name="小池 龍之" userId="f53a0154-d3a6-4995-a654-bafaeb40b6fd" providerId="ADAL" clId="{EB6208D3-3722-43D7-A921-8212839D3390}" dt="2022-06-29T08:49:46.977" v="780" actId="21"/>
          <ac:cxnSpMkLst>
            <pc:docMk/>
            <pc:sldMk cId="1764756723" sldId="335"/>
            <ac:cxnSpMk id="47" creationId="{42A68AAC-474E-1D44-09A5-4A86C5B10D78}"/>
          </ac:cxnSpMkLst>
        </pc:cxnChg>
        <pc:cxnChg chg="del">
          <ac:chgData name="小池 龍之" userId="f53a0154-d3a6-4995-a654-bafaeb40b6fd" providerId="ADAL" clId="{EB6208D3-3722-43D7-A921-8212839D3390}" dt="2022-06-29T07:48:19.668" v="73" actId="478"/>
          <ac:cxnSpMkLst>
            <pc:docMk/>
            <pc:sldMk cId="1764756723" sldId="335"/>
            <ac:cxnSpMk id="72" creationId="{F6FB243B-C72C-EE9C-6DC8-F3A24066BE5D}"/>
          </ac:cxnSpMkLst>
        </pc:cxnChg>
        <pc:cxnChg chg="del">
          <ac:chgData name="小池 龍之" userId="f53a0154-d3a6-4995-a654-bafaeb40b6fd" providerId="ADAL" clId="{EB6208D3-3722-43D7-A921-8212839D3390}" dt="2022-06-29T07:48:19.668" v="73" actId="478"/>
          <ac:cxnSpMkLst>
            <pc:docMk/>
            <pc:sldMk cId="1764756723" sldId="335"/>
            <ac:cxnSpMk id="74" creationId="{EF27D090-5326-6B85-BBB3-E628BCDF01CF}"/>
          </ac:cxnSpMkLst>
        </pc:cxnChg>
        <pc:cxnChg chg="del">
          <ac:chgData name="小池 龍之" userId="f53a0154-d3a6-4995-a654-bafaeb40b6fd" providerId="ADAL" clId="{EB6208D3-3722-43D7-A921-8212839D3390}" dt="2022-06-29T07:48:19.668" v="73" actId="478"/>
          <ac:cxnSpMkLst>
            <pc:docMk/>
            <pc:sldMk cId="1764756723" sldId="335"/>
            <ac:cxnSpMk id="77" creationId="{D3954EF7-8919-0756-241E-50B511A3EA32}"/>
          </ac:cxnSpMkLst>
        </pc:cxnChg>
        <pc:cxnChg chg="del">
          <ac:chgData name="小池 龍之" userId="f53a0154-d3a6-4995-a654-bafaeb40b6fd" providerId="ADAL" clId="{EB6208D3-3722-43D7-A921-8212839D3390}" dt="2022-06-29T07:46:02.869" v="62" actId="478"/>
          <ac:cxnSpMkLst>
            <pc:docMk/>
            <pc:sldMk cId="1764756723" sldId="335"/>
            <ac:cxnSpMk id="84" creationId="{61359201-1FBF-20D7-7B17-CF8B30CA1771}"/>
          </ac:cxnSpMkLst>
        </pc:cxnChg>
        <pc:cxnChg chg="del">
          <ac:chgData name="小池 龍之" userId="f53a0154-d3a6-4995-a654-bafaeb40b6fd" providerId="ADAL" clId="{EB6208D3-3722-43D7-A921-8212839D3390}" dt="2022-06-29T07:46:02.869" v="62" actId="478"/>
          <ac:cxnSpMkLst>
            <pc:docMk/>
            <pc:sldMk cId="1764756723" sldId="335"/>
            <ac:cxnSpMk id="85" creationId="{E536C910-6BA5-5700-D62A-F6AF4C6357FE}"/>
          </ac:cxnSpMkLst>
        </pc:cxnChg>
        <pc:cxnChg chg="del">
          <ac:chgData name="小池 龍之" userId="f53a0154-d3a6-4995-a654-bafaeb40b6fd" providerId="ADAL" clId="{EB6208D3-3722-43D7-A921-8212839D3390}" dt="2022-06-29T07:46:02.869" v="62" actId="478"/>
          <ac:cxnSpMkLst>
            <pc:docMk/>
            <pc:sldMk cId="1764756723" sldId="335"/>
            <ac:cxnSpMk id="86" creationId="{59C2C20E-CFA8-1E1E-DACF-761429396BDF}"/>
          </ac:cxnSpMkLst>
        </pc:cxnChg>
      </pc:sldChg>
      <pc:sldChg chg="modSp mod">
        <pc:chgData name="小池 龍之" userId="f53a0154-d3a6-4995-a654-bafaeb40b6fd" providerId="ADAL" clId="{EB6208D3-3722-43D7-A921-8212839D3390}" dt="2022-06-29T07:08:57.546" v="16" actId="20577"/>
        <pc:sldMkLst>
          <pc:docMk/>
          <pc:sldMk cId="3468941453" sldId="337"/>
        </pc:sldMkLst>
        <pc:spChg chg="mod">
          <ac:chgData name="小池 龍之" userId="f53a0154-d3a6-4995-a654-bafaeb40b6fd" providerId="ADAL" clId="{EB6208D3-3722-43D7-A921-8212839D3390}" dt="2022-06-29T07:08:57.546" v="16" actId="20577"/>
          <ac:spMkLst>
            <pc:docMk/>
            <pc:sldMk cId="3468941453" sldId="337"/>
            <ac:spMk id="8" creationId="{5D488154-B991-4547-A531-B5C2AA5409D5}"/>
          </ac:spMkLst>
        </pc:spChg>
      </pc:sldChg>
      <pc:sldChg chg="addSp delSp modSp mod">
        <pc:chgData name="小池 龍之" userId="f53a0154-d3a6-4995-a654-bafaeb40b6fd" providerId="ADAL" clId="{EB6208D3-3722-43D7-A921-8212839D3390}" dt="2022-06-29T08:54:46.732" v="1048" actId="1076"/>
        <pc:sldMkLst>
          <pc:docMk/>
          <pc:sldMk cId="3905230558" sldId="338"/>
        </pc:sldMkLst>
        <pc:spChg chg="del">
          <ac:chgData name="小池 龍之" userId="f53a0154-d3a6-4995-a654-bafaeb40b6fd" providerId="ADAL" clId="{EB6208D3-3722-43D7-A921-8212839D3390}" dt="2022-06-29T08:36:06.163" v="554" actId="478"/>
          <ac:spMkLst>
            <pc:docMk/>
            <pc:sldMk cId="3905230558" sldId="338"/>
            <ac:spMk id="18" creationId="{7333DB56-B2FE-A6B9-537B-8BD08BC537BE}"/>
          </ac:spMkLst>
        </pc:spChg>
        <pc:spChg chg="add mod">
          <ac:chgData name="小池 龍之" userId="f53a0154-d3a6-4995-a654-bafaeb40b6fd" providerId="ADAL" clId="{EB6208D3-3722-43D7-A921-8212839D3390}" dt="2022-06-29T08:36:12.307" v="555"/>
          <ac:spMkLst>
            <pc:docMk/>
            <pc:sldMk cId="3905230558" sldId="338"/>
            <ac:spMk id="19" creationId="{F60D6928-4138-41BC-5D99-CA8909D8B67E}"/>
          </ac:spMkLst>
        </pc:spChg>
        <pc:spChg chg="add del mod">
          <ac:chgData name="小池 龍之" userId="f53a0154-d3a6-4995-a654-bafaeb40b6fd" providerId="ADAL" clId="{EB6208D3-3722-43D7-A921-8212839D3390}" dt="2022-06-29T08:38:16.042" v="579" actId="21"/>
          <ac:spMkLst>
            <pc:docMk/>
            <pc:sldMk cId="3905230558" sldId="338"/>
            <ac:spMk id="20" creationId="{00A142EE-0B7B-BAA9-2334-26579928D600}"/>
          </ac:spMkLst>
        </pc:spChg>
        <pc:spChg chg="add del mod">
          <ac:chgData name="小池 龍之" userId="f53a0154-d3a6-4995-a654-bafaeb40b6fd" providerId="ADAL" clId="{EB6208D3-3722-43D7-A921-8212839D3390}" dt="2022-06-29T08:39:47.080" v="636" actId="21"/>
          <ac:spMkLst>
            <pc:docMk/>
            <pc:sldMk cId="3905230558" sldId="338"/>
            <ac:spMk id="21" creationId="{B55C4FA0-011C-8D22-00CD-24202FAD50C9}"/>
          </ac:spMkLst>
        </pc:spChg>
        <pc:spChg chg="add mod">
          <ac:chgData name="小池 龍之" userId="f53a0154-d3a6-4995-a654-bafaeb40b6fd" providerId="ADAL" clId="{EB6208D3-3722-43D7-A921-8212839D3390}" dt="2022-06-29T08:39:22.918" v="607"/>
          <ac:spMkLst>
            <pc:docMk/>
            <pc:sldMk cId="3905230558" sldId="338"/>
            <ac:spMk id="22" creationId="{AFA752DE-8234-946C-CFED-938B9B3FFCB0}"/>
          </ac:spMkLst>
        </pc:spChg>
        <pc:spChg chg="add mod">
          <ac:chgData name="小池 龍之" userId="f53a0154-d3a6-4995-a654-bafaeb40b6fd" providerId="ADAL" clId="{EB6208D3-3722-43D7-A921-8212839D3390}" dt="2022-06-29T08:39:22.918" v="607"/>
          <ac:spMkLst>
            <pc:docMk/>
            <pc:sldMk cId="3905230558" sldId="338"/>
            <ac:spMk id="23" creationId="{B815559E-27A7-8DEC-C0FC-23C241B888F2}"/>
          </ac:spMkLst>
        </pc:spChg>
        <pc:spChg chg="add del mod">
          <ac:chgData name="小池 龍之" userId="f53a0154-d3a6-4995-a654-bafaeb40b6fd" providerId="ADAL" clId="{EB6208D3-3722-43D7-A921-8212839D3390}" dt="2022-06-29T08:45:25.139" v="729" actId="21"/>
          <ac:spMkLst>
            <pc:docMk/>
            <pc:sldMk cId="3905230558" sldId="338"/>
            <ac:spMk id="24" creationId="{90AF6C6B-8551-684E-99A8-E493ECF825CA}"/>
          </ac:spMkLst>
        </pc:spChg>
        <pc:spChg chg="add mod">
          <ac:chgData name="小池 龍之" userId="f53a0154-d3a6-4995-a654-bafaeb40b6fd" providerId="ADAL" clId="{EB6208D3-3722-43D7-A921-8212839D3390}" dt="2022-06-29T08:40:50.260" v="658"/>
          <ac:spMkLst>
            <pc:docMk/>
            <pc:sldMk cId="3905230558" sldId="338"/>
            <ac:spMk id="25" creationId="{3DD4122F-0EA0-22FB-6881-57C6976F67D4}"/>
          </ac:spMkLst>
        </pc:spChg>
        <pc:spChg chg="add del mod ord">
          <ac:chgData name="小池 龍之" userId="f53a0154-d3a6-4995-a654-bafaeb40b6fd" providerId="ADAL" clId="{EB6208D3-3722-43D7-A921-8212839D3390}" dt="2022-06-29T08:42:56.807" v="701" actId="21"/>
          <ac:spMkLst>
            <pc:docMk/>
            <pc:sldMk cId="3905230558" sldId="338"/>
            <ac:spMk id="26" creationId="{7B05D053-24BD-DD13-472D-98371224482A}"/>
          </ac:spMkLst>
        </pc:spChg>
        <pc:spChg chg="add del mod ord">
          <ac:chgData name="小池 龍之" userId="f53a0154-d3a6-4995-a654-bafaeb40b6fd" providerId="ADAL" clId="{EB6208D3-3722-43D7-A921-8212839D3390}" dt="2022-06-29T08:45:25.139" v="729" actId="21"/>
          <ac:spMkLst>
            <pc:docMk/>
            <pc:sldMk cId="3905230558" sldId="338"/>
            <ac:spMk id="27" creationId="{1991EED6-6223-EB45-E66F-8A4B27A12AA6}"/>
          </ac:spMkLst>
        </pc:spChg>
        <pc:spChg chg="add mod">
          <ac:chgData name="小池 龍之" userId="f53a0154-d3a6-4995-a654-bafaeb40b6fd" providerId="ADAL" clId="{EB6208D3-3722-43D7-A921-8212839D3390}" dt="2022-06-29T08:44:20.233" v="715"/>
          <ac:spMkLst>
            <pc:docMk/>
            <pc:sldMk cId="3905230558" sldId="338"/>
            <ac:spMk id="28" creationId="{F55924DB-DE37-B970-A2CC-2CE5E36CE04E}"/>
          </ac:spMkLst>
        </pc:spChg>
        <pc:spChg chg="add del mod">
          <ac:chgData name="小池 龍之" userId="f53a0154-d3a6-4995-a654-bafaeb40b6fd" providerId="ADAL" clId="{EB6208D3-3722-43D7-A921-8212839D3390}" dt="2022-06-29T08:51:55.127" v="948" actId="21"/>
          <ac:spMkLst>
            <pc:docMk/>
            <pc:sldMk cId="3905230558" sldId="338"/>
            <ac:spMk id="29" creationId="{7529B22E-9CB1-354F-B350-B6538F5B4306}"/>
          </ac:spMkLst>
        </pc:spChg>
        <pc:spChg chg="add del mod">
          <ac:chgData name="小池 龍之" userId="f53a0154-d3a6-4995-a654-bafaeb40b6fd" providerId="ADAL" clId="{EB6208D3-3722-43D7-A921-8212839D3390}" dt="2022-06-29T08:51:55.127" v="948" actId="21"/>
          <ac:spMkLst>
            <pc:docMk/>
            <pc:sldMk cId="3905230558" sldId="338"/>
            <ac:spMk id="30" creationId="{E9A1669A-34A0-A9B7-77DF-C6A14823F0EF}"/>
          </ac:spMkLst>
        </pc:spChg>
        <pc:spChg chg="add del mod">
          <ac:chgData name="小池 龍之" userId="f53a0154-d3a6-4995-a654-bafaeb40b6fd" providerId="ADAL" clId="{EB6208D3-3722-43D7-A921-8212839D3390}" dt="2022-06-29T08:51:55.127" v="948" actId="21"/>
          <ac:spMkLst>
            <pc:docMk/>
            <pc:sldMk cId="3905230558" sldId="338"/>
            <ac:spMk id="31" creationId="{59ED37A9-AC24-8EEB-38DA-945B8FED2CF0}"/>
          </ac:spMkLst>
        </pc:spChg>
        <pc:spChg chg="add del mod">
          <ac:chgData name="小池 龍之" userId="f53a0154-d3a6-4995-a654-bafaeb40b6fd" providerId="ADAL" clId="{EB6208D3-3722-43D7-A921-8212839D3390}" dt="2022-06-29T08:51:55.127" v="948" actId="21"/>
          <ac:spMkLst>
            <pc:docMk/>
            <pc:sldMk cId="3905230558" sldId="338"/>
            <ac:spMk id="32" creationId="{7D060801-A732-304A-94E4-196B312F4E62}"/>
          </ac:spMkLst>
        </pc:spChg>
        <pc:spChg chg="mod">
          <ac:chgData name="小池 龍之" userId="f53a0154-d3a6-4995-a654-bafaeb40b6fd" providerId="ADAL" clId="{EB6208D3-3722-43D7-A921-8212839D3390}" dt="2022-06-29T08:41:11.526" v="665" actId="1036"/>
          <ac:spMkLst>
            <pc:docMk/>
            <pc:sldMk cId="3905230558" sldId="338"/>
            <ac:spMk id="115" creationId="{495800C2-B89C-A1A4-E7A5-3F9D45D23D47}"/>
          </ac:spMkLst>
        </pc:spChg>
        <pc:spChg chg="del">
          <ac:chgData name="小池 龍之" userId="f53a0154-d3a6-4995-a654-bafaeb40b6fd" providerId="ADAL" clId="{EB6208D3-3722-43D7-A921-8212839D3390}" dt="2022-06-29T08:40:38.696" v="655" actId="478"/>
          <ac:spMkLst>
            <pc:docMk/>
            <pc:sldMk cId="3905230558" sldId="338"/>
            <ac:spMk id="117" creationId="{68041DF8-5374-7F98-63B4-A40D5C4EF0FD}"/>
          </ac:spMkLst>
        </pc:spChg>
        <pc:spChg chg="mod">
          <ac:chgData name="小池 龍之" userId="f53a0154-d3a6-4995-a654-bafaeb40b6fd" providerId="ADAL" clId="{EB6208D3-3722-43D7-A921-8212839D3390}" dt="2022-06-29T08:54:46.732" v="1048" actId="1076"/>
          <ac:spMkLst>
            <pc:docMk/>
            <pc:sldMk cId="3905230558" sldId="338"/>
            <ac:spMk id="118" creationId="{1E174E2A-BEDF-5C66-FE39-0C1E47A054AA}"/>
          </ac:spMkLst>
        </pc:spChg>
        <pc:spChg chg="mod">
          <ac:chgData name="小池 龍之" userId="f53a0154-d3a6-4995-a654-bafaeb40b6fd" providerId="ADAL" clId="{EB6208D3-3722-43D7-A921-8212839D3390}" dt="2022-06-29T08:54:31.901" v="1047" actId="555"/>
          <ac:spMkLst>
            <pc:docMk/>
            <pc:sldMk cId="3905230558" sldId="338"/>
            <ac:spMk id="119" creationId="{3D791CE3-734E-1F59-5B07-EB2F3303B63B}"/>
          </ac:spMkLst>
        </pc:spChg>
        <pc:spChg chg="del">
          <ac:chgData name="小池 龍之" userId="f53a0154-d3a6-4995-a654-bafaeb40b6fd" providerId="ADAL" clId="{EB6208D3-3722-43D7-A921-8212839D3390}" dt="2022-06-29T08:39:10.884" v="604" actId="478"/>
          <ac:spMkLst>
            <pc:docMk/>
            <pc:sldMk cId="3905230558" sldId="338"/>
            <ac:spMk id="120" creationId="{DEEBCD53-61E1-E137-53CF-1DAC8AD7D029}"/>
          </ac:spMkLst>
        </pc:spChg>
        <pc:spChg chg="del">
          <ac:chgData name="小池 龍之" userId="f53a0154-d3a6-4995-a654-bafaeb40b6fd" providerId="ADAL" clId="{EB6208D3-3722-43D7-A921-8212839D3390}" dt="2022-06-29T08:39:10.884" v="604" actId="478"/>
          <ac:spMkLst>
            <pc:docMk/>
            <pc:sldMk cId="3905230558" sldId="338"/>
            <ac:spMk id="121" creationId="{E09E0C73-6CDD-6AC7-2A5A-B7C8683203CC}"/>
          </ac:spMkLst>
        </pc:spChg>
        <pc:spChg chg="del">
          <ac:chgData name="小池 龍之" userId="f53a0154-d3a6-4995-a654-bafaeb40b6fd" providerId="ADAL" clId="{EB6208D3-3722-43D7-A921-8212839D3390}" dt="2022-06-29T08:44:15.643" v="714" actId="478"/>
          <ac:spMkLst>
            <pc:docMk/>
            <pc:sldMk cId="3905230558" sldId="338"/>
            <ac:spMk id="123" creationId="{D33618C2-79A9-5F5B-4DC9-B762759E3D9B}"/>
          </ac:spMkLst>
        </pc:spChg>
        <pc:graphicFrameChg chg="mod">
          <ac:chgData name="小池 龍之" userId="f53a0154-d3a6-4995-a654-bafaeb40b6fd" providerId="ADAL" clId="{EB6208D3-3722-43D7-A921-8212839D3390}" dt="2022-06-29T08:44:02.564" v="713"/>
          <ac:graphicFrameMkLst>
            <pc:docMk/>
            <pc:sldMk cId="3905230558" sldId="338"/>
            <ac:graphicFrameMk id="112" creationId="{01D06A24-0EC7-3223-F7A2-D77F193104B4}"/>
          </ac:graphicFrameMkLst>
        </pc:graphicFrameChg>
        <pc:cxnChg chg="add mod">
          <ac:chgData name="小池 龍之" userId="f53a0154-d3a6-4995-a654-bafaeb40b6fd" providerId="ADAL" clId="{EB6208D3-3722-43D7-A921-8212839D3390}" dt="2022-06-29T08:51:55.127" v="948" actId="21"/>
          <ac:cxnSpMkLst>
            <pc:docMk/>
            <pc:sldMk cId="3905230558" sldId="338"/>
            <ac:cxnSpMk id="33" creationId="{E93C066A-F0A2-0C9E-ED17-76ADFEE3A1DD}"/>
          </ac:cxnSpMkLst>
        </pc:cxnChg>
        <pc:cxnChg chg="add mod">
          <ac:chgData name="小池 龍之" userId="f53a0154-d3a6-4995-a654-bafaeb40b6fd" providerId="ADAL" clId="{EB6208D3-3722-43D7-A921-8212839D3390}" dt="2022-06-29T08:51:55.127" v="948" actId="21"/>
          <ac:cxnSpMkLst>
            <pc:docMk/>
            <pc:sldMk cId="3905230558" sldId="338"/>
            <ac:cxnSpMk id="34" creationId="{155B56DD-3733-F665-27D2-69376B677E35}"/>
          </ac:cxnSpMkLst>
        </pc:cxnChg>
        <pc:cxnChg chg="del">
          <ac:chgData name="小池 龍之" userId="f53a0154-d3a6-4995-a654-bafaeb40b6fd" providerId="ADAL" clId="{EB6208D3-3722-43D7-A921-8212839D3390}" dt="2022-06-29T08:48:33.123" v="770" actId="478"/>
          <ac:cxnSpMkLst>
            <pc:docMk/>
            <pc:sldMk cId="3905230558" sldId="338"/>
            <ac:cxnSpMk id="124" creationId="{1D8C9620-0EC0-B8A4-AA32-E02604076915}"/>
          </ac:cxnSpMkLst>
        </pc:cxnChg>
        <pc:cxnChg chg="del">
          <ac:chgData name="小池 龍之" userId="f53a0154-d3a6-4995-a654-bafaeb40b6fd" providerId="ADAL" clId="{EB6208D3-3722-43D7-A921-8212839D3390}" dt="2022-06-29T08:48:33.123" v="770" actId="478"/>
          <ac:cxnSpMkLst>
            <pc:docMk/>
            <pc:sldMk cId="3905230558" sldId="338"/>
            <ac:cxnSpMk id="125" creationId="{BFA1B0AA-3AD2-90AF-55BD-C299135F64C0}"/>
          </ac:cxnSpMkLst>
        </pc:cxnChg>
        <pc:cxnChg chg="del">
          <ac:chgData name="小池 龍之" userId="f53a0154-d3a6-4995-a654-bafaeb40b6fd" providerId="ADAL" clId="{EB6208D3-3722-43D7-A921-8212839D3390}" dt="2022-06-29T08:48:33.123" v="770" actId="478"/>
          <ac:cxnSpMkLst>
            <pc:docMk/>
            <pc:sldMk cId="3905230558" sldId="338"/>
            <ac:cxnSpMk id="126" creationId="{3F617767-9AF1-39EC-E7EE-D38DC2F887AD}"/>
          </ac:cxnSpMkLst>
        </pc:cxnChg>
        <pc:cxnChg chg="del">
          <ac:chgData name="小池 龍之" userId="f53a0154-d3a6-4995-a654-bafaeb40b6fd" providerId="ADAL" clId="{EB6208D3-3722-43D7-A921-8212839D3390}" dt="2022-06-29T08:48:28.708" v="769" actId="478"/>
          <ac:cxnSpMkLst>
            <pc:docMk/>
            <pc:sldMk cId="3905230558" sldId="338"/>
            <ac:cxnSpMk id="135" creationId="{3270EC91-0B9A-1F0E-A60F-8B2A1D8F9D73}"/>
          </ac:cxnSpMkLst>
        </pc:cxnChg>
        <pc:cxnChg chg="del">
          <ac:chgData name="小池 龍之" userId="f53a0154-d3a6-4995-a654-bafaeb40b6fd" providerId="ADAL" clId="{EB6208D3-3722-43D7-A921-8212839D3390}" dt="2022-06-29T08:48:28.708" v="769" actId="478"/>
          <ac:cxnSpMkLst>
            <pc:docMk/>
            <pc:sldMk cId="3905230558" sldId="338"/>
            <ac:cxnSpMk id="136" creationId="{40287BC7-7262-F3A4-9A58-EA20A2DB9A9C}"/>
          </ac:cxnSpMkLst>
        </pc:cxnChg>
        <pc:cxnChg chg="del">
          <ac:chgData name="小池 龍之" userId="f53a0154-d3a6-4995-a654-bafaeb40b6fd" providerId="ADAL" clId="{EB6208D3-3722-43D7-A921-8212839D3390}" dt="2022-06-29T08:48:28.708" v="769" actId="478"/>
          <ac:cxnSpMkLst>
            <pc:docMk/>
            <pc:sldMk cId="3905230558" sldId="338"/>
            <ac:cxnSpMk id="137" creationId="{780C2D3B-710D-A828-E923-97CC45FF3EA2}"/>
          </ac:cxnSpMkLst>
        </pc:cxnChg>
      </pc:sldChg>
      <pc:sldChg chg="addSp delSp modSp mod">
        <pc:chgData name="小池 龍之" userId="f53a0154-d3a6-4995-a654-bafaeb40b6fd" providerId="ADAL" clId="{EB6208D3-3722-43D7-A921-8212839D3390}" dt="2022-06-29T09:09:27.527" v="1310" actId="478"/>
        <pc:sldMkLst>
          <pc:docMk/>
          <pc:sldMk cId="229505934" sldId="339"/>
        </pc:sldMkLst>
        <pc:spChg chg="del">
          <ac:chgData name="小池 龍之" userId="f53a0154-d3a6-4995-a654-bafaeb40b6fd" providerId="ADAL" clId="{EB6208D3-3722-43D7-A921-8212839D3390}" dt="2022-06-29T08:36:03.442" v="553" actId="478"/>
          <ac:spMkLst>
            <pc:docMk/>
            <pc:sldMk cId="229505934" sldId="339"/>
            <ac:spMk id="18" creationId="{F6C9DB55-6168-CB60-FA94-22C92395DDCA}"/>
          </ac:spMkLst>
        </pc:spChg>
        <pc:spChg chg="add mod">
          <ac:chgData name="小池 龍之" userId="f53a0154-d3a6-4995-a654-bafaeb40b6fd" providerId="ADAL" clId="{EB6208D3-3722-43D7-A921-8212839D3390}" dt="2022-06-29T08:36:13.025" v="556"/>
          <ac:spMkLst>
            <pc:docMk/>
            <pc:sldMk cId="229505934" sldId="339"/>
            <ac:spMk id="19" creationId="{81849E1F-105C-2FC2-5496-5DC363A68C4F}"/>
          </ac:spMkLst>
        </pc:spChg>
        <pc:spChg chg="add mod">
          <ac:chgData name="小池 龍之" userId="f53a0154-d3a6-4995-a654-bafaeb40b6fd" providerId="ADAL" clId="{EB6208D3-3722-43D7-A921-8212839D3390}" dt="2022-06-29T08:39:24.072" v="608"/>
          <ac:spMkLst>
            <pc:docMk/>
            <pc:sldMk cId="229505934" sldId="339"/>
            <ac:spMk id="20" creationId="{53F09436-23AA-7000-1AFE-943D56A7E225}"/>
          </ac:spMkLst>
        </pc:spChg>
        <pc:spChg chg="add mod">
          <ac:chgData name="小池 龍之" userId="f53a0154-d3a6-4995-a654-bafaeb40b6fd" providerId="ADAL" clId="{EB6208D3-3722-43D7-A921-8212839D3390}" dt="2022-06-29T08:39:24.072" v="608"/>
          <ac:spMkLst>
            <pc:docMk/>
            <pc:sldMk cId="229505934" sldId="339"/>
            <ac:spMk id="21" creationId="{1B109CCC-E680-8D54-FE60-F9830B1B4B0A}"/>
          </ac:spMkLst>
        </pc:spChg>
        <pc:spChg chg="add mod">
          <ac:chgData name="小池 龍之" userId="f53a0154-d3a6-4995-a654-bafaeb40b6fd" providerId="ADAL" clId="{EB6208D3-3722-43D7-A921-8212839D3390}" dt="2022-06-29T08:40:51.112" v="659"/>
          <ac:spMkLst>
            <pc:docMk/>
            <pc:sldMk cId="229505934" sldId="339"/>
            <ac:spMk id="22" creationId="{FE953711-3B73-03ED-181D-C1F3A4B74402}"/>
          </ac:spMkLst>
        </pc:spChg>
        <pc:spChg chg="add mod">
          <ac:chgData name="小池 龍之" userId="f53a0154-d3a6-4995-a654-bafaeb40b6fd" providerId="ADAL" clId="{EB6208D3-3722-43D7-A921-8212839D3390}" dt="2022-06-29T08:44:22.928" v="716"/>
          <ac:spMkLst>
            <pc:docMk/>
            <pc:sldMk cId="229505934" sldId="339"/>
            <ac:spMk id="23" creationId="{C9EDAF4F-6241-337F-DA00-98ACEDFEF17D}"/>
          </ac:spMkLst>
        </pc:spChg>
        <pc:spChg chg="add del mod ord">
          <ac:chgData name="小池 龍之" userId="f53a0154-d3a6-4995-a654-bafaeb40b6fd" providerId="ADAL" clId="{EB6208D3-3722-43D7-A921-8212839D3390}" dt="2022-06-29T08:47:39.286" v="762" actId="478"/>
          <ac:spMkLst>
            <pc:docMk/>
            <pc:sldMk cId="229505934" sldId="339"/>
            <ac:spMk id="24" creationId="{11BFB89B-D58A-3DA1-4494-1339D18D321D}"/>
          </ac:spMkLst>
        </pc:spChg>
        <pc:spChg chg="add del mod ord">
          <ac:chgData name="小池 龍之" userId="f53a0154-d3a6-4995-a654-bafaeb40b6fd" providerId="ADAL" clId="{EB6208D3-3722-43D7-A921-8212839D3390}" dt="2022-06-29T08:47:44.354" v="764" actId="478"/>
          <ac:spMkLst>
            <pc:docMk/>
            <pc:sldMk cId="229505934" sldId="339"/>
            <ac:spMk id="25" creationId="{25BA35F9-CD47-A647-0692-DDF66EB5B7E2}"/>
          </ac:spMkLst>
        </pc:spChg>
        <pc:spChg chg="add mod">
          <ac:chgData name="小池 龍之" userId="f53a0154-d3a6-4995-a654-bafaeb40b6fd" providerId="ADAL" clId="{EB6208D3-3722-43D7-A921-8212839D3390}" dt="2022-06-29T08:48:09.475" v="768"/>
          <ac:spMkLst>
            <pc:docMk/>
            <pc:sldMk cId="229505934" sldId="339"/>
            <ac:spMk id="26" creationId="{A607A61B-C5B7-1332-0168-6CAAE7619AC0}"/>
          </ac:spMkLst>
        </pc:spChg>
        <pc:spChg chg="add del mod">
          <ac:chgData name="小池 龍之" userId="f53a0154-d3a6-4995-a654-bafaeb40b6fd" providerId="ADAL" clId="{EB6208D3-3722-43D7-A921-8212839D3390}" dt="2022-06-29T08:55:18.005" v="1052" actId="21"/>
          <ac:spMkLst>
            <pc:docMk/>
            <pc:sldMk cId="229505934" sldId="339"/>
            <ac:spMk id="27" creationId="{A00295A7-2701-F48D-B28C-012E741DFBC2}"/>
          </ac:spMkLst>
        </pc:spChg>
        <pc:spChg chg="add del mod">
          <ac:chgData name="小池 龍之" userId="f53a0154-d3a6-4995-a654-bafaeb40b6fd" providerId="ADAL" clId="{EB6208D3-3722-43D7-A921-8212839D3390}" dt="2022-06-29T08:55:18.005" v="1052" actId="21"/>
          <ac:spMkLst>
            <pc:docMk/>
            <pc:sldMk cId="229505934" sldId="339"/>
            <ac:spMk id="28" creationId="{BF4D81FD-67C5-C832-6A06-B5131780758C}"/>
          </ac:spMkLst>
        </pc:spChg>
        <pc:spChg chg="add del mod">
          <ac:chgData name="小池 龍之" userId="f53a0154-d3a6-4995-a654-bafaeb40b6fd" providerId="ADAL" clId="{EB6208D3-3722-43D7-A921-8212839D3390}" dt="2022-06-29T08:55:18.005" v="1052" actId="21"/>
          <ac:spMkLst>
            <pc:docMk/>
            <pc:sldMk cId="229505934" sldId="339"/>
            <ac:spMk id="29" creationId="{13372169-9E57-EF65-42D2-C4DCC831957D}"/>
          </ac:spMkLst>
        </pc:spChg>
        <pc:spChg chg="add del mod">
          <ac:chgData name="小池 龍之" userId="f53a0154-d3a6-4995-a654-bafaeb40b6fd" providerId="ADAL" clId="{EB6208D3-3722-43D7-A921-8212839D3390}" dt="2022-06-29T08:55:18.005" v="1052" actId="21"/>
          <ac:spMkLst>
            <pc:docMk/>
            <pc:sldMk cId="229505934" sldId="339"/>
            <ac:spMk id="30" creationId="{5486FADD-97C4-7441-FEBF-325DFA5912A5}"/>
          </ac:spMkLst>
        </pc:spChg>
        <pc:spChg chg="add del mod">
          <ac:chgData name="小池 龍之" userId="f53a0154-d3a6-4995-a654-bafaeb40b6fd" providerId="ADAL" clId="{EB6208D3-3722-43D7-A921-8212839D3390}" dt="2022-06-29T09:09:27.527" v="1310" actId="478"/>
          <ac:spMkLst>
            <pc:docMk/>
            <pc:sldMk cId="229505934" sldId="339"/>
            <ac:spMk id="39" creationId="{F24A56AF-C6A8-377A-255E-110C850D9B55}"/>
          </ac:spMkLst>
        </pc:spChg>
        <pc:spChg chg="del">
          <ac:chgData name="小池 龍之" userId="f53a0154-d3a6-4995-a654-bafaeb40b6fd" providerId="ADAL" clId="{EB6208D3-3722-43D7-A921-8212839D3390}" dt="2022-06-29T08:48:04.312" v="765" actId="478"/>
          <ac:spMkLst>
            <pc:docMk/>
            <pc:sldMk cId="229505934" sldId="339"/>
            <ac:spMk id="64" creationId="{AAFF0425-ABD9-33BA-4575-220E54438E68}"/>
          </ac:spMkLst>
        </pc:spChg>
        <pc:spChg chg="mod">
          <ac:chgData name="小池 龍之" userId="f53a0154-d3a6-4995-a654-bafaeb40b6fd" providerId="ADAL" clId="{EB6208D3-3722-43D7-A921-8212839D3390}" dt="2022-06-29T08:54:54.509" v="1049" actId="1076"/>
          <ac:spMkLst>
            <pc:docMk/>
            <pc:sldMk cId="229505934" sldId="339"/>
            <ac:spMk id="67" creationId="{D9110323-755F-78F7-8F72-0B08670A01C8}"/>
          </ac:spMkLst>
        </pc:spChg>
        <pc:spChg chg="mod">
          <ac:chgData name="小池 龍之" userId="f53a0154-d3a6-4995-a654-bafaeb40b6fd" providerId="ADAL" clId="{EB6208D3-3722-43D7-A921-8212839D3390}" dt="2022-06-29T08:54:24.965" v="1046" actId="554"/>
          <ac:spMkLst>
            <pc:docMk/>
            <pc:sldMk cId="229505934" sldId="339"/>
            <ac:spMk id="68" creationId="{2920925A-2012-3A08-6D58-C7A022BCE0B9}"/>
          </ac:spMkLst>
        </pc:spChg>
        <pc:spChg chg="del">
          <ac:chgData name="小池 龍之" userId="f53a0154-d3a6-4995-a654-bafaeb40b6fd" providerId="ADAL" clId="{EB6208D3-3722-43D7-A921-8212839D3390}" dt="2022-06-29T08:40:41.068" v="656" actId="478"/>
          <ac:spMkLst>
            <pc:docMk/>
            <pc:sldMk cId="229505934" sldId="339"/>
            <ac:spMk id="69" creationId="{85CB6414-A619-2E02-21D7-8347652CF3D3}"/>
          </ac:spMkLst>
        </pc:spChg>
        <pc:spChg chg="del">
          <ac:chgData name="小池 龍之" userId="f53a0154-d3a6-4995-a654-bafaeb40b6fd" providerId="ADAL" clId="{EB6208D3-3722-43D7-A921-8212839D3390}" dt="2022-06-29T08:39:14.258" v="605" actId="478"/>
          <ac:spMkLst>
            <pc:docMk/>
            <pc:sldMk cId="229505934" sldId="339"/>
            <ac:spMk id="70" creationId="{AB547BC3-A627-41E7-2E48-A348D7A3100C}"/>
          </ac:spMkLst>
        </pc:spChg>
        <pc:spChg chg="del">
          <ac:chgData name="小池 龍之" userId="f53a0154-d3a6-4995-a654-bafaeb40b6fd" providerId="ADAL" clId="{EB6208D3-3722-43D7-A921-8212839D3390}" dt="2022-06-29T08:39:14.258" v="605" actId="478"/>
          <ac:spMkLst>
            <pc:docMk/>
            <pc:sldMk cId="229505934" sldId="339"/>
            <ac:spMk id="71" creationId="{0EC1F135-8510-3C2C-2756-065266AC0E40}"/>
          </ac:spMkLst>
        </pc:spChg>
        <pc:spChg chg="del">
          <ac:chgData name="小池 龍之" userId="f53a0154-d3a6-4995-a654-bafaeb40b6fd" providerId="ADAL" clId="{EB6208D3-3722-43D7-A921-8212839D3390}" dt="2022-06-29T08:44:27.469" v="718" actId="478"/>
          <ac:spMkLst>
            <pc:docMk/>
            <pc:sldMk cId="229505934" sldId="339"/>
            <ac:spMk id="73" creationId="{55BACEAB-DFB4-FFBD-EF09-99F19AC64185}"/>
          </ac:spMkLst>
        </pc:spChg>
        <pc:graphicFrameChg chg="mod ord">
          <ac:chgData name="小池 龍之" userId="f53a0154-d3a6-4995-a654-bafaeb40b6fd" providerId="ADAL" clId="{EB6208D3-3722-43D7-A921-8212839D3390}" dt="2022-06-29T08:47:43.339" v="763" actId="167"/>
          <ac:graphicFrameMkLst>
            <pc:docMk/>
            <pc:sldMk cId="229505934" sldId="339"/>
            <ac:graphicFrameMk id="61" creationId="{1C402356-365B-167E-0842-CCC8E7AE4A1F}"/>
          </ac:graphicFrameMkLst>
        </pc:graphicFrameChg>
        <pc:cxnChg chg="add mod">
          <ac:chgData name="小池 龍之" userId="f53a0154-d3a6-4995-a654-bafaeb40b6fd" providerId="ADAL" clId="{EB6208D3-3722-43D7-A921-8212839D3390}" dt="2022-06-29T08:55:18.005" v="1052" actId="21"/>
          <ac:cxnSpMkLst>
            <pc:docMk/>
            <pc:sldMk cId="229505934" sldId="339"/>
            <ac:cxnSpMk id="31" creationId="{A60AD6AF-7F39-365D-9D18-1C22FC6B85BA}"/>
          </ac:cxnSpMkLst>
        </pc:cxnChg>
        <pc:cxnChg chg="add mod">
          <ac:chgData name="小池 龍之" userId="f53a0154-d3a6-4995-a654-bafaeb40b6fd" providerId="ADAL" clId="{EB6208D3-3722-43D7-A921-8212839D3390}" dt="2022-06-29T08:55:18.005" v="1052" actId="21"/>
          <ac:cxnSpMkLst>
            <pc:docMk/>
            <pc:sldMk cId="229505934" sldId="339"/>
            <ac:cxnSpMk id="32" creationId="{1093B1E9-2631-BEDF-0525-1E9D6E0816AD}"/>
          </ac:cxnSpMkLst>
        </pc:cxnChg>
        <pc:cxnChg chg="del">
          <ac:chgData name="小池 龍之" userId="f53a0154-d3a6-4995-a654-bafaeb40b6fd" providerId="ADAL" clId="{EB6208D3-3722-43D7-A921-8212839D3390}" dt="2022-06-29T08:48:45.088" v="774" actId="478"/>
          <ac:cxnSpMkLst>
            <pc:docMk/>
            <pc:sldMk cId="229505934" sldId="339"/>
            <ac:cxnSpMk id="74" creationId="{3F4AD158-AB5F-5954-15EF-CBB74A08FDC0}"/>
          </ac:cxnSpMkLst>
        </pc:cxnChg>
        <pc:cxnChg chg="del">
          <ac:chgData name="小池 龍之" userId="f53a0154-d3a6-4995-a654-bafaeb40b6fd" providerId="ADAL" clId="{EB6208D3-3722-43D7-A921-8212839D3390}" dt="2022-06-29T08:48:45.088" v="774" actId="478"/>
          <ac:cxnSpMkLst>
            <pc:docMk/>
            <pc:sldMk cId="229505934" sldId="339"/>
            <ac:cxnSpMk id="75" creationId="{CF0CDF55-4BBA-5E6E-B99F-B3E9C6107E7A}"/>
          </ac:cxnSpMkLst>
        </pc:cxnChg>
        <pc:cxnChg chg="del">
          <ac:chgData name="小池 龍之" userId="f53a0154-d3a6-4995-a654-bafaeb40b6fd" providerId="ADAL" clId="{EB6208D3-3722-43D7-A921-8212839D3390}" dt="2022-06-29T08:48:45.088" v="774" actId="478"/>
          <ac:cxnSpMkLst>
            <pc:docMk/>
            <pc:sldMk cId="229505934" sldId="339"/>
            <ac:cxnSpMk id="76" creationId="{BFBB2A19-A9DD-B857-DDD7-DD1C9F519F45}"/>
          </ac:cxnSpMkLst>
        </pc:cxnChg>
        <pc:cxnChg chg="del">
          <ac:chgData name="小池 龍之" userId="f53a0154-d3a6-4995-a654-bafaeb40b6fd" providerId="ADAL" clId="{EB6208D3-3722-43D7-A921-8212839D3390}" dt="2022-06-29T08:48:43.114" v="773" actId="478"/>
          <ac:cxnSpMkLst>
            <pc:docMk/>
            <pc:sldMk cId="229505934" sldId="339"/>
            <ac:cxnSpMk id="77" creationId="{DEB4B2CC-602A-727F-4A55-62012936F9AD}"/>
          </ac:cxnSpMkLst>
        </pc:cxnChg>
        <pc:cxnChg chg="del">
          <ac:chgData name="小池 龍之" userId="f53a0154-d3a6-4995-a654-bafaeb40b6fd" providerId="ADAL" clId="{EB6208D3-3722-43D7-A921-8212839D3390}" dt="2022-06-29T08:48:43.114" v="773" actId="478"/>
          <ac:cxnSpMkLst>
            <pc:docMk/>
            <pc:sldMk cId="229505934" sldId="339"/>
            <ac:cxnSpMk id="78" creationId="{E6449526-B33A-6584-1A7E-6984CDE22EA5}"/>
          </ac:cxnSpMkLst>
        </pc:cxnChg>
        <pc:cxnChg chg="del">
          <ac:chgData name="小池 龍之" userId="f53a0154-d3a6-4995-a654-bafaeb40b6fd" providerId="ADAL" clId="{EB6208D3-3722-43D7-A921-8212839D3390}" dt="2022-06-29T08:48:43.114" v="773" actId="478"/>
          <ac:cxnSpMkLst>
            <pc:docMk/>
            <pc:sldMk cId="229505934" sldId="339"/>
            <ac:cxnSpMk id="79" creationId="{98F14BBA-E4AB-F263-1F42-1CF3EE5E939A}"/>
          </ac:cxnSpMkLst>
        </pc:cxnChg>
      </pc:sldChg>
      <pc:sldChg chg="addSp delSp modSp mod">
        <pc:chgData name="小池 龍之" userId="f53a0154-d3a6-4995-a654-bafaeb40b6fd" providerId="ADAL" clId="{EB6208D3-3722-43D7-A921-8212839D3390}" dt="2022-06-29T09:09:19.655" v="1308" actId="21"/>
        <pc:sldMkLst>
          <pc:docMk/>
          <pc:sldMk cId="2758824561" sldId="340"/>
        </pc:sldMkLst>
        <pc:spChg chg="add del mod">
          <ac:chgData name="小池 龍之" userId="f53a0154-d3a6-4995-a654-bafaeb40b6fd" providerId="ADAL" clId="{EB6208D3-3722-43D7-A921-8212839D3390}" dt="2022-06-29T09:09:19.655" v="1308" actId="21"/>
          <ac:spMkLst>
            <pc:docMk/>
            <pc:sldMk cId="2758824561" sldId="340"/>
            <ac:spMk id="10" creationId="{9B30F1C9-C1CC-FE9A-367B-9E11672F1F7C}"/>
          </ac:spMkLst>
        </pc:spChg>
        <pc:spChg chg="del">
          <ac:chgData name="小池 龍之" userId="f53a0154-d3a6-4995-a654-bafaeb40b6fd" providerId="ADAL" clId="{EB6208D3-3722-43D7-A921-8212839D3390}" dt="2022-06-29T08:36:01.152" v="552" actId="478"/>
          <ac:spMkLst>
            <pc:docMk/>
            <pc:sldMk cId="2758824561" sldId="340"/>
            <ac:spMk id="18" creationId="{5652E9ED-A993-7B13-52B3-42C4974D016F}"/>
          </ac:spMkLst>
        </pc:spChg>
        <pc:spChg chg="add mod">
          <ac:chgData name="小池 龍之" userId="f53a0154-d3a6-4995-a654-bafaeb40b6fd" providerId="ADAL" clId="{EB6208D3-3722-43D7-A921-8212839D3390}" dt="2022-06-29T08:36:13.894" v="557"/>
          <ac:spMkLst>
            <pc:docMk/>
            <pc:sldMk cId="2758824561" sldId="340"/>
            <ac:spMk id="19" creationId="{0C9169DC-758B-D599-BED8-A817BA60B5D9}"/>
          </ac:spMkLst>
        </pc:spChg>
        <pc:spChg chg="add mod">
          <ac:chgData name="小池 龍之" userId="f53a0154-d3a6-4995-a654-bafaeb40b6fd" providerId="ADAL" clId="{EB6208D3-3722-43D7-A921-8212839D3390}" dt="2022-06-29T08:39:25.189" v="609"/>
          <ac:spMkLst>
            <pc:docMk/>
            <pc:sldMk cId="2758824561" sldId="340"/>
            <ac:spMk id="20" creationId="{7C7D1736-A93A-0322-A177-28093BB50F5C}"/>
          </ac:spMkLst>
        </pc:spChg>
        <pc:spChg chg="add mod">
          <ac:chgData name="小池 龍之" userId="f53a0154-d3a6-4995-a654-bafaeb40b6fd" providerId="ADAL" clId="{EB6208D3-3722-43D7-A921-8212839D3390}" dt="2022-06-29T08:39:25.189" v="609"/>
          <ac:spMkLst>
            <pc:docMk/>
            <pc:sldMk cId="2758824561" sldId="340"/>
            <ac:spMk id="21" creationId="{731477E7-8641-A05B-376C-5625F926A34A}"/>
          </ac:spMkLst>
        </pc:spChg>
        <pc:spChg chg="add mod">
          <ac:chgData name="小池 龍之" userId="f53a0154-d3a6-4995-a654-bafaeb40b6fd" providerId="ADAL" clId="{EB6208D3-3722-43D7-A921-8212839D3390}" dt="2022-06-29T08:40:52.307" v="660"/>
          <ac:spMkLst>
            <pc:docMk/>
            <pc:sldMk cId="2758824561" sldId="340"/>
            <ac:spMk id="22" creationId="{CE12B3F2-B48B-CDEE-9034-4DEA3E50F101}"/>
          </ac:spMkLst>
        </pc:spChg>
        <pc:spChg chg="add mod">
          <ac:chgData name="小池 龍之" userId="f53a0154-d3a6-4995-a654-bafaeb40b6fd" providerId="ADAL" clId="{EB6208D3-3722-43D7-A921-8212839D3390}" dt="2022-06-29T08:44:23.725" v="717"/>
          <ac:spMkLst>
            <pc:docMk/>
            <pc:sldMk cId="2758824561" sldId="340"/>
            <ac:spMk id="23" creationId="{F936E54E-A2D4-0A81-643D-015B57257A6D}"/>
          </ac:spMkLst>
        </pc:spChg>
        <pc:spChg chg="add del mod ord">
          <ac:chgData name="小池 龍之" userId="f53a0154-d3a6-4995-a654-bafaeb40b6fd" providerId="ADAL" clId="{EB6208D3-3722-43D7-A921-8212839D3390}" dt="2022-06-29T08:47:30.902" v="761" actId="478"/>
          <ac:spMkLst>
            <pc:docMk/>
            <pc:sldMk cId="2758824561" sldId="340"/>
            <ac:spMk id="24" creationId="{E1F84BBC-8201-B650-0B27-212EB7E15187}"/>
          </ac:spMkLst>
        </pc:spChg>
        <pc:spChg chg="add del mod ord">
          <ac:chgData name="小池 龍之" userId="f53a0154-d3a6-4995-a654-bafaeb40b6fd" providerId="ADAL" clId="{EB6208D3-3722-43D7-A921-8212839D3390}" dt="2022-06-29T08:47:28.864" v="760" actId="478"/>
          <ac:spMkLst>
            <pc:docMk/>
            <pc:sldMk cId="2758824561" sldId="340"/>
            <ac:spMk id="25" creationId="{F61BB88A-5A35-80A5-9A8D-CB247309D692}"/>
          </ac:spMkLst>
        </pc:spChg>
        <pc:spChg chg="add mod">
          <ac:chgData name="小池 龍之" userId="f53a0154-d3a6-4995-a654-bafaeb40b6fd" providerId="ADAL" clId="{EB6208D3-3722-43D7-A921-8212839D3390}" dt="2022-06-29T08:48:07.273" v="767"/>
          <ac:spMkLst>
            <pc:docMk/>
            <pc:sldMk cId="2758824561" sldId="340"/>
            <ac:spMk id="26" creationId="{155E6483-21E9-EC39-A555-EAA4064960CE}"/>
          </ac:spMkLst>
        </pc:spChg>
        <pc:spChg chg="add del mod">
          <ac:chgData name="小池 龍之" userId="f53a0154-d3a6-4995-a654-bafaeb40b6fd" providerId="ADAL" clId="{EB6208D3-3722-43D7-A921-8212839D3390}" dt="2022-06-29T08:56:30.711" v="1249" actId="478"/>
          <ac:spMkLst>
            <pc:docMk/>
            <pc:sldMk cId="2758824561" sldId="340"/>
            <ac:spMk id="27" creationId="{5225C581-7C4E-BDDA-1866-B86D87D08A24}"/>
          </ac:spMkLst>
        </pc:spChg>
        <pc:spChg chg="add del mod">
          <ac:chgData name="小池 龍之" userId="f53a0154-d3a6-4995-a654-bafaeb40b6fd" providerId="ADAL" clId="{EB6208D3-3722-43D7-A921-8212839D3390}" dt="2022-06-29T08:56:30.711" v="1249" actId="478"/>
          <ac:spMkLst>
            <pc:docMk/>
            <pc:sldMk cId="2758824561" sldId="340"/>
            <ac:spMk id="28" creationId="{B9E564BF-F630-EF5E-12E6-53A2EBF6C183}"/>
          </ac:spMkLst>
        </pc:spChg>
        <pc:spChg chg="add del mod">
          <ac:chgData name="小池 龍之" userId="f53a0154-d3a6-4995-a654-bafaeb40b6fd" providerId="ADAL" clId="{EB6208D3-3722-43D7-A921-8212839D3390}" dt="2022-06-29T08:56:30.711" v="1249" actId="478"/>
          <ac:spMkLst>
            <pc:docMk/>
            <pc:sldMk cId="2758824561" sldId="340"/>
            <ac:spMk id="30" creationId="{0D84F761-D956-ECA3-B7D4-444C546A86C6}"/>
          </ac:spMkLst>
        </pc:spChg>
        <pc:spChg chg="add del mod">
          <ac:chgData name="小池 龍之" userId="f53a0154-d3a6-4995-a654-bafaeb40b6fd" providerId="ADAL" clId="{EB6208D3-3722-43D7-A921-8212839D3390}" dt="2022-06-29T08:56:30.711" v="1249" actId="478"/>
          <ac:spMkLst>
            <pc:docMk/>
            <pc:sldMk cId="2758824561" sldId="340"/>
            <ac:spMk id="31" creationId="{3AC3FD2B-6BCD-11C3-0234-9612680F1322}"/>
          </ac:spMkLst>
        </pc:spChg>
        <pc:spChg chg="del">
          <ac:chgData name="小池 龍之" userId="f53a0154-d3a6-4995-a654-bafaeb40b6fd" providerId="ADAL" clId="{EB6208D3-3722-43D7-A921-8212839D3390}" dt="2022-06-29T08:48:05.854" v="766" actId="478"/>
          <ac:spMkLst>
            <pc:docMk/>
            <pc:sldMk cId="2758824561" sldId="340"/>
            <ac:spMk id="32" creationId="{E5ABB3C3-51F2-2846-8CAB-17324ECB4319}"/>
          </ac:spMkLst>
        </pc:spChg>
        <pc:spChg chg="mod">
          <ac:chgData name="小池 龍之" userId="f53a0154-d3a6-4995-a654-bafaeb40b6fd" providerId="ADAL" clId="{EB6208D3-3722-43D7-A921-8212839D3390}" dt="2022-06-29T08:55:11.745" v="1051" actId="554"/>
          <ac:spMkLst>
            <pc:docMk/>
            <pc:sldMk cId="2758824561" sldId="340"/>
            <ac:spMk id="36" creationId="{4981058E-EE98-2692-7199-0CE725D51215}"/>
          </ac:spMkLst>
        </pc:spChg>
        <pc:spChg chg="mod">
          <ac:chgData name="小池 龍之" userId="f53a0154-d3a6-4995-a654-bafaeb40b6fd" providerId="ADAL" clId="{EB6208D3-3722-43D7-A921-8212839D3390}" dt="2022-06-29T08:55:11.745" v="1051" actId="554"/>
          <ac:spMkLst>
            <pc:docMk/>
            <pc:sldMk cId="2758824561" sldId="340"/>
            <ac:spMk id="37" creationId="{65CB8936-9C93-61F2-7272-2AF5EE78270B}"/>
          </ac:spMkLst>
        </pc:spChg>
        <pc:spChg chg="del">
          <ac:chgData name="小池 龍之" userId="f53a0154-d3a6-4995-a654-bafaeb40b6fd" providerId="ADAL" clId="{EB6208D3-3722-43D7-A921-8212839D3390}" dt="2022-06-29T08:40:43.737" v="657" actId="478"/>
          <ac:spMkLst>
            <pc:docMk/>
            <pc:sldMk cId="2758824561" sldId="340"/>
            <ac:spMk id="38" creationId="{DAD6C0A2-CF15-C68C-6321-238257017416}"/>
          </ac:spMkLst>
        </pc:spChg>
        <pc:spChg chg="del">
          <ac:chgData name="小池 龍之" userId="f53a0154-d3a6-4995-a654-bafaeb40b6fd" providerId="ADAL" clId="{EB6208D3-3722-43D7-A921-8212839D3390}" dt="2022-06-29T08:39:17.407" v="606" actId="478"/>
          <ac:spMkLst>
            <pc:docMk/>
            <pc:sldMk cId="2758824561" sldId="340"/>
            <ac:spMk id="39" creationId="{E29CC585-7FB0-66F9-B007-3A5C0C3CC891}"/>
          </ac:spMkLst>
        </pc:spChg>
        <pc:spChg chg="del">
          <ac:chgData name="小池 龍之" userId="f53a0154-d3a6-4995-a654-bafaeb40b6fd" providerId="ADAL" clId="{EB6208D3-3722-43D7-A921-8212839D3390}" dt="2022-06-29T08:39:17.407" v="606" actId="478"/>
          <ac:spMkLst>
            <pc:docMk/>
            <pc:sldMk cId="2758824561" sldId="340"/>
            <ac:spMk id="40" creationId="{861AB4FE-CF59-081F-DB65-4BB42853AFAE}"/>
          </ac:spMkLst>
        </pc:spChg>
        <pc:spChg chg="del">
          <ac:chgData name="小池 龍之" userId="f53a0154-d3a6-4995-a654-bafaeb40b6fd" providerId="ADAL" clId="{EB6208D3-3722-43D7-A921-8212839D3390}" dt="2022-06-29T08:47:13.398" v="756" actId="478"/>
          <ac:spMkLst>
            <pc:docMk/>
            <pc:sldMk cId="2758824561" sldId="340"/>
            <ac:spMk id="42" creationId="{79AE8CD1-F1B7-0283-BD4F-D3FBD0CFA8F2}"/>
          </ac:spMkLst>
        </pc:spChg>
        <pc:graphicFrameChg chg="mod ord">
          <ac:chgData name="小池 龍之" userId="f53a0154-d3a6-4995-a654-bafaeb40b6fd" providerId="ADAL" clId="{EB6208D3-3722-43D7-A921-8212839D3390}" dt="2022-06-29T09:03:39.389" v="1286"/>
          <ac:graphicFrameMkLst>
            <pc:docMk/>
            <pc:sldMk cId="2758824561" sldId="340"/>
            <ac:graphicFrameMk id="29" creationId="{547D24A6-46B1-2B63-9147-8F01CF762153}"/>
          </ac:graphicFrameMkLst>
        </pc:graphicFrameChg>
        <pc:cxnChg chg="add mod">
          <ac:chgData name="小池 龍之" userId="f53a0154-d3a6-4995-a654-bafaeb40b6fd" providerId="ADAL" clId="{EB6208D3-3722-43D7-A921-8212839D3390}" dt="2022-06-29T08:56:30.711" v="1249" actId="478"/>
          <ac:cxnSpMkLst>
            <pc:docMk/>
            <pc:sldMk cId="2758824561" sldId="340"/>
            <ac:cxnSpMk id="33" creationId="{828E593F-B6EC-2CDC-946C-6CFBA1A85F6B}"/>
          </ac:cxnSpMkLst>
        </pc:cxnChg>
        <pc:cxnChg chg="add mod">
          <ac:chgData name="小池 龍之" userId="f53a0154-d3a6-4995-a654-bafaeb40b6fd" providerId="ADAL" clId="{EB6208D3-3722-43D7-A921-8212839D3390}" dt="2022-06-29T08:56:30.711" v="1249" actId="478"/>
          <ac:cxnSpMkLst>
            <pc:docMk/>
            <pc:sldMk cId="2758824561" sldId="340"/>
            <ac:cxnSpMk id="34" creationId="{EFE19604-B3FF-0624-CE67-CC84717C06B6}"/>
          </ac:cxnSpMkLst>
        </pc:cxnChg>
        <pc:cxnChg chg="del">
          <ac:chgData name="小池 龍之" userId="f53a0154-d3a6-4995-a654-bafaeb40b6fd" providerId="ADAL" clId="{EB6208D3-3722-43D7-A921-8212839D3390}" dt="2022-06-29T08:49:01.586" v="776" actId="478"/>
          <ac:cxnSpMkLst>
            <pc:docMk/>
            <pc:sldMk cId="2758824561" sldId="340"/>
            <ac:cxnSpMk id="43" creationId="{342BCEC3-0201-03D9-6A06-CA9323B8E383}"/>
          </ac:cxnSpMkLst>
        </pc:cxnChg>
        <pc:cxnChg chg="del">
          <ac:chgData name="小池 龍之" userId="f53a0154-d3a6-4995-a654-bafaeb40b6fd" providerId="ADAL" clId="{EB6208D3-3722-43D7-A921-8212839D3390}" dt="2022-06-29T08:49:01.586" v="776" actId="478"/>
          <ac:cxnSpMkLst>
            <pc:docMk/>
            <pc:sldMk cId="2758824561" sldId="340"/>
            <ac:cxnSpMk id="44" creationId="{AD07698F-D161-C85E-CFE1-02B4B640C879}"/>
          </ac:cxnSpMkLst>
        </pc:cxnChg>
        <pc:cxnChg chg="del">
          <ac:chgData name="小池 龍之" userId="f53a0154-d3a6-4995-a654-bafaeb40b6fd" providerId="ADAL" clId="{EB6208D3-3722-43D7-A921-8212839D3390}" dt="2022-06-29T08:49:01.586" v="776" actId="478"/>
          <ac:cxnSpMkLst>
            <pc:docMk/>
            <pc:sldMk cId="2758824561" sldId="340"/>
            <ac:cxnSpMk id="45" creationId="{2AADCD0A-D0D6-C598-5747-1787F583BFC5}"/>
          </ac:cxnSpMkLst>
        </pc:cxnChg>
        <pc:cxnChg chg="del">
          <ac:chgData name="小池 龍之" userId="f53a0154-d3a6-4995-a654-bafaeb40b6fd" providerId="ADAL" clId="{EB6208D3-3722-43D7-A921-8212839D3390}" dt="2022-06-29T08:49:01.586" v="776" actId="478"/>
          <ac:cxnSpMkLst>
            <pc:docMk/>
            <pc:sldMk cId="2758824561" sldId="340"/>
            <ac:cxnSpMk id="46" creationId="{B07D5E1E-E45B-6FF6-DC62-E8FE4A912619}"/>
          </ac:cxnSpMkLst>
        </pc:cxnChg>
        <pc:cxnChg chg="del">
          <ac:chgData name="小池 龍之" userId="f53a0154-d3a6-4995-a654-bafaeb40b6fd" providerId="ADAL" clId="{EB6208D3-3722-43D7-A921-8212839D3390}" dt="2022-06-29T08:49:01.586" v="776" actId="478"/>
          <ac:cxnSpMkLst>
            <pc:docMk/>
            <pc:sldMk cId="2758824561" sldId="340"/>
            <ac:cxnSpMk id="47" creationId="{F9C50417-1580-4BC3-C166-083D2AB869B9}"/>
          </ac:cxnSpMkLst>
        </pc:cxnChg>
        <pc:cxnChg chg="del">
          <ac:chgData name="小池 龍之" userId="f53a0154-d3a6-4995-a654-bafaeb40b6fd" providerId="ADAL" clId="{EB6208D3-3722-43D7-A921-8212839D3390}" dt="2022-06-29T08:49:01.586" v="776" actId="478"/>
          <ac:cxnSpMkLst>
            <pc:docMk/>
            <pc:sldMk cId="2758824561" sldId="340"/>
            <ac:cxnSpMk id="48" creationId="{BDB0190C-7C75-5329-5E39-7E42ED7742C3}"/>
          </ac:cxnSpMkLst>
        </pc:cxnChg>
      </pc:sldChg>
    </pc:docChg>
  </pc:docChgLst>
  <pc:docChgLst>
    <pc:chgData name="谷波 正芳" userId="791ea4d7222db5a7" providerId="LiveId" clId="{0650D3C7-DDD7-423B-9F25-43BB0B191ED5}"/>
    <pc:docChg chg="undo custSel modSld">
      <pc:chgData name="谷波 正芳" userId="791ea4d7222db5a7" providerId="LiveId" clId="{0650D3C7-DDD7-423B-9F25-43BB0B191ED5}" dt="2022-06-30T08:39:00.067" v="4" actId="113"/>
      <pc:docMkLst>
        <pc:docMk/>
      </pc:docMkLst>
      <pc:sldChg chg="modSp mod">
        <pc:chgData name="谷波 正芳" userId="791ea4d7222db5a7" providerId="LiveId" clId="{0650D3C7-DDD7-423B-9F25-43BB0B191ED5}" dt="2022-06-30T08:39:00.067" v="4" actId="113"/>
        <pc:sldMkLst>
          <pc:docMk/>
          <pc:sldMk cId="4040568567" sldId="326"/>
        </pc:sldMkLst>
        <pc:spChg chg="mod">
          <ac:chgData name="谷波 正芳" userId="791ea4d7222db5a7" providerId="LiveId" clId="{0650D3C7-DDD7-423B-9F25-43BB0B191ED5}" dt="2022-06-30T08:39:00.067" v="4" actId="113"/>
          <ac:spMkLst>
            <pc:docMk/>
            <pc:sldMk cId="4040568567" sldId="326"/>
            <ac:spMk id="7" creationId="{639E524D-B5C4-405B-8225-52250B2504AB}"/>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6069095037721159E-2"/>
          <c:y val="3.0129526045392898E-2"/>
          <c:w val="0.77298087960958739"/>
          <c:h val="0.92765030286592531"/>
        </c:manualLayout>
      </c:layout>
      <c:barChart>
        <c:barDir val="col"/>
        <c:grouping val="clustered"/>
        <c:varyColors val="0"/>
        <c:ser>
          <c:idx val="0"/>
          <c:order val="0"/>
          <c:tx>
            <c:strRef>
              <c:f>Sheet1!$B$1</c:f>
              <c:strCache>
                <c:ptCount val="1"/>
                <c:pt idx="0">
                  <c:v>時間制限食群</c:v>
                </c:pt>
              </c:strCache>
            </c:strRef>
          </c:tx>
          <c:spPr>
            <a:solidFill>
              <a:schemeClr val="accent5">
                <a:lumMod val="40000"/>
                <a:lumOff val="60000"/>
              </a:schemeClr>
            </a:solidFill>
            <a:ln>
              <a:noFill/>
            </a:ln>
            <a:effectLst/>
          </c:spPr>
          <c:invertIfNegative val="0"/>
          <c:dPt>
            <c:idx val="0"/>
            <c:invertIfNegative val="0"/>
            <c:bubble3D val="0"/>
            <c:spPr>
              <a:solidFill>
                <a:srgbClr val="BBD4EB"/>
              </a:solidFill>
              <a:ln>
                <a:noFill/>
              </a:ln>
              <a:effectLst/>
            </c:spPr>
            <c:extLst>
              <c:ext xmlns:c16="http://schemas.microsoft.com/office/drawing/2014/chart" uri="{C3380CC4-5D6E-409C-BE32-E72D297353CC}">
                <c16:uniqueId val="{00000000-512F-4D40-8D6F-55F6A2B1B65A}"/>
              </c:ext>
            </c:extLst>
          </c:dPt>
          <c:dPt>
            <c:idx val="1"/>
            <c:invertIfNegative val="0"/>
            <c:bubble3D val="0"/>
            <c:spPr>
              <a:solidFill>
                <a:srgbClr val="BBD4EB"/>
              </a:solidFill>
              <a:ln>
                <a:noFill/>
              </a:ln>
              <a:effectLst/>
            </c:spPr>
            <c:extLst>
              <c:ext xmlns:c16="http://schemas.microsoft.com/office/drawing/2014/chart" uri="{C3380CC4-5D6E-409C-BE32-E72D297353CC}">
                <c16:uniqueId val="{00000001-512F-4D40-8D6F-55F6A2B1B65A}"/>
              </c:ext>
            </c:extLst>
          </c:dPt>
          <c:dLbls>
            <c:dLbl>
              <c:idx val="0"/>
              <c:layout>
                <c:manualLayout>
                  <c:x val="0"/>
                  <c:y val="0.66337605098996477"/>
                </c:manualLayout>
              </c:layout>
              <c:tx>
                <c:rich>
                  <a:bodyPr/>
                  <a:lstStyle/>
                  <a:p>
                    <a:fld id="{1F01DD28-0907-4303-BED4-CFEF59BB15E6}" type="VALUE">
                      <a:rPr lang="en-US" altLang="ja-JP" sz="1600" smtClean="0"/>
                      <a:pPr/>
                      <a:t>[値]</a:t>
                    </a:fld>
                    <a:endParaRPr lang="en-US" altLang="ja-JP" sz="1100" dirty="0"/>
                  </a:p>
                  <a:p>
                    <a:r>
                      <a:rPr lang="en-US" altLang="ja-JP" sz="1100" dirty="0"/>
                      <a:t>[-10.8~-7.9]</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512F-4D40-8D6F-55F6A2B1B65A}"/>
                </c:ext>
              </c:extLst>
            </c:dLbl>
            <c:dLbl>
              <c:idx val="1"/>
              <c:layout>
                <c:manualLayout>
                  <c:x val="-1.1820911820918177E-4"/>
                  <c:y val="0.59161626435222858"/>
                </c:manualLayout>
              </c:layout>
              <c:tx>
                <c:rich>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fld id="{4CA2BFEE-D925-40A4-BEDD-2442E2E0B9AB}" type="VALUE">
                      <a:rPr lang="en-US" altLang="ja-JP" sz="1600" smtClean="0"/>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t>[値]</a:t>
                    </a:fld>
                    <a:r>
                      <a:rPr lang="en-US" altLang="ja-JP" sz="1600" dirty="0"/>
                      <a:t>.0</a:t>
                    </a:r>
                  </a:p>
                  <a:p>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r>
                      <a:rPr lang="en-US" altLang="ja-JP" dirty="0"/>
                      <a:t>[-9.6~-6.4]</a:t>
                    </a:r>
                  </a:p>
                </c:rich>
              </c:tx>
              <c:spPr>
                <a:noFill/>
                <a:ln>
                  <a:noFill/>
                </a:ln>
                <a:effectLst/>
              </c:spPr>
              <c:txPr>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512F-4D40-8D6F-55F6A2B1B65A}"/>
                </c:ext>
              </c:extLst>
            </c:dLbl>
            <c:spPr>
              <a:noFill/>
              <a:ln>
                <a:noFill/>
              </a:ln>
              <a:effectLst/>
            </c:spPr>
            <c:txPr>
              <a:bodyPr rot="0" spcFirstLastPara="1" vertOverflow="ellipsis" vert="horz" wrap="square" anchor="ctr" anchorCtr="1"/>
              <a:lstStyle/>
              <a:p>
                <a:pPr>
                  <a:defRPr sz="11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6months</c:v>
                </c:pt>
                <c:pt idx="1">
                  <c:v>12months</c:v>
                </c:pt>
              </c:strCache>
            </c:strRef>
          </c:cat>
          <c:val>
            <c:numRef>
              <c:f>Sheet1!$B$2:$B$3</c:f>
              <c:numCache>
                <c:formatCode>General</c:formatCode>
                <c:ptCount val="2"/>
                <c:pt idx="0">
                  <c:v>-9.4</c:v>
                </c:pt>
                <c:pt idx="1">
                  <c:v>-8</c:v>
                </c:pt>
              </c:numCache>
            </c:numRef>
          </c:val>
          <c:extLst>
            <c:ext xmlns:c16="http://schemas.microsoft.com/office/drawing/2014/chart" uri="{C3380CC4-5D6E-409C-BE32-E72D297353CC}">
              <c16:uniqueId val="{00000002-512F-4D40-8D6F-55F6A2B1B65A}"/>
            </c:ext>
          </c:extLst>
        </c:ser>
        <c:ser>
          <c:idx val="1"/>
          <c:order val="1"/>
          <c:tx>
            <c:strRef>
              <c:f>Sheet1!$C$1</c:f>
              <c:strCache>
                <c:ptCount val="1"/>
                <c:pt idx="0">
                  <c:v>カロリー制限食群</c:v>
                </c:pt>
              </c:strCache>
            </c:strRef>
          </c:tx>
          <c:spPr>
            <a:solidFill>
              <a:schemeClr val="accent4"/>
            </a:solidFill>
            <a:ln>
              <a:noFill/>
            </a:ln>
            <a:effectLst/>
          </c:spPr>
          <c:invertIfNegative val="0"/>
          <c:dPt>
            <c:idx val="0"/>
            <c:invertIfNegative val="0"/>
            <c:bubble3D val="0"/>
            <c:spPr>
              <a:solidFill>
                <a:srgbClr val="E2A575"/>
              </a:solidFill>
              <a:ln>
                <a:noFill/>
              </a:ln>
              <a:effectLst/>
            </c:spPr>
            <c:extLst>
              <c:ext xmlns:c16="http://schemas.microsoft.com/office/drawing/2014/chart" uri="{C3380CC4-5D6E-409C-BE32-E72D297353CC}">
                <c16:uniqueId val="{00000003-512F-4D40-8D6F-55F6A2B1B65A}"/>
              </c:ext>
            </c:extLst>
          </c:dPt>
          <c:dPt>
            <c:idx val="1"/>
            <c:invertIfNegative val="0"/>
            <c:bubble3D val="0"/>
            <c:spPr>
              <a:solidFill>
                <a:srgbClr val="E2A575"/>
              </a:solidFill>
              <a:ln>
                <a:noFill/>
              </a:ln>
              <a:effectLst/>
            </c:spPr>
            <c:extLst>
              <c:ext xmlns:c16="http://schemas.microsoft.com/office/drawing/2014/chart" uri="{C3380CC4-5D6E-409C-BE32-E72D297353CC}">
                <c16:uniqueId val="{00000004-512F-4D40-8D6F-55F6A2B1B65A}"/>
              </c:ext>
            </c:extLst>
          </c:dPt>
          <c:dLbls>
            <c:dLbl>
              <c:idx val="0"/>
              <c:layout>
                <c:manualLayout>
                  <c:x val="-1.5885885885886521E-3"/>
                  <c:y val="0.66343052165265348"/>
                </c:manualLayout>
              </c:layout>
              <c:tx>
                <c:rich>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fld id="{832648D6-BCA6-45EC-AF0E-2C18B9017CA2}" type="VALUE">
                      <a:rPr lang="en-US" altLang="ja-JP" sz="1600" smtClean="0"/>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t>[値]</a:t>
                    </a:fld>
                    <a:endParaRPr lang="en-US" altLang="ja-JP" dirty="0"/>
                  </a:p>
                  <a:p>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r>
                      <a:rPr lang="en-US" altLang="ja-JP" dirty="0"/>
                      <a:t>[-10.3~-7.4]</a:t>
                    </a:r>
                  </a:p>
                </c:rich>
              </c:tx>
              <c:spPr>
                <a:noFill/>
                <a:ln>
                  <a:noFill/>
                </a:ln>
                <a:effectLst/>
              </c:spPr>
              <c:txPr>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512F-4D40-8D6F-55F6A2B1B65A}"/>
                </c:ext>
              </c:extLst>
            </c:dLbl>
            <c:dLbl>
              <c:idx val="1"/>
              <c:layout>
                <c:manualLayout>
                  <c:x val="-4.3244806610461097E-3"/>
                  <c:y val="0.45502503078570056"/>
                </c:manualLayout>
              </c:layout>
              <c:tx>
                <c:rich>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fld id="{B7D10C51-1B19-4430-BBAB-47AC04191DD7}" type="VALUE">
                      <a:rPr lang="en-US" altLang="ja-JP" sz="1600" smtClean="0"/>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t>[値]</a:t>
                    </a:fld>
                    <a:endParaRPr lang="en-US" altLang="ja-JP" dirty="0"/>
                  </a:p>
                  <a:p>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r>
                      <a:rPr lang="en-US" altLang="ja-JP" dirty="0"/>
                      <a:t>[-7.8~-4.7]</a:t>
                    </a:r>
                  </a:p>
                </c:rich>
              </c:tx>
              <c:spPr>
                <a:noFill/>
                <a:ln>
                  <a:noFill/>
                </a:ln>
                <a:effectLst/>
              </c:spPr>
              <c:txPr>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extLst>
                <c:ext xmlns:c15="http://schemas.microsoft.com/office/drawing/2012/chart" uri="{CE6537A1-D6FC-4f65-9D91-7224C49458BB}">
                  <c15:layout>
                    <c:manualLayout>
                      <c:w val="0.20088567846625865"/>
                      <c:h val="0.19098320507346442"/>
                    </c:manualLayout>
                  </c15:layout>
                  <c15:dlblFieldTable/>
                  <c15:showDataLabelsRange val="0"/>
                </c:ext>
                <c:ext xmlns:c16="http://schemas.microsoft.com/office/drawing/2014/chart" uri="{C3380CC4-5D6E-409C-BE32-E72D297353CC}">
                  <c16:uniqueId val="{00000004-512F-4D40-8D6F-55F6A2B1B65A}"/>
                </c:ext>
              </c:extLst>
            </c:dLbl>
            <c:spPr>
              <a:noFill/>
              <a:ln>
                <a:noFill/>
              </a:ln>
              <a:effectLst/>
            </c:spPr>
            <c:txPr>
              <a:bodyPr rot="0" spcFirstLastPara="1" vertOverflow="ellipsis" vert="horz" wrap="square" anchor="ctr" anchorCtr="1"/>
              <a:lstStyle/>
              <a:p>
                <a:pPr>
                  <a:defRPr sz="11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6months</c:v>
                </c:pt>
                <c:pt idx="1">
                  <c:v>12months</c:v>
                </c:pt>
              </c:strCache>
            </c:strRef>
          </c:cat>
          <c:val>
            <c:numRef>
              <c:f>Sheet1!$C$2:$C$3</c:f>
              <c:numCache>
                <c:formatCode>General</c:formatCode>
                <c:ptCount val="2"/>
                <c:pt idx="0">
                  <c:v>-8.9</c:v>
                </c:pt>
                <c:pt idx="1">
                  <c:v>-6.3</c:v>
                </c:pt>
              </c:numCache>
            </c:numRef>
          </c:val>
          <c:extLst>
            <c:ext xmlns:c16="http://schemas.microsoft.com/office/drawing/2014/chart" uri="{C3380CC4-5D6E-409C-BE32-E72D297353CC}">
              <c16:uniqueId val="{00000005-512F-4D40-8D6F-55F6A2B1B65A}"/>
            </c:ext>
          </c:extLst>
        </c:ser>
        <c:dLbls>
          <c:showLegendKey val="0"/>
          <c:showVal val="0"/>
          <c:showCatName val="0"/>
          <c:showSerName val="0"/>
          <c:showPercent val="0"/>
          <c:showBubbleSize val="0"/>
        </c:dLbls>
        <c:gapWidth val="83"/>
        <c:overlap val="-27"/>
        <c:axId val="2071174287"/>
        <c:axId val="2071171375"/>
      </c:barChart>
      <c:catAx>
        <c:axId val="2071174287"/>
        <c:scaling>
          <c:orientation val="minMax"/>
        </c:scaling>
        <c:delete val="0"/>
        <c:axPos val="b"/>
        <c:numFmt formatCode="General" sourceLinked="1"/>
        <c:majorTickMark val="out"/>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alpha val="0"/>
                  </a:schemeClr>
                </a:solidFill>
                <a:latin typeface="Meiryo UI" panose="020B0604030504040204" pitchFamily="50" charset="-128"/>
                <a:ea typeface="Meiryo UI" panose="020B0604030504040204" pitchFamily="50" charset="-128"/>
                <a:cs typeface="+mn-cs"/>
              </a:defRPr>
            </a:pPr>
            <a:endParaRPr lang="ja-JP"/>
          </a:p>
        </c:txPr>
        <c:crossAx val="2071171375"/>
        <c:crosses val="autoZero"/>
        <c:auto val="1"/>
        <c:lblAlgn val="ctr"/>
        <c:lblOffset val="100"/>
        <c:noMultiLvlLbl val="0"/>
      </c:catAx>
      <c:valAx>
        <c:axId val="2071171375"/>
        <c:scaling>
          <c:orientation val="minMax"/>
        </c:scaling>
        <c:delete val="0"/>
        <c:axPos val="l"/>
        <c:title>
          <c:tx>
            <c:rich>
              <a:bodyPr rot="0" spcFirstLastPara="1" vertOverflow="ellipsis" vert="wordArtVertRtl"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6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ltLang="ja-JP" sz="1600" dirty="0">
                  <a:effectLst/>
                </a:endParaRPr>
              </a:p>
            </c:rich>
          </c:tx>
          <c:layout>
            <c:manualLayout>
              <c:xMode val="edge"/>
              <c:yMode val="edge"/>
              <c:x val="3.177069861014451E-3"/>
              <c:y val="0.12296884680143208"/>
            </c:manualLayout>
          </c:layout>
          <c:overlay val="0"/>
          <c:spPr>
            <a:noFill/>
            <a:ln>
              <a:noFill/>
            </a:ln>
            <a:effectLst/>
          </c:spPr>
          <c:txPr>
            <a:bodyPr rot="0" spcFirstLastPara="1" vertOverflow="ellipsis" vert="wordArtVertRtl"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6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2071174287"/>
        <c:crosses val="autoZero"/>
        <c:crossBetween val="between"/>
      </c:valAx>
      <c:spPr>
        <a:noFill/>
        <a:ln>
          <a:noFill/>
        </a:ln>
        <a:effectLst/>
      </c:spPr>
    </c:plotArea>
    <c:legend>
      <c:legendPos val="r"/>
      <c:layout>
        <c:manualLayout>
          <c:xMode val="edge"/>
          <c:yMode val="edge"/>
          <c:x val="0.81328971120551263"/>
          <c:y val="0.21874745634190193"/>
          <c:w val="0.18181495244151566"/>
          <c:h val="0.14625711960943857"/>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1">
          <a:solidFill>
            <a:schemeClr val="tx1"/>
          </a:solidFill>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951869440675409E-2"/>
          <c:y val="4.1119680091402454E-2"/>
          <c:w val="0.75506034906588004"/>
          <c:h val="0.92380653146719982"/>
        </c:manualLayout>
      </c:layout>
      <c:barChart>
        <c:barDir val="col"/>
        <c:grouping val="clustered"/>
        <c:varyColors val="0"/>
        <c:ser>
          <c:idx val="0"/>
          <c:order val="0"/>
          <c:tx>
            <c:strRef>
              <c:f>Sheet1!$B$1</c:f>
              <c:strCache>
                <c:ptCount val="1"/>
                <c:pt idx="0">
                  <c:v>時間制限食群</c:v>
                </c:pt>
              </c:strCache>
            </c:strRef>
          </c:tx>
          <c:spPr>
            <a:solidFill>
              <a:srgbClr val="BBD4EB"/>
            </a:solidFill>
            <a:ln>
              <a:noFill/>
            </a:ln>
            <a:effectLst/>
          </c:spPr>
          <c:invertIfNegative val="0"/>
          <c:dLbls>
            <c:dLbl>
              <c:idx val="0"/>
              <c:layout>
                <c:manualLayout>
                  <c:x val="0"/>
                  <c:y val="0.63042152608263269"/>
                </c:manualLayout>
              </c:layout>
              <c:tx>
                <c:rich>
                  <a:bodyPr/>
                  <a:lstStyle/>
                  <a:p>
                    <a:fld id="{1F01DD28-0907-4303-BED4-CFEF59BB15E6}" type="VALUE">
                      <a:rPr lang="en-US" altLang="ja-JP" sz="1600" smtClean="0"/>
                      <a:pPr/>
                      <a:t>[値]</a:t>
                    </a:fld>
                    <a:endParaRPr lang="en-US" altLang="ja-JP" sz="1600" dirty="0"/>
                  </a:p>
                  <a:p>
                    <a:r>
                      <a:rPr lang="en-US" altLang="ja-JP" sz="1100" dirty="0"/>
                      <a:t>[-11.0~-7.9]</a:t>
                    </a:r>
                  </a:p>
                </c:rich>
              </c:tx>
              <c:dLblPos val="outEnd"/>
              <c:showLegendKey val="0"/>
              <c:showVal val="1"/>
              <c:showCatName val="0"/>
              <c:showSerName val="0"/>
              <c:showPercent val="0"/>
              <c:showBubbleSize val="0"/>
              <c:extLst>
                <c:ext xmlns:c15="http://schemas.microsoft.com/office/drawing/2012/chart" uri="{CE6537A1-D6FC-4f65-9D91-7224C49458BB}">
                  <c15:layout>
                    <c:manualLayout>
                      <c:w val="0.14067772317772317"/>
                      <c:h val="0.14518714401952806"/>
                    </c:manualLayout>
                  </c15:layout>
                  <c15:dlblFieldTable/>
                  <c15:showDataLabelsRange val="0"/>
                </c:ext>
                <c:ext xmlns:c16="http://schemas.microsoft.com/office/drawing/2014/chart" uri="{C3380CC4-5D6E-409C-BE32-E72D297353CC}">
                  <c16:uniqueId val="{00000000-64A8-4662-A37A-2BCF002F4AD6}"/>
                </c:ext>
              </c:extLst>
            </c:dLbl>
            <c:dLbl>
              <c:idx val="1"/>
              <c:layout>
                <c:manualLayout>
                  <c:x val="-1.1820200860866675E-4"/>
                  <c:y val="0.63872912841514984"/>
                </c:manualLayout>
              </c:layout>
              <c:tx>
                <c:rich>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fld id="{4CA2BFEE-D925-40A4-BEDD-2442E2E0B9AB}" type="VALUE">
                      <a:rPr lang="en-US" altLang="ja-JP" sz="1600" smtClean="0"/>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t>[値]</a:t>
                    </a:fld>
                    <a:endParaRPr lang="en-US" altLang="ja-JP" sz="1600" dirty="0"/>
                  </a:p>
                  <a:p>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r>
                      <a:rPr lang="en-US" altLang="ja-JP" dirty="0"/>
                      <a:t>[-10.4~-7.1]</a:t>
                    </a:r>
                  </a:p>
                </c:rich>
              </c:tx>
              <c:spPr>
                <a:noFill/>
                <a:ln>
                  <a:noFill/>
                </a:ln>
                <a:effectLst/>
              </c:spPr>
              <c:txPr>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64A8-4662-A37A-2BCF002F4AD6}"/>
                </c:ext>
              </c:extLst>
            </c:dLbl>
            <c:spPr>
              <a:noFill/>
              <a:ln>
                <a:noFill/>
              </a:ln>
              <a:effectLst/>
            </c:spPr>
            <c:txPr>
              <a:bodyPr rot="0" spcFirstLastPara="1" vertOverflow="ellipsis" vert="horz" wrap="square" anchor="ctr" anchorCtr="1"/>
              <a:lstStyle/>
              <a:p>
                <a:pPr>
                  <a:defRPr sz="11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6months</c:v>
                </c:pt>
                <c:pt idx="1">
                  <c:v>12months</c:v>
                </c:pt>
              </c:strCache>
            </c:strRef>
          </c:cat>
          <c:val>
            <c:numRef>
              <c:f>Sheet1!$B$2:$B$3</c:f>
              <c:numCache>
                <c:formatCode>General</c:formatCode>
                <c:ptCount val="2"/>
                <c:pt idx="0">
                  <c:v>-9.4</c:v>
                </c:pt>
                <c:pt idx="1">
                  <c:v>-8.8000000000000007</c:v>
                </c:pt>
              </c:numCache>
            </c:numRef>
          </c:val>
          <c:extLst>
            <c:ext xmlns:c16="http://schemas.microsoft.com/office/drawing/2014/chart" uri="{C3380CC4-5D6E-409C-BE32-E72D297353CC}">
              <c16:uniqueId val="{00000002-64A8-4662-A37A-2BCF002F4AD6}"/>
            </c:ext>
          </c:extLst>
        </c:ser>
        <c:ser>
          <c:idx val="1"/>
          <c:order val="1"/>
          <c:tx>
            <c:strRef>
              <c:f>Sheet1!$C$1</c:f>
              <c:strCache>
                <c:ptCount val="1"/>
                <c:pt idx="0">
                  <c:v>カロリー制限食群</c:v>
                </c:pt>
              </c:strCache>
            </c:strRef>
          </c:tx>
          <c:spPr>
            <a:solidFill>
              <a:srgbClr val="E2A575"/>
            </a:solidFill>
            <a:ln>
              <a:noFill/>
            </a:ln>
            <a:effectLst/>
          </c:spPr>
          <c:invertIfNegative val="0"/>
          <c:dLbls>
            <c:dLbl>
              <c:idx val="0"/>
              <c:layout>
                <c:manualLayout>
                  <c:x val="0"/>
                  <c:y val="0.62433061018181735"/>
                </c:manualLayout>
              </c:layout>
              <c:tx>
                <c:rich>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fld id="{832648D6-BCA6-45EC-AF0E-2C18B9017CA2}" type="VALUE">
                      <a:rPr lang="en-US" altLang="ja-JP" sz="1600" smtClean="0"/>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t>[値]</a:t>
                    </a:fld>
                    <a:endParaRPr lang="en-US" altLang="ja-JP" dirty="0"/>
                  </a:p>
                  <a:p>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r>
                      <a:rPr lang="en-US" altLang="ja-JP" dirty="0"/>
                      <a:t>[-10.2~-7.3]</a:t>
                    </a:r>
                  </a:p>
                </c:rich>
              </c:tx>
              <c:spPr>
                <a:noFill/>
                <a:ln>
                  <a:noFill/>
                </a:ln>
                <a:effectLst/>
              </c:spPr>
              <c:txPr>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64A8-4662-A37A-2BCF002F4AD6}"/>
                </c:ext>
              </c:extLst>
            </c:dLbl>
            <c:dLbl>
              <c:idx val="1"/>
              <c:layout>
                <c:manualLayout>
                  <c:x val="0"/>
                  <c:y val="0.47178009003623739"/>
                </c:manualLayout>
              </c:layout>
              <c:tx>
                <c:rich>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fld id="{B7D10C51-1B19-4430-BBAB-47AC04191DD7}" type="VALUE">
                      <a:rPr lang="en-US" altLang="ja-JP" sz="1600" smtClean="0"/>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t>[値]</a:t>
                    </a:fld>
                    <a:r>
                      <a:rPr lang="en-US" altLang="ja-JP" sz="1600" dirty="0"/>
                      <a:t>.0</a:t>
                    </a:r>
                  </a:p>
                  <a:p>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r>
                      <a:rPr lang="en-US" altLang="ja-JP" dirty="0"/>
                      <a:t>[-8.5~-5.4]</a:t>
                    </a:r>
                  </a:p>
                </c:rich>
              </c:tx>
              <c:spPr>
                <a:noFill/>
                <a:ln>
                  <a:noFill/>
                </a:ln>
                <a:effectLst/>
              </c:spPr>
              <c:txPr>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64A8-4662-A37A-2BCF002F4AD6}"/>
                </c:ext>
              </c:extLst>
            </c:dLbl>
            <c:spPr>
              <a:noFill/>
              <a:ln>
                <a:noFill/>
              </a:ln>
              <a:effectLst/>
            </c:spPr>
            <c:txPr>
              <a:bodyPr rot="0" spcFirstLastPara="1" vertOverflow="ellipsis" vert="horz" wrap="square" anchor="ctr" anchorCtr="1"/>
              <a:lstStyle/>
              <a:p>
                <a:pPr>
                  <a:defRPr sz="11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6months</c:v>
                </c:pt>
                <c:pt idx="1">
                  <c:v>12months</c:v>
                </c:pt>
              </c:strCache>
            </c:strRef>
          </c:cat>
          <c:val>
            <c:numRef>
              <c:f>Sheet1!$C$2:$C$3</c:f>
              <c:numCache>
                <c:formatCode>General</c:formatCode>
                <c:ptCount val="2"/>
                <c:pt idx="0">
                  <c:v>-8.6999999999999993</c:v>
                </c:pt>
                <c:pt idx="1">
                  <c:v>-7</c:v>
                </c:pt>
              </c:numCache>
            </c:numRef>
          </c:val>
          <c:extLst>
            <c:ext xmlns:c16="http://schemas.microsoft.com/office/drawing/2014/chart" uri="{C3380CC4-5D6E-409C-BE32-E72D297353CC}">
              <c16:uniqueId val="{00000005-64A8-4662-A37A-2BCF002F4AD6}"/>
            </c:ext>
          </c:extLst>
        </c:ser>
        <c:dLbls>
          <c:showLegendKey val="0"/>
          <c:showVal val="0"/>
          <c:showCatName val="0"/>
          <c:showSerName val="0"/>
          <c:showPercent val="0"/>
          <c:showBubbleSize val="0"/>
        </c:dLbls>
        <c:gapWidth val="83"/>
        <c:overlap val="-27"/>
        <c:axId val="2071174287"/>
        <c:axId val="2071171375"/>
      </c:barChart>
      <c:catAx>
        <c:axId val="2071174287"/>
        <c:scaling>
          <c:orientation val="minMax"/>
        </c:scaling>
        <c:delete val="0"/>
        <c:axPos val="b"/>
        <c:numFmt formatCode="General" sourceLinked="1"/>
        <c:majorTickMark val="out"/>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alpha val="0"/>
                  </a:schemeClr>
                </a:solidFill>
                <a:latin typeface="Meiryo UI" panose="020B0604030504040204" pitchFamily="50" charset="-128"/>
                <a:ea typeface="Meiryo UI" panose="020B0604030504040204" pitchFamily="50" charset="-128"/>
                <a:cs typeface="+mn-cs"/>
              </a:defRPr>
            </a:pPr>
            <a:endParaRPr lang="ja-JP"/>
          </a:p>
        </c:txPr>
        <c:crossAx val="2071171375"/>
        <c:crosses val="autoZero"/>
        <c:auto val="1"/>
        <c:lblAlgn val="ctr"/>
        <c:lblOffset val="100"/>
        <c:noMultiLvlLbl val="0"/>
      </c:catAx>
      <c:valAx>
        <c:axId val="2071171375"/>
        <c:scaling>
          <c:orientation val="minMax"/>
        </c:scaling>
        <c:delete val="0"/>
        <c:axPos val="l"/>
        <c:title>
          <c:tx>
            <c:rich>
              <a:bodyPr rot="0" spcFirstLastPara="1" vertOverflow="ellipsis" vert="wordArtVertRtl"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6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ltLang="ja-JP" sz="1600" dirty="0">
                  <a:effectLst/>
                </a:endParaRPr>
              </a:p>
            </c:rich>
          </c:tx>
          <c:layout>
            <c:manualLayout>
              <c:xMode val="edge"/>
              <c:yMode val="edge"/>
              <c:x val="3.177069861014451E-3"/>
              <c:y val="0.12773445576558007"/>
            </c:manualLayout>
          </c:layout>
          <c:overlay val="0"/>
          <c:spPr>
            <a:noFill/>
            <a:ln>
              <a:noFill/>
            </a:ln>
            <a:effectLst/>
          </c:spPr>
          <c:txPr>
            <a:bodyPr rot="0" spcFirstLastPara="1" vertOverflow="ellipsis" vert="wordArtVertRtl"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6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2071174287"/>
        <c:crosses val="autoZero"/>
        <c:crossBetween val="between"/>
      </c:valAx>
      <c:spPr>
        <a:noFill/>
        <a:ln>
          <a:noFill/>
        </a:ln>
        <a:effectLst/>
      </c:spPr>
    </c:plotArea>
    <c:legend>
      <c:legendPos val="r"/>
      <c:layout>
        <c:manualLayout>
          <c:xMode val="edge"/>
          <c:yMode val="edge"/>
          <c:x val="0.81350221238938036"/>
          <c:y val="0.2320751213938875"/>
          <c:w val="0.18181495244151566"/>
          <c:h val="0.14869703894125488"/>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1">
          <a:solidFill>
            <a:schemeClr val="tx1"/>
          </a:solidFill>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888082832215215E-2"/>
          <c:y val="3.8096734266400076E-2"/>
          <c:w val="0.73288875136012388"/>
          <c:h val="0.92380653146719982"/>
        </c:manualLayout>
      </c:layout>
      <c:barChart>
        <c:barDir val="col"/>
        <c:grouping val="clustered"/>
        <c:varyColors val="0"/>
        <c:ser>
          <c:idx val="0"/>
          <c:order val="0"/>
          <c:tx>
            <c:strRef>
              <c:f>Sheet1!$B$1</c:f>
              <c:strCache>
                <c:ptCount val="1"/>
                <c:pt idx="0">
                  <c:v>時間制限食群</c:v>
                </c:pt>
              </c:strCache>
            </c:strRef>
          </c:tx>
          <c:spPr>
            <a:solidFill>
              <a:srgbClr val="BBD4EB"/>
            </a:solidFill>
            <a:ln>
              <a:noFill/>
            </a:ln>
            <a:effectLst/>
          </c:spPr>
          <c:invertIfNegative val="0"/>
          <c:dLbls>
            <c:dLbl>
              <c:idx val="0"/>
              <c:layout>
                <c:manualLayout>
                  <c:x val="0"/>
                  <c:y val="0.66960408296362339"/>
                </c:manualLayout>
              </c:layout>
              <c:tx>
                <c:rich>
                  <a:bodyPr/>
                  <a:lstStyle/>
                  <a:p>
                    <a:fld id="{1F01DD28-0907-4303-BED4-CFEF59BB15E6}" type="VALUE">
                      <a:rPr lang="en-US" altLang="ja-JP" sz="1600" smtClean="0"/>
                      <a:pPr/>
                      <a:t>[値]</a:t>
                    </a:fld>
                    <a:endParaRPr lang="en-US" altLang="ja-JP" sz="1600" dirty="0"/>
                  </a:p>
                  <a:p>
                    <a:r>
                      <a:rPr lang="en-US" altLang="ja-JP" sz="1100" dirty="0"/>
                      <a:t>[-8.0~-5.7]</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A3A7-4065-AC82-34E2DA0C9EDD}"/>
                </c:ext>
              </c:extLst>
            </c:dLbl>
            <c:dLbl>
              <c:idx val="1"/>
              <c:layout>
                <c:manualLayout>
                  <c:x val="-1.1820200860860851E-4"/>
                  <c:y val="0.55294704132608508"/>
                </c:manualLayout>
              </c:layout>
              <c:tx>
                <c:rich>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fld id="{4CA2BFEE-D925-40A4-BEDD-2442E2E0B9AB}" type="VALUE">
                      <a:rPr lang="en-US" altLang="ja-JP" sz="1600" smtClean="0"/>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t>[値]</a:t>
                    </a:fld>
                    <a:endParaRPr lang="en-US" altLang="ja-JP" dirty="0"/>
                  </a:p>
                  <a:p>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r>
                      <a:rPr lang="en-US" altLang="ja-JP" dirty="0"/>
                      <a:t>[-7.1~-4.7]</a:t>
                    </a:r>
                  </a:p>
                </c:rich>
              </c:tx>
              <c:spPr>
                <a:noFill/>
                <a:ln>
                  <a:noFill/>
                </a:ln>
                <a:effectLst/>
              </c:spPr>
              <c:txPr>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A3A7-4065-AC82-34E2DA0C9EDD}"/>
                </c:ext>
              </c:extLst>
            </c:dLbl>
            <c:spPr>
              <a:noFill/>
              <a:ln>
                <a:noFill/>
              </a:ln>
              <a:effectLst/>
            </c:spPr>
            <c:txPr>
              <a:bodyPr rot="0" spcFirstLastPara="1" vertOverflow="ellipsis" vert="horz" wrap="square" anchor="ctr" anchorCtr="1"/>
              <a:lstStyle/>
              <a:p>
                <a:pPr>
                  <a:defRPr sz="11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6months</c:v>
                </c:pt>
                <c:pt idx="1">
                  <c:v>12months</c:v>
                </c:pt>
              </c:strCache>
            </c:strRef>
          </c:cat>
          <c:val>
            <c:numRef>
              <c:f>Sheet1!$B$2:$B$3</c:f>
              <c:numCache>
                <c:formatCode>General</c:formatCode>
                <c:ptCount val="2"/>
                <c:pt idx="0">
                  <c:v>-6.9</c:v>
                </c:pt>
                <c:pt idx="1">
                  <c:v>-5.9</c:v>
                </c:pt>
              </c:numCache>
            </c:numRef>
          </c:val>
          <c:extLst>
            <c:ext xmlns:c16="http://schemas.microsoft.com/office/drawing/2014/chart" uri="{C3380CC4-5D6E-409C-BE32-E72D297353CC}">
              <c16:uniqueId val="{00000002-A3A7-4065-AC82-34E2DA0C9EDD}"/>
            </c:ext>
          </c:extLst>
        </c:ser>
        <c:ser>
          <c:idx val="1"/>
          <c:order val="1"/>
          <c:tx>
            <c:strRef>
              <c:f>Sheet1!$C$1</c:f>
              <c:strCache>
                <c:ptCount val="1"/>
                <c:pt idx="0">
                  <c:v>カロリー制限食群</c:v>
                </c:pt>
              </c:strCache>
            </c:strRef>
          </c:tx>
          <c:spPr>
            <a:solidFill>
              <a:srgbClr val="E2A575"/>
            </a:solidFill>
            <a:ln>
              <a:noFill/>
            </a:ln>
            <a:effectLst/>
          </c:spPr>
          <c:invertIfNegative val="0"/>
          <c:dLbls>
            <c:dLbl>
              <c:idx val="0"/>
              <c:layout>
                <c:manualLayout>
                  <c:x val="-1.5885349305072255E-3"/>
                  <c:y val="0.61241621252664702"/>
                </c:manualLayout>
              </c:layout>
              <c:tx>
                <c:rich>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fld id="{832648D6-BCA6-45EC-AF0E-2C18B9017CA2}" type="VALUE">
                      <a:rPr lang="en-US" altLang="ja-JP" sz="1600" smtClean="0"/>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t>[値]</a:t>
                    </a:fld>
                    <a:endParaRPr lang="en-US" altLang="ja-JP" dirty="0"/>
                  </a:p>
                  <a:p>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r>
                      <a:rPr lang="en-US" altLang="ja-JP" dirty="0"/>
                      <a:t>[-7.5~-5.3]</a:t>
                    </a:r>
                  </a:p>
                </c:rich>
              </c:tx>
              <c:spPr>
                <a:noFill/>
                <a:ln>
                  <a:noFill/>
                </a:ln>
                <a:effectLst/>
              </c:spPr>
              <c:txPr>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A3A7-4065-AC82-34E2DA0C9EDD}"/>
                </c:ext>
              </c:extLst>
            </c:dLbl>
            <c:dLbl>
              <c:idx val="1"/>
              <c:layout>
                <c:manualLayout>
                  <c:x val="-1.5885349305072255E-3"/>
                  <c:y val="0.388380056939646"/>
                </c:manualLayout>
              </c:layout>
              <c:tx>
                <c:rich>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fld id="{B7D10C51-1B19-4430-BBAB-47AC04191DD7}" type="VALUE">
                      <a:rPr lang="en-US" altLang="ja-JP" sz="1600" smtClean="0"/>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t>[値]</a:t>
                    </a:fld>
                    <a:endParaRPr lang="en-US" altLang="ja-JP" dirty="0"/>
                  </a:p>
                  <a:p>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r>
                      <a:rPr lang="en-US" altLang="ja-JP" dirty="0"/>
                      <a:t>[-5.6~-3.3]</a:t>
                    </a:r>
                  </a:p>
                </c:rich>
              </c:tx>
              <c:spPr>
                <a:noFill/>
                <a:ln>
                  <a:noFill/>
                </a:ln>
                <a:effectLst/>
              </c:spPr>
              <c:txPr>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A3A7-4065-AC82-34E2DA0C9EDD}"/>
                </c:ext>
              </c:extLst>
            </c:dLbl>
            <c:spPr>
              <a:noFill/>
              <a:ln>
                <a:noFill/>
              </a:ln>
              <a:effectLst/>
            </c:spPr>
            <c:txPr>
              <a:bodyPr rot="0" spcFirstLastPara="1" vertOverflow="ellipsis" vert="horz" wrap="square" anchor="ctr" anchorCtr="1"/>
              <a:lstStyle/>
              <a:p>
                <a:pPr>
                  <a:defRPr sz="11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6months</c:v>
                </c:pt>
                <c:pt idx="1">
                  <c:v>12months</c:v>
                </c:pt>
              </c:strCache>
            </c:strRef>
          </c:cat>
          <c:val>
            <c:numRef>
              <c:f>Sheet1!$C$2:$C$3</c:f>
              <c:numCache>
                <c:formatCode>General</c:formatCode>
                <c:ptCount val="2"/>
                <c:pt idx="0">
                  <c:v>-6.4</c:v>
                </c:pt>
                <c:pt idx="1">
                  <c:v>-4.5</c:v>
                </c:pt>
              </c:numCache>
            </c:numRef>
          </c:val>
          <c:extLst>
            <c:ext xmlns:c16="http://schemas.microsoft.com/office/drawing/2014/chart" uri="{C3380CC4-5D6E-409C-BE32-E72D297353CC}">
              <c16:uniqueId val="{00000005-A3A7-4065-AC82-34E2DA0C9EDD}"/>
            </c:ext>
          </c:extLst>
        </c:ser>
        <c:dLbls>
          <c:showLegendKey val="0"/>
          <c:showVal val="0"/>
          <c:showCatName val="0"/>
          <c:showSerName val="0"/>
          <c:showPercent val="0"/>
          <c:showBubbleSize val="0"/>
        </c:dLbls>
        <c:gapWidth val="83"/>
        <c:overlap val="-27"/>
        <c:axId val="2071174287"/>
        <c:axId val="2071171375"/>
      </c:barChart>
      <c:catAx>
        <c:axId val="2071174287"/>
        <c:scaling>
          <c:orientation val="minMax"/>
        </c:scaling>
        <c:delete val="0"/>
        <c:axPos val="b"/>
        <c:numFmt formatCode="General" sourceLinked="1"/>
        <c:majorTickMark val="out"/>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alpha val="0"/>
                  </a:schemeClr>
                </a:solidFill>
                <a:latin typeface="Meiryo UI" panose="020B0604030504040204" pitchFamily="50" charset="-128"/>
                <a:ea typeface="Meiryo UI" panose="020B0604030504040204" pitchFamily="50" charset="-128"/>
                <a:cs typeface="+mn-cs"/>
              </a:defRPr>
            </a:pPr>
            <a:endParaRPr lang="ja-JP"/>
          </a:p>
        </c:txPr>
        <c:crossAx val="2071171375"/>
        <c:crosses val="autoZero"/>
        <c:auto val="1"/>
        <c:lblAlgn val="ctr"/>
        <c:lblOffset val="100"/>
        <c:noMultiLvlLbl val="0"/>
      </c:catAx>
      <c:valAx>
        <c:axId val="2071171375"/>
        <c:scaling>
          <c:orientation val="minMax"/>
        </c:scaling>
        <c:delete val="0"/>
        <c:axPos val="l"/>
        <c:title>
          <c:tx>
            <c:rich>
              <a:bodyPr rot="0" spcFirstLastPara="1" vertOverflow="ellipsis" vert="wordArtVertRtl"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6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ltLang="ja-JP" sz="1600" dirty="0">
                  <a:effectLst/>
                </a:endParaRPr>
              </a:p>
            </c:rich>
          </c:tx>
          <c:layout>
            <c:manualLayout>
              <c:xMode val="edge"/>
              <c:yMode val="edge"/>
              <c:x val="3.177069861014451E-3"/>
              <c:y val="0.13011726024765408"/>
            </c:manualLayout>
          </c:layout>
          <c:overlay val="0"/>
          <c:spPr>
            <a:noFill/>
            <a:ln>
              <a:noFill/>
            </a:ln>
            <a:effectLst/>
          </c:spPr>
          <c:txPr>
            <a:bodyPr rot="0" spcFirstLastPara="1" vertOverflow="ellipsis" vert="wordArtVertRtl"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6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2071174287"/>
        <c:crosses val="autoZero"/>
        <c:crossBetween val="between"/>
      </c:valAx>
      <c:spPr>
        <a:noFill/>
        <a:ln>
          <a:noFill/>
        </a:ln>
        <a:effectLst/>
      </c:spPr>
    </c:plotArea>
    <c:legend>
      <c:legendPos val="r"/>
      <c:layout>
        <c:manualLayout>
          <c:xMode val="edge"/>
          <c:yMode val="edge"/>
          <c:x val="0.81749688149292099"/>
          <c:y val="0.21393744644387319"/>
          <c:w val="0.18181495244151566"/>
          <c:h val="0.13358230981624297"/>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1">
          <a:solidFill>
            <a:schemeClr val="tx1"/>
          </a:solidFill>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1808005427408413E-2"/>
          <c:y val="3.8096734266400076E-2"/>
          <c:w val="0.77239044675611834"/>
          <c:h val="0.92380653146719982"/>
        </c:manualLayout>
      </c:layout>
      <c:barChart>
        <c:barDir val="col"/>
        <c:grouping val="clustered"/>
        <c:varyColors val="0"/>
        <c:ser>
          <c:idx val="0"/>
          <c:order val="0"/>
          <c:tx>
            <c:strRef>
              <c:f>Sheet1!$B$1</c:f>
              <c:strCache>
                <c:ptCount val="1"/>
                <c:pt idx="0">
                  <c:v>時間制限食群</c:v>
                </c:pt>
              </c:strCache>
            </c:strRef>
          </c:tx>
          <c:spPr>
            <a:solidFill>
              <a:srgbClr val="BBD4EB"/>
            </a:solidFill>
            <a:ln>
              <a:noFill/>
            </a:ln>
            <a:effectLst/>
          </c:spPr>
          <c:invertIfNegative val="0"/>
          <c:dLbls>
            <c:dLbl>
              <c:idx val="0"/>
              <c:layout>
                <c:manualLayout>
                  <c:x val="-1.7335517335517335E-3"/>
                  <c:y val="0.19908349154687641"/>
                </c:manualLayout>
              </c:layout>
              <c:tx>
                <c:rich>
                  <a:bodyPr/>
                  <a:lstStyle/>
                  <a:p>
                    <a:fld id="{1F01DD28-0907-4303-BED4-CFEF59BB15E6}" type="VALUE">
                      <a:rPr lang="en-US" altLang="ja-JP" sz="1600" smtClean="0"/>
                      <a:pPr/>
                      <a:t>[値]</a:t>
                    </a:fld>
                    <a:endParaRPr lang="en-US" altLang="ja-JP" sz="1600" dirty="0"/>
                  </a:p>
                  <a:p>
                    <a:r>
                      <a:rPr lang="en-US" altLang="ja-JP" sz="1100" dirty="0"/>
                      <a:t>[-2.4~-1.4]</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CA78-4D89-9F56-0EBF71AD178C}"/>
                </c:ext>
              </c:extLst>
            </c:dLbl>
            <c:dLbl>
              <c:idx val="1"/>
              <c:layout>
                <c:manualLayout>
                  <c:x val="1.6483240363831527E-4"/>
                  <c:y val="0.19191088260497"/>
                </c:manualLayout>
              </c:layout>
              <c:tx>
                <c:rich>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fld id="{4CA2BFEE-D925-40A4-BEDD-2442E2E0B9AB}" type="VALUE">
                      <a:rPr lang="en-US" altLang="ja-JP" sz="1600" smtClean="0"/>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t>[値]</a:t>
                    </a:fld>
                    <a:endParaRPr lang="en-US" altLang="ja-JP" dirty="0"/>
                  </a:p>
                  <a:p>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r>
                      <a:rPr lang="en-US" altLang="ja-JP" dirty="0"/>
                      <a:t>[-2.3~-1.1]</a:t>
                    </a:r>
                  </a:p>
                </c:rich>
              </c:tx>
              <c:spPr>
                <a:noFill/>
                <a:ln>
                  <a:noFill/>
                </a:ln>
                <a:effectLst/>
              </c:spPr>
              <c:txPr>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extLst>
                <c:ext xmlns:c15="http://schemas.microsoft.com/office/drawing/2012/chart" uri="{CE6537A1-D6FC-4f65-9D91-7224C49458BB}">
                  <c15:layout>
                    <c:manualLayout>
                      <c:w val="0.13470576410874918"/>
                      <c:h val="0.15773636103970295"/>
                    </c:manualLayout>
                  </c15:layout>
                  <c15:dlblFieldTable/>
                  <c15:showDataLabelsRange val="0"/>
                </c:ext>
                <c:ext xmlns:c16="http://schemas.microsoft.com/office/drawing/2014/chart" uri="{C3380CC4-5D6E-409C-BE32-E72D297353CC}">
                  <c16:uniqueId val="{00000001-CA78-4D89-9F56-0EBF71AD178C}"/>
                </c:ext>
              </c:extLst>
            </c:dLbl>
            <c:spPr>
              <a:noFill/>
              <a:ln>
                <a:noFill/>
              </a:ln>
              <a:effectLst/>
            </c:spPr>
            <c:txPr>
              <a:bodyPr rot="0" spcFirstLastPara="1" vertOverflow="ellipsis" vert="horz" wrap="square" anchor="ctr" anchorCtr="1"/>
              <a:lstStyle/>
              <a:p>
                <a:pPr>
                  <a:defRPr sz="11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6months</c:v>
                </c:pt>
                <c:pt idx="1">
                  <c:v>12months</c:v>
                </c:pt>
              </c:strCache>
            </c:strRef>
          </c:cat>
          <c:val>
            <c:numRef>
              <c:f>Sheet1!$B$2:$B$3</c:f>
              <c:numCache>
                <c:formatCode>General</c:formatCode>
                <c:ptCount val="2"/>
                <c:pt idx="0">
                  <c:v>-1.9</c:v>
                </c:pt>
                <c:pt idx="1">
                  <c:v>-1.7</c:v>
                </c:pt>
              </c:numCache>
            </c:numRef>
          </c:val>
          <c:extLst>
            <c:ext xmlns:c16="http://schemas.microsoft.com/office/drawing/2014/chart" uri="{C3380CC4-5D6E-409C-BE32-E72D297353CC}">
              <c16:uniqueId val="{00000002-CA78-4D89-9F56-0EBF71AD178C}"/>
            </c:ext>
          </c:extLst>
        </c:ser>
        <c:ser>
          <c:idx val="1"/>
          <c:order val="1"/>
          <c:tx>
            <c:strRef>
              <c:f>Sheet1!$C$1</c:f>
              <c:strCache>
                <c:ptCount val="1"/>
                <c:pt idx="0">
                  <c:v>カロリー制限食群</c:v>
                </c:pt>
              </c:strCache>
            </c:strRef>
          </c:tx>
          <c:spPr>
            <a:solidFill>
              <a:srgbClr val="E2A575"/>
            </a:solidFill>
            <a:ln>
              <a:noFill/>
            </a:ln>
            <a:effectLst/>
          </c:spPr>
          <c:invertIfNegative val="0"/>
          <c:dLbls>
            <c:dLbl>
              <c:idx val="0"/>
              <c:layout>
                <c:manualLayout>
                  <c:x val="1.8785135203044929E-3"/>
                  <c:y val="0.1907016116012264"/>
                </c:manualLayout>
              </c:layout>
              <c:tx>
                <c:rich>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fld id="{832648D6-BCA6-45EC-AF0E-2C18B9017CA2}" type="VALUE">
                      <a:rPr lang="en-US" altLang="ja-JP" sz="1600" smtClean="0"/>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t>[値]</a:t>
                    </a:fld>
                    <a:endParaRPr lang="en-US" altLang="ja-JP" sz="1600" dirty="0"/>
                  </a:p>
                  <a:p>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r>
                      <a:rPr lang="en-US" altLang="ja-JP" dirty="0"/>
                      <a:t>[-2.2~-1.2]</a:t>
                    </a:r>
                  </a:p>
                </c:rich>
              </c:tx>
              <c:spPr>
                <a:noFill/>
                <a:ln>
                  <a:noFill/>
                </a:ln>
                <a:effectLst/>
              </c:spPr>
              <c:txPr>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extLst>
                <c:ext xmlns:c15="http://schemas.microsoft.com/office/drawing/2012/chart" uri="{CE6537A1-D6FC-4f65-9D91-7224C49458BB}">
                  <c15:layout>
                    <c:manualLayout>
                      <c:w val="0.12777149605507812"/>
                      <c:h val="0.16045439398267161"/>
                    </c:manualLayout>
                  </c15:layout>
                  <c15:dlblFieldTable/>
                  <c15:showDataLabelsRange val="0"/>
                </c:ext>
                <c:ext xmlns:c16="http://schemas.microsoft.com/office/drawing/2014/chart" uri="{C3380CC4-5D6E-409C-BE32-E72D297353CC}">
                  <c16:uniqueId val="{00000003-CA78-4D89-9F56-0EBF71AD178C}"/>
                </c:ext>
              </c:extLst>
            </c:dLbl>
            <c:dLbl>
              <c:idx val="1"/>
              <c:layout>
                <c:manualLayout>
                  <c:x val="-1.588647670737223E-3"/>
                  <c:y val="0.15576240121869941"/>
                </c:manualLayout>
              </c:layout>
              <c:tx>
                <c:rich>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fld id="{B7D10C51-1B19-4430-BBAB-47AC04191DD7}" type="VALUE">
                      <a:rPr lang="en-US" altLang="ja-JP" sz="1600" smtClean="0"/>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t>[値]</a:t>
                    </a:fld>
                    <a:endParaRPr lang="en-US" altLang="ja-JP" sz="1600" dirty="0"/>
                  </a:p>
                  <a:p>
                    <a:pPr marL="0" marR="0" lvl="0" indent="0" algn="ctr" defTabSz="914400" rtl="0" eaLnBrk="1" fontAlgn="auto" latinLnBrk="0" hangingPunct="1">
                      <a:lnSpc>
                        <a:spcPct val="100000"/>
                      </a:lnSpc>
                      <a:spcBef>
                        <a:spcPts val="0"/>
                      </a:spcBef>
                      <a:spcAft>
                        <a:spcPts val="0"/>
                      </a:spcAft>
                      <a:buClrTx/>
                      <a:buSzTx/>
                      <a:buFontTx/>
                      <a:buNone/>
                      <a:tabLst/>
                      <a:defRPr sz="1100">
                        <a:solidFill>
                          <a:prstClr val="black"/>
                        </a:solidFill>
                      </a:defRPr>
                    </a:pPr>
                    <a:r>
                      <a:rPr lang="en-US" altLang="ja-JP" dirty="0"/>
                      <a:t>[-2.0~-0.9]</a:t>
                    </a:r>
                  </a:p>
                </c:rich>
              </c:tx>
              <c:spPr>
                <a:noFill/>
                <a:ln>
                  <a:noFill/>
                </a:ln>
                <a:effectLst/>
              </c:spPr>
              <c:txPr>
                <a:bodyPr rot="0" spcFirstLastPara="1" vertOverflow="ellipsis" vert="horz" wrap="square"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prstClr val="black"/>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CA78-4D89-9F56-0EBF71AD178C}"/>
                </c:ext>
              </c:extLst>
            </c:dLbl>
            <c:spPr>
              <a:noFill/>
              <a:ln>
                <a:noFill/>
              </a:ln>
              <a:effectLst/>
            </c:spPr>
            <c:txPr>
              <a:bodyPr rot="0" spcFirstLastPara="1" vertOverflow="ellipsis" vert="horz" wrap="square" anchor="ctr" anchorCtr="1"/>
              <a:lstStyle/>
              <a:p>
                <a:pPr>
                  <a:defRPr sz="11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6months</c:v>
                </c:pt>
                <c:pt idx="1">
                  <c:v>12months</c:v>
                </c:pt>
              </c:strCache>
            </c:strRef>
          </c:cat>
          <c:val>
            <c:numRef>
              <c:f>Sheet1!$C$2:$C$3</c:f>
              <c:numCache>
                <c:formatCode>General</c:formatCode>
                <c:ptCount val="2"/>
                <c:pt idx="0">
                  <c:v>-1.7</c:v>
                </c:pt>
                <c:pt idx="1">
                  <c:v>-1.4</c:v>
                </c:pt>
              </c:numCache>
            </c:numRef>
          </c:val>
          <c:extLst>
            <c:ext xmlns:c16="http://schemas.microsoft.com/office/drawing/2014/chart" uri="{C3380CC4-5D6E-409C-BE32-E72D297353CC}">
              <c16:uniqueId val="{00000005-CA78-4D89-9F56-0EBF71AD178C}"/>
            </c:ext>
          </c:extLst>
        </c:ser>
        <c:dLbls>
          <c:showLegendKey val="0"/>
          <c:showVal val="0"/>
          <c:showCatName val="0"/>
          <c:showSerName val="0"/>
          <c:showPercent val="0"/>
          <c:showBubbleSize val="0"/>
        </c:dLbls>
        <c:gapWidth val="83"/>
        <c:overlap val="-27"/>
        <c:axId val="2071174287"/>
        <c:axId val="2071171375"/>
      </c:barChart>
      <c:catAx>
        <c:axId val="2071174287"/>
        <c:scaling>
          <c:orientation val="minMax"/>
        </c:scaling>
        <c:delete val="0"/>
        <c:axPos val="b"/>
        <c:numFmt formatCode="General" sourceLinked="1"/>
        <c:majorTickMark val="out"/>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alpha val="0"/>
                  </a:schemeClr>
                </a:solidFill>
                <a:latin typeface="Meiryo UI" panose="020B0604030504040204" pitchFamily="50" charset="-128"/>
                <a:ea typeface="Meiryo UI" panose="020B0604030504040204" pitchFamily="50" charset="-128"/>
                <a:cs typeface="+mn-cs"/>
              </a:defRPr>
            </a:pPr>
            <a:endParaRPr lang="ja-JP"/>
          </a:p>
        </c:txPr>
        <c:crossAx val="2071171375"/>
        <c:crosses val="autoZero"/>
        <c:auto val="1"/>
        <c:lblAlgn val="ctr"/>
        <c:lblOffset val="100"/>
        <c:noMultiLvlLbl val="0"/>
      </c:catAx>
      <c:valAx>
        <c:axId val="2071171375"/>
        <c:scaling>
          <c:orientation val="minMax"/>
          <c:min val="-8"/>
        </c:scaling>
        <c:delete val="0"/>
        <c:axPos val="l"/>
        <c:title>
          <c:tx>
            <c:rich>
              <a:bodyPr rot="0" spcFirstLastPara="1" vertOverflow="ellipsis" vert="wordArtVertRtl" wrap="square" anchor="ctr" anchorCtr="1"/>
              <a:lstStyle/>
              <a:p>
                <a:pPr>
                  <a:defRPr sz="16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en-US" altLang="ja-JP" sz="1600" dirty="0"/>
              </a:p>
            </c:rich>
          </c:tx>
          <c:layout>
            <c:manualLayout>
              <c:xMode val="edge"/>
              <c:yMode val="edge"/>
              <c:x val="3.177069861014451E-3"/>
              <c:y val="0.13084823711869031"/>
            </c:manualLayout>
          </c:layout>
          <c:overlay val="0"/>
          <c:spPr>
            <a:noFill/>
            <a:ln>
              <a:noFill/>
            </a:ln>
            <a:effectLst/>
          </c:spPr>
          <c:txPr>
            <a:bodyPr rot="0" spcFirstLastPara="1" vertOverflow="ellipsis" vert="wordArtVertRtl" wrap="square" anchor="ctr" anchorCtr="1"/>
            <a:lstStyle/>
            <a:p>
              <a:pPr>
                <a:defRPr sz="16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2071174287"/>
        <c:crosses val="autoZero"/>
        <c:crossBetween val="between"/>
        <c:majorUnit val="1"/>
      </c:valAx>
      <c:spPr>
        <a:noFill/>
        <a:ln>
          <a:noFill/>
        </a:ln>
        <a:effectLst/>
      </c:spPr>
    </c:plotArea>
    <c:legend>
      <c:legendPos val="r"/>
      <c:layout>
        <c:manualLayout>
          <c:xMode val="edge"/>
          <c:yMode val="edge"/>
          <c:x val="0.81818508467762197"/>
          <c:y val="0.21393744644387319"/>
          <c:w val="0.18181495244151566"/>
          <c:h val="0.14265114729125011"/>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1">
          <a:solidFill>
            <a:schemeClr val="tx1"/>
          </a:solidFill>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2022/6/30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2022/6/30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2022/6/30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2022/6/30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2022/6/30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2022/6/30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2022/6/30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2022/6/30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2022/6/30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2022/6/30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2022/6/30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2022/6/30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453600" y="1278022"/>
            <a:ext cx="7624483" cy="108235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300" b="1" dirty="0">
                <a:solidFill>
                  <a:srgbClr val="002060"/>
                </a:solidFill>
                <a:latin typeface="Meiryo UI" panose="020B0604030504040204" pitchFamily="50" charset="-128"/>
                <a:ea typeface="Meiryo UI" panose="020B0604030504040204" pitchFamily="50" charset="-128"/>
              </a:rPr>
              <a:t>時間制限の有無によるカロリー制限食の</a:t>
            </a:r>
            <a:endParaRPr lang="en-US" altLang="ja-JP" sz="3300" b="1" dirty="0">
              <a:solidFill>
                <a:srgbClr val="002060"/>
              </a:solidFill>
              <a:latin typeface="Meiryo UI" panose="020B0604030504040204" pitchFamily="50" charset="-128"/>
              <a:ea typeface="Meiryo UI" panose="020B0604030504040204" pitchFamily="50" charset="-128"/>
            </a:endParaRPr>
          </a:p>
          <a:p>
            <a:r>
              <a:rPr lang="ja-JP" altLang="en-US" sz="3300" b="1" dirty="0">
                <a:solidFill>
                  <a:srgbClr val="002060"/>
                </a:solidFill>
                <a:latin typeface="Meiryo UI" panose="020B0604030504040204" pitchFamily="50" charset="-128"/>
                <a:ea typeface="Meiryo UI" panose="020B0604030504040204" pitchFamily="50" charset="-128"/>
              </a:rPr>
              <a:t>体重減少</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453600" y="2919600"/>
            <a:ext cx="7421437" cy="50934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dirty="0">
                <a:latin typeface="Meiryo UI" panose="020B0604030504040204" pitchFamily="50" charset="-128"/>
                <a:ea typeface="Meiryo UI" panose="020B0604030504040204" pitchFamily="50" charset="-128"/>
              </a:rPr>
              <a:t>Calorie Restriction with or without Time-Restricted Eating in Weight Loss</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453600" y="5368495"/>
            <a:ext cx="5732596" cy="338554"/>
          </a:xfrm>
          <a:prstGeom prst="rect">
            <a:avLst/>
          </a:prstGeom>
          <a:noFill/>
        </p:spPr>
        <p:txBody>
          <a:bodyPr wrap="square" anchor="b">
            <a:spAutoFit/>
          </a:bodyPr>
          <a:lstStyle/>
          <a:p>
            <a:r>
              <a:rPr lang="da-DK" altLang="ja-JP" sz="1600" dirty="0">
                <a:latin typeface="Meiryo UI" panose="020B0604030504040204" pitchFamily="50" charset="-128"/>
                <a:ea typeface="Meiryo UI" panose="020B0604030504040204" pitchFamily="50" charset="-128"/>
              </a:rPr>
              <a:t>Liu D, et al. N Engl J Med 386</a:t>
            </a:r>
            <a:r>
              <a:rPr lang="ja-JP" altLang="da-DK" sz="1600" dirty="0">
                <a:latin typeface="Meiryo UI" panose="020B0604030504040204" pitchFamily="50" charset="-128"/>
                <a:ea typeface="Meiryo UI" panose="020B0604030504040204" pitchFamily="50" charset="-128"/>
              </a:rPr>
              <a:t>（</a:t>
            </a:r>
            <a:r>
              <a:rPr lang="da-DK" altLang="ja-JP" sz="1600" dirty="0">
                <a:latin typeface="Meiryo UI" panose="020B0604030504040204" pitchFamily="50" charset="-128"/>
                <a:ea typeface="Meiryo UI" panose="020B0604030504040204" pitchFamily="50" charset="-128"/>
              </a:rPr>
              <a:t>16</a:t>
            </a:r>
            <a:r>
              <a:rPr lang="ja-JP" altLang="da-DK" sz="1600" dirty="0">
                <a:latin typeface="Meiryo UI" panose="020B0604030504040204" pitchFamily="50" charset="-128"/>
                <a:ea typeface="Meiryo UI" panose="020B0604030504040204" pitchFamily="50" charset="-128"/>
              </a:rPr>
              <a:t>）</a:t>
            </a:r>
            <a:r>
              <a:rPr lang="da-DK" altLang="ja-JP" sz="1600" dirty="0">
                <a:latin typeface="Meiryo UI" panose="020B0604030504040204" pitchFamily="50" charset="-128"/>
                <a:ea typeface="Meiryo UI" panose="020B0604030504040204" pitchFamily="50" charset="-128"/>
              </a:rPr>
              <a:t>: 1495-1504, 2022</a:t>
            </a:r>
            <a:endParaRPr lang="ja-JP" altLang="en-US" sz="16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06229"/>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MAT-JP-2204270-1.0-06/2022</a:t>
            </a:r>
            <a:endParaRPr lang="ja-JP" altLang="en-US" sz="1000" dirty="0"/>
          </a:p>
        </p:txBody>
      </p:sp>
    </p:spTree>
    <p:extLst>
      <p:ext uri="{BB962C8B-B14F-4D97-AF65-F5344CB8AC3E}">
        <p14:creationId xmlns:p14="http://schemas.microsoft.com/office/powerpoint/2010/main" val="4040568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BE83257-81C0-44AF-8E21-C2BF81971AE5}"/>
              </a:ext>
            </a:extLst>
          </p:cNvPr>
          <p:cNvSpPr txBox="1"/>
          <p:nvPr/>
        </p:nvSpPr>
        <p:spPr>
          <a:xfrm>
            <a:off x="226267" y="207215"/>
            <a:ext cx="1966427"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研究の限界</a:t>
            </a:r>
          </a:p>
        </p:txBody>
      </p:sp>
      <p:sp>
        <p:nvSpPr>
          <p:cNvPr id="4" name="テキスト ボックス 3">
            <a:extLst>
              <a:ext uri="{FF2B5EF4-FFF2-40B4-BE49-F238E27FC236}">
                <a16:creationId xmlns:a16="http://schemas.microsoft.com/office/drawing/2014/main" id="{79EA4A20-79FF-4B88-9BB3-53E368861471}"/>
              </a:ext>
            </a:extLst>
          </p:cNvPr>
          <p:cNvSpPr txBox="1"/>
          <p:nvPr/>
        </p:nvSpPr>
        <p:spPr>
          <a:xfrm>
            <a:off x="649438" y="1437487"/>
            <a:ext cx="7845124" cy="2942729"/>
          </a:xfrm>
          <a:prstGeom prst="rect">
            <a:avLst/>
          </a:prstGeom>
          <a:noFill/>
        </p:spPr>
        <p:txBody>
          <a:bodyPr wrap="square">
            <a:spAutoFit/>
          </a:bodyPr>
          <a:lstStyle/>
          <a:p>
            <a:pPr marL="285750" indent="-285750" algn="l">
              <a:lnSpc>
                <a:spcPct val="150000"/>
              </a:lnSpc>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今回の知見は糖尿病や心血管疾患を有する患者、異なる時間制限食の時間帯、他の人種・民族に一般化することはできない</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50000"/>
              </a:lnSpc>
              <a:buClr>
                <a:srgbClr val="D82B83"/>
              </a:buClr>
            </a:pPr>
            <a:endParaRPr lang="en-US" altLang="ja-JP" b="0" i="0" u="none" strike="noStrike" baseline="0" dirty="0">
              <a:latin typeface="Meiryo UI" panose="020B0604030504040204" pitchFamily="50" charset="-128"/>
              <a:ea typeface="Meiryo UI" panose="020B0604030504040204" pitchFamily="50" charset="-128"/>
            </a:endParaRPr>
          </a:p>
          <a:p>
            <a:pPr marL="285750" indent="-285750" algn="l">
              <a:lnSpc>
                <a:spcPct val="150000"/>
              </a:lnSpc>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総エネルギー消費量は評価されなかった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50000"/>
              </a:lnSpc>
              <a:buClr>
                <a:srgbClr val="D82B83"/>
              </a:buClr>
            </a:pPr>
            <a:endParaRPr lang="en-US" altLang="ja-JP" b="0" i="0" u="none" strike="noStrike" baseline="0" dirty="0">
              <a:latin typeface="Meiryo UI" panose="020B0604030504040204" pitchFamily="50" charset="-128"/>
              <a:ea typeface="Meiryo UI" panose="020B0604030504040204" pitchFamily="50" charset="-128"/>
            </a:endParaRPr>
          </a:p>
          <a:p>
            <a:pPr marL="285750" indent="-285750" algn="l">
              <a:lnSpc>
                <a:spcPct val="150000"/>
              </a:lnSpc>
              <a:buClr>
                <a:srgbClr val="D82B83"/>
              </a:buClr>
              <a:buFont typeface="Wingdings" panose="05000000000000000000" pitchFamily="2" charset="2"/>
              <a:buChar char="l"/>
            </a:pPr>
            <a:r>
              <a:rPr lang="ja-JP" altLang="en-US" b="0" i="0" u="none" strike="noStrike" baseline="0" dirty="0">
                <a:latin typeface="Meiryo UI" panose="020B0604030504040204" pitchFamily="50" charset="-128"/>
                <a:ea typeface="Meiryo UI" panose="020B0604030504040204" pitchFamily="50" charset="-128"/>
              </a:rPr>
              <a:t>食事療法レジメンが体重減少に及ぼす影響について単独で検討することが目的であったため、身体活動のコントロールは行わなかった</a:t>
            </a:r>
            <a:endParaRPr lang="en-US" altLang="ja-JP" b="0" i="0" u="none" strike="noStrike" baseline="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2EA1F62C-E122-0DDB-10FC-3C1B0BFB9310}"/>
              </a:ext>
            </a:extLst>
          </p:cNvPr>
          <p:cNvSpPr txBox="1"/>
          <p:nvPr/>
        </p:nvSpPr>
        <p:spPr>
          <a:xfrm>
            <a:off x="5314849" y="6596390"/>
            <a:ext cx="3829151" cy="261610"/>
          </a:xfrm>
          <a:prstGeom prst="rect">
            <a:avLst/>
          </a:prstGeom>
          <a:noFill/>
        </p:spPr>
        <p:txBody>
          <a:bodyPr wrap="square" anchor="b">
            <a:spAutoFit/>
          </a:bodyPr>
          <a:lstStyle/>
          <a:p>
            <a:r>
              <a:rPr lang="da-DK" altLang="ja-JP" sz="1050" dirty="0">
                <a:latin typeface="Meiryo UI" panose="020B0604030504040204" pitchFamily="50" charset="-128"/>
                <a:ea typeface="Meiryo UI" panose="020B0604030504040204" pitchFamily="50" charset="-128"/>
              </a:rPr>
              <a:t>Liu D, et al. N Engl J Med 386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16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 1495-1504, 2022</a:t>
            </a:r>
            <a:endParaRPr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24336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13" name="グループ化 12">
            <a:extLst>
              <a:ext uri="{FF2B5EF4-FFF2-40B4-BE49-F238E27FC236}">
                <a16:creationId xmlns:a16="http://schemas.microsoft.com/office/drawing/2014/main" id="{D6209F34-595E-469F-A352-908DCCFDB2E5}"/>
              </a:ext>
            </a:extLst>
          </p:cNvPr>
          <p:cNvGrpSpPr/>
          <p:nvPr/>
        </p:nvGrpSpPr>
        <p:grpSpPr>
          <a:xfrm>
            <a:off x="306587" y="3242951"/>
            <a:ext cx="1152000" cy="490087"/>
            <a:chOff x="286872" y="2822072"/>
            <a:chExt cx="1152000" cy="490087"/>
          </a:xfrm>
        </p:grpSpPr>
        <p:sp>
          <p:nvSpPr>
            <p:cNvPr id="14" name="四角形: 角を丸くする 13">
              <a:extLst>
                <a:ext uri="{FF2B5EF4-FFF2-40B4-BE49-F238E27FC236}">
                  <a16:creationId xmlns:a16="http://schemas.microsoft.com/office/drawing/2014/main" id="{B25DE021-98AA-49A5-BA3C-B81820E85A9C}"/>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4A68793E-792B-4866-923D-646F3373088E}"/>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p>
          </p:txBody>
        </p:sp>
      </p:grpSp>
      <p:grpSp>
        <p:nvGrpSpPr>
          <p:cNvPr id="16" name="グループ化 15">
            <a:extLst>
              <a:ext uri="{FF2B5EF4-FFF2-40B4-BE49-F238E27FC236}">
                <a16:creationId xmlns:a16="http://schemas.microsoft.com/office/drawing/2014/main" id="{B3B43CF2-D65C-439C-B431-BD2C1B6E6AA5}"/>
              </a:ext>
            </a:extLst>
          </p:cNvPr>
          <p:cNvGrpSpPr/>
          <p:nvPr/>
        </p:nvGrpSpPr>
        <p:grpSpPr>
          <a:xfrm>
            <a:off x="306587" y="4612036"/>
            <a:ext cx="1152000" cy="490087"/>
            <a:chOff x="286872" y="2822072"/>
            <a:chExt cx="1152000" cy="490087"/>
          </a:xfrm>
        </p:grpSpPr>
        <p:sp>
          <p:nvSpPr>
            <p:cNvPr id="17" name="四角形: 角を丸くする 16">
              <a:extLst>
                <a:ext uri="{FF2B5EF4-FFF2-40B4-BE49-F238E27FC236}">
                  <a16:creationId xmlns:a16="http://schemas.microsoft.com/office/drawing/2014/main" id="{407B1F48-731F-4C5C-B6FB-6E34D46B735F}"/>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41874FE3-05FD-4B64-A69C-ED124BCDB7BC}"/>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p>
          </p:txBody>
        </p:sp>
      </p:grpSp>
      <p:sp>
        <p:nvSpPr>
          <p:cNvPr id="19" name="テキスト ボックス 18">
            <a:extLst>
              <a:ext uri="{FF2B5EF4-FFF2-40B4-BE49-F238E27FC236}">
                <a16:creationId xmlns:a16="http://schemas.microsoft.com/office/drawing/2014/main" id="{1FB5A4A4-5C03-4F80-A156-B82FEEAA0158}"/>
              </a:ext>
            </a:extLst>
          </p:cNvPr>
          <p:cNvSpPr txBox="1"/>
          <p:nvPr/>
        </p:nvSpPr>
        <p:spPr>
          <a:xfrm>
            <a:off x="1678024" y="1292495"/>
            <a:ext cx="7058718" cy="1477328"/>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時間制限食は、</a:t>
            </a:r>
            <a:r>
              <a:rPr lang="en-US" altLang="ja-JP" b="0" i="0" u="none" strike="noStrike" baseline="0" dirty="0">
                <a:latin typeface="Meiryo UI" panose="020B0604030504040204" pitchFamily="50" charset="-128"/>
                <a:ea typeface="Meiryo UI" panose="020B0604030504040204" pitchFamily="50" charset="-128"/>
              </a:rPr>
              <a:t>24</a:t>
            </a:r>
            <a:r>
              <a:rPr lang="ja-JP" altLang="en-US" b="0" i="0" u="none" strike="noStrike" baseline="0" dirty="0">
                <a:latin typeface="Meiryo UI" panose="020B0604030504040204" pitchFamily="50" charset="-128"/>
                <a:ea typeface="Meiryo UI" panose="020B0604030504040204" pitchFamily="50" charset="-128"/>
              </a:rPr>
              <a:t>時間の間に食事をとる時間帯を短くする間欠的断食　　レジメンである。この減量法はシンプルに実践できるとともに、アドヒアランス　　向上の可能性があるため人気を博している。一方、減量戦略としての時間　制限食による長期的な有効性および安全性は不明であり、カロリー制限食　に対する効果も十分に検討されていない。</a:t>
            </a:r>
            <a:endParaRPr lang="ja-JP" altLang="en-US"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5314849" y="6596390"/>
            <a:ext cx="3829151" cy="261610"/>
          </a:xfrm>
          <a:prstGeom prst="rect">
            <a:avLst/>
          </a:prstGeom>
          <a:noFill/>
        </p:spPr>
        <p:txBody>
          <a:bodyPr wrap="square" anchor="b">
            <a:spAutoFit/>
          </a:bodyPr>
          <a:lstStyle/>
          <a:p>
            <a:r>
              <a:rPr lang="da-DK" altLang="ja-JP" sz="1050" dirty="0">
                <a:latin typeface="Meiryo UI" panose="020B0604030504040204" pitchFamily="50" charset="-128"/>
                <a:ea typeface="Meiryo UI" panose="020B0604030504040204" pitchFamily="50" charset="-128"/>
              </a:rPr>
              <a:t>Liu D, et al. N Engl J Med 386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16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 1495-1504, 2022</a:t>
            </a:r>
            <a:endParaRPr lang="ja-JP" altLang="en-US" sz="1050" dirty="0">
              <a:latin typeface="Meiryo UI" panose="020B0604030504040204" pitchFamily="50" charset="-128"/>
              <a:ea typeface="Meiryo UI" panose="020B0604030504040204" pitchFamily="50" charset="-128"/>
            </a:endParaRP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6587" y="1367205"/>
            <a:ext cx="1152000" cy="490087"/>
            <a:chOff x="286872" y="2822072"/>
            <a:chExt cx="1152000"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29" name="テキスト ボックス 28">
            <a:extLst>
              <a:ext uri="{FF2B5EF4-FFF2-40B4-BE49-F238E27FC236}">
                <a16:creationId xmlns:a16="http://schemas.microsoft.com/office/drawing/2014/main" id="{6AAD2C62-F84C-B346-25DC-A6A6E774ACCC}"/>
              </a:ext>
            </a:extLst>
          </p:cNvPr>
          <p:cNvSpPr txBox="1"/>
          <p:nvPr/>
        </p:nvSpPr>
        <p:spPr>
          <a:xfrm>
            <a:off x="1678024" y="3174396"/>
            <a:ext cx="7058718" cy="923330"/>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中国・広州市の肥満患者を対象としたランダム化比較試験により、カロリー　制限を伴う時間制限食が体重減少および代謝危険因子に及ぼす影響を　カロリー制限食単独と比較する。</a:t>
            </a:r>
            <a:endParaRPr lang="ja-JP" altLang="en-US" dirty="0">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05A16D52-A535-6588-C615-143D53343B2D}"/>
              </a:ext>
            </a:extLst>
          </p:cNvPr>
          <p:cNvSpPr txBox="1"/>
          <p:nvPr/>
        </p:nvSpPr>
        <p:spPr>
          <a:xfrm>
            <a:off x="1678024" y="4540394"/>
            <a:ext cx="7055117" cy="1754326"/>
          </a:xfrm>
          <a:prstGeom prst="rect">
            <a:avLst/>
          </a:prstGeom>
          <a:noFill/>
        </p:spPr>
        <p:txBody>
          <a:bodyPr wrap="square">
            <a:spAutoFit/>
          </a:bodyPr>
          <a:lstStyle/>
          <a:p>
            <a:r>
              <a:rPr lang="en-US" altLang="ja-JP" b="0" i="0" u="none" strike="noStrike" baseline="0" dirty="0">
                <a:latin typeface="Meiryo UI" panose="020B0604030504040204" pitchFamily="50" charset="-128"/>
                <a:ea typeface="Meiryo UI" panose="020B0604030504040204" pitchFamily="50" charset="-128"/>
              </a:rPr>
              <a:t>BMI 28</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45kg/㎡</a:t>
            </a:r>
            <a:r>
              <a:rPr lang="ja-JP" altLang="en-US" b="0" i="0" u="none" strike="noStrike" baseline="0" dirty="0">
                <a:latin typeface="Meiryo UI" panose="020B0604030504040204" pitchFamily="50" charset="-128"/>
                <a:ea typeface="Meiryo UI" panose="020B0604030504040204" pitchFamily="50" charset="-128"/>
              </a:rPr>
              <a:t>かつ</a:t>
            </a:r>
            <a:r>
              <a:rPr lang="en-US" altLang="ja-JP" b="0" i="0" u="none" strike="noStrike" baseline="0" dirty="0">
                <a:latin typeface="Meiryo UI" panose="020B0604030504040204" pitchFamily="50" charset="-128"/>
                <a:ea typeface="Meiryo UI" panose="020B0604030504040204" pitchFamily="50" charset="-128"/>
              </a:rPr>
              <a:t>18</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75</a:t>
            </a:r>
            <a:r>
              <a:rPr lang="ja-JP" altLang="en-US" b="0" i="0" u="none" strike="noStrike" baseline="0" dirty="0">
                <a:latin typeface="Meiryo UI" panose="020B0604030504040204" pitchFamily="50" charset="-128"/>
                <a:ea typeface="Meiryo UI" panose="020B0604030504040204" pitchFamily="50" charset="-128"/>
              </a:rPr>
              <a:t>歳の一般住民</a:t>
            </a:r>
            <a:r>
              <a:rPr lang="en-US" altLang="ja-JP" b="0" i="0" u="none" strike="noStrike" baseline="0" dirty="0">
                <a:latin typeface="Meiryo UI" panose="020B0604030504040204" pitchFamily="50" charset="-128"/>
                <a:ea typeface="Meiryo UI" panose="020B0604030504040204" pitchFamily="50" charset="-128"/>
              </a:rPr>
              <a:t>139</a:t>
            </a:r>
            <a:r>
              <a:rPr lang="ja-JP" altLang="en-US" b="0" i="0" u="none" strike="noStrike" baseline="0" dirty="0">
                <a:latin typeface="Meiryo UI" panose="020B0604030504040204" pitchFamily="50" charset="-128"/>
                <a:ea typeface="Meiryo UI" panose="020B0604030504040204" pitchFamily="50" charset="-128"/>
              </a:rPr>
              <a:t>人を対象とした。</a:t>
            </a:r>
            <a:endParaRPr lang="en-US" altLang="ja-JP" b="0" i="0" u="none" strike="noStrike" baseline="0" dirty="0">
              <a:latin typeface="Meiryo UI" panose="020B0604030504040204" pitchFamily="50" charset="-128"/>
              <a:ea typeface="Meiryo UI" panose="020B0604030504040204" pitchFamily="50" charset="-128"/>
            </a:endParaRPr>
          </a:p>
          <a:p>
            <a:r>
              <a:rPr lang="ja-JP" altLang="en-US" b="0" i="0" u="none" strike="noStrike" baseline="0" dirty="0">
                <a:latin typeface="Meiryo UI" panose="020B0604030504040204" pitchFamily="50" charset="-128"/>
                <a:ea typeface="Meiryo UI" panose="020B0604030504040204" pitchFamily="50" charset="-128"/>
              </a:rPr>
              <a:t>除外基準は急性・慢性ウイルス性肝炎、悪性腫瘍、糖尿病、重篤な肝　　機能障害または慢性腎臓病、現在喫煙者、ランダム化前</a:t>
            </a:r>
            <a:r>
              <a:rPr lang="en-US" altLang="ja-JP" b="0" i="0" u="none" strike="noStrike" baseline="0" dirty="0">
                <a:latin typeface="Meiryo UI" panose="020B0604030504040204" pitchFamily="50" charset="-128"/>
                <a:ea typeface="Meiryo UI" panose="020B0604030504040204" pitchFamily="50" charset="-128"/>
              </a:rPr>
              <a:t>6</a:t>
            </a:r>
            <a:r>
              <a:rPr lang="ja-JP" altLang="en-US" b="0" i="0" u="none" strike="noStrike" baseline="0" dirty="0">
                <a:latin typeface="Meiryo UI" panose="020B0604030504040204" pitchFamily="50" charset="-128"/>
                <a:ea typeface="Meiryo UI" panose="020B0604030504040204" pitchFamily="50" charset="-128"/>
              </a:rPr>
              <a:t>カ月以内の　　重篤な脳・心血管疾患、ランダム化前</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カ月以内の重篤な消化器疾患　　または消化器外科手術、減量プログラムへの積極的な参加、体重やエネルギーバランスに影響する薬剤の使用、現在または計画中の妊娠とした。</a:t>
            </a:r>
            <a:endParaRPr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8" name="テキスト ボックス 7">
            <a:extLst>
              <a:ext uri="{FF2B5EF4-FFF2-40B4-BE49-F238E27FC236}">
                <a16:creationId xmlns:a16="http://schemas.microsoft.com/office/drawing/2014/main" id="{5D488154-B991-4547-A531-B5C2AA5409D5}"/>
              </a:ext>
            </a:extLst>
          </p:cNvPr>
          <p:cNvSpPr txBox="1"/>
          <p:nvPr/>
        </p:nvSpPr>
        <p:spPr>
          <a:xfrm>
            <a:off x="1680649" y="1046689"/>
            <a:ext cx="7082558" cy="3693319"/>
          </a:xfrm>
          <a:prstGeom prst="rect">
            <a:avLst/>
          </a:prstGeom>
          <a:noFill/>
        </p:spPr>
        <p:txBody>
          <a:bodyPr wrap="square">
            <a:spAutoFit/>
          </a:bodyPr>
          <a:lstStyle/>
          <a:p>
            <a:pPr algn="l"/>
            <a:r>
              <a:rPr lang="ja-JP" altLang="en-US" dirty="0">
                <a:latin typeface="Meiryo UI" panose="020B0604030504040204" pitchFamily="50" charset="-128"/>
                <a:ea typeface="Meiryo UI" panose="020B0604030504040204" pitchFamily="50" charset="-128"/>
              </a:rPr>
              <a:t>試験参加者を時間制限食群（</a:t>
            </a:r>
            <a:r>
              <a:rPr lang="en-US" altLang="ja-JP" dirty="0">
                <a:latin typeface="Meiryo UI" panose="020B0604030504040204" pitchFamily="50" charset="-128"/>
                <a:ea typeface="Meiryo UI" panose="020B0604030504040204" pitchFamily="50" charset="-128"/>
              </a:rPr>
              <a:t>69</a:t>
            </a:r>
            <a:r>
              <a:rPr lang="ja-JP" altLang="en-US" dirty="0">
                <a:latin typeface="Meiryo UI" panose="020B0604030504040204" pitchFamily="50" charset="-128"/>
                <a:ea typeface="Meiryo UI" panose="020B0604030504040204" pitchFamily="50" charset="-128"/>
              </a:rPr>
              <a:t>例）およびカロリー制限食群（</a:t>
            </a:r>
            <a:r>
              <a:rPr lang="en-US" altLang="ja-JP" dirty="0">
                <a:latin typeface="Meiryo UI" panose="020B0604030504040204" pitchFamily="50" charset="-128"/>
                <a:ea typeface="Meiryo UI" panose="020B0604030504040204" pitchFamily="50" charset="-128"/>
              </a:rPr>
              <a:t>70</a:t>
            </a:r>
            <a:r>
              <a:rPr lang="ja-JP" altLang="en-US" dirty="0">
                <a:latin typeface="Meiryo UI" panose="020B0604030504040204" pitchFamily="50" charset="-128"/>
                <a:ea typeface="Meiryo UI" panose="020B0604030504040204" pitchFamily="50" charset="-128"/>
              </a:rPr>
              <a:t>例）にランダムに割り付け、</a:t>
            </a:r>
            <a:r>
              <a:rPr lang="en-US" altLang="ja-JP" dirty="0">
                <a:latin typeface="Meiryo UI" panose="020B0604030504040204" pitchFamily="50" charset="-128"/>
                <a:ea typeface="Meiryo UI" panose="020B0604030504040204" pitchFamily="50" charset="-128"/>
              </a:rPr>
              <a:t>12</a:t>
            </a:r>
            <a:r>
              <a:rPr lang="ja-JP" altLang="en-US" dirty="0">
                <a:latin typeface="Meiryo UI" panose="020B0604030504040204" pitchFamily="50" charset="-128"/>
                <a:ea typeface="Meiryo UI" panose="020B0604030504040204" pitchFamily="50" charset="-128"/>
              </a:rPr>
              <a:t>カ月間追跡した。</a:t>
            </a:r>
            <a:endParaRPr lang="en-US" altLang="ja-JP" dirty="0">
              <a:latin typeface="Meiryo UI" panose="020B0604030504040204" pitchFamily="50" charset="-128"/>
              <a:ea typeface="Meiryo UI" panose="020B0604030504040204" pitchFamily="50" charset="-128"/>
            </a:endParaRPr>
          </a:p>
          <a:p>
            <a:pPr algn="l"/>
            <a:r>
              <a:rPr lang="ja-JP" altLang="en-US" dirty="0">
                <a:latin typeface="Meiryo UI" panose="020B0604030504040204" pitchFamily="50" charset="-128"/>
                <a:ea typeface="Meiryo UI" panose="020B0604030504040204" pitchFamily="50" charset="-128"/>
              </a:rPr>
              <a:t>全ての試験参加者はベースライン時の約</a:t>
            </a:r>
            <a:r>
              <a:rPr lang="en-US" altLang="ja-JP" dirty="0">
                <a:latin typeface="Meiryo UI" panose="020B0604030504040204" pitchFamily="50" charset="-128"/>
                <a:ea typeface="Meiryo UI" panose="020B0604030504040204" pitchFamily="50" charset="-128"/>
              </a:rPr>
              <a:t>75</a:t>
            </a:r>
            <a:r>
              <a:rPr lang="ja-JP" altLang="en-US" dirty="0">
                <a:latin typeface="Meiryo UI" panose="020B0604030504040204" pitchFamily="50" charset="-128"/>
                <a:ea typeface="Meiryo UI" panose="020B0604030504040204" pitchFamily="50" charset="-128"/>
              </a:rPr>
              <a:t>％に相当するカロリー制限を指示された（男性</a:t>
            </a:r>
            <a:r>
              <a:rPr lang="en-US" altLang="ja-JP" dirty="0">
                <a:latin typeface="Meiryo UI" panose="020B0604030504040204" pitchFamily="50" charset="-128"/>
                <a:ea typeface="Meiryo UI" panose="020B0604030504040204" pitchFamily="50" charset="-128"/>
              </a:rPr>
              <a:t>1,500</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1,800kcal/</a:t>
            </a:r>
            <a:r>
              <a:rPr lang="ja-JP" altLang="en-US" dirty="0">
                <a:latin typeface="Meiryo UI" panose="020B0604030504040204" pitchFamily="50" charset="-128"/>
                <a:ea typeface="Meiryo UI" panose="020B0604030504040204" pitchFamily="50" charset="-128"/>
              </a:rPr>
              <a:t>日、女性</a:t>
            </a:r>
            <a:r>
              <a:rPr lang="en-US" altLang="ja-JP" dirty="0">
                <a:latin typeface="Meiryo UI" panose="020B0604030504040204" pitchFamily="50" charset="-128"/>
                <a:ea typeface="Meiryo UI" panose="020B0604030504040204" pitchFamily="50" charset="-128"/>
              </a:rPr>
              <a:t>1,200</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1,500kcal/</a:t>
            </a:r>
            <a:r>
              <a:rPr lang="ja-JP" altLang="en-US" dirty="0">
                <a:latin typeface="Meiryo UI" panose="020B0604030504040204" pitchFamily="50" charset="-128"/>
                <a:ea typeface="Meiryo UI" panose="020B0604030504040204" pitchFamily="50" charset="-128"/>
              </a:rPr>
              <a:t>日；炭水化物</a:t>
            </a:r>
            <a:r>
              <a:rPr lang="en-US" altLang="ja-JP" dirty="0">
                <a:latin typeface="Meiryo UI" panose="020B0604030504040204" pitchFamily="50" charset="-128"/>
                <a:ea typeface="Meiryo UI" panose="020B0604030504040204" pitchFamily="50" charset="-128"/>
              </a:rPr>
              <a:t>40</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55</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タンパク質</a:t>
            </a:r>
            <a:r>
              <a:rPr lang="en-US" altLang="ja-JP" dirty="0">
                <a:latin typeface="Meiryo UI" panose="020B0604030504040204" pitchFamily="50" charset="-128"/>
                <a:ea typeface="Meiryo UI" panose="020B0604030504040204" pitchFamily="50" charset="-128"/>
              </a:rPr>
              <a:t>15</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20</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脂質</a:t>
            </a:r>
            <a:r>
              <a:rPr lang="en-US" altLang="ja-JP" dirty="0">
                <a:latin typeface="Meiryo UI" panose="020B0604030504040204" pitchFamily="50" charset="-128"/>
                <a:ea typeface="Meiryo UI" panose="020B0604030504040204" pitchFamily="50" charset="-128"/>
              </a:rPr>
              <a:t>20</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30</a:t>
            </a:r>
            <a:r>
              <a:rPr lang="ja-JP" altLang="en-US" dirty="0">
                <a:latin typeface="Meiryo UI" panose="020B0604030504040204" pitchFamily="50" charset="-128"/>
                <a:ea typeface="Meiryo UI" panose="020B0604030504040204" pitchFamily="50" charset="-128"/>
              </a:rPr>
              <a:t>％）。</a:t>
            </a:r>
            <a:endParaRPr lang="en-US" altLang="ja-JP" dirty="0">
              <a:latin typeface="Meiryo UI" panose="020B0604030504040204" pitchFamily="50" charset="-128"/>
              <a:ea typeface="Meiryo UI" panose="020B0604030504040204" pitchFamily="50" charset="-128"/>
            </a:endParaRPr>
          </a:p>
          <a:p>
            <a:pPr algn="l"/>
            <a:r>
              <a:rPr lang="ja-JP" altLang="en-US" dirty="0">
                <a:latin typeface="Meiryo UI" panose="020B0604030504040204" pitchFamily="50" charset="-128"/>
                <a:ea typeface="Meiryo UI" panose="020B0604030504040204" pitchFamily="50" charset="-128"/>
              </a:rPr>
              <a:t>試験開始後</a:t>
            </a:r>
            <a:r>
              <a:rPr lang="en-US" altLang="ja-JP" dirty="0">
                <a:latin typeface="Meiryo UI" panose="020B0604030504040204" pitchFamily="50" charset="-128"/>
                <a:ea typeface="Meiryo UI" panose="020B0604030504040204" pitchFamily="50" charset="-128"/>
              </a:rPr>
              <a:t>6</a:t>
            </a:r>
            <a:r>
              <a:rPr lang="ja-JP" altLang="en-US" dirty="0">
                <a:latin typeface="Meiryo UI" panose="020B0604030504040204" pitchFamily="50" charset="-128"/>
                <a:ea typeface="Meiryo UI" panose="020B0604030504040204" pitchFamily="50" charset="-128"/>
              </a:rPr>
              <a:t>カ月間はカロリー制限のアドヒアランス向上を支援する目的でプロテインシェイクを</a:t>
            </a:r>
            <a:r>
              <a:rPr lang="en-US" altLang="ja-JP" dirty="0">
                <a:latin typeface="Meiryo UI" panose="020B0604030504040204" pitchFamily="50" charset="-128"/>
                <a:ea typeface="Meiryo UI" panose="020B0604030504040204" pitchFamily="50" charset="-128"/>
              </a:rPr>
              <a:t>1</a:t>
            </a:r>
            <a:r>
              <a:rPr lang="ja-JP" altLang="en-US" dirty="0">
                <a:latin typeface="Meiryo UI" panose="020B0604030504040204" pitchFamily="50" charset="-128"/>
                <a:ea typeface="Meiryo UI" panose="020B0604030504040204" pitchFamily="50" charset="-128"/>
              </a:rPr>
              <a:t>日</a:t>
            </a:r>
            <a:r>
              <a:rPr lang="en-US" altLang="ja-JP" dirty="0">
                <a:latin typeface="Meiryo UI" panose="020B0604030504040204" pitchFamily="50" charset="-128"/>
                <a:ea typeface="Meiryo UI" panose="020B0604030504040204" pitchFamily="50" charset="-128"/>
              </a:rPr>
              <a:t>1</a:t>
            </a:r>
            <a:r>
              <a:rPr lang="ja-JP" altLang="en-US" dirty="0">
                <a:latin typeface="Meiryo UI" panose="020B0604030504040204" pitchFamily="50" charset="-128"/>
                <a:ea typeface="Meiryo UI" panose="020B0604030504040204" pitchFamily="50" charset="-128"/>
              </a:rPr>
              <a:t>回提供し、試験期間中は参加者全員が食事カウンセリングを受けた。時間制限食群ではカロリー制限に加え、食事をとる時間帯を午前</a:t>
            </a:r>
            <a:r>
              <a:rPr lang="en-US" altLang="ja-JP" dirty="0">
                <a:latin typeface="Meiryo UI" panose="020B0604030504040204" pitchFamily="50" charset="-128"/>
                <a:ea typeface="Meiryo UI" panose="020B0604030504040204" pitchFamily="50" charset="-128"/>
              </a:rPr>
              <a:t>8</a:t>
            </a:r>
            <a:r>
              <a:rPr lang="ja-JP" altLang="en-US" dirty="0">
                <a:latin typeface="Meiryo UI" panose="020B0604030504040204" pitchFamily="50" charset="-128"/>
                <a:ea typeface="Meiryo UI" panose="020B0604030504040204" pitchFamily="50" charset="-128"/>
              </a:rPr>
              <a:t>時～午後</a:t>
            </a:r>
            <a:r>
              <a:rPr lang="en-US" altLang="ja-JP" dirty="0">
                <a:latin typeface="Meiryo UI" panose="020B0604030504040204" pitchFamily="50" charset="-128"/>
                <a:ea typeface="Meiryo UI" panose="020B0604030504040204" pitchFamily="50" charset="-128"/>
              </a:rPr>
              <a:t>4</a:t>
            </a:r>
            <a:r>
              <a:rPr lang="ja-JP" altLang="en-US" dirty="0">
                <a:latin typeface="Meiryo UI" panose="020B0604030504040204" pitchFamily="50" charset="-128"/>
                <a:ea typeface="Meiryo UI" panose="020B0604030504040204" pitchFamily="50" charset="-128"/>
              </a:rPr>
              <a:t>時の</a:t>
            </a:r>
            <a:r>
              <a:rPr lang="en-US" altLang="ja-JP" dirty="0">
                <a:latin typeface="Meiryo UI" panose="020B0604030504040204" pitchFamily="50" charset="-128"/>
                <a:ea typeface="Meiryo UI" panose="020B0604030504040204" pitchFamily="50" charset="-128"/>
              </a:rPr>
              <a:t>8</a:t>
            </a:r>
            <a:r>
              <a:rPr lang="ja-JP" altLang="en-US" dirty="0">
                <a:latin typeface="Meiryo UI" panose="020B0604030504040204" pitchFamily="50" charset="-128"/>
                <a:ea typeface="Meiryo UI" panose="020B0604030504040204" pitchFamily="50" charset="-128"/>
              </a:rPr>
              <a:t>時間に制限し、他の時間帯ではゼロカロリー飲料の摂取のみを許可した。また、試験開始後</a:t>
            </a:r>
            <a:r>
              <a:rPr lang="en-US" altLang="ja-JP" dirty="0">
                <a:latin typeface="Meiryo UI" panose="020B0604030504040204" pitchFamily="50" charset="-128"/>
                <a:ea typeface="Meiryo UI" panose="020B0604030504040204" pitchFamily="50" charset="-128"/>
              </a:rPr>
              <a:t>6</a:t>
            </a:r>
            <a:r>
              <a:rPr lang="ja-JP" altLang="en-US" dirty="0">
                <a:latin typeface="Meiryo UI" panose="020B0604030504040204" pitchFamily="50" charset="-128"/>
                <a:ea typeface="Meiryo UI" panose="020B0604030504040204" pitchFamily="50" charset="-128"/>
              </a:rPr>
              <a:t>ヵ月間は、参加者は試験用のモバイルアプリを使用し、毎日の食事内容と時間の書き込み、写真撮影をするよう指示された。二人の研究者はその記録内容から食事回数と摂取カロリーを評価した。試験後半</a:t>
            </a:r>
            <a:r>
              <a:rPr lang="en-US" altLang="ja-JP" dirty="0">
                <a:latin typeface="Meiryo UI" panose="020B0604030504040204" pitchFamily="50" charset="-128"/>
                <a:ea typeface="Meiryo UI" panose="020B0604030504040204" pitchFamily="50" charset="-128"/>
              </a:rPr>
              <a:t>6</a:t>
            </a:r>
            <a:r>
              <a:rPr lang="ja-JP" altLang="en-US" dirty="0">
                <a:latin typeface="Meiryo UI" panose="020B0604030504040204" pitchFamily="50" charset="-128"/>
                <a:ea typeface="Meiryo UI" panose="020B0604030504040204" pitchFamily="50" charset="-128"/>
              </a:rPr>
              <a:t>カ月間は週</a:t>
            </a:r>
            <a:r>
              <a:rPr lang="en-US" altLang="ja-JP" dirty="0">
                <a:latin typeface="Meiryo UI" panose="020B0604030504040204" pitchFamily="50" charset="-128"/>
                <a:ea typeface="Meiryo UI" panose="020B0604030504040204" pitchFamily="50" charset="-128"/>
              </a:rPr>
              <a:t>3</a:t>
            </a:r>
            <a:r>
              <a:rPr lang="ja-JP" altLang="en-US" dirty="0">
                <a:latin typeface="Meiryo UI" panose="020B0604030504040204" pitchFamily="50" charset="-128"/>
                <a:ea typeface="Meiryo UI" panose="020B0604030504040204" pitchFamily="50" charset="-128"/>
              </a:rPr>
              <a:t>日間、同様の食事記録が指示された。</a:t>
            </a:r>
          </a:p>
        </p:txBody>
      </p:sp>
      <p:sp>
        <p:nvSpPr>
          <p:cNvPr id="11" name="テキスト ボックス 10">
            <a:extLst>
              <a:ext uri="{FF2B5EF4-FFF2-40B4-BE49-F238E27FC236}">
                <a16:creationId xmlns:a16="http://schemas.microsoft.com/office/drawing/2014/main" id="{1ED5C54E-2CEF-0232-EE44-3429F03DA2B2}"/>
              </a:ext>
            </a:extLst>
          </p:cNvPr>
          <p:cNvSpPr txBox="1"/>
          <p:nvPr/>
        </p:nvSpPr>
        <p:spPr>
          <a:xfrm>
            <a:off x="5314849" y="6596390"/>
            <a:ext cx="3829151" cy="261610"/>
          </a:xfrm>
          <a:prstGeom prst="rect">
            <a:avLst/>
          </a:prstGeom>
          <a:noFill/>
        </p:spPr>
        <p:txBody>
          <a:bodyPr wrap="square" anchor="b">
            <a:spAutoFit/>
          </a:bodyPr>
          <a:lstStyle/>
          <a:p>
            <a:r>
              <a:rPr lang="da-DK" altLang="ja-JP" sz="1050" dirty="0">
                <a:latin typeface="Meiryo UI" panose="020B0604030504040204" pitchFamily="50" charset="-128"/>
                <a:ea typeface="Meiryo UI" panose="020B0604030504040204" pitchFamily="50" charset="-128"/>
              </a:rPr>
              <a:t>Liu D, et al. N Engl J Med 386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16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 1495-1504, 2022</a:t>
            </a:r>
            <a:endParaRPr lang="ja-JP" altLang="en-US" sz="1050" dirty="0">
              <a:latin typeface="Meiryo UI" panose="020B0604030504040204" pitchFamily="50" charset="-128"/>
              <a:ea typeface="Meiryo UI" panose="020B0604030504040204" pitchFamily="50" charset="-128"/>
            </a:endParaRPr>
          </a:p>
        </p:txBody>
      </p:sp>
      <p:grpSp>
        <p:nvGrpSpPr>
          <p:cNvPr id="2" name="グループ化 1">
            <a:extLst>
              <a:ext uri="{FF2B5EF4-FFF2-40B4-BE49-F238E27FC236}">
                <a16:creationId xmlns:a16="http://schemas.microsoft.com/office/drawing/2014/main" id="{9F05EC21-75AA-133F-744F-2D53638708B9}"/>
              </a:ext>
            </a:extLst>
          </p:cNvPr>
          <p:cNvGrpSpPr/>
          <p:nvPr/>
        </p:nvGrpSpPr>
        <p:grpSpPr>
          <a:xfrm>
            <a:off x="306587" y="1123670"/>
            <a:ext cx="1152000" cy="490087"/>
            <a:chOff x="306587" y="1457965"/>
            <a:chExt cx="1152000" cy="490087"/>
          </a:xfrm>
        </p:grpSpPr>
        <p:sp>
          <p:nvSpPr>
            <p:cNvPr id="19" name="テキスト ボックス 18">
              <a:extLst>
                <a:ext uri="{FF2B5EF4-FFF2-40B4-BE49-F238E27FC236}">
                  <a16:creationId xmlns:a16="http://schemas.microsoft.com/office/drawing/2014/main" id="{31385BB9-281A-189B-F961-0026AF1A46F6}"/>
                </a:ext>
              </a:extLst>
            </p:cNvPr>
            <p:cNvSpPr txBox="1"/>
            <p:nvPr/>
          </p:nvSpPr>
          <p:spPr>
            <a:xfrm>
              <a:off x="526023" y="1492886"/>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sp>
          <p:nvSpPr>
            <p:cNvPr id="20" name="四角形: 角を丸くする 19">
              <a:extLst>
                <a:ext uri="{FF2B5EF4-FFF2-40B4-BE49-F238E27FC236}">
                  <a16:creationId xmlns:a16="http://schemas.microsoft.com/office/drawing/2014/main" id="{6B14DD79-21ED-8A14-1D5F-FC75BECF441B}"/>
                </a:ext>
              </a:extLst>
            </p:cNvPr>
            <p:cNvSpPr/>
            <p:nvPr/>
          </p:nvSpPr>
          <p:spPr>
            <a:xfrm>
              <a:off x="306587" y="1457965"/>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grpSp>
      <p:grpSp>
        <p:nvGrpSpPr>
          <p:cNvPr id="9" name="グループ化 8">
            <a:extLst>
              <a:ext uri="{FF2B5EF4-FFF2-40B4-BE49-F238E27FC236}">
                <a16:creationId xmlns:a16="http://schemas.microsoft.com/office/drawing/2014/main" id="{BAE078CF-4980-0911-A4EB-34CC4CA3C072}"/>
              </a:ext>
            </a:extLst>
          </p:cNvPr>
          <p:cNvGrpSpPr/>
          <p:nvPr/>
        </p:nvGrpSpPr>
        <p:grpSpPr>
          <a:xfrm>
            <a:off x="306587" y="4766750"/>
            <a:ext cx="1240069" cy="490087"/>
            <a:chOff x="270409" y="1273833"/>
            <a:chExt cx="1240069" cy="490087"/>
          </a:xfrm>
        </p:grpSpPr>
        <p:sp>
          <p:nvSpPr>
            <p:cNvPr id="10" name="テキスト ボックス 9">
              <a:extLst>
                <a:ext uri="{FF2B5EF4-FFF2-40B4-BE49-F238E27FC236}">
                  <a16:creationId xmlns:a16="http://schemas.microsoft.com/office/drawing/2014/main" id="{9B8536DF-B97A-1B7F-13C5-9FA5C6DB2879}"/>
                </a:ext>
              </a:extLst>
            </p:cNvPr>
            <p:cNvSpPr txBox="1"/>
            <p:nvPr/>
          </p:nvSpPr>
          <p:spPr>
            <a:xfrm>
              <a:off x="270409" y="1308754"/>
              <a:ext cx="1240069"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評価項目</a:t>
              </a:r>
            </a:p>
          </p:txBody>
        </p:sp>
        <p:sp>
          <p:nvSpPr>
            <p:cNvPr id="12" name="四角形: 角を丸くする 11">
              <a:extLst>
                <a:ext uri="{FF2B5EF4-FFF2-40B4-BE49-F238E27FC236}">
                  <a16:creationId xmlns:a16="http://schemas.microsoft.com/office/drawing/2014/main" id="{806707C1-BF79-A98B-3C3D-79FEDB21FB2C}"/>
                </a:ext>
              </a:extLst>
            </p:cNvPr>
            <p:cNvSpPr/>
            <p:nvPr/>
          </p:nvSpPr>
          <p:spPr>
            <a:xfrm>
              <a:off x="306587" y="1273833"/>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grpSp>
      <p:sp>
        <p:nvSpPr>
          <p:cNvPr id="13" name="テキスト ボックス 12">
            <a:extLst>
              <a:ext uri="{FF2B5EF4-FFF2-40B4-BE49-F238E27FC236}">
                <a16:creationId xmlns:a16="http://schemas.microsoft.com/office/drawing/2014/main" id="{65FB6ABB-4092-8703-6A67-5DC80FAB5559}"/>
              </a:ext>
            </a:extLst>
          </p:cNvPr>
          <p:cNvSpPr txBox="1"/>
          <p:nvPr/>
        </p:nvSpPr>
        <p:spPr>
          <a:xfrm>
            <a:off x="1680649" y="4721224"/>
            <a:ext cx="7322655" cy="923330"/>
          </a:xfrm>
          <a:prstGeom prst="rect">
            <a:avLst/>
          </a:prstGeom>
          <a:noFill/>
        </p:spPr>
        <p:txBody>
          <a:bodyPr wrap="square">
            <a:spAutoFit/>
          </a:bodyPr>
          <a:lstStyle/>
          <a:p>
            <a:r>
              <a:rPr lang="en-US" altLang="ja-JP" b="1" i="0" u="none" strike="noStrike" baseline="0" dirty="0">
                <a:latin typeface="Meiryo UI" panose="020B0604030504040204" pitchFamily="50" charset="-128"/>
                <a:ea typeface="Meiryo UI" panose="020B0604030504040204" pitchFamily="50" charset="-128"/>
              </a:rPr>
              <a:t>[</a:t>
            </a:r>
            <a:r>
              <a:rPr lang="ja-JP" altLang="en-US" b="1" i="0" u="none" strike="noStrike" baseline="0" dirty="0">
                <a:latin typeface="Meiryo UI" panose="020B0604030504040204" pitchFamily="50" charset="-128"/>
                <a:ea typeface="Meiryo UI" panose="020B0604030504040204" pitchFamily="50" charset="-128"/>
              </a:rPr>
              <a:t>主要評価項目</a:t>
            </a:r>
            <a:r>
              <a:rPr lang="en-US" altLang="ja-JP" b="1" i="0" u="none" strike="noStrike" baseline="0" dirty="0">
                <a:latin typeface="Meiryo UI" panose="020B0604030504040204" pitchFamily="50" charset="-128"/>
                <a:ea typeface="Meiryo UI" panose="020B0604030504040204" pitchFamily="50" charset="-128"/>
              </a:rPr>
              <a:t>] </a:t>
            </a: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カ月時における体重のベースラインからの変化量の群間差</a:t>
            </a:r>
            <a:endParaRPr lang="en-US" altLang="ja-JP" b="0" i="0" u="none" strike="noStrike" baseline="0" dirty="0">
              <a:latin typeface="Meiryo UI" panose="020B0604030504040204" pitchFamily="50" charset="-128"/>
              <a:ea typeface="Meiryo UI" panose="020B0604030504040204" pitchFamily="50" charset="-128"/>
            </a:endParaRPr>
          </a:p>
          <a:p>
            <a:r>
              <a:rPr lang="en-US" altLang="ja-JP" b="1" i="0" u="none" strike="noStrike" baseline="0" dirty="0">
                <a:latin typeface="Meiryo UI" panose="020B0604030504040204" pitchFamily="50" charset="-128"/>
                <a:ea typeface="Meiryo UI" panose="020B0604030504040204" pitchFamily="50" charset="-128"/>
              </a:rPr>
              <a:t>[</a:t>
            </a:r>
            <a:r>
              <a:rPr lang="ja-JP" altLang="en-US" b="1" dirty="0">
                <a:latin typeface="Meiryo UI" panose="020B0604030504040204" pitchFamily="50" charset="-128"/>
                <a:ea typeface="Meiryo UI" panose="020B0604030504040204" pitchFamily="50" charset="-128"/>
              </a:rPr>
              <a:t>副次</a:t>
            </a:r>
            <a:r>
              <a:rPr lang="ja-JP" altLang="en-US" b="1" i="0" u="none" strike="noStrike" baseline="0" dirty="0">
                <a:latin typeface="Meiryo UI" panose="020B0604030504040204" pitchFamily="50" charset="-128"/>
                <a:ea typeface="Meiryo UI" panose="020B0604030504040204" pitchFamily="50" charset="-128"/>
              </a:rPr>
              <a:t>評価項目</a:t>
            </a:r>
            <a:r>
              <a:rPr lang="en-US" altLang="ja-JP" b="1" i="0" u="none" strike="noStrike" baseline="0" dirty="0">
                <a:latin typeface="Meiryo UI" panose="020B0604030504040204" pitchFamily="50" charset="-128"/>
                <a:ea typeface="Meiryo UI" panose="020B0604030504040204" pitchFamily="50" charset="-128"/>
              </a:rPr>
              <a:t>] </a:t>
            </a:r>
            <a:r>
              <a:rPr lang="ja-JP" altLang="en-US" b="0" i="0" u="none" strike="noStrike" baseline="0" dirty="0">
                <a:latin typeface="Meiryo UI" panose="020B0604030504040204" pitchFamily="50" charset="-128"/>
                <a:ea typeface="Meiryo UI" panose="020B0604030504040204" pitchFamily="50" charset="-128"/>
              </a:rPr>
              <a:t>ウエスト周囲径、体脂肪量、除脂肪量、代謝危険因子　（血糖値、インスリン感受性、血清脂質、血圧）の変化量</a:t>
            </a:r>
            <a:endParaRPr lang="ja-JP" altLang="en-US" dirty="0">
              <a:latin typeface="Meiryo UI" panose="020B0604030504040204" pitchFamily="50" charset="-128"/>
              <a:ea typeface="Meiryo UI" panose="020B0604030504040204" pitchFamily="50" charset="-128"/>
            </a:endParaRPr>
          </a:p>
        </p:txBody>
      </p:sp>
      <p:grpSp>
        <p:nvGrpSpPr>
          <p:cNvPr id="15" name="グループ化 14">
            <a:extLst>
              <a:ext uri="{FF2B5EF4-FFF2-40B4-BE49-F238E27FC236}">
                <a16:creationId xmlns:a16="http://schemas.microsoft.com/office/drawing/2014/main" id="{999EEB05-86AD-487D-77E1-A98640D6B455}"/>
              </a:ext>
            </a:extLst>
          </p:cNvPr>
          <p:cNvGrpSpPr/>
          <p:nvPr/>
        </p:nvGrpSpPr>
        <p:grpSpPr>
          <a:xfrm>
            <a:off x="306586" y="5734330"/>
            <a:ext cx="1240069" cy="490087"/>
            <a:chOff x="265177" y="2428413"/>
            <a:chExt cx="1240069" cy="490087"/>
          </a:xfrm>
        </p:grpSpPr>
        <p:sp>
          <p:nvSpPr>
            <p:cNvPr id="16" name="四角形: 角を丸くする 15">
              <a:extLst>
                <a:ext uri="{FF2B5EF4-FFF2-40B4-BE49-F238E27FC236}">
                  <a16:creationId xmlns:a16="http://schemas.microsoft.com/office/drawing/2014/main" id="{79657AF3-BC56-D1AE-A5C9-1F8E54FA5050}"/>
                </a:ext>
              </a:extLst>
            </p:cNvPr>
            <p:cNvSpPr/>
            <p:nvPr/>
          </p:nvSpPr>
          <p:spPr>
            <a:xfrm>
              <a:off x="309212" y="2428413"/>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FEFD4348-74DC-A28E-94B7-000B75DEFE46}"/>
                </a:ext>
              </a:extLst>
            </p:cNvPr>
            <p:cNvSpPr txBox="1"/>
            <p:nvPr/>
          </p:nvSpPr>
          <p:spPr>
            <a:xfrm>
              <a:off x="265177" y="2463336"/>
              <a:ext cx="1240069"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解析計画</a:t>
              </a:r>
            </a:p>
          </p:txBody>
        </p:sp>
      </p:grpSp>
      <p:sp>
        <p:nvSpPr>
          <p:cNvPr id="18" name="テキスト ボックス 17">
            <a:extLst>
              <a:ext uri="{FF2B5EF4-FFF2-40B4-BE49-F238E27FC236}">
                <a16:creationId xmlns:a16="http://schemas.microsoft.com/office/drawing/2014/main" id="{96EB0140-8168-9239-1295-886ED4DBD716}"/>
              </a:ext>
            </a:extLst>
          </p:cNvPr>
          <p:cNvSpPr txBox="1"/>
          <p:nvPr/>
        </p:nvSpPr>
        <p:spPr>
          <a:xfrm>
            <a:off x="1680649" y="5690789"/>
            <a:ext cx="7283668" cy="923330"/>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解析は</a:t>
            </a:r>
            <a:r>
              <a:rPr lang="en-US" altLang="ja-JP" b="0" i="0" u="none" strike="noStrike" baseline="0" dirty="0">
                <a:latin typeface="Meiryo UI" panose="020B0604030504040204" pitchFamily="50" charset="-128"/>
                <a:ea typeface="Meiryo UI" panose="020B0604030504040204" pitchFamily="50" charset="-128"/>
              </a:rPr>
              <a:t>intention to treat</a:t>
            </a:r>
            <a:r>
              <a:rPr lang="ja-JP" altLang="en-US" b="0" i="0" u="none" strike="noStrike" baseline="0" dirty="0">
                <a:latin typeface="Meiryo UI" panose="020B0604030504040204" pitchFamily="50" charset="-128"/>
                <a:ea typeface="Meiryo UI" panose="020B0604030504040204" pitchFamily="50" charset="-128"/>
              </a:rPr>
              <a:t>の原則に従った。ランダム化された治療を因子と　する混合効果モデルを用いて、各評価項目の群間差を評価した。欠測値は　多重代入法を用いて補完した。</a:t>
            </a:r>
            <a:endParaRPr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33726" y="205542"/>
            <a:ext cx="4711497"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ベースライン時の主な背景因子</a:t>
            </a:r>
            <a:endParaRPr lang="ja-JP" altLang="en-US" sz="2800" b="1"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1C450328-0C0A-5E46-38F9-DE6C5F3829ED}"/>
              </a:ext>
            </a:extLst>
          </p:cNvPr>
          <p:cNvSpPr txBox="1"/>
          <p:nvPr/>
        </p:nvSpPr>
        <p:spPr>
          <a:xfrm>
            <a:off x="5314849" y="6596390"/>
            <a:ext cx="3829151" cy="261610"/>
          </a:xfrm>
          <a:prstGeom prst="rect">
            <a:avLst/>
          </a:prstGeom>
          <a:noFill/>
        </p:spPr>
        <p:txBody>
          <a:bodyPr wrap="square" anchor="b">
            <a:spAutoFit/>
          </a:bodyPr>
          <a:lstStyle/>
          <a:p>
            <a:r>
              <a:rPr lang="da-DK" altLang="ja-JP" sz="1050" dirty="0">
                <a:latin typeface="Meiryo UI" panose="020B0604030504040204" pitchFamily="50" charset="-128"/>
                <a:ea typeface="Meiryo UI" panose="020B0604030504040204" pitchFamily="50" charset="-128"/>
              </a:rPr>
              <a:t>Liu D, et al. N Engl J Med 386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16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 1495-1504, 2022</a:t>
            </a:r>
            <a:endParaRPr lang="ja-JP" altLang="en-US" sz="1050" dirty="0">
              <a:latin typeface="Meiryo UI" panose="020B0604030504040204" pitchFamily="50" charset="-128"/>
              <a:ea typeface="Meiryo UI" panose="020B0604030504040204" pitchFamily="50" charset="-128"/>
            </a:endParaRPr>
          </a:p>
        </p:txBody>
      </p:sp>
      <p:graphicFrame>
        <p:nvGraphicFramePr>
          <p:cNvPr id="11" name="表 10">
            <a:extLst>
              <a:ext uri="{FF2B5EF4-FFF2-40B4-BE49-F238E27FC236}">
                <a16:creationId xmlns:a16="http://schemas.microsoft.com/office/drawing/2014/main" id="{99945B6B-05AA-31B3-66F6-626A8A6843EC}"/>
              </a:ext>
            </a:extLst>
          </p:cNvPr>
          <p:cNvGraphicFramePr>
            <a:graphicFrameLocks noGrp="1"/>
          </p:cNvGraphicFramePr>
          <p:nvPr>
            <p:extLst>
              <p:ext uri="{D42A27DB-BD31-4B8C-83A1-F6EECF244321}">
                <p14:modId xmlns:p14="http://schemas.microsoft.com/office/powerpoint/2010/main" val="3888836287"/>
              </p:ext>
            </p:extLst>
          </p:nvPr>
        </p:nvGraphicFramePr>
        <p:xfrm>
          <a:off x="806475" y="1138087"/>
          <a:ext cx="7531049" cy="4994230"/>
        </p:xfrm>
        <a:graphic>
          <a:graphicData uri="http://schemas.openxmlformats.org/drawingml/2006/table">
            <a:tbl>
              <a:tblPr>
                <a:tableStyleId>{5C22544A-7EE6-4342-B048-85BDC9FD1C3A}</a:tableStyleId>
              </a:tblPr>
              <a:tblGrid>
                <a:gridCol w="3306759">
                  <a:extLst>
                    <a:ext uri="{9D8B030D-6E8A-4147-A177-3AD203B41FA5}">
                      <a16:colId xmlns:a16="http://schemas.microsoft.com/office/drawing/2014/main" val="3538213224"/>
                    </a:ext>
                  </a:extLst>
                </a:gridCol>
                <a:gridCol w="2108718">
                  <a:extLst>
                    <a:ext uri="{9D8B030D-6E8A-4147-A177-3AD203B41FA5}">
                      <a16:colId xmlns:a16="http://schemas.microsoft.com/office/drawing/2014/main" val="3445804838"/>
                    </a:ext>
                  </a:extLst>
                </a:gridCol>
                <a:gridCol w="2115572">
                  <a:extLst>
                    <a:ext uri="{9D8B030D-6E8A-4147-A177-3AD203B41FA5}">
                      <a16:colId xmlns:a16="http://schemas.microsoft.com/office/drawing/2014/main" val="1202811552"/>
                    </a:ext>
                  </a:extLst>
                </a:gridCol>
              </a:tblGrid>
              <a:tr h="516266">
                <a:tc>
                  <a:txBody>
                    <a:bodyPr/>
                    <a:lstStyle/>
                    <a:p>
                      <a:pPr algn="l" fontAlgn="ctr"/>
                      <a:endParaRPr lang="ja-JP" altLang="en-US" sz="1300" b="0"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7D6CC"/>
                    </a:solidFill>
                  </a:tcPr>
                </a:tc>
                <a:tc>
                  <a:txBody>
                    <a:bodyPr/>
                    <a:lstStyle/>
                    <a:p>
                      <a:pPr algn="ctr" fontAlgn="ctr"/>
                      <a:r>
                        <a:rPr lang="ja-JP" altLang="en-US" sz="1500" b="1"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時間制限食群</a:t>
                      </a:r>
                      <a:endParaRPr lang="en-US" altLang="ja-JP" sz="1500" b="1"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en-US" altLang="ja-JP" sz="1500" b="1"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sz="1500" b="1"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n=69)</a:t>
                      </a:r>
                      <a:endParaRPr lang="ja-JP" altLang="en-US" sz="13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BD4EB"/>
                    </a:solidFill>
                  </a:tcPr>
                </a:tc>
                <a:tc>
                  <a:txBody>
                    <a:bodyPr/>
                    <a:lstStyle/>
                    <a:p>
                      <a:pPr algn="ctr" fontAlgn="ctr"/>
                      <a:r>
                        <a:rPr lang="ja-JP" altLang="en-US" sz="1500" b="1"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カロリー制限食群</a:t>
                      </a:r>
                      <a:endParaRPr lang="en-US" altLang="ja-JP" sz="1500" b="1"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en-US" altLang="ja-JP" sz="1500" b="1"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(n=70)</a:t>
                      </a:r>
                      <a:endParaRPr lang="ja-JP" altLang="en-US" sz="13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2A575"/>
                    </a:solidFill>
                  </a:tcPr>
                </a:tc>
                <a:extLst>
                  <a:ext uri="{0D108BD9-81ED-4DB2-BD59-A6C34878D82A}">
                    <a16:rowId xmlns:a16="http://schemas.microsoft.com/office/drawing/2014/main" val="1246482132"/>
                  </a:ext>
                </a:extLst>
              </a:tr>
              <a:tr h="345124">
                <a:tc>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男性、</a:t>
                      </a:r>
                      <a:r>
                        <a:rPr lang="en-US" altLang="ja-JP" sz="1400" b="1" u="none" strike="noStrike" dirty="0">
                          <a:effectLst/>
                          <a:latin typeface="Meiryo UI" panose="020B0604030504040204" pitchFamily="50" charset="-128"/>
                          <a:ea typeface="Meiryo UI" panose="020B0604030504040204" pitchFamily="50" charset="-128"/>
                        </a:rPr>
                        <a:t>n(</a:t>
                      </a:r>
                      <a:r>
                        <a:rPr lang="ja-JP" altLang="en-US" sz="1400" b="1" u="none" strike="noStrike" dirty="0">
                          <a:effectLst/>
                          <a:latin typeface="Meiryo UI" panose="020B0604030504040204" pitchFamily="50" charset="-128"/>
                          <a:ea typeface="Meiryo UI" panose="020B0604030504040204" pitchFamily="50" charset="-128"/>
                        </a:rPr>
                        <a:t>％</a:t>
                      </a:r>
                      <a:r>
                        <a:rPr lang="en-US" altLang="ja-JP" sz="1400" b="1" u="none" strike="noStrike" dirty="0">
                          <a:effectLst/>
                          <a:latin typeface="Meiryo UI" panose="020B0604030504040204" pitchFamily="50" charset="-128"/>
                          <a:ea typeface="Meiryo UI" panose="020B0604030504040204" pitchFamily="50" charset="-128"/>
                        </a:rPr>
                        <a:t>)</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36 (52.2) </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8FC"/>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35 (50.0)</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DF8F3"/>
                    </a:solidFill>
                  </a:tcPr>
                </a:tc>
                <a:extLst>
                  <a:ext uri="{0D108BD9-81ED-4DB2-BD59-A6C34878D82A}">
                    <a16:rowId xmlns:a16="http://schemas.microsoft.com/office/drawing/2014/main" val="687296357"/>
                  </a:ext>
                </a:extLst>
              </a:tr>
              <a:tr h="345124">
                <a:tc>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年齢</a:t>
                      </a:r>
                      <a:r>
                        <a:rPr lang="en-US" altLang="ja-JP" sz="1400" b="1" u="none" strike="noStrike" dirty="0">
                          <a:effectLst/>
                          <a:latin typeface="Meiryo UI" panose="020B0604030504040204" pitchFamily="50" charset="-128"/>
                          <a:ea typeface="Meiryo UI" panose="020B0604030504040204" pitchFamily="50" charset="-128"/>
                        </a:rPr>
                        <a:t>(</a:t>
                      </a:r>
                      <a:r>
                        <a:rPr lang="ja-JP" altLang="en-US" sz="1400" b="1" u="none" strike="noStrike" dirty="0">
                          <a:effectLst/>
                          <a:latin typeface="Meiryo UI" panose="020B0604030504040204" pitchFamily="50" charset="-128"/>
                          <a:ea typeface="Meiryo UI" panose="020B0604030504040204" pitchFamily="50" charset="-128"/>
                        </a:rPr>
                        <a:t>歳</a:t>
                      </a:r>
                      <a:r>
                        <a:rPr lang="en-US" altLang="ja-JP" sz="1400" b="1" u="none" strike="noStrike" dirty="0">
                          <a:effectLst/>
                          <a:latin typeface="Meiryo UI" panose="020B0604030504040204" pitchFamily="50" charset="-128"/>
                          <a:ea typeface="Meiryo UI" panose="020B0604030504040204" pitchFamily="50" charset="-128"/>
                        </a:rPr>
                        <a:t>)</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400" u="none" strike="noStrike">
                          <a:effectLst/>
                          <a:latin typeface="Meiryo UI" panose="020B0604030504040204" pitchFamily="50" charset="-128"/>
                          <a:ea typeface="Meiryo UI" panose="020B0604030504040204" pitchFamily="50" charset="-128"/>
                        </a:rPr>
                        <a:t>31.6±9.3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5EFF8"/>
                    </a:solidFill>
                  </a:tcPr>
                </a:tc>
                <a:tc>
                  <a:txBody>
                    <a:bodyPr/>
                    <a:lstStyle/>
                    <a:p>
                      <a:pPr algn="ctr" fontAlgn="ctr"/>
                      <a:r>
                        <a:rPr lang="en-US" altLang="ja-JP" sz="1400" u="none" strike="noStrike">
                          <a:effectLst/>
                          <a:latin typeface="Meiryo UI" panose="020B0604030504040204" pitchFamily="50" charset="-128"/>
                          <a:ea typeface="Meiryo UI" panose="020B0604030504040204" pitchFamily="50" charset="-128"/>
                        </a:rPr>
                        <a:t>32.2±8.8</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9EBDE"/>
                    </a:solidFill>
                  </a:tcPr>
                </a:tc>
                <a:extLst>
                  <a:ext uri="{0D108BD9-81ED-4DB2-BD59-A6C34878D82A}">
                    <a16:rowId xmlns:a16="http://schemas.microsoft.com/office/drawing/2014/main" val="3428614517"/>
                  </a:ext>
                </a:extLst>
              </a:tr>
              <a:tr h="345124">
                <a:tc>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体重</a:t>
                      </a:r>
                      <a:r>
                        <a:rPr lang="en-US" altLang="ja-JP" sz="1400" b="1" u="none" strike="noStrike" dirty="0">
                          <a:effectLst/>
                          <a:latin typeface="Meiryo UI" panose="020B0604030504040204" pitchFamily="50" charset="-128"/>
                          <a:ea typeface="Meiryo UI" panose="020B0604030504040204" pitchFamily="50" charset="-128"/>
                        </a:rPr>
                        <a:t>(</a:t>
                      </a:r>
                      <a:r>
                        <a:rPr lang="en-US" sz="1400" b="1" u="none" strike="noStrike" dirty="0">
                          <a:effectLst/>
                          <a:latin typeface="Meiryo UI" panose="020B0604030504040204" pitchFamily="50" charset="-128"/>
                          <a:ea typeface="Meiryo UI" panose="020B0604030504040204" pitchFamily="50" charset="-128"/>
                        </a:rPr>
                        <a:t>kg)</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400" u="none" strike="noStrike">
                          <a:effectLst/>
                          <a:latin typeface="Meiryo UI" panose="020B0604030504040204" pitchFamily="50" charset="-128"/>
                          <a:ea typeface="Meiryo UI" panose="020B0604030504040204" pitchFamily="50" charset="-128"/>
                        </a:rPr>
                        <a:t>88.4±10.2</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8FC"/>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87.9±12.8</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DF8F3"/>
                    </a:solidFill>
                  </a:tcPr>
                </a:tc>
                <a:extLst>
                  <a:ext uri="{0D108BD9-81ED-4DB2-BD59-A6C34878D82A}">
                    <a16:rowId xmlns:a16="http://schemas.microsoft.com/office/drawing/2014/main" val="2772752239"/>
                  </a:ext>
                </a:extLst>
              </a:tr>
              <a:tr h="345124">
                <a:tc>
                  <a:txBody>
                    <a:bodyPr/>
                    <a:lstStyle/>
                    <a:p>
                      <a:pPr algn="l" fontAlgn="ctr"/>
                      <a:r>
                        <a:rPr lang="en-US" sz="1400" b="1" u="none" strike="noStrike" dirty="0">
                          <a:effectLst/>
                          <a:latin typeface="Meiryo UI" panose="020B0604030504040204" pitchFamily="50" charset="-128"/>
                          <a:ea typeface="Meiryo UI" panose="020B0604030504040204" pitchFamily="50" charset="-128"/>
                        </a:rPr>
                        <a:t>BMI(kg/</a:t>
                      </a:r>
                      <a:r>
                        <a:rPr lang="ja-JP" altLang="en-US" sz="1400" b="1" u="none" strike="noStrike" dirty="0">
                          <a:effectLst/>
                          <a:latin typeface="Meiryo UI" panose="020B0604030504040204" pitchFamily="50" charset="-128"/>
                          <a:ea typeface="Meiryo UI" panose="020B0604030504040204" pitchFamily="50" charset="-128"/>
                        </a:rPr>
                        <a:t>㎡</a:t>
                      </a:r>
                      <a:r>
                        <a:rPr lang="en-US" altLang="ja-JP" sz="1400" b="1" u="none" strike="noStrike" dirty="0">
                          <a:effectLst/>
                          <a:latin typeface="Meiryo UI" panose="020B0604030504040204" pitchFamily="50" charset="-128"/>
                          <a:ea typeface="Meiryo UI" panose="020B0604030504040204" pitchFamily="50" charset="-128"/>
                        </a:rPr>
                        <a:t>)</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400" u="none" strike="noStrike">
                          <a:effectLst/>
                          <a:latin typeface="Meiryo UI" panose="020B0604030504040204" pitchFamily="50" charset="-128"/>
                          <a:ea typeface="Meiryo UI" panose="020B0604030504040204" pitchFamily="50" charset="-128"/>
                        </a:rPr>
                        <a:t>31.8±2.9</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5EFF8"/>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31.3±2.6</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9EBDE"/>
                    </a:solidFill>
                  </a:tcPr>
                </a:tc>
                <a:extLst>
                  <a:ext uri="{0D108BD9-81ED-4DB2-BD59-A6C34878D82A}">
                    <a16:rowId xmlns:a16="http://schemas.microsoft.com/office/drawing/2014/main" val="3813542473"/>
                  </a:ext>
                </a:extLst>
              </a:tr>
              <a:tr h="345124">
                <a:tc>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体脂肪量</a:t>
                      </a:r>
                      <a:r>
                        <a:rPr lang="en-US" altLang="ja-JP" sz="1400" b="1" u="none" strike="noStrike" dirty="0">
                          <a:effectLst/>
                          <a:latin typeface="Meiryo UI" panose="020B0604030504040204" pitchFamily="50" charset="-128"/>
                          <a:ea typeface="Meiryo UI" panose="020B0604030504040204" pitchFamily="50" charset="-128"/>
                        </a:rPr>
                        <a:t>(kg)</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400" u="none" strike="noStrike">
                          <a:effectLst/>
                          <a:latin typeface="Meiryo UI" panose="020B0604030504040204" pitchFamily="50" charset="-128"/>
                          <a:ea typeface="Meiryo UI" panose="020B0604030504040204" pitchFamily="50" charset="-128"/>
                        </a:rPr>
                        <a:t>33.0±7.3</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8FC"/>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33.2±6.3</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DF8F3"/>
                    </a:solidFill>
                  </a:tcPr>
                </a:tc>
                <a:extLst>
                  <a:ext uri="{0D108BD9-81ED-4DB2-BD59-A6C34878D82A}">
                    <a16:rowId xmlns:a16="http://schemas.microsoft.com/office/drawing/2014/main" val="1607469410"/>
                  </a:ext>
                </a:extLst>
              </a:tr>
              <a:tr h="345124">
                <a:tc>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徐脂肪量</a:t>
                      </a:r>
                      <a:r>
                        <a:rPr lang="en-US" altLang="ja-JP" sz="1400" b="1" u="none" strike="noStrike" dirty="0">
                          <a:effectLst/>
                          <a:latin typeface="Meiryo UI" panose="020B0604030504040204" pitchFamily="50" charset="-128"/>
                          <a:ea typeface="Meiryo UI" panose="020B0604030504040204" pitchFamily="50" charset="-128"/>
                        </a:rPr>
                        <a:t>(kg)</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400" u="none" strike="noStrike">
                          <a:effectLst/>
                          <a:latin typeface="Meiryo UI" panose="020B0604030504040204" pitchFamily="50" charset="-128"/>
                          <a:ea typeface="Meiryo UI" panose="020B0604030504040204" pitchFamily="50" charset="-128"/>
                        </a:rPr>
                        <a:t>51.2±7.8</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5EFF8"/>
                    </a:solidFill>
                  </a:tcPr>
                </a:tc>
                <a:tc>
                  <a:txBody>
                    <a:bodyPr/>
                    <a:lstStyle/>
                    <a:p>
                      <a:pPr algn="ctr" fontAlgn="ctr"/>
                      <a:r>
                        <a:rPr lang="en-US" altLang="ja-JP" sz="1400" u="none" strike="noStrike">
                          <a:effectLst/>
                          <a:latin typeface="Meiryo UI" panose="020B0604030504040204" pitchFamily="50" charset="-128"/>
                          <a:ea typeface="Meiryo UI" panose="020B0604030504040204" pitchFamily="50" charset="-128"/>
                        </a:rPr>
                        <a:t>50.9±9.1</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9EBDE"/>
                    </a:solidFill>
                  </a:tcPr>
                </a:tc>
                <a:extLst>
                  <a:ext uri="{0D108BD9-81ED-4DB2-BD59-A6C34878D82A}">
                    <a16:rowId xmlns:a16="http://schemas.microsoft.com/office/drawing/2014/main" val="1097761024"/>
                  </a:ext>
                </a:extLst>
              </a:tr>
              <a:tr h="345124">
                <a:tc>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体脂肪率</a:t>
                      </a:r>
                      <a:r>
                        <a:rPr lang="en-US" altLang="ja-JP" sz="1400" b="1" u="none" strike="noStrike" dirty="0">
                          <a:effectLst/>
                          <a:latin typeface="Meiryo UI" panose="020B0604030504040204" pitchFamily="50" charset="-128"/>
                          <a:ea typeface="Meiryo UI" panose="020B0604030504040204" pitchFamily="50" charset="-128"/>
                        </a:rPr>
                        <a:t>(</a:t>
                      </a:r>
                      <a:r>
                        <a:rPr lang="ja-JP" altLang="en-US" sz="1400" b="1" u="none" strike="noStrike" dirty="0">
                          <a:effectLst/>
                          <a:latin typeface="Meiryo UI" panose="020B0604030504040204" pitchFamily="50" charset="-128"/>
                          <a:ea typeface="Meiryo UI" panose="020B0604030504040204" pitchFamily="50" charset="-128"/>
                        </a:rPr>
                        <a:t>％</a:t>
                      </a:r>
                      <a:r>
                        <a:rPr lang="en-US" altLang="ja-JP" sz="1400" b="1" u="none" strike="noStrike" dirty="0">
                          <a:effectLst/>
                          <a:latin typeface="Meiryo UI" panose="020B0604030504040204" pitchFamily="50" charset="-128"/>
                          <a:ea typeface="Meiryo UI" panose="020B0604030504040204" pitchFamily="50" charset="-128"/>
                        </a:rPr>
                        <a:t>)</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400" u="none" strike="noStrike">
                          <a:effectLst/>
                          <a:latin typeface="Meiryo UI" panose="020B0604030504040204" pitchFamily="50" charset="-128"/>
                          <a:ea typeface="Meiryo UI" panose="020B0604030504040204" pitchFamily="50" charset="-128"/>
                        </a:rPr>
                        <a:t>38.3±5.5</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8FC"/>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38.4±5.3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DF8F3"/>
                    </a:solidFill>
                  </a:tcPr>
                </a:tc>
                <a:extLst>
                  <a:ext uri="{0D108BD9-81ED-4DB2-BD59-A6C34878D82A}">
                    <a16:rowId xmlns:a16="http://schemas.microsoft.com/office/drawing/2014/main" val="2741901119"/>
                  </a:ext>
                </a:extLst>
              </a:tr>
              <a:tr h="345124">
                <a:tc>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ウエスト周囲径</a:t>
                      </a:r>
                      <a:r>
                        <a:rPr lang="en-US" altLang="ja-JP" sz="1400" b="1" u="none" strike="noStrike" dirty="0">
                          <a:effectLst/>
                          <a:latin typeface="Meiryo UI" panose="020B0604030504040204" pitchFamily="50" charset="-128"/>
                          <a:ea typeface="Meiryo UI" panose="020B0604030504040204" pitchFamily="50" charset="-128"/>
                        </a:rPr>
                        <a:t>(cm)</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99.4±7.8</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5EFF8"/>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99.2±9.1</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9EBDE"/>
                    </a:solidFill>
                  </a:tcPr>
                </a:tc>
                <a:extLst>
                  <a:ext uri="{0D108BD9-81ED-4DB2-BD59-A6C34878D82A}">
                    <a16:rowId xmlns:a16="http://schemas.microsoft.com/office/drawing/2014/main" val="1566994180"/>
                  </a:ext>
                </a:extLst>
              </a:tr>
              <a:tr h="345124">
                <a:tc gridSpan="3">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腹部脂肪面積</a:t>
                      </a:r>
                      <a:r>
                        <a:rPr lang="en-US" altLang="ja-JP" sz="1400" b="1" u="none" strike="noStrike" dirty="0">
                          <a:effectLst/>
                          <a:latin typeface="Meiryo UI" panose="020B0604030504040204" pitchFamily="50" charset="-128"/>
                          <a:ea typeface="Meiryo UI" panose="020B0604030504040204" pitchFamily="50" charset="-128"/>
                        </a:rPr>
                        <a:t>(c</a:t>
                      </a:r>
                      <a:r>
                        <a:rPr lang="ja-JP" altLang="en-US" sz="1400" b="1" u="none" strike="noStrike" dirty="0">
                          <a:effectLst/>
                          <a:latin typeface="Meiryo UI" panose="020B0604030504040204" pitchFamily="50" charset="-128"/>
                          <a:ea typeface="Meiryo UI" panose="020B0604030504040204" pitchFamily="50" charset="-128"/>
                        </a:rPr>
                        <a:t>㎡</a:t>
                      </a:r>
                      <a:r>
                        <a:rPr lang="en-US" altLang="ja-JP" sz="1400" b="1" u="none" strike="noStrike" dirty="0">
                          <a:effectLst/>
                          <a:latin typeface="Meiryo UI" panose="020B0604030504040204" pitchFamily="50" charset="-128"/>
                          <a:ea typeface="Meiryo UI" panose="020B0604030504040204" pitchFamily="50" charset="-128"/>
                        </a:rPr>
                        <a:t>)</a:t>
                      </a:r>
                      <a:r>
                        <a:rPr lang="ja-JP" altLang="en-US" sz="1400" b="1" u="none" strike="noStrike" dirty="0">
                          <a:effectLst/>
                          <a:latin typeface="Meiryo UI" panose="020B0604030504040204" pitchFamily="50" charset="-128"/>
                          <a:ea typeface="Meiryo UI" panose="020B0604030504040204" pitchFamily="50" charset="-128"/>
                        </a:rPr>
                        <a:t>、中央値</a:t>
                      </a:r>
                      <a:r>
                        <a:rPr lang="en-US" altLang="ja-JP" sz="1400" b="1" u="none" strike="noStrike" dirty="0">
                          <a:effectLst/>
                          <a:latin typeface="Meiryo UI" panose="020B0604030504040204" pitchFamily="50" charset="-128"/>
                          <a:ea typeface="Meiryo UI" panose="020B0604030504040204" pitchFamily="50" charset="-128"/>
                        </a:rPr>
                        <a:t>(IQR) </a:t>
                      </a:r>
                      <a:r>
                        <a:rPr lang="ja-JP" altLang="en-US" sz="1400" b="1" u="none" strike="noStrike" dirty="0">
                          <a:effectLst/>
                          <a:latin typeface="Meiryo UI" panose="020B0604030504040204" pitchFamily="50" charset="-128"/>
                          <a:ea typeface="Meiryo UI" panose="020B0604030504040204" pitchFamily="50" charset="-128"/>
                        </a:rPr>
                        <a:t>　</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88093" marR="88093" marT="44046" marB="44046"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725848247"/>
                  </a:ext>
                </a:extLst>
              </a:tr>
              <a:tr h="345124">
                <a:tc>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　内臓脂肪</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14400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122.3 (97.2–159.7)</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5EFF8"/>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124.9 (91.4–160.0)</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9EBDE"/>
                    </a:solidFill>
                  </a:tcPr>
                </a:tc>
                <a:extLst>
                  <a:ext uri="{0D108BD9-81ED-4DB2-BD59-A6C34878D82A}">
                    <a16:rowId xmlns:a16="http://schemas.microsoft.com/office/drawing/2014/main" val="1173104853"/>
                  </a:ext>
                </a:extLst>
              </a:tr>
              <a:tr h="336476">
                <a:tc>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　皮下脂肪</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144000"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312.8 (264.5–386.3)</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8FC"/>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302.9 (248.0–360.4)</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DF8F3"/>
                    </a:solidFill>
                  </a:tcPr>
                </a:tc>
                <a:extLst>
                  <a:ext uri="{0D108BD9-81ED-4DB2-BD59-A6C34878D82A}">
                    <a16:rowId xmlns:a16="http://schemas.microsoft.com/office/drawing/2014/main" val="364888708"/>
                  </a:ext>
                </a:extLst>
              </a:tr>
              <a:tr h="345124">
                <a:tc>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総カロリー摂取量</a:t>
                      </a:r>
                      <a:r>
                        <a:rPr lang="en-US" altLang="ja-JP" sz="1400" b="1" u="none" strike="noStrike" dirty="0">
                          <a:effectLst/>
                          <a:latin typeface="Meiryo UI" panose="020B0604030504040204" pitchFamily="50" charset="-128"/>
                          <a:ea typeface="Meiryo UI" panose="020B0604030504040204" pitchFamily="50" charset="-128"/>
                        </a:rPr>
                        <a:t>(kcal/</a:t>
                      </a:r>
                      <a:r>
                        <a:rPr lang="ja-JP" altLang="en-US" sz="1400" b="1" u="none" strike="noStrike" dirty="0">
                          <a:effectLst/>
                          <a:latin typeface="Meiryo UI" panose="020B0604030504040204" pitchFamily="50" charset="-128"/>
                          <a:ea typeface="Meiryo UI" panose="020B0604030504040204" pitchFamily="50" charset="-128"/>
                        </a:rPr>
                        <a:t>日</a:t>
                      </a:r>
                      <a:r>
                        <a:rPr lang="en-US" altLang="ja-JP" sz="1400" b="1" u="none" strike="noStrike" dirty="0">
                          <a:effectLst/>
                          <a:latin typeface="Meiryo UI" panose="020B0604030504040204" pitchFamily="50" charset="-128"/>
                          <a:ea typeface="Meiryo UI" panose="020B0604030504040204" pitchFamily="50" charset="-128"/>
                        </a:rPr>
                        <a:t>)</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F4F0"/>
                    </a:solidFill>
                  </a:tcPr>
                </a:tc>
                <a:tc>
                  <a:txBody>
                    <a:bodyPr/>
                    <a:lstStyle/>
                    <a:p>
                      <a:pPr algn="ctr" fontAlgn="ctr"/>
                      <a:r>
                        <a:rPr lang="en-US" altLang="ja-JP" sz="1400" u="none" strike="noStrike">
                          <a:effectLst/>
                          <a:latin typeface="Meiryo UI" panose="020B0604030504040204" pitchFamily="50" charset="-128"/>
                          <a:ea typeface="Meiryo UI" panose="020B0604030504040204" pitchFamily="50" charset="-128"/>
                        </a:rPr>
                        <a:t>2052.5±341.7</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5EFF8"/>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2075.7±391.5</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9EBDE"/>
                    </a:solidFill>
                  </a:tcPr>
                </a:tc>
                <a:extLst>
                  <a:ext uri="{0D108BD9-81ED-4DB2-BD59-A6C34878D82A}">
                    <a16:rowId xmlns:a16="http://schemas.microsoft.com/office/drawing/2014/main" val="540234305"/>
                  </a:ext>
                </a:extLst>
              </a:tr>
              <a:tr h="345124">
                <a:tc>
                  <a:txBody>
                    <a:bodyPr/>
                    <a:lstStyle/>
                    <a:p>
                      <a:pPr algn="l" fontAlgn="ctr"/>
                      <a:r>
                        <a:rPr lang="en-US" altLang="ja-JP" sz="1400" b="1" u="none" strike="noStrike" dirty="0">
                          <a:effectLst/>
                          <a:latin typeface="Meiryo UI" panose="020B0604030504040204" pitchFamily="50" charset="-128"/>
                          <a:ea typeface="Meiryo UI" panose="020B0604030504040204" pitchFamily="50" charset="-128"/>
                        </a:rPr>
                        <a:t>1</a:t>
                      </a:r>
                      <a:r>
                        <a:rPr lang="ja-JP" altLang="en-US" sz="1400" b="1" u="none" strike="noStrike" dirty="0">
                          <a:effectLst/>
                          <a:latin typeface="Meiryo UI" panose="020B0604030504040204" pitchFamily="50" charset="-128"/>
                          <a:ea typeface="Meiryo UI" panose="020B0604030504040204" pitchFamily="50" charset="-128"/>
                        </a:rPr>
                        <a:t>日の食事時間帯の範囲</a:t>
                      </a:r>
                      <a:r>
                        <a:rPr lang="en-US" altLang="ja-JP" sz="1400" b="1" u="none" strike="noStrike" dirty="0">
                          <a:effectLst/>
                          <a:latin typeface="Meiryo UI" panose="020B0604030504040204" pitchFamily="50" charset="-128"/>
                          <a:ea typeface="Meiryo UI" panose="020B0604030504040204" pitchFamily="50" charset="-128"/>
                        </a:rPr>
                        <a:t>(</a:t>
                      </a:r>
                      <a:r>
                        <a:rPr lang="ja-JP" altLang="en-US" sz="1400" b="1" u="none" strike="noStrike" dirty="0">
                          <a:effectLst/>
                          <a:latin typeface="Meiryo UI" panose="020B0604030504040204" pitchFamily="50" charset="-128"/>
                          <a:ea typeface="Meiryo UI" panose="020B0604030504040204" pitchFamily="50" charset="-128"/>
                        </a:rPr>
                        <a:t>時間</a:t>
                      </a:r>
                      <a:r>
                        <a:rPr lang="en-US" altLang="ja-JP" sz="1400" b="1" u="none" strike="noStrike" dirty="0">
                          <a:effectLst/>
                          <a:latin typeface="Meiryo UI" panose="020B0604030504040204" pitchFamily="50" charset="-128"/>
                          <a:ea typeface="Meiryo UI" panose="020B0604030504040204" pitchFamily="50" charset="-128"/>
                        </a:rPr>
                        <a:t>:</a:t>
                      </a:r>
                      <a:r>
                        <a:rPr lang="ja-JP" altLang="en-US" sz="1400" b="1" u="none" strike="noStrike" dirty="0">
                          <a:effectLst/>
                          <a:latin typeface="Meiryo UI" panose="020B0604030504040204" pitchFamily="50" charset="-128"/>
                          <a:ea typeface="Meiryo UI" panose="020B0604030504040204" pitchFamily="50" charset="-128"/>
                        </a:rPr>
                        <a:t>分</a:t>
                      </a:r>
                      <a:r>
                        <a:rPr lang="en-US" altLang="ja-JP" sz="1400" b="1" u="none" strike="noStrike" dirty="0">
                          <a:effectLst/>
                          <a:latin typeface="Meiryo UI" panose="020B0604030504040204" pitchFamily="50" charset="-128"/>
                          <a:ea typeface="Meiryo UI" panose="020B0604030504040204" pitchFamily="50" charset="-128"/>
                        </a:rPr>
                        <a:t>)</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10:23±01:25</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8FC"/>
                    </a:solidFill>
                  </a:tcPr>
                </a:tc>
                <a:tc>
                  <a:txBody>
                    <a:bodyPr/>
                    <a:lstStyle/>
                    <a:p>
                      <a:pPr algn="ctr" fontAlgn="ctr"/>
                      <a:r>
                        <a:rPr lang="en-US" altLang="ja-JP" sz="1400" u="none" strike="noStrike" dirty="0">
                          <a:effectLst/>
                          <a:latin typeface="Meiryo UI" panose="020B0604030504040204" pitchFamily="50" charset="-128"/>
                          <a:ea typeface="Meiryo UI" panose="020B0604030504040204" pitchFamily="50" charset="-128"/>
                        </a:rPr>
                        <a:t>10:24±01:34</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69364" marR="4367" marT="436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DF8F3"/>
                    </a:solidFill>
                  </a:tcPr>
                </a:tc>
                <a:extLst>
                  <a:ext uri="{0D108BD9-81ED-4DB2-BD59-A6C34878D82A}">
                    <a16:rowId xmlns:a16="http://schemas.microsoft.com/office/drawing/2014/main" val="4118519657"/>
                  </a:ext>
                </a:extLst>
              </a:tr>
            </a:tbl>
          </a:graphicData>
        </a:graphic>
      </p:graphicFrame>
      <p:sp>
        <p:nvSpPr>
          <p:cNvPr id="14" name="テキスト ボックス 13">
            <a:extLst>
              <a:ext uri="{FF2B5EF4-FFF2-40B4-BE49-F238E27FC236}">
                <a16:creationId xmlns:a16="http://schemas.microsoft.com/office/drawing/2014/main" id="{0AC5049C-49DB-8FE7-832D-8F5775613D62}"/>
              </a:ext>
            </a:extLst>
          </p:cNvPr>
          <p:cNvSpPr txBox="1"/>
          <p:nvPr/>
        </p:nvSpPr>
        <p:spPr>
          <a:xfrm>
            <a:off x="5953649" y="6222007"/>
            <a:ext cx="2458239" cy="284693"/>
          </a:xfrm>
          <a:prstGeom prst="rect">
            <a:avLst/>
          </a:prstGeom>
          <a:noFill/>
        </p:spPr>
        <p:txBody>
          <a:bodyPr wrap="square">
            <a:spAutoFit/>
          </a:bodyPr>
          <a:lstStyle/>
          <a:p>
            <a:r>
              <a:rPr lang="ja-JP" altLang="en-US" sz="1250" b="0" i="0" u="none" strike="noStrike" baseline="0" dirty="0">
                <a:latin typeface="Meiryo UI" panose="020B0604030504040204" pitchFamily="50" charset="-128"/>
                <a:ea typeface="Meiryo UI" panose="020B0604030504040204" pitchFamily="50" charset="-128"/>
              </a:rPr>
              <a:t>他に指定のない場合は平均値</a:t>
            </a:r>
            <a:r>
              <a:rPr lang="en-US" altLang="ja-JP" sz="1250" b="0" i="0" u="none" strike="noStrike" baseline="0" dirty="0">
                <a:latin typeface="Meiryo UI" panose="020B0604030504040204" pitchFamily="50" charset="-128"/>
                <a:ea typeface="Meiryo UI" panose="020B0604030504040204" pitchFamily="50" charset="-128"/>
              </a:rPr>
              <a:t>±SD</a:t>
            </a:r>
            <a:endParaRPr lang="ja-JP" altLang="en-US" sz="12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39779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35599" y="205273"/>
            <a:ext cx="4942891"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体重のベースラインからの変化量</a:t>
            </a:r>
            <a:endParaRPr lang="ja-JP" altLang="en-US" sz="2800" b="1"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A014A8A2-3688-9173-1927-91AD27F876D7}"/>
              </a:ext>
            </a:extLst>
          </p:cNvPr>
          <p:cNvSpPr txBox="1"/>
          <p:nvPr/>
        </p:nvSpPr>
        <p:spPr>
          <a:xfrm>
            <a:off x="5314849" y="6596390"/>
            <a:ext cx="3829151" cy="261610"/>
          </a:xfrm>
          <a:prstGeom prst="rect">
            <a:avLst/>
          </a:prstGeom>
          <a:noFill/>
        </p:spPr>
        <p:txBody>
          <a:bodyPr wrap="square" anchor="b">
            <a:spAutoFit/>
          </a:bodyPr>
          <a:lstStyle/>
          <a:p>
            <a:r>
              <a:rPr lang="da-DK" altLang="ja-JP" sz="1050" dirty="0">
                <a:latin typeface="Meiryo UI" panose="020B0604030504040204" pitchFamily="50" charset="-128"/>
                <a:ea typeface="Meiryo UI" panose="020B0604030504040204" pitchFamily="50" charset="-128"/>
              </a:rPr>
              <a:t>Liu D, et al. N Engl J Med 386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16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 1495-1504, 2022</a:t>
            </a:r>
            <a:endParaRPr lang="ja-JP" altLang="en-US" sz="1050" dirty="0">
              <a:latin typeface="Meiryo UI" panose="020B0604030504040204" pitchFamily="50" charset="-128"/>
              <a:ea typeface="Meiryo UI" panose="020B0604030504040204" pitchFamily="50" charset="-128"/>
            </a:endParaRPr>
          </a:p>
        </p:txBody>
      </p:sp>
      <p:graphicFrame>
        <p:nvGraphicFramePr>
          <p:cNvPr id="61" name="グラフ 60">
            <a:extLst>
              <a:ext uri="{FF2B5EF4-FFF2-40B4-BE49-F238E27FC236}">
                <a16:creationId xmlns:a16="http://schemas.microsoft.com/office/drawing/2014/main" id="{C4883825-8E24-8AC3-367C-904481B4BEF6}"/>
              </a:ext>
            </a:extLst>
          </p:cNvPr>
          <p:cNvGraphicFramePr/>
          <p:nvPr>
            <p:extLst>
              <p:ext uri="{D42A27DB-BD31-4B8C-83A1-F6EECF244321}">
                <p14:modId xmlns:p14="http://schemas.microsoft.com/office/powerpoint/2010/main" val="1103830192"/>
              </p:ext>
            </p:extLst>
          </p:nvPr>
        </p:nvGraphicFramePr>
        <p:xfrm>
          <a:off x="955360" y="1531651"/>
          <a:ext cx="7957735" cy="4201626"/>
        </p:xfrm>
        <a:graphic>
          <a:graphicData uri="http://schemas.openxmlformats.org/drawingml/2006/chart">
            <c:chart xmlns:c="http://schemas.openxmlformats.org/drawingml/2006/chart" xmlns:r="http://schemas.openxmlformats.org/officeDocument/2006/relationships" r:id="rId2"/>
          </a:graphicData>
        </a:graphic>
      </p:graphicFrame>
      <p:sp>
        <p:nvSpPr>
          <p:cNvPr id="62" name="テキスト ボックス 61">
            <a:extLst>
              <a:ext uri="{FF2B5EF4-FFF2-40B4-BE49-F238E27FC236}">
                <a16:creationId xmlns:a16="http://schemas.microsoft.com/office/drawing/2014/main" id="{DA609859-EAC8-7106-C9AB-6E3E8DB30B51}"/>
              </a:ext>
            </a:extLst>
          </p:cNvPr>
          <p:cNvSpPr txBox="1"/>
          <p:nvPr/>
        </p:nvSpPr>
        <p:spPr>
          <a:xfrm>
            <a:off x="371432" y="5766490"/>
            <a:ext cx="1110523" cy="538609"/>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群間差</a:t>
            </a:r>
            <a:endParaRPr kumimoji="1" lang="en-US" altLang="ja-JP" b="1" dirty="0">
              <a:latin typeface="Meiryo UI" panose="020B0604030504040204" pitchFamily="50" charset="-128"/>
              <a:ea typeface="Meiryo UI" panose="020B0604030504040204" pitchFamily="50" charset="-128"/>
            </a:endParaRPr>
          </a:p>
          <a:p>
            <a:pPr algn="ctr"/>
            <a:r>
              <a:rPr kumimoji="1" lang="en-US" altLang="ja-JP" sz="1100" b="1" dirty="0">
                <a:latin typeface="Meiryo UI" panose="020B0604030504040204" pitchFamily="50" charset="-128"/>
                <a:ea typeface="Meiryo UI" panose="020B0604030504040204" pitchFamily="50" charset="-128"/>
              </a:rPr>
              <a:t>[95%CI]</a:t>
            </a:r>
            <a:endParaRPr kumimoji="1" lang="ja-JP" altLang="en-US" sz="1100" b="1" dirty="0">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39BF9F60-9340-D5A9-E1AA-2C3C07374A54}"/>
              </a:ext>
            </a:extLst>
          </p:cNvPr>
          <p:cNvSpPr txBox="1"/>
          <p:nvPr/>
        </p:nvSpPr>
        <p:spPr>
          <a:xfrm>
            <a:off x="2477953" y="1149429"/>
            <a:ext cx="920504" cy="369332"/>
          </a:xfrm>
          <a:prstGeom prst="rect">
            <a:avLst/>
          </a:prstGeom>
          <a:noFill/>
          <a:ln>
            <a:solidFill>
              <a:schemeClr val="tx1"/>
            </a:solidFill>
          </a:ln>
        </p:spPr>
        <p:txBody>
          <a:bodyPr wrap="square" rtlCol="0">
            <a:spAutoFit/>
          </a:bodyPr>
          <a:lstStyle/>
          <a:p>
            <a:pPr algn="ctr"/>
            <a:r>
              <a:rPr kumimoji="1" lang="en-US" altLang="ja-JP" b="1" dirty="0">
                <a:latin typeface="Meiryo UI" panose="020B0604030504040204" pitchFamily="50" charset="-128"/>
                <a:ea typeface="Meiryo UI" panose="020B0604030504040204" pitchFamily="50" charset="-128"/>
              </a:rPr>
              <a:t>6</a:t>
            </a:r>
            <a:r>
              <a:rPr kumimoji="1" lang="ja-JP" altLang="en-US" b="1" dirty="0">
                <a:latin typeface="Meiryo UI" panose="020B0604030504040204" pitchFamily="50" charset="-128"/>
                <a:ea typeface="Meiryo UI" panose="020B0604030504040204" pitchFamily="50" charset="-128"/>
              </a:rPr>
              <a:t>ヵ月　</a:t>
            </a:r>
          </a:p>
        </p:txBody>
      </p:sp>
      <p:sp>
        <p:nvSpPr>
          <p:cNvPr id="64" name="テキスト ボックス 63">
            <a:extLst>
              <a:ext uri="{FF2B5EF4-FFF2-40B4-BE49-F238E27FC236}">
                <a16:creationId xmlns:a16="http://schemas.microsoft.com/office/drawing/2014/main" id="{30626198-12E5-621D-5829-653268FB703B}"/>
              </a:ext>
            </a:extLst>
          </p:cNvPr>
          <p:cNvSpPr txBox="1"/>
          <p:nvPr/>
        </p:nvSpPr>
        <p:spPr>
          <a:xfrm>
            <a:off x="5587214" y="1149429"/>
            <a:ext cx="920504" cy="369332"/>
          </a:xfrm>
          <a:prstGeom prst="rect">
            <a:avLst/>
          </a:prstGeom>
          <a:noFill/>
          <a:ln>
            <a:solidFill>
              <a:schemeClr val="tx1"/>
            </a:solidFill>
          </a:ln>
        </p:spPr>
        <p:txBody>
          <a:bodyPr wrap="square" rtlCol="0">
            <a:spAutoFit/>
          </a:bodyPr>
          <a:lstStyle/>
          <a:p>
            <a:pPr algn="ctr"/>
            <a:r>
              <a:rPr kumimoji="1" lang="en-US" altLang="ja-JP" b="1" dirty="0">
                <a:latin typeface="Meiryo UI" panose="020B0604030504040204" pitchFamily="50" charset="-128"/>
                <a:ea typeface="Meiryo UI" panose="020B0604030504040204" pitchFamily="50" charset="-128"/>
              </a:rPr>
              <a:t>12</a:t>
            </a:r>
            <a:r>
              <a:rPr kumimoji="1" lang="ja-JP" altLang="en-US" b="1" dirty="0">
                <a:latin typeface="Meiryo UI" panose="020B0604030504040204" pitchFamily="50" charset="-128"/>
                <a:ea typeface="Meiryo UI" panose="020B0604030504040204" pitchFamily="50" charset="-128"/>
              </a:rPr>
              <a:t>ヵ月　</a:t>
            </a:r>
          </a:p>
        </p:txBody>
      </p:sp>
      <p:sp>
        <p:nvSpPr>
          <p:cNvPr id="65" name="テキスト ボックス 64">
            <a:extLst>
              <a:ext uri="{FF2B5EF4-FFF2-40B4-BE49-F238E27FC236}">
                <a16:creationId xmlns:a16="http://schemas.microsoft.com/office/drawing/2014/main" id="{8D08C33E-0C78-6ABB-2841-27E38A3D3356}"/>
              </a:ext>
            </a:extLst>
          </p:cNvPr>
          <p:cNvSpPr txBox="1"/>
          <p:nvPr/>
        </p:nvSpPr>
        <p:spPr>
          <a:xfrm>
            <a:off x="863467" y="1321728"/>
            <a:ext cx="556374"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(kg)</a:t>
            </a:r>
            <a:endParaRPr kumimoji="1" lang="ja-JP" altLang="en-US" sz="1200" b="1" dirty="0">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41AE4257-40C7-302C-A2AD-B3C0A04293A4}"/>
              </a:ext>
            </a:extLst>
          </p:cNvPr>
          <p:cNvSpPr txBox="1"/>
          <p:nvPr/>
        </p:nvSpPr>
        <p:spPr>
          <a:xfrm>
            <a:off x="2310306" y="5735712"/>
            <a:ext cx="1177137" cy="56938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kumimoji="1" lang="en-US" altLang="ja-JP" sz="2000" b="1" dirty="0">
                <a:latin typeface="Meiryo UI" panose="020B0604030504040204" pitchFamily="50" charset="-128"/>
                <a:ea typeface="Meiryo UI" panose="020B0604030504040204" pitchFamily="50" charset="-128"/>
              </a:rPr>
              <a:t>-0.5</a:t>
            </a:r>
          </a:p>
          <a:p>
            <a:pPr algn="ctr"/>
            <a:r>
              <a:rPr kumimoji="1" lang="en-US" altLang="ja-JP" sz="1100" b="1" dirty="0">
                <a:latin typeface="Meiryo UI" panose="020B0604030504040204" pitchFamily="50" charset="-128"/>
                <a:ea typeface="Meiryo UI" panose="020B0604030504040204" pitchFamily="50" charset="-128"/>
              </a:rPr>
              <a:t>[-2.6~1.6]</a:t>
            </a:r>
            <a:endParaRPr kumimoji="1" lang="ja-JP" altLang="en-US" sz="1100" b="1" dirty="0">
              <a:latin typeface="Meiryo UI" panose="020B0604030504040204" pitchFamily="50" charset="-128"/>
              <a:ea typeface="Meiryo UI" panose="020B0604030504040204" pitchFamily="50" charset="-128"/>
            </a:endParaRPr>
          </a:p>
        </p:txBody>
      </p:sp>
      <p:sp>
        <p:nvSpPr>
          <p:cNvPr id="68" name="テキスト ボックス 67">
            <a:extLst>
              <a:ext uri="{FF2B5EF4-FFF2-40B4-BE49-F238E27FC236}">
                <a16:creationId xmlns:a16="http://schemas.microsoft.com/office/drawing/2014/main" id="{CB540651-35C0-C5AB-DA5C-4C9B967E4768}"/>
              </a:ext>
            </a:extLst>
          </p:cNvPr>
          <p:cNvSpPr txBox="1"/>
          <p:nvPr/>
        </p:nvSpPr>
        <p:spPr>
          <a:xfrm>
            <a:off x="5418399" y="5735712"/>
            <a:ext cx="1152101" cy="569387"/>
          </a:xfrm>
          <a:prstGeom prst="rect">
            <a:avLst/>
          </a:prstGeom>
          <a:noFill/>
        </p:spPr>
        <p:txBody>
          <a:bodyPr wrap="square" rtlCol="0">
            <a:spAutoFit/>
          </a:bodyPr>
          <a:lstStyle/>
          <a:p>
            <a:pPr algn="ctr"/>
            <a:r>
              <a:rPr kumimoji="1" lang="en-US" altLang="ja-JP" sz="2000" b="1" dirty="0">
                <a:latin typeface="Meiryo UI" panose="020B0604030504040204" pitchFamily="50" charset="-128"/>
                <a:ea typeface="Meiryo UI" panose="020B0604030504040204" pitchFamily="50" charset="-128"/>
              </a:rPr>
              <a:t>-1.8</a:t>
            </a:r>
          </a:p>
          <a:p>
            <a:pPr algn="ctr"/>
            <a:r>
              <a:rPr kumimoji="1" lang="en-US" altLang="ja-JP" sz="1100" b="1" dirty="0">
                <a:latin typeface="Meiryo UI" panose="020B0604030504040204" pitchFamily="50" charset="-128"/>
                <a:ea typeface="Meiryo UI" panose="020B0604030504040204" pitchFamily="50" charset="-128"/>
              </a:rPr>
              <a:t>[-4.0~0.4]</a:t>
            </a:r>
            <a:endParaRPr kumimoji="1" lang="ja-JP" altLang="en-US" sz="1100" b="1" dirty="0">
              <a:latin typeface="Meiryo UI" panose="020B0604030504040204" pitchFamily="50" charset="-128"/>
              <a:ea typeface="Meiryo UI" panose="020B0604030504040204" pitchFamily="50" charset="-128"/>
            </a:endParaRPr>
          </a:p>
        </p:txBody>
      </p:sp>
      <p:sp>
        <p:nvSpPr>
          <p:cNvPr id="69" name="テキスト ボックス 68">
            <a:extLst>
              <a:ext uri="{FF2B5EF4-FFF2-40B4-BE49-F238E27FC236}">
                <a16:creationId xmlns:a16="http://schemas.microsoft.com/office/drawing/2014/main" id="{E48948CE-D4EE-CA3C-AE33-F4CF6FAA0182}"/>
              </a:ext>
            </a:extLst>
          </p:cNvPr>
          <p:cNvSpPr txBox="1"/>
          <p:nvPr/>
        </p:nvSpPr>
        <p:spPr>
          <a:xfrm>
            <a:off x="5399905" y="6305090"/>
            <a:ext cx="1254481" cy="276999"/>
          </a:xfrm>
          <a:prstGeom prst="rect">
            <a:avLst/>
          </a:prstGeom>
          <a:solidFill>
            <a:schemeClr val="accent6">
              <a:lumMod val="75000"/>
            </a:schemeClr>
          </a:solidFill>
          <a:ln>
            <a:noFill/>
          </a:ln>
        </p:spPr>
        <p:txBody>
          <a:bodyPr wrap="square" rtlCol="0" anchor="ctr">
            <a:spAutoFit/>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主要評価項目</a:t>
            </a:r>
          </a:p>
        </p:txBody>
      </p:sp>
      <p:sp>
        <p:nvSpPr>
          <p:cNvPr id="70" name="テキスト ボックス 69">
            <a:extLst>
              <a:ext uri="{FF2B5EF4-FFF2-40B4-BE49-F238E27FC236}">
                <a16:creationId xmlns:a16="http://schemas.microsoft.com/office/drawing/2014/main" id="{9A04147F-07F3-2F32-7AE1-5D99E0CA0A48}"/>
              </a:ext>
            </a:extLst>
          </p:cNvPr>
          <p:cNvSpPr txBox="1"/>
          <p:nvPr/>
        </p:nvSpPr>
        <p:spPr>
          <a:xfrm>
            <a:off x="530513" y="1794330"/>
            <a:ext cx="400110" cy="3359978"/>
          </a:xfrm>
          <a:prstGeom prst="rect">
            <a:avLst/>
          </a:prstGeom>
          <a:noFill/>
        </p:spPr>
        <p:txBody>
          <a:bodyPr vert="vert270" wrap="square" rtlCol="0">
            <a:spAutoFit/>
          </a:bodyPr>
          <a:lstStyle/>
          <a:p>
            <a:pPr algn="ctr"/>
            <a:r>
              <a:rPr kumimoji="1" lang="ja-JP" altLang="en-US" sz="1400" b="1" dirty="0">
                <a:latin typeface="Meiryo UI" panose="020B0604030504040204" pitchFamily="50" charset="-128"/>
                <a:ea typeface="Meiryo UI" panose="020B0604030504040204" pitchFamily="50" charset="-128"/>
              </a:rPr>
              <a:t>ベースラインからの変化量</a:t>
            </a:r>
            <a:r>
              <a:rPr kumimoji="1" lang="en-US" altLang="ja-JP" sz="1400" b="1" dirty="0">
                <a:latin typeface="Meiryo UI" panose="020B0604030504040204" pitchFamily="50" charset="-128"/>
                <a:ea typeface="Meiryo UI" panose="020B0604030504040204" pitchFamily="50" charset="-128"/>
              </a:rPr>
              <a:t>[95%CI]</a:t>
            </a:r>
            <a:endParaRPr kumimoji="1" lang="ja-JP" altLang="en-US" sz="1400" b="1"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2FBEB0D4-06DD-BE7A-085B-1019027D8302}"/>
              </a:ext>
            </a:extLst>
          </p:cNvPr>
          <p:cNvSpPr txBox="1"/>
          <p:nvPr/>
        </p:nvSpPr>
        <p:spPr>
          <a:xfrm>
            <a:off x="6693200" y="6175486"/>
            <a:ext cx="2450799" cy="477054"/>
          </a:xfrm>
          <a:prstGeom prst="rect">
            <a:avLst/>
          </a:prstGeom>
          <a:noFill/>
        </p:spPr>
        <p:txBody>
          <a:bodyPr wrap="square">
            <a:spAutoFit/>
          </a:bodyPr>
          <a:lstStyle/>
          <a:p>
            <a:pPr algn="r"/>
            <a:r>
              <a:rPr lang="ja-JP" altLang="en-US" sz="1250" b="0" i="0" u="none" strike="noStrike" baseline="0" dirty="0">
                <a:latin typeface="Meiryo UI" panose="020B0604030504040204" pitchFamily="50" charset="-128"/>
                <a:ea typeface="Meiryo UI" panose="020B0604030504040204" pitchFamily="50" charset="-128"/>
              </a:rPr>
              <a:t>ランダム化された治療を因子とする</a:t>
            </a:r>
            <a:endParaRPr lang="en-US" altLang="ja-JP" sz="1250" b="0" i="0" u="none" strike="noStrike" baseline="0" dirty="0">
              <a:latin typeface="Meiryo UI" panose="020B0604030504040204" pitchFamily="50" charset="-128"/>
              <a:ea typeface="Meiryo UI" panose="020B0604030504040204" pitchFamily="50" charset="-128"/>
            </a:endParaRPr>
          </a:p>
          <a:p>
            <a:pPr algn="r"/>
            <a:r>
              <a:rPr lang="ja-JP" altLang="en-US" sz="1250" b="0" i="0" u="none" strike="noStrike" baseline="0" dirty="0">
                <a:latin typeface="Meiryo UI" panose="020B0604030504040204" pitchFamily="50" charset="-128"/>
                <a:ea typeface="Meiryo UI" panose="020B0604030504040204" pitchFamily="50" charset="-128"/>
              </a:rPr>
              <a:t>混合効果モデル</a:t>
            </a:r>
            <a:endParaRPr lang="ja-JP" altLang="en-US" sz="1250" dirty="0">
              <a:latin typeface="Meiryo UI" panose="020B0604030504040204" pitchFamily="50" charset="-128"/>
              <a:ea typeface="Meiryo UI" panose="020B0604030504040204" pitchFamily="50" charset="-128"/>
            </a:endParaRPr>
          </a:p>
        </p:txBody>
      </p:sp>
      <p:cxnSp>
        <p:nvCxnSpPr>
          <p:cNvPr id="8" name="コネクタ: カギ線 7">
            <a:extLst>
              <a:ext uri="{FF2B5EF4-FFF2-40B4-BE49-F238E27FC236}">
                <a16:creationId xmlns:a16="http://schemas.microsoft.com/office/drawing/2014/main" id="{CDE1F1A8-EB96-818D-AF56-48C926C5DAC2}"/>
              </a:ext>
            </a:extLst>
          </p:cNvPr>
          <p:cNvCxnSpPr>
            <a:cxnSpLocks/>
          </p:cNvCxnSpPr>
          <p:nvPr/>
        </p:nvCxnSpPr>
        <p:spPr>
          <a:xfrm rot="5400000" flipH="1" flipV="1">
            <a:off x="2839224" y="4597047"/>
            <a:ext cx="200384" cy="1258220"/>
          </a:xfrm>
          <a:prstGeom prst="bentConnector3">
            <a:avLst>
              <a:gd name="adj1" fmla="val -197740"/>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コネクタ: カギ線 46">
            <a:extLst>
              <a:ext uri="{FF2B5EF4-FFF2-40B4-BE49-F238E27FC236}">
                <a16:creationId xmlns:a16="http://schemas.microsoft.com/office/drawing/2014/main" id="{42A68AAC-474E-1D44-09A5-4A86C5B10D78}"/>
              </a:ext>
            </a:extLst>
          </p:cNvPr>
          <p:cNvCxnSpPr>
            <a:cxnSpLocks/>
          </p:cNvCxnSpPr>
          <p:nvPr/>
        </p:nvCxnSpPr>
        <p:spPr>
          <a:xfrm rot="5400000" flipH="1" flipV="1">
            <a:off x="5682867" y="3811952"/>
            <a:ext cx="663806" cy="1262584"/>
          </a:xfrm>
          <a:prstGeom prst="bentConnector3">
            <a:avLst>
              <a:gd name="adj1" fmla="val -142343"/>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4756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35599" y="205273"/>
            <a:ext cx="6435789"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ウエスト周囲径のベースラインからの変化量</a:t>
            </a:r>
            <a:endParaRPr lang="ja-JP" altLang="en-US" sz="2800" b="1"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A014A8A2-3688-9173-1927-91AD27F876D7}"/>
              </a:ext>
            </a:extLst>
          </p:cNvPr>
          <p:cNvSpPr txBox="1"/>
          <p:nvPr/>
        </p:nvSpPr>
        <p:spPr>
          <a:xfrm>
            <a:off x="5314849" y="6596390"/>
            <a:ext cx="3829151" cy="261610"/>
          </a:xfrm>
          <a:prstGeom prst="rect">
            <a:avLst/>
          </a:prstGeom>
          <a:noFill/>
        </p:spPr>
        <p:txBody>
          <a:bodyPr wrap="square" anchor="b">
            <a:spAutoFit/>
          </a:bodyPr>
          <a:lstStyle/>
          <a:p>
            <a:r>
              <a:rPr lang="da-DK" altLang="ja-JP" sz="1050" dirty="0">
                <a:latin typeface="Meiryo UI" panose="020B0604030504040204" pitchFamily="50" charset="-128"/>
                <a:ea typeface="Meiryo UI" panose="020B0604030504040204" pitchFamily="50" charset="-128"/>
              </a:rPr>
              <a:t>Liu D, et al. N Engl J Med 386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16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 1495-1504, 2022</a:t>
            </a:r>
            <a:endParaRPr lang="ja-JP" altLang="en-US" sz="1050" dirty="0">
              <a:latin typeface="Meiryo UI" panose="020B0604030504040204" pitchFamily="50" charset="-128"/>
              <a:ea typeface="Meiryo UI" panose="020B0604030504040204" pitchFamily="50" charset="-128"/>
            </a:endParaRPr>
          </a:p>
        </p:txBody>
      </p:sp>
      <p:graphicFrame>
        <p:nvGraphicFramePr>
          <p:cNvPr id="112" name="グラフ 111">
            <a:extLst>
              <a:ext uri="{FF2B5EF4-FFF2-40B4-BE49-F238E27FC236}">
                <a16:creationId xmlns:a16="http://schemas.microsoft.com/office/drawing/2014/main" id="{01D06A24-0EC7-3223-F7A2-D77F193104B4}"/>
              </a:ext>
            </a:extLst>
          </p:cNvPr>
          <p:cNvGraphicFramePr/>
          <p:nvPr>
            <p:extLst>
              <p:ext uri="{D42A27DB-BD31-4B8C-83A1-F6EECF244321}">
                <p14:modId xmlns:p14="http://schemas.microsoft.com/office/powerpoint/2010/main" val="156077956"/>
              </p:ext>
            </p:extLst>
          </p:nvPr>
        </p:nvGraphicFramePr>
        <p:xfrm>
          <a:off x="761219" y="1494386"/>
          <a:ext cx="8136000" cy="4201200"/>
        </p:xfrm>
        <a:graphic>
          <a:graphicData uri="http://schemas.openxmlformats.org/drawingml/2006/chart">
            <c:chart xmlns:c="http://schemas.openxmlformats.org/drawingml/2006/chart" xmlns:r="http://schemas.openxmlformats.org/officeDocument/2006/relationships" r:id="rId2"/>
          </a:graphicData>
        </a:graphic>
      </p:graphicFrame>
      <p:sp>
        <p:nvSpPr>
          <p:cNvPr id="115" name="テキスト ボックス 114">
            <a:extLst>
              <a:ext uri="{FF2B5EF4-FFF2-40B4-BE49-F238E27FC236}">
                <a16:creationId xmlns:a16="http://schemas.microsoft.com/office/drawing/2014/main" id="{495800C2-B89C-A1A4-E7A5-3F9D45D23D47}"/>
              </a:ext>
            </a:extLst>
          </p:cNvPr>
          <p:cNvSpPr txBox="1"/>
          <p:nvPr/>
        </p:nvSpPr>
        <p:spPr>
          <a:xfrm>
            <a:off x="833358" y="1329343"/>
            <a:ext cx="585247"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(cm)</a:t>
            </a:r>
            <a:endParaRPr kumimoji="1" lang="ja-JP" altLang="en-US" sz="1200" b="1" dirty="0">
              <a:latin typeface="Meiryo UI" panose="020B0604030504040204" pitchFamily="50" charset="-128"/>
              <a:ea typeface="Meiryo UI" panose="020B0604030504040204" pitchFamily="50" charset="-128"/>
            </a:endParaRPr>
          </a:p>
        </p:txBody>
      </p:sp>
      <p:sp>
        <p:nvSpPr>
          <p:cNvPr id="118" name="テキスト ボックス 117">
            <a:extLst>
              <a:ext uri="{FF2B5EF4-FFF2-40B4-BE49-F238E27FC236}">
                <a16:creationId xmlns:a16="http://schemas.microsoft.com/office/drawing/2014/main" id="{1E174E2A-BEDF-5C66-FE39-0C1E47A054AA}"/>
              </a:ext>
            </a:extLst>
          </p:cNvPr>
          <p:cNvSpPr txBox="1"/>
          <p:nvPr/>
        </p:nvSpPr>
        <p:spPr>
          <a:xfrm>
            <a:off x="5418000" y="5734800"/>
            <a:ext cx="1251592" cy="569387"/>
          </a:xfrm>
          <a:prstGeom prst="rect">
            <a:avLst/>
          </a:prstGeom>
          <a:noFill/>
        </p:spPr>
        <p:txBody>
          <a:bodyPr wrap="square" rtlCol="0">
            <a:spAutoFit/>
          </a:bodyPr>
          <a:lstStyle/>
          <a:p>
            <a:pPr algn="ctr"/>
            <a:r>
              <a:rPr kumimoji="1" lang="en-US" altLang="ja-JP" sz="2000" b="1" dirty="0">
                <a:latin typeface="Meiryo UI" panose="020B0604030504040204" pitchFamily="50" charset="-128"/>
                <a:ea typeface="Meiryo UI" panose="020B0604030504040204" pitchFamily="50" charset="-128"/>
              </a:rPr>
              <a:t>-1.8</a:t>
            </a:r>
          </a:p>
          <a:p>
            <a:pPr algn="ctr"/>
            <a:r>
              <a:rPr kumimoji="1" lang="en-US" altLang="ja-JP" sz="1100" b="1" dirty="0">
                <a:latin typeface="Meiryo UI" panose="020B0604030504040204" pitchFamily="50" charset="-128"/>
                <a:ea typeface="Meiryo UI" panose="020B0604030504040204" pitchFamily="50" charset="-128"/>
              </a:rPr>
              <a:t>[-4.0~0.5]</a:t>
            </a:r>
            <a:endParaRPr kumimoji="1" lang="ja-JP" altLang="en-US" sz="1100" b="1" dirty="0">
              <a:latin typeface="Meiryo UI" panose="020B0604030504040204" pitchFamily="50" charset="-128"/>
              <a:ea typeface="Meiryo UI" panose="020B0604030504040204" pitchFamily="50" charset="-128"/>
            </a:endParaRPr>
          </a:p>
        </p:txBody>
      </p:sp>
      <p:sp>
        <p:nvSpPr>
          <p:cNvPr id="119" name="テキスト ボックス 20">
            <a:extLst>
              <a:ext uri="{FF2B5EF4-FFF2-40B4-BE49-F238E27FC236}">
                <a16:creationId xmlns:a16="http://schemas.microsoft.com/office/drawing/2014/main" id="{3D791CE3-734E-1F59-5B07-EB2F3303B63B}"/>
              </a:ext>
            </a:extLst>
          </p:cNvPr>
          <p:cNvSpPr txBox="1"/>
          <p:nvPr/>
        </p:nvSpPr>
        <p:spPr>
          <a:xfrm>
            <a:off x="2311200" y="5734800"/>
            <a:ext cx="1278790" cy="56938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kumimoji="1" lang="en-US" altLang="ja-JP" sz="2000" b="1" dirty="0">
                <a:latin typeface="Meiryo UI" panose="020B0604030504040204" pitchFamily="50" charset="-128"/>
                <a:ea typeface="Meiryo UI" panose="020B0604030504040204" pitchFamily="50" charset="-128"/>
              </a:rPr>
              <a:t>-0.7</a:t>
            </a:r>
          </a:p>
          <a:p>
            <a:pPr algn="ctr"/>
            <a:r>
              <a:rPr kumimoji="1" lang="en-US" altLang="ja-JP" sz="1100" b="1" dirty="0">
                <a:latin typeface="Meiryo UI" panose="020B0604030504040204" pitchFamily="50" charset="-128"/>
                <a:ea typeface="Meiryo UI" panose="020B0604030504040204" pitchFamily="50" charset="-128"/>
              </a:rPr>
              <a:t>[-2.8~1.4]</a:t>
            </a:r>
            <a:endParaRPr kumimoji="1" lang="ja-JP" altLang="en-US" sz="1100" b="1"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F60D6928-4138-41BC-5D99-CA8909D8B67E}"/>
              </a:ext>
            </a:extLst>
          </p:cNvPr>
          <p:cNvSpPr txBox="1"/>
          <p:nvPr/>
        </p:nvSpPr>
        <p:spPr>
          <a:xfrm>
            <a:off x="6693200" y="6175486"/>
            <a:ext cx="2450799" cy="477054"/>
          </a:xfrm>
          <a:prstGeom prst="rect">
            <a:avLst/>
          </a:prstGeom>
          <a:noFill/>
        </p:spPr>
        <p:txBody>
          <a:bodyPr wrap="square">
            <a:spAutoFit/>
          </a:bodyPr>
          <a:lstStyle/>
          <a:p>
            <a:pPr algn="r"/>
            <a:r>
              <a:rPr lang="ja-JP" altLang="en-US" sz="1250" b="0" i="0" u="none" strike="noStrike" baseline="0" dirty="0">
                <a:latin typeface="Meiryo UI" panose="020B0604030504040204" pitchFamily="50" charset="-128"/>
                <a:ea typeface="Meiryo UI" panose="020B0604030504040204" pitchFamily="50" charset="-128"/>
              </a:rPr>
              <a:t>ランダム化された治療を因子とする</a:t>
            </a:r>
            <a:endParaRPr lang="en-US" altLang="ja-JP" sz="1250" b="0" i="0" u="none" strike="noStrike" baseline="0" dirty="0">
              <a:latin typeface="Meiryo UI" panose="020B0604030504040204" pitchFamily="50" charset="-128"/>
              <a:ea typeface="Meiryo UI" panose="020B0604030504040204" pitchFamily="50" charset="-128"/>
            </a:endParaRPr>
          </a:p>
          <a:p>
            <a:pPr algn="r"/>
            <a:r>
              <a:rPr lang="ja-JP" altLang="en-US" sz="1250" b="0" i="0" u="none" strike="noStrike" baseline="0" dirty="0">
                <a:latin typeface="Meiryo UI" panose="020B0604030504040204" pitchFamily="50" charset="-128"/>
                <a:ea typeface="Meiryo UI" panose="020B0604030504040204" pitchFamily="50" charset="-128"/>
              </a:rPr>
              <a:t>混合効果モデル</a:t>
            </a:r>
            <a:endParaRPr lang="ja-JP" altLang="en-US" sz="125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AFA752DE-8234-946C-CFED-938B9B3FFCB0}"/>
              </a:ext>
            </a:extLst>
          </p:cNvPr>
          <p:cNvSpPr txBox="1"/>
          <p:nvPr/>
        </p:nvSpPr>
        <p:spPr>
          <a:xfrm>
            <a:off x="2477953" y="1149429"/>
            <a:ext cx="920504" cy="369332"/>
          </a:xfrm>
          <a:prstGeom prst="rect">
            <a:avLst/>
          </a:prstGeom>
          <a:noFill/>
          <a:ln>
            <a:solidFill>
              <a:schemeClr val="tx1"/>
            </a:solidFill>
          </a:ln>
        </p:spPr>
        <p:txBody>
          <a:bodyPr wrap="square" rtlCol="0">
            <a:spAutoFit/>
          </a:bodyPr>
          <a:lstStyle/>
          <a:p>
            <a:pPr algn="ctr"/>
            <a:r>
              <a:rPr kumimoji="1" lang="en-US" altLang="ja-JP" b="1" dirty="0">
                <a:latin typeface="Meiryo UI" panose="020B0604030504040204" pitchFamily="50" charset="-128"/>
                <a:ea typeface="Meiryo UI" panose="020B0604030504040204" pitchFamily="50" charset="-128"/>
              </a:rPr>
              <a:t>6</a:t>
            </a:r>
            <a:r>
              <a:rPr kumimoji="1" lang="ja-JP" altLang="en-US" b="1" dirty="0">
                <a:latin typeface="Meiryo UI" panose="020B0604030504040204" pitchFamily="50" charset="-128"/>
                <a:ea typeface="Meiryo UI" panose="020B0604030504040204" pitchFamily="50" charset="-128"/>
              </a:rPr>
              <a:t>ヵ月　</a:t>
            </a:r>
          </a:p>
        </p:txBody>
      </p:sp>
      <p:sp>
        <p:nvSpPr>
          <p:cNvPr id="23" name="テキスト ボックス 22">
            <a:extLst>
              <a:ext uri="{FF2B5EF4-FFF2-40B4-BE49-F238E27FC236}">
                <a16:creationId xmlns:a16="http://schemas.microsoft.com/office/drawing/2014/main" id="{B815559E-27A7-8DEC-C0FC-23C241B888F2}"/>
              </a:ext>
            </a:extLst>
          </p:cNvPr>
          <p:cNvSpPr txBox="1"/>
          <p:nvPr/>
        </p:nvSpPr>
        <p:spPr>
          <a:xfrm>
            <a:off x="5587214" y="1149429"/>
            <a:ext cx="920504" cy="369332"/>
          </a:xfrm>
          <a:prstGeom prst="rect">
            <a:avLst/>
          </a:prstGeom>
          <a:noFill/>
          <a:ln>
            <a:solidFill>
              <a:schemeClr val="tx1"/>
            </a:solidFill>
          </a:ln>
        </p:spPr>
        <p:txBody>
          <a:bodyPr wrap="square" rtlCol="0">
            <a:spAutoFit/>
          </a:bodyPr>
          <a:lstStyle/>
          <a:p>
            <a:pPr algn="ctr"/>
            <a:r>
              <a:rPr kumimoji="1" lang="en-US" altLang="ja-JP" b="1" dirty="0">
                <a:latin typeface="Meiryo UI" panose="020B0604030504040204" pitchFamily="50" charset="-128"/>
                <a:ea typeface="Meiryo UI" panose="020B0604030504040204" pitchFamily="50" charset="-128"/>
              </a:rPr>
              <a:t>12</a:t>
            </a:r>
            <a:r>
              <a:rPr kumimoji="1" lang="ja-JP" altLang="en-US" b="1" dirty="0">
                <a:latin typeface="Meiryo UI" panose="020B0604030504040204" pitchFamily="50" charset="-128"/>
                <a:ea typeface="Meiryo UI" panose="020B0604030504040204" pitchFamily="50" charset="-128"/>
              </a:rPr>
              <a:t>ヵ月　</a:t>
            </a:r>
          </a:p>
        </p:txBody>
      </p:sp>
      <p:sp>
        <p:nvSpPr>
          <p:cNvPr id="25" name="テキスト ボックス 24">
            <a:extLst>
              <a:ext uri="{FF2B5EF4-FFF2-40B4-BE49-F238E27FC236}">
                <a16:creationId xmlns:a16="http://schemas.microsoft.com/office/drawing/2014/main" id="{3DD4122F-0EA0-22FB-6881-57C6976F67D4}"/>
              </a:ext>
            </a:extLst>
          </p:cNvPr>
          <p:cNvSpPr txBox="1"/>
          <p:nvPr/>
        </p:nvSpPr>
        <p:spPr>
          <a:xfrm>
            <a:off x="530513" y="1794330"/>
            <a:ext cx="400110" cy="3359978"/>
          </a:xfrm>
          <a:prstGeom prst="rect">
            <a:avLst/>
          </a:prstGeom>
          <a:noFill/>
        </p:spPr>
        <p:txBody>
          <a:bodyPr vert="vert270" wrap="square" rtlCol="0">
            <a:spAutoFit/>
          </a:bodyPr>
          <a:lstStyle/>
          <a:p>
            <a:pPr algn="ctr"/>
            <a:r>
              <a:rPr kumimoji="1" lang="ja-JP" altLang="en-US" sz="1400" b="1" dirty="0">
                <a:latin typeface="Meiryo UI" panose="020B0604030504040204" pitchFamily="50" charset="-128"/>
                <a:ea typeface="Meiryo UI" panose="020B0604030504040204" pitchFamily="50" charset="-128"/>
              </a:rPr>
              <a:t>ベースラインからの変化量</a:t>
            </a:r>
            <a:r>
              <a:rPr kumimoji="1" lang="en-US" altLang="ja-JP" sz="1400" b="1" dirty="0">
                <a:latin typeface="Meiryo UI" panose="020B0604030504040204" pitchFamily="50" charset="-128"/>
                <a:ea typeface="Meiryo UI" panose="020B0604030504040204" pitchFamily="50" charset="-128"/>
              </a:rPr>
              <a:t>[95%CI]</a:t>
            </a:r>
            <a:endParaRPr kumimoji="1" lang="ja-JP" altLang="en-US" sz="1400" b="1"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F55924DB-DE37-B970-A2CC-2CE5E36CE04E}"/>
              </a:ext>
            </a:extLst>
          </p:cNvPr>
          <p:cNvSpPr txBox="1"/>
          <p:nvPr/>
        </p:nvSpPr>
        <p:spPr>
          <a:xfrm>
            <a:off x="371432" y="5766490"/>
            <a:ext cx="1110523" cy="538609"/>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群間差</a:t>
            </a:r>
            <a:endParaRPr kumimoji="1" lang="en-US" altLang="ja-JP" b="1" dirty="0">
              <a:latin typeface="Meiryo UI" panose="020B0604030504040204" pitchFamily="50" charset="-128"/>
              <a:ea typeface="Meiryo UI" panose="020B0604030504040204" pitchFamily="50" charset="-128"/>
            </a:endParaRPr>
          </a:p>
          <a:p>
            <a:pPr algn="ctr"/>
            <a:r>
              <a:rPr kumimoji="1" lang="en-US" altLang="ja-JP" sz="1100" b="1" dirty="0">
                <a:latin typeface="Meiryo UI" panose="020B0604030504040204" pitchFamily="50" charset="-128"/>
                <a:ea typeface="Meiryo UI" panose="020B0604030504040204" pitchFamily="50" charset="-128"/>
              </a:rPr>
              <a:t>[95%CI]</a:t>
            </a:r>
            <a:endParaRPr kumimoji="1" lang="ja-JP" altLang="en-US" sz="1100" b="1" dirty="0">
              <a:latin typeface="Meiryo UI" panose="020B0604030504040204" pitchFamily="50" charset="-128"/>
              <a:ea typeface="Meiryo UI" panose="020B0604030504040204" pitchFamily="50" charset="-128"/>
            </a:endParaRPr>
          </a:p>
        </p:txBody>
      </p:sp>
      <p:cxnSp>
        <p:nvCxnSpPr>
          <p:cNvPr id="33" name="コネクタ: カギ線 32">
            <a:extLst>
              <a:ext uri="{FF2B5EF4-FFF2-40B4-BE49-F238E27FC236}">
                <a16:creationId xmlns:a16="http://schemas.microsoft.com/office/drawing/2014/main" id="{E93C066A-F0A2-0C9E-ED17-76ADFEE3A1DD}"/>
              </a:ext>
            </a:extLst>
          </p:cNvPr>
          <p:cNvCxnSpPr>
            <a:cxnSpLocks/>
          </p:cNvCxnSpPr>
          <p:nvPr/>
        </p:nvCxnSpPr>
        <p:spPr>
          <a:xfrm rot="5400000" flipH="1" flipV="1">
            <a:off x="2803664" y="4548787"/>
            <a:ext cx="271504" cy="1258220"/>
          </a:xfrm>
          <a:prstGeom prst="bentConnector3">
            <a:avLst>
              <a:gd name="adj1" fmla="val -140330"/>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コネクタ: カギ線 33">
            <a:extLst>
              <a:ext uri="{FF2B5EF4-FFF2-40B4-BE49-F238E27FC236}">
                <a16:creationId xmlns:a16="http://schemas.microsoft.com/office/drawing/2014/main" id="{155B56DD-3733-F665-27D2-69376B677E35}"/>
              </a:ext>
            </a:extLst>
          </p:cNvPr>
          <p:cNvCxnSpPr>
            <a:cxnSpLocks/>
          </p:cNvCxnSpPr>
          <p:nvPr/>
        </p:nvCxnSpPr>
        <p:spPr>
          <a:xfrm rot="5400000" flipH="1" flipV="1">
            <a:off x="5666357" y="4097702"/>
            <a:ext cx="696826" cy="1262584"/>
          </a:xfrm>
          <a:prstGeom prst="bentConnector3">
            <a:avLst>
              <a:gd name="adj1" fmla="val -90763"/>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52305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 name="グラフ 60">
            <a:extLst>
              <a:ext uri="{FF2B5EF4-FFF2-40B4-BE49-F238E27FC236}">
                <a16:creationId xmlns:a16="http://schemas.microsoft.com/office/drawing/2014/main" id="{1C402356-365B-167E-0842-CCC8E7AE4A1F}"/>
              </a:ext>
            </a:extLst>
          </p:cNvPr>
          <p:cNvGraphicFramePr/>
          <p:nvPr>
            <p:extLst>
              <p:ext uri="{D42A27DB-BD31-4B8C-83A1-F6EECF244321}">
                <p14:modId xmlns:p14="http://schemas.microsoft.com/office/powerpoint/2010/main" val="17838260"/>
              </p:ext>
            </p:extLst>
          </p:nvPr>
        </p:nvGraphicFramePr>
        <p:xfrm>
          <a:off x="571153" y="1535026"/>
          <a:ext cx="8399051" cy="4201200"/>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ボックス 3">
            <a:extLst>
              <a:ext uri="{FF2B5EF4-FFF2-40B4-BE49-F238E27FC236}">
                <a16:creationId xmlns:a16="http://schemas.microsoft.com/office/drawing/2014/main" id="{E202B717-8772-428A-86C9-5A43314357AA}"/>
              </a:ext>
            </a:extLst>
          </p:cNvPr>
          <p:cNvSpPr txBox="1"/>
          <p:nvPr/>
        </p:nvSpPr>
        <p:spPr>
          <a:xfrm>
            <a:off x="235599" y="205273"/>
            <a:ext cx="5652017"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体脂肪量</a:t>
            </a:r>
            <a:r>
              <a:rPr lang="ja-JP" altLang="en-US" sz="2800" b="1" i="0" u="none" strike="noStrike" baseline="0" dirty="0">
                <a:latin typeface="Meiryo UI" panose="020B0604030504040204" pitchFamily="50" charset="-128"/>
                <a:ea typeface="Meiryo UI" panose="020B0604030504040204" pitchFamily="50" charset="-128"/>
              </a:rPr>
              <a:t>のベースラインからの変化量</a:t>
            </a:r>
            <a:endParaRPr lang="ja-JP" altLang="en-US" sz="2800" b="1"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A014A8A2-3688-9173-1927-91AD27F876D7}"/>
              </a:ext>
            </a:extLst>
          </p:cNvPr>
          <p:cNvSpPr txBox="1"/>
          <p:nvPr/>
        </p:nvSpPr>
        <p:spPr>
          <a:xfrm>
            <a:off x="5314849" y="6596390"/>
            <a:ext cx="3829151" cy="261610"/>
          </a:xfrm>
          <a:prstGeom prst="rect">
            <a:avLst/>
          </a:prstGeom>
          <a:noFill/>
        </p:spPr>
        <p:txBody>
          <a:bodyPr wrap="square" anchor="b">
            <a:spAutoFit/>
          </a:bodyPr>
          <a:lstStyle/>
          <a:p>
            <a:r>
              <a:rPr lang="da-DK" altLang="ja-JP" sz="1050" dirty="0">
                <a:latin typeface="Meiryo UI" panose="020B0604030504040204" pitchFamily="50" charset="-128"/>
                <a:ea typeface="Meiryo UI" panose="020B0604030504040204" pitchFamily="50" charset="-128"/>
              </a:rPr>
              <a:t>Liu D, et al. N Engl J Med 386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16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 1495-1504, 2022</a:t>
            </a:r>
            <a:endParaRPr lang="ja-JP" altLang="en-US" sz="1050" dirty="0">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D9110323-755F-78F7-8F72-0B08670A01C8}"/>
              </a:ext>
            </a:extLst>
          </p:cNvPr>
          <p:cNvSpPr txBox="1"/>
          <p:nvPr/>
        </p:nvSpPr>
        <p:spPr>
          <a:xfrm>
            <a:off x="5418000" y="5734800"/>
            <a:ext cx="1245720" cy="569387"/>
          </a:xfrm>
          <a:prstGeom prst="rect">
            <a:avLst/>
          </a:prstGeom>
          <a:noFill/>
        </p:spPr>
        <p:txBody>
          <a:bodyPr wrap="square" rtlCol="0">
            <a:spAutoFit/>
          </a:bodyPr>
          <a:lstStyle/>
          <a:p>
            <a:pPr algn="ctr"/>
            <a:r>
              <a:rPr kumimoji="1" lang="en-US" altLang="ja-JP" sz="2000" b="1" dirty="0">
                <a:latin typeface="Meiryo UI" panose="020B0604030504040204" pitchFamily="50" charset="-128"/>
                <a:ea typeface="Meiryo UI" panose="020B0604030504040204" pitchFamily="50" charset="-128"/>
              </a:rPr>
              <a:t>-1.5</a:t>
            </a:r>
          </a:p>
          <a:p>
            <a:pPr algn="ctr"/>
            <a:r>
              <a:rPr kumimoji="1" lang="en-US" altLang="ja-JP" sz="1100" b="1" dirty="0">
                <a:latin typeface="Meiryo UI" panose="020B0604030504040204" pitchFamily="50" charset="-128"/>
                <a:ea typeface="Meiryo UI" panose="020B0604030504040204" pitchFamily="50" charset="-128"/>
              </a:rPr>
              <a:t>[-3.1~0.2]</a:t>
            </a:r>
            <a:endParaRPr kumimoji="1" lang="ja-JP" altLang="en-US" sz="1100" b="1" dirty="0">
              <a:latin typeface="Meiryo UI" panose="020B0604030504040204" pitchFamily="50" charset="-128"/>
              <a:ea typeface="Meiryo UI" panose="020B0604030504040204" pitchFamily="50" charset="-128"/>
            </a:endParaRPr>
          </a:p>
        </p:txBody>
      </p:sp>
      <p:sp>
        <p:nvSpPr>
          <p:cNvPr id="68" name="テキスト ボックス 20">
            <a:extLst>
              <a:ext uri="{FF2B5EF4-FFF2-40B4-BE49-F238E27FC236}">
                <a16:creationId xmlns:a16="http://schemas.microsoft.com/office/drawing/2014/main" id="{2920925A-2012-3A08-6D58-C7A022BCE0B9}"/>
              </a:ext>
            </a:extLst>
          </p:cNvPr>
          <p:cNvSpPr txBox="1"/>
          <p:nvPr/>
        </p:nvSpPr>
        <p:spPr>
          <a:xfrm>
            <a:off x="2311200" y="5734800"/>
            <a:ext cx="1272792" cy="56938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kumimoji="1" lang="en-US" altLang="ja-JP" sz="2000" b="1" dirty="0">
                <a:latin typeface="Meiryo UI" panose="020B0604030504040204" pitchFamily="50" charset="-128"/>
                <a:ea typeface="Meiryo UI" panose="020B0604030504040204" pitchFamily="50" charset="-128"/>
              </a:rPr>
              <a:t>-0.5</a:t>
            </a:r>
          </a:p>
          <a:p>
            <a:pPr algn="ctr"/>
            <a:r>
              <a:rPr kumimoji="1" lang="en-US" altLang="ja-JP" sz="1100" b="1" dirty="0">
                <a:latin typeface="Meiryo UI" panose="020B0604030504040204" pitchFamily="50" charset="-128"/>
                <a:ea typeface="Meiryo UI" panose="020B0604030504040204" pitchFamily="50" charset="-128"/>
              </a:rPr>
              <a:t>[-2.0~1.1]</a:t>
            </a:r>
            <a:endParaRPr kumimoji="1" lang="ja-JP" altLang="en-US" sz="1100" b="1"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81849E1F-105C-2FC2-5496-5DC363A68C4F}"/>
              </a:ext>
            </a:extLst>
          </p:cNvPr>
          <p:cNvSpPr txBox="1"/>
          <p:nvPr/>
        </p:nvSpPr>
        <p:spPr>
          <a:xfrm>
            <a:off x="6693200" y="6175486"/>
            <a:ext cx="2450799" cy="477054"/>
          </a:xfrm>
          <a:prstGeom prst="rect">
            <a:avLst/>
          </a:prstGeom>
          <a:noFill/>
        </p:spPr>
        <p:txBody>
          <a:bodyPr wrap="square">
            <a:spAutoFit/>
          </a:bodyPr>
          <a:lstStyle/>
          <a:p>
            <a:pPr algn="r"/>
            <a:r>
              <a:rPr lang="ja-JP" altLang="en-US" sz="1250" b="0" i="0" u="none" strike="noStrike" baseline="0" dirty="0">
                <a:latin typeface="Meiryo UI" panose="020B0604030504040204" pitchFamily="50" charset="-128"/>
                <a:ea typeface="Meiryo UI" panose="020B0604030504040204" pitchFamily="50" charset="-128"/>
              </a:rPr>
              <a:t>ランダム化された治療を因子とする</a:t>
            </a:r>
            <a:endParaRPr lang="en-US" altLang="ja-JP" sz="1250" b="0" i="0" u="none" strike="noStrike" baseline="0" dirty="0">
              <a:latin typeface="Meiryo UI" panose="020B0604030504040204" pitchFamily="50" charset="-128"/>
              <a:ea typeface="Meiryo UI" panose="020B0604030504040204" pitchFamily="50" charset="-128"/>
            </a:endParaRPr>
          </a:p>
          <a:p>
            <a:pPr algn="r"/>
            <a:r>
              <a:rPr lang="ja-JP" altLang="en-US" sz="1250" b="0" i="0" u="none" strike="noStrike" baseline="0" dirty="0">
                <a:latin typeface="Meiryo UI" panose="020B0604030504040204" pitchFamily="50" charset="-128"/>
                <a:ea typeface="Meiryo UI" panose="020B0604030504040204" pitchFamily="50" charset="-128"/>
              </a:rPr>
              <a:t>混合効果モデル</a:t>
            </a:r>
            <a:endParaRPr lang="ja-JP" altLang="en-US" sz="1250"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53F09436-23AA-7000-1AFE-943D56A7E225}"/>
              </a:ext>
            </a:extLst>
          </p:cNvPr>
          <p:cNvSpPr txBox="1"/>
          <p:nvPr/>
        </p:nvSpPr>
        <p:spPr>
          <a:xfrm>
            <a:off x="2477953" y="1149429"/>
            <a:ext cx="920504" cy="369332"/>
          </a:xfrm>
          <a:prstGeom prst="rect">
            <a:avLst/>
          </a:prstGeom>
          <a:noFill/>
          <a:ln>
            <a:solidFill>
              <a:schemeClr val="tx1"/>
            </a:solidFill>
          </a:ln>
        </p:spPr>
        <p:txBody>
          <a:bodyPr wrap="square" rtlCol="0">
            <a:spAutoFit/>
          </a:bodyPr>
          <a:lstStyle/>
          <a:p>
            <a:pPr algn="ctr"/>
            <a:r>
              <a:rPr kumimoji="1" lang="en-US" altLang="ja-JP" b="1" dirty="0">
                <a:latin typeface="Meiryo UI" panose="020B0604030504040204" pitchFamily="50" charset="-128"/>
                <a:ea typeface="Meiryo UI" panose="020B0604030504040204" pitchFamily="50" charset="-128"/>
              </a:rPr>
              <a:t>6</a:t>
            </a:r>
            <a:r>
              <a:rPr kumimoji="1" lang="ja-JP" altLang="en-US" b="1" dirty="0">
                <a:latin typeface="Meiryo UI" panose="020B0604030504040204" pitchFamily="50" charset="-128"/>
                <a:ea typeface="Meiryo UI" panose="020B0604030504040204" pitchFamily="50" charset="-128"/>
              </a:rPr>
              <a:t>ヵ月　</a:t>
            </a:r>
          </a:p>
        </p:txBody>
      </p:sp>
      <p:sp>
        <p:nvSpPr>
          <p:cNvPr id="21" name="テキスト ボックス 20">
            <a:extLst>
              <a:ext uri="{FF2B5EF4-FFF2-40B4-BE49-F238E27FC236}">
                <a16:creationId xmlns:a16="http://schemas.microsoft.com/office/drawing/2014/main" id="{1B109CCC-E680-8D54-FE60-F9830B1B4B0A}"/>
              </a:ext>
            </a:extLst>
          </p:cNvPr>
          <p:cNvSpPr txBox="1"/>
          <p:nvPr/>
        </p:nvSpPr>
        <p:spPr>
          <a:xfrm>
            <a:off x="5587214" y="1149429"/>
            <a:ext cx="920504" cy="369332"/>
          </a:xfrm>
          <a:prstGeom prst="rect">
            <a:avLst/>
          </a:prstGeom>
          <a:noFill/>
          <a:ln>
            <a:solidFill>
              <a:schemeClr val="tx1"/>
            </a:solidFill>
          </a:ln>
        </p:spPr>
        <p:txBody>
          <a:bodyPr wrap="square" rtlCol="0">
            <a:spAutoFit/>
          </a:bodyPr>
          <a:lstStyle/>
          <a:p>
            <a:pPr algn="ctr"/>
            <a:r>
              <a:rPr kumimoji="1" lang="en-US" altLang="ja-JP" b="1" dirty="0">
                <a:latin typeface="Meiryo UI" panose="020B0604030504040204" pitchFamily="50" charset="-128"/>
                <a:ea typeface="Meiryo UI" panose="020B0604030504040204" pitchFamily="50" charset="-128"/>
              </a:rPr>
              <a:t>12</a:t>
            </a:r>
            <a:r>
              <a:rPr kumimoji="1" lang="ja-JP" altLang="en-US" b="1" dirty="0">
                <a:latin typeface="Meiryo UI" panose="020B0604030504040204" pitchFamily="50" charset="-128"/>
                <a:ea typeface="Meiryo UI" panose="020B0604030504040204" pitchFamily="50" charset="-128"/>
              </a:rPr>
              <a:t>ヵ月　</a:t>
            </a:r>
          </a:p>
        </p:txBody>
      </p:sp>
      <p:sp>
        <p:nvSpPr>
          <p:cNvPr id="22" name="テキスト ボックス 21">
            <a:extLst>
              <a:ext uri="{FF2B5EF4-FFF2-40B4-BE49-F238E27FC236}">
                <a16:creationId xmlns:a16="http://schemas.microsoft.com/office/drawing/2014/main" id="{FE953711-3B73-03ED-181D-C1F3A4B74402}"/>
              </a:ext>
            </a:extLst>
          </p:cNvPr>
          <p:cNvSpPr txBox="1"/>
          <p:nvPr/>
        </p:nvSpPr>
        <p:spPr>
          <a:xfrm>
            <a:off x="530513" y="1794330"/>
            <a:ext cx="400110" cy="3359978"/>
          </a:xfrm>
          <a:prstGeom prst="rect">
            <a:avLst/>
          </a:prstGeom>
          <a:noFill/>
        </p:spPr>
        <p:txBody>
          <a:bodyPr vert="vert270" wrap="square" rtlCol="0">
            <a:spAutoFit/>
          </a:bodyPr>
          <a:lstStyle/>
          <a:p>
            <a:pPr algn="ctr"/>
            <a:r>
              <a:rPr kumimoji="1" lang="ja-JP" altLang="en-US" sz="1400" b="1" dirty="0">
                <a:latin typeface="Meiryo UI" panose="020B0604030504040204" pitchFamily="50" charset="-128"/>
                <a:ea typeface="Meiryo UI" panose="020B0604030504040204" pitchFamily="50" charset="-128"/>
              </a:rPr>
              <a:t>ベースラインからの変化量</a:t>
            </a:r>
            <a:r>
              <a:rPr kumimoji="1" lang="en-US" altLang="ja-JP" sz="1400" b="1" dirty="0">
                <a:latin typeface="Meiryo UI" panose="020B0604030504040204" pitchFamily="50" charset="-128"/>
                <a:ea typeface="Meiryo UI" panose="020B0604030504040204" pitchFamily="50" charset="-128"/>
              </a:rPr>
              <a:t>[95%CI]</a:t>
            </a:r>
            <a:endParaRPr kumimoji="1" lang="ja-JP" altLang="en-US" sz="1400" b="1"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C9EDAF4F-6241-337F-DA00-98ACEDFEF17D}"/>
              </a:ext>
            </a:extLst>
          </p:cNvPr>
          <p:cNvSpPr txBox="1"/>
          <p:nvPr/>
        </p:nvSpPr>
        <p:spPr>
          <a:xfrm>
            <a:off x="371432" y="5766490"/>
            <a:ext cx="1110523" cy="538609"/>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群間差</a:t>
            </a:r>
            <a:endParaRPr kumimoji="1" lang="en-US" altLang="ja-JP" b="1" dirty="0">
              <a:latin typeface="Meiryo UI" panose="020B0604030504040204" pitchFamily="50" charset="-128"/>
              <a:ea typeface="Meiryo UI" panose="020B0604030504040204" pitchFamily="50" charset="-128"/>
            </a:endParaRPr>
          </a:p>
          <a:p>
            <a:pPr algn="ctr"/>
            <a:r>
              <a:rPr kumimoji="1" lang="en-US" altLang="ja-JP" sz="1100" b="1" dirty="0">
                <a:latin typeface="Meiryo UI" panose="020B0604030504040204" pitchFamily="50" charset="-128"/>
                <a:ea typeface="Meiryo UI" panose="020B0604030504040204" pitchFamily="50" charset="-128"/>
              </a:rPr>
              <a:t>[95%CI]</a:t>
            </a:r>
            <a:endParaRPr kumimoji="1" lang="ja-JP" altLang="en-US" sz="1100" b="1"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A607A61B-C5B7-1332-0168-6CAAE7619AC0}"/>
              </a:ext>
            </a:extLst>
          </p:cNvPr>
          <p:cNvSpPr txBox="1"/>
          <p:nvPr/>
        </p:nvSpPr>
        <p:spPr>
          <a:xfrm>
            <a:off x="863467" y="1321728"/>
            <a:ext cx="556374"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(kg)</a:t>
            </a:r>
            <a:endParaRPr kumimoji="1" lang="ja-JP" altLang="en-US" sz="1200" b="1" dirty="0">
              <a:latin typeface="Meiryo UI" panose="020B0604030504040204" pitchFamily="50" charset="-128"/>
              <a:ea typeface="Meiryo UI" panose="020B0604030504040204" pitchFamily="50" charset="-128"/>
            </a:endParaRPr>
          </a:p>
        </p:txBody>
      </p:sp>
      <p:cxnSp>
        <p:nvCxnSpPr>
          <p:cNvPr id="31" name="コネクタ: カギ線 30">
            <a:extLst>
              <a:ext uri="{FF2B5EF4-FFF2-40B4-BE49-F238E27FC236}">
                <a16:creationId xmlns:a16="http://schemas.microsoft.com/office/drawing/2014/main" id="{A60AD6AF-7F39-365D-9D18-1C22FC6B85BA}"/>
              </a:ext>
            </a:extLst>
          </p:cNvPr>
          <p:cNvCxnSpPr>
            <a:cxnSpLocks/>
          </p:cNvCxnSpPr>
          <p:nvPr/>
        </p:nvCxnSpPr>
        <p:spPr>
          <a:xfrm rot="5400000" flipH="1" flipV="1">
            <a:off x="2821952" y="4288665"/>
            <a:ext cx="234928" cy="1258220"/>
          </a:xfrm>
          <a:prstGeom prst="bentConnector3">
            <a:avLst>
              <a:gd name="adj1" fmla="val -268565"/>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コネクタ: カギ線 31">
            <a:extLst>
              <a:ext uri="{FF2B5EF4-FFF2-40B4-BE49-F238E27FC236}">
                <a16:creationId xmlns:a16="http://schemas.microsoft.com/office/drawing/2014/main" id="{1093B1E9-2631-BEDF-0525-1E9D6E0816AD}"/>
              </a:ext>
            </a:extLst>
          </p:cNvPr>
          <p:cNvCxnSpPr>
            <a:cxnSpLocks/>
          </p:cNvCxnSpPr>
          <p:nvPr/>
        </p:nvCxnSpPr>
        <p:spPr>
          <a:xfrm rot="5400000" flipH="1" flipV="1">
            <a:off x="5672453" y="3581548"/>
            <a:ext cx="684634" cy="1262584"/>
          </a:xfrm>
          <a:prstGeom prst="bentConnector3">
            <a:avLst>
              <a:gd name="adj1" fmla="val -159827"/>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505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グラフ 28">
            <a:extLst>
              <a:ext uri="{FF2B5EF4-FFF2-40B4-BE49-F238E27FC236}">
                <a16:creationId xmlns:a16="http://schemas.microsoft.com/office/drawing/2014/main" id="{547D24A6-46B1-2B63-9147-8F01CF762153}"/>
              </a:ext>
            </a:extLst>
          </p:cNvPr>
          <p:cNvGraphicFramePr/>
          <p:nvPr>
            <p:extLst>
              <p:ext uri="{D42A27DB-BD31-4B8C-83A1-F6EECF244321}">
                <p14:modId xmlns:p14="http://schemas.microsoft.com/office/powerpoint/2010/main" val="3712634560"/>
              </p:ext>
            </p:extLst>
          </p:nvPr>
        </p:nvGraphicFramePr>
        <p:xfrm>
          <a:off x="909000" y="1533600"/>
          <a:ext cx="7959600" cy="4201200"/>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ボックス 3">
            <a:extLst>
              <a:ext uri="{FF2B5EF4-FFF2-40B4-BE49-F238E27FC236}">
                <a16:creationId xmlns:a16="http://schemas.microsoft.com/office/drawing/2014/main" id="{E202B717-8772-428A-86C9-5A43314357AA}"/>
              </a:ext>
            </a:extLst>
          </p:cNvPr>
          <p:cNvSpPr txBox="1"/>
          <p:nvPr/>
        </p:nvSpPr>
        <p:spPr>
          <a:xfrm>
            <a:off x="235599" y="205273"/>
            <a:ext cx="5661348"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除脂肪量</a:t>
            </a:r>
            <a:r>
              <a:rPr lang="ja-JP" altLang="en-US" sz="2800" b="1" i="0" u="none" strike="noStrike" baseline="0" dirty="0">
                <a:latin typeface="Meiryo UI" panose="020B0604030504040204" pitchFamily="50" charset="-128"/>
                <a:ea typeface="Meiryo UI" panose="020B0604030504040204" pitchFamily="50" charset="-128"/>
              </a:rPr>
              <a:t>のベースラインからの変化量</a:t>
            </a:r>
            <a:endParaRPr lang="ja-JP" altLang="en-US" sz="2800" b="1"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A014A8A2-3688-9173-1927-91AD27F876D7}"/>
              </a:ext>
            </a:extLst>
          </p:cNvPr>
          <p:cNvSpPr txBox="1"/>
          <p:nvPr/>
        </p:nvSpPr>
        <p:spPr>
          <a:xfrm>
            <a:off x="5314849" y="6596390"/>
            <a:ext cx="3829151" cy="261610"/>
          </a:xfrm>
          <a:prstGeom prst="rect">
            <a:avLst/>
          </a:prstGeom>
          <a:noFill/>
        </p:spPr>
        <p:txBody>
          <a:bodyPr wrap="square" anchor="b">
            <a:spAutoFit/>
          </a:bodyPr>
          <a:lstStyle/>
          <a:p>
            <a:r>
              <a:rPr lang="da-DK" altLang="ja-JP" sz="1050" dirty="0">
                <a:latin typeface="Meiryo UI" panose="020B0604030504040204" pitchFamily="50" charset="-128"/>
                <a:ea typeface="Meiryo UI" panose="020B0604030504040204" pitchFamily="50" charset="-128"/>
              </a:rPr>
              <a:t>Liu D, et al. N Engl J Med 386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16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 1495-1504, 2022</a:t>
            </a:r>
            <a:endParaRPr lang="ja-JP" altLang="en-US" sz="1050" dirty="0">
              <a:latin typeface="Meiryo UI" panose="020B0604030504040204" pitchFamily="50" charset="-128"/>
              <a:ea typeface="Meiryo UI" panose="020B0604030504040204" pitchFamily="50" charset="-128"/>
            </a:endParaRPr>
          </a:p>
        </p:txBody>
      </p:sp>
      <p:sp>
        <p:nvSpPr>
          <p:cNvPr id="36" name="テキスト ボックス 20">
            <a:extLst>
              <a:ext uri="{FF2B5EF4-FFF2-40B4-BE49-F238E27FC236}">
                <a16:creationId xmlns:a16="http://schemas.microsoft.com/office/drawing/2014/main" id="{4981058E-EE98-2692-7199-0CE725D51215}"/>
              </a:ext>
            </a:extLst>
          </p:cNvPr>
          <p:cNvSpPr txBox="1"/>
          <p:nvPr/>
        </p:nvSpPr>
        <p:spPr>
          <a:xfrm>
            <a:off x="2311200" y="5734800"/>
            <a:ext cx="1246380" cy="56938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kumimoji="1" lang="en-US" altLang="ja-JP" sz="2000" b="1" dirty="0">
                <a:latin typeface="Meiryo UI" panose="020B0604030504040204" pitchFamily="50" charset="-128"/>
                <a:ea typeface="Meiryo UI" panose="020B0604030504040204" pitchFamily="50" charset="-128"/>
              </a:rPr>
              <a:t>-0.2</a:t>
            </a:r>
          </a:p>
          <a:p>
            <a:pPr algn="ctr"/>
            <a:r>
              <a:rPr kumimoji="1" lang="en-US" altLang="ja-JP" sz="1100" b="1" dirty="0">
                <a:latin typeface="Meiryo UI" panose="020B0604030504040204" pitchFamily="50" charset="-128"/>
                <a:ea typeface="Meiryo UI" panose="020B0604030504040204" pitchFamily="50" charset="-128"/>
              </a:rPr>
              <a:t>[-0.9~0.5]</a:t>
            </a:r>
            <a:endParaRPr kumimoji="1" lang="ja-JP" altLang="en-US" sz="1100" b="1"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65CB8936-9C93-61F2-7272-2AF5EE78270B}"/>
              </a:ext>
            </a:extLst>
          </p:cNvPr>
          <p:cNvSpPr txBox="1"/>
          <p:nvPr/>
        </p:nvSpPr>
        <p:spPr>
          <a:xfrm>
            <a:off x="5418000" y="5734800"/>
            <a:ext cx="1219870" cy="494234"/>
          </a:xfrm>
          <a:prstGeom prst="rect">
            <a:avLst/>
          </a:prstGeom>
          <a:noFill/>
        </p:spPr>
        <p:txBody>
          <a:bodyPr wrap="square" rtlCol="0">
            <a:spAutoFit/>
          </a:bodyPr>
          <a:lstStyle/>
          <a:p>
            <a:pPr algn="ctr"/>
            <a:r>
              <a:rPr kumimoji="1" lang="en-US" altLang="ja-JP" sz="2000" b="1" dirty="0">
                <a:latin typeface="Meiryo UI" panose="020B0604030504040204" pitchFamily="50" charset="-128"/>
                <a:ea typeface="Meiryo UI" panose="020B0604030504040204" pitchFamily="50" charset="-128"/>
              </a:rPr>
              <a:t>-0.3</a:t>
            </a:r>
          </a:p>
          <a:p>
            <a:pPr algn="ctr"/>
            <a:r>
              <a:rPr kumimoji="1" lang="en-US" altLang="ja-JP" sz="1100" b="1" dirty="0">
                <a:latin typeface="Meiryo UI" panose="020B0604030504040204" pitchFamily="50" charset="-128"/>
                <a:ea typeface="Meiryo UI" panose="020B0604030504040204" pitchFamily="50" charset="-128"/>
              </a:rPr>
              <a:t>[-1.1~0.5]</a:t>
            </a:r>
            <a:endParaRPr kumimoji="1" lang="ja-JP" altLang="en-US" sz="1100" b="1"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0C9169DC-758B-D599-BED8-A817BA60B5D9}"/>
              </a:ext>
            </a:extLst>
          </p:cNvPr>
          <p:cNvSpPr txBox="1"/>
          <p:nvPr/>
        </p:nvSpPr>
        <p:spPr>
          <a:xfrm>
            <a:off x="6693200" y="6175486"/>
            <a:ext cx="2450799" cy="477054"/>
          </a:xfrm>
          <a:prstGeom prst="rect">
            <a:avLst/>
          </a:prstGeom>
          <a:noFill/>
        </p:spPr>
        <p:txBody>
          <a:bodyPr wrap="square">
            <a:spAutoFit/>
          </a:bodyPr>
          <a:lstStyle/>
          <a:p>
            <a:pPr algn="r"/>
            <a:r>
              <a:rPr lang="ja-JP" altLang="en-US" sz="1250" b="0" i="0" u="none" strike="noStrike" baseline="0" dirty="0">
                <a:latin typeface="Meiryo UI" panose="020B0604030504040204" pitchFamily="50" charset="-128"/>
                <a:ea typeface="Meiryo UI" panose="020B0604030504040204" pitchFamily="50" charset="-128"/>
              </a:rPr>
              <a:t>ランダム化された治療を因子とする</a:t>
            </a:r>
            <a:endParaRPr lang="en-US" altLang="ja-JP" sz="1250" b="0" i="0" u="none" strike="noStrike" baseline="0" dirty="0">
              <a:latin typeface="Meiryo UI" panose="020B0604030504040204" pitchFamily="50" charset="-128"/>
              <a:ea typeface="Meiryo UI" panose="020B0604030504040204" pitchFamily="50" charset="-128"/>
            </a:endParaRPr>
          </a:p>
          <a:p>
            <a:pPr algn="r"/>
            <a:r>
              <a:rPr lang="ja-JP" altLang="en-US" sz="1250" b="0" i="0" u="none" strike="noStrike" baseline="0" dirty="0">
                <a:latin typeface="Meiryo UI" panose="020B0604030504040204" pitchFamily="50" charset="-128"/>
                <a:ea typeface="Meiryo UI" panose="020B0604030504040204" pitchFamily="50" charset="-128"/>
              </a:rPr>
              <a:t>混合効果モデル</a:t>
            </a:r>
            <a:endParaRPr lang="ja-JP" altLang="en-US" sz="1250"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7C7D1736-A93A-0322-A177-28093BB50F5C}"/>
              </a:ext>
            </a:extLst>
          </p:cNvPr>
          <p:cNvSpPr txBox="1"/>
          <p:nvPr/>
        </p:nvSpPr>
        <p:spPr>
          <a:xfrm>
            <a:off x="2477953" y="1149429"/>
            <a:ext cx="920504" cy="369332"/>
          </a:xfrm>
          <a:prstGeom prst="rect">
            <a:avLst/>
          </a:prstGeom>
          <a:noFill/>
          <a:ln>
            <a:solidFill>
              <a:schemeClr val="tx1"/>
            </a:solidFill>
          </a:ln>
        </p:spPr>
        <p:txBody>
          <a:bodyPr wrap="square" rtlCol="0">
            <a:spAutoFit/>
          </a:bodyPr>
          <a:lstStyle/>
          <a:p>
            <a:pPr algn="ctr"/>
            <a:r>
              <a:rPr kumimoji="1" lang="en-US" altLang="ja-JP" b="1" dirty="0">
                <a:latin typeface="Meiryo UI" panose="020B0604030504040204" pitchFamily="50" charset="-128"/>
                <a:ea typeface="Meiryo UI" panose="020B0604030504040204" pitchFamily="50" charset="-128"/>
              </a:rPr>
              <a:t>6</a:t>
            </a:r>
            <a:r>
              <a:rPr kumimoji="1" lang="ja-JP" altLang="en-US" b="1" dirty="0">
                <a:latin typeface="Meiryo UI" panose="020B0604030504040204" pitchFamily="50" charset="-128"/>
                <a:ea typeface="Meiryo UI" panose="020B0604030504040204" pitchFamily="50" charset="-128"/>
              </a:rPr>
              <a:t>ヵ月　</a:t>
            </a:r>
          </a:p>
        </p:txBody>
      </p:sp>
      <p:sp>
        <p:nvSpPr>
          <p:cNvPr id="21" name="テキスト ボックス 20">
            <a:extLst>
              <a:ext uri="{FF2B5EF4-FFF2-40B4-BE49-F238E27FC236}">
                <a16:creationId xmlns:a16="http://schemas.microsoft.com/office/drawing/2014/main" id="{731477E7-8641-A05B-376C-5625F926A34A}"/>
              </a:ext>
            </a:extLst>
          </p:cNvPr>
          <p:cNvSpPr txBox="1"/>
          <p:nvPr/>
        </p:nvSpPr>
        <p:spPr>
          <a:xfrm>
            <a:off x="5587214" y="1149429"/>
            <a:ext cx="920504" cy="369332"/>
          </a:xfrm>
          <a:prstGeom prst="rect">
            <a:avLst/>
          </a:prstGeom>
          <a:noFill/>
          <a:ln>
            <a:solidFill>
              <a:schemeClr val="tx1"/>
            </a:solidFill>
          </a:ln>
        </p:spPr>
        <p:txBody>
          <a:bodyPr wrap="square" rtlCol="0">
            <a:spAutoFit/>
          </a:bodyPr>
          <a:lstStyle/>
          <a:p>
            <a:pPr algn="ctr"/>
            <a:r>
              <a:rPr kumimoji="1" lang="en-US" altLang="ja-JP" b="1" dirty="0">
                <a:latin typeface="Meiryo UI" panose="020B0604030504040204" pitchFamily="50" charset="-128"/>
                <a:ea typeface="Meiryo UI" panose="020B0604030504040204" pitchFamily="50" charset="-128"/>
              </a:rPr>
              <a:t>12</a:t>
            </a:r>
            <a:r>
              <a:rPr kumimoji="1" lang="ja-JP" altLang="en-US" b="1" dirty="0">
                <a:latin typeface="Meiryo UI" panose="020B0604030504040204" pitchFamily="50" charset="-128"/>
                <a:ea typeface="Meiryo UI" panose="020B0604030504040204" pitchFamily="50" charset="-128"/>
              </a:rPr>
              <a:t>ヵ月　</a:t>
            </a:r>
          </a:p>
        </p:txBody>
      </p:sp>
      <p:sp>
        <p:nvSpPr>
          <p:cNvPr id="22" name="テキスト ボックス 21">
            <a:extLst>
              <a:ext uri="{FF2B5EF4-FFF2-40B4-BE49-F238E27FC236}">
                <a16:creationId xmlns:a16="http://schemas.microsoft.com/office/drawing/2014/main" id="{CE12B3F2-B48B-CDEE-9034-4DEA3E50F101}"/>
              </a:ext>
            </a:extLst>
          </p:cNvPr>
          <p:cNvSpPr txBox="1"/>
          <p:nvPr/>
        </p:nvSpPr>
        <p:spPr>
          <a:xfrm>
            <a:off x="530513" y="1794330"/>
            <a:ext cx="400110" cy="3359978"/>
          </a:xfrm>
          <a:prstGeom prst="rect">
            <a:avLst/>
          </a:prstGeom>
          <a:noFill/>
        </p:spPr>
        <p:txBody>
          <a:bodyPr vert="vert270" wrap="square" rtlCol="0">
            <a:spAutoFit/>
          </a:bodyPr>
          <a:lstStyle/>
          <a:p>
            <a:pPr algn="ctr"/>
            <a:r>
              <a:rPr kumimoji="1" lang="ja-JP" altLang="en-US" sz="1400" b="1" dirty="0">
                <a:latin typeface="Meiryo UI" panose="020B0604030504040204" pitchFamily="50" charset="-128"/>
                <a:ea typeface="Meiryo UI" panose="020B0604030504040204" pitchFamily="50" charset="-128"/>
              </a:rPr>
              <a:t>ベースラインからの変化量</a:t>
            </a:r>
            <a:r>
              <a:rPr kumimoji="1" lang="en-US" altLang="ja-JP" sz="1400" b="1" dirty="0">
                <a:latin typeface="Meiryo UI" panose="020B0604030504040204" pitchFamily="50" charset="-128"/>
                <a:ea typeface="Meiryo UI" panose="020B0604030504040204" pitchFamily="50" charset="-128"/>
              </a:rPr>
              <a:t>[95%CI]</a:t>
            </a:r>
            <a:endParaRPr kumimoji="1" lang="ja-JP" altLang="en-US" sz="1400" b="1"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F936E54E-A2D4-0A81-643D-015B57257A6D}"/>
              </a:ext>
            </a:extLst>
          </p:cNvPr>
          <p:cNvSpPr txBox="1"/>
          <p:nvPr/>
        </p:nvSpPr>
        <p:spPr>
          <a:xfrm>
            <a:off x="371432" y="5766490"/>
            <a:ext cx="1110523" cy="538609"/>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群間差</a:t>
            </a:r>
            <a:endParaRPr kumimoji="1" lang="en-US" altLang="ja-JP" b="1" dirty="0">
              <a:latin typeface="Meiryo UI" panose="020B0604030504040204" pitchFamily="50" charset="-128"/>
              <a:ea typeface="Meiryo UI" panose="020B0604030504040204" pitchFamily="50" charset="-128"/>
            </a:endParaRPr>
          </a:p>
          <a:p>
            <a:pPr algn="ctr"/>
            <a:r>
              <a:rPr kumimoji="1" lang="en-US" altLang="ja-JP" sz="1100" b="1" dirty="0">
                <a:latin typeface="Meiryo UI" panose="020B0604030504040204" pitchFamily="50" charset="-128"/>
                <a:ea typeface="Meiryo UI" panose="020B0604030504040204" pitchFamily="50" charset="-128"/>
              </a:rPr>
              <a:t>[95%CI]</a:t>
            </a:r>
            <a:endParaRPr kumimoji="1" lang="ja-JP" altLang="en-US" sz="1100" b="1"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155E6483-21E9-EC39-A555-EAA4064960CE}"/>
              </a:ext>
            </a:extLst>
          </p:cNvPr>
          <p:cNvSpPr txBox="1"/>
          <p:nvPr/>
        </p:nvSpPr>
        <p:spPr>
          <a:xfrm>
            <a:off x="863467" y="1321728"/>
            <a:ext cx="556374"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(kg)</a:t>
            </a:r>
            <a:endParaRPr kumimoji="1" lang="ja-JP" altLang="en-US" sz="1200" b="1" dirty="0">
              <a:latin typeface="Meiryo UI" panose="020B0604030504040204" pitchFamily="50" charset="-128"/>
              <a:ea typeface="Meiryo UI" panose="020B0604030504040204" pitchFamily="50" charset="-128"/>
            </a:endParaRPr>
          </a:p>
        </p:txBody>
      </p:sp>
      <p:cxnSp>
        <p:nvCxnSpPr>
          <p:cNvPr id="33" name="コネクタ: カギ線 32">
            <a:extLst>
              <a:ext uri="{FF2B5EF4-FFF2-40B4-BE49-F238E27FC236}">
                <a16:creationId xmlns:a16="http://schemas.microsoft.com/office/drawing/2014/main" id="{828E593F-B6EC-2CDC-946C-6CFBA1A85F6B}"/>
              </a:ext>
            </a:extLst>
          </p:cNvPr>
          <p:cNvCxnSpPr>
            <a:cxnSpLocks/>
          </p:cNvCxnSpPr>
          <p:nvPr/>
        </p:nvCxnSpPr>
        <p:spPr>
          <a:xfrm rot="5400000" flipH="1" flipV="1">
            <a:off x="2892437" y="1934951"/>
            <a:ext cx="93958" cy="1258220"/>
          </a:xfrm>
          <a:prstGeom prst="bentConnector3">
            <a:avLst>
              <a:gd name="adj1" fmla="val -3227783"/>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コネクタ: カギ線 33">
            <a:extLst>
              <a:ext uri="{FF2B5EF4-FFF2-40B4-BE49-F238E27FC236}">
                <a16:creationId xmlns:a16="http://schemas.microsoft.com/office/drawing/2014/main" id="{EFE19604-B3FF-0624-CE67-CC84717C06B6}"/>
              </a:ext>
            </a:extLst>
          </p:cNvPr>
          <p:cNvCxnSpPr>
            <a:cxnSpLocks/>
          </p:cNvCxnSpPr>
          <p:nvPr/>
        </p:nvCxnSpPr>
        <p:spPr>
          <a:xfrm rot="5400000" flipH="1" flipV="1">
            <a:off x="5942963" y="1808859"/>
            <a:ext cx="143614" cy="1262584"/>
          </a:xfrm>
          <a:prstGeom prst="bentConnector3">
            <a:avLst>
              <a:gd name="adj1" fmla="val -2182489"/>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8824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26267" y="207215"/>
            <a:ext cx="1891781"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結果・結論</a:t>
            </a:r>
          </a:p>
        </p:txBody>
      </p:sp>
      <p:sp>
        <p:nvSpPr>
          <p:cNvPr id="4" name="テキスト ボックス 3">
            <a:extLst>
              <a:ext uri="{FF2B5EF4-FFF2-40B4-BE49-F238E27FC236}">
                <a16:creationId xmlns:a16="http://schemas.microsoft.com/office/drawing/2014/main" id="{04DFD033-FA83-4A6C-ABFE-CBB8C44B9759}"/>
              </a:ext>
            </a:extLst>
          </p:cNvPr>
          <p:cNvSpPr txBox="1"/>
          <p:nvPr/>
        </p:nvSpPr>
        <p:spPr>
          <a:xfrm>
            <a:off x="1678024" y="1277403"/>
            <a:ext cx="7027437" cy="2049407"/>
          </a:xfrm>
          <a:prstGeom prst="rect">
            <a:avLst/>
          </a:prstGeom>
          <a:noFill/>
        </p:spPr>
        <p:txBody>
          <a:bodyPr wrap="square">
            <a:spAutoFit/>
          </a:bodyPr>
          <a:lstStyle/>
          <a:p>
            <a:pPr algn="l">
              <a:lnSpc>
                <a:spcPct val="120000"/>
              </a:lnSpc>
              <a:buClr>
                <a:srgbClr val="D82B83"/>
              </a:buClr>
            </a:pPr>
            <a:r>
              <a:rPr lang="en-US" altLang="ja-JP" b="0" i="0" u="none" strike="noStrike" baseline="0" dirty="0">
                <a:latin typeface="Meiryo UI" panose="020B0604030504040204" pitchFamily="50" charset="-128"/>
                <a:ea typeface="Meiryo UI" panose="020B0604030504040204" pitchFamily="50" charset="-128"/>
              </a:rPr>
              <a:t>12</a:t>
            </a:r>
            <a:r>
              <a:rPr lang="ja-JP" altLang="en-US" b="0" i="0" u="none" strike="noStrike" baseline="0" dirty="0">
                <a:latin typeface="Meiryo UI" panose="020B0604030504040204" pitchFamily="50" charset="-128"/>
                <a:ea typeface="Meiryo UI" panose="020B0604030504040204" pitchFamily="50" charset="-128"/>
              </a:rPr>
              <a:t>カ月間のランダム化比較試験の結果、</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日に食事をとる時間帯を</a:t>
            </a:r>
            <a:r>
              <a:rPr lang="en-US" altLang="ja-JP" b="0" i="0" u="none" strike="noStrike" baseline="0" dirty="0">
                <a:latin typeface="Meiryo UI" panose="020B0604030504040204" pitchFamily="50" charset="-128"/>
                <a:ea typeface="Meiryo UI" panose="020B0604030504040204" pitchFamily="50" charset="-128"/>
              </a:rPr>
              <a:t>8</a:t>
            </a:r>
            <a:r>
              <a:rPr lang="ja-JP" altLang="en-US" b="0" i="0" u="none" strike="noStrike" baseline="0" dirty="0">
                <a:latin typeface="Meiryo UI" panose="020B0604030504040204" pitchFamily="50" charset="-128"/>
                <a:ea typeface="Meiryo UI" panose="020B0604030504040204" pitchFamily="50" charset="-128"/>
              </a:rPr>
              <a:t>時間とする時間制限食は、カロリー制限食に比べて有意な体重減少を示さなかった。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20000"/>
              </a:lnSpc>
              <a:buClr>
                <a:srgbClr val="D82B83"/>
              </a:buClr>
            </a:pPr>
            <a:r>
              <a:rPr lang="ja-JP" altLang="en-US" b="0" i="0" u="none" strike="noStrike" baseline="0" dirty="0">
                <a:latin typeface="Meiryo UI" panose="020B0604030504040204" pitchFamily="50" charset="-128"/>
                <a:ea typeface="Meiryo UI" panose="020B0604030504040204" pitchFamily="50" charset="-128"/>
              </a:rPr>
              <a:t>また、体脂肪量や代謝危険因子に関しても、時間制限食とカロリー制限食との間に有意な差は認められなかった。</a:t>
            </a:r>
            <a:endParaRPr lang="en-US" altLang="ja-JP" b="0" i="0" u="none" strike="noStrike" baseline="0" dirty="0">
              <a:latin typeface="Meiryo UI" panose="020B0604030504040204" pitchFamily="50" charset="-128"/>
              <a:ea typeface="Meiryo UI" panose="020B0604030504040204" pitchFamily="50" charset="-128"/>
            </a:endParaRPr>
          </a:p>
          <a:p>
            <a:pPr algn="l">
              <a:lnSpc>
                <a:spcPct val="120000"/>
              </a:lnSpc>
              <a:buClr>
                <a:srgbClr val="D82B83"/>
              </a:buClr>
            </a:pPr>
            <a:r>
              <a:rPr lang="ja-JP" altLang="en-US" b="0" i="0" u="none" strike="noStrike" baseline="0" dirty="0">
                <a:latin typeface="Meiryo UI" panose="020B0604030504040204" pitchFamily="50" charset="-128"/>
                <a:ea typeface="Meiryo UI" panose="020B0604030504040204" pitchFamily="50" charset="-128"/>
              </a:rPr>
              <a:t>主な有害事象は、疲労、めまい、頭痛、食欲減退、上腹部痛などであり、両群間の発現頻度に差はなかった。</a:t>
            </a:r>
            <a:endParaRPr lang="en-US" altLang="ja-JP" b="0" i="0" u="none" strike="noStrike" baseline="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7658AC7-25C6-808C-26CB-9F48D2A731A2}"/>
              </a:ext>
            </a:extLst>
          </p:cNvPr>
          <p:cNvSpPr txBox="1"/>
          <p:nvPr/>
        </p:nvSpPr>
        <p:spPr>
          <a:xfrm>
            <a:off x="5314849" y="6596390"/>
            <a:ext cx="3829151" cy="261610"/>
          </a:xfrm>
          <a:prstGeom prst="rect">
            <a:avLst/>
          </a:prstGeom>
          <a:noFill/>
        </p:spPr>
        <p:txBody>
          <a:bodyPr wrap="square" anchor="b">
            <a:spAutoFit/>
          </a:bodyPr>
          <a:lstStyle/>
          <a:p>
            <a:r>
              <a:rPr lang="da-DK" altLang="ja-JP" sz="1050" dirty="0">
                <a:latin typeface="Meiryo UI" panose="020B0604030504040204" pitchFamily="50" charset="-128"/>
                <a:ea typeface="Meiryo UI" panose="020B0604030504040204" pitchFamily="50" charset="-128"/>
              </a:rPr>
              <a:t>Liu D, et al. N Engl J Med 386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16</a:t>
            </a:r>
            <a:r>
              <a:rPr lang="ja-JP" altLang="da-DK" sz="1050" dirty="0">
                <a:latin typeface="Meiryo UI" panose="020B0604030504040204" pitchFamily="50" charset="-128"/>
                <a:ea typeface="Meiryo UI" panose="020B0604030504040204" pitchFamily="50" charset="-128"/>
              </a:rPr>
              <a:t>）</a:t>
            </a:r>
            <a:r>
              <a:rPr lang="da-DK" altLang="ja-JP" sz="1050" dirty="0">
                <a:latin typeface="Meiryo UI" panose="020B0604030504040204" pitchFamily="50" charset="-128"/>
                <a:ea typeface="Meiryo UI" panose="020B0604030504040204" pitchFamily="50" charset="-128"/>
              </a:rPr>
              <a:t>: 1495-1504, 2022</a:t>
            </a:r>
            <a:endParaRPr lang="ja-JP" altLang="en-US" sz="1050" dirty="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E598CFB1-1FFD-8BD5-4C33-887739FB79B0}"/>
              </a:ext>
            </a:extLst>
          </p:cNvPr>
          <p:cNvGrpSpPr/>
          <p:nvPr/>
        </p:nvGrpSpPr>
        <p:grpSpPr>
          <a:xfrm>
            <a:off x="306587" y="1382489"/>
            <a:ext cx="1152000" cy="490087"/>
            <a:chOff x="286872" y="2822072"/>
            <a:chExt cx="1152000" cy="490087"/>
          </a:xfrm>
        </p:grpSpPr>
        <p:sp>
          <p:nvSpPr>
            <p:cNvPr id="8" name="四角形: 角を丸くする 7">
              <a:extLst>
                <a:ext uri="{FF2B5EF4-FFF2-40B4-BE49-F238E27FC236}">
                  <a16:creationId xmlns:a16="http://schemas.microsoft.com/office/drawing/2014/main" id="{FF4158A9-5758-9BFB-C905-D869B726168A}"/>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D89471A1-5ED9-6BE2-9C76-64593B1B00AD}"/>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結果</a:t>
              </a:r>
            </a:p>
          </p:txBody>
        </p:sp>
      </p:grpSp>
      <p:grpSp>
        <p:nvGrpSpPr>
          <p:cNvPr id="10" name="グループ化 9">
            <a:extLst>
              <a:ext uri="{FF2B5EF4-FFF2-40B4-BE49-F238E27FC236}">
                <a16:creationId xmlns:a16="http://schemas.microsoft.com/office/drawing/2014/main" id="{81C54C07-DB7F-8B70-0ED9-E84F3AD4944D}"/>
              </a:ext>
            </a:extLst>
          </p:cNvPr>
          <p:cNvGrpSpPr/>
          <p:nvPr/>
        </p:nvGrpSpPr>
        <p:grpSpPr>
          <a:xfrm>
            <a:off x="306587" y="4377111"/>
            <a:ext cx="1152000" cy="490087"/>
            <a:chOff x="286872" y="2822072"/>
            <a:chExt cx="1152000" cy="490087"/>
          </a:xfrm>
        </p:grpSpPr>
        <p:sp>
          <p:nvSpPr>
            <p:cNvPr id="11" name="四角形: 角を丸くする 10">
              <a:extLst>
                <a:ext uri="{FF2B5EF4-FFF2-40B4-BE49-F238E27FC236}">
                  <a16:creationId xmlns:a16="http://schemas.microsoft.com/office/drawing/2014/main" id="{E2FDEEFC-C79C-F7EE-D679-66DF8F1CC362}"/>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AE124801-08B6-1D8D-9ADB-A3094261BB3B}"/>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結論</a:t>
              </a:r>
            </a:p>
          </p:txBody>
        </p:sp>
      </p:grpSp>
      <p:sp>
        <p:nvSpPr>
          <p:cNvPr id="13" name="テキスト ボックス 12">
            <a:extLst>
              <a:ext uri="{FF2B5EF4-FFF2-40B4-BE49-F238E27FC236}">
                <a16:creationId xmlns:a16="http://schemas.microsoft.com/office/drawing/2014/main" id="{0C347736-897E-C969-D3D5-EEE469E0714B}"/>
              </a:ext>
            </a:extLst>
          </p:cNvPr>
          <p:cNvSpPr txBox="1"/>
          <p:nvPr/>
        </p:nvSpPr>
        <p:spPr>
          <a:xfrm>
            <a:off x="1678024" y="4290670"/>
            <a:ext cx="7027437" cy="1052211"/>
          </a:xfrm>
          <a:prstGeom prst="rect">
            <a:avLst/>
          </a:prstGeom>
          <a:noFill/>
        </p:spPr>
        <p:txBody>
          <a:bodyPr wrap="square">
            <a:spAutoFit/>
          </a:bodyPr>
          <a:lstStyle/>
          <a:p>
            <a:pPr algn="l">
              <a:lnSpc>
                <a:spcPct val="120000"/>
              </a:lnSpc>
              <a:buClr>
                <a:srgbClr val="D82B83"/>
              </a:buClr>
            </a:pPr>
            <a:r>
              <a:rPr lang="ja-JP" altLang="en-US" b="0" i="0" u="none" strike="noStrike" baseline="0" dirty="0">
                <a:latin typeface="Meiryo UI" panose="020B0604030504040204" pitchFamily="50" charset="-128"/>
                <a:ea typeface="Meiryo UI" panose="020B0604030504040204" pitchFamily="50" charset="-128"/>
              </a:rPr>
              <a:t>肥満患者に対しては、時間制限を伴うカロリー制限食、またはカロリー制限食単独のいずれにおいても同程度の体重減少が得られることが明らかになった。</a:t>
            </a:r>
            <a:endParaRPr lang="en-US" altLang="ja-JP" b="0" i="0" u="none" strike="noStrike" baseline="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9810681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1576</TotalTime>
  <Words>1400</Words>
  <Application>Microsoft Office PowerPoint</Application>
  <PresentationFormat>画面に合わせる (4:3)</PresentationFormat>
  <Paragraphs>173</Paragraphs>
  <Slides>10</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10</vt:i4>
      </vt:variant>
    </vt:vector>
  </HeadingPairs>
  <TitlesOfParts>
    <vt:vector size="16"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谷波 正芳</cp:lastModifiedBy>
  <cp:revision>24</cp:revision>
  <dcterms:created xsi:type="dcterms:W3CDTF">2022-04-07T06:17:16Z</dcterms:created>
  <dcterms:modified xsi:type="dcterms:W3CDTF">2022-06-30T08:39:06Z</dcterms:modified>
</cp:coreProperties>
</file>