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9" r:id="rId4"/>
    <p:sldId id="337" r:id="rId5"/>
    <p:sldId id="330" r:id="rId6"/>
    <p:sldId id="338" r:id="rId7"/>
    <p:sldId id="327" r:id="rId8"/>
    <p:sldId id="33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9074"/>
    <a:srgbClr val="D82B83"/>
    <a:srgbClr val="6FBA2C"/>
    <a:srgbClr val="EF8465"/>
    <a:srgbClr val="CA4837"/>
    <a:srgbClr val="F4F4F4"/>
    <a:srgbClr val="EFF5F6"/>
    <a:srgbClr val="B8D4D6"/>
    <a:srgbClr val="C6C8CE"/>
    <a:srgbClr val="ECF0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79A5AE-CB45-4117-9B98-25776DB4A9DD}" v="1" dt="2022-08-03T07:44:26.510"/>
    <p1510:client id="{8677DAAC-58A4-4F21-AA86-904EDE930176}" v="247" dt="2022-08-03T02:06:05.14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97" d="100"/>
          <a:sy n="97" d="100"/>
        </p:scale>
        <p:origin x="115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8677DAAC-58A4-4F21-AA86-904EDE930176}"/>
    <pc:docChg chg="undo custSel addSld delSld modSld">
      <pc:chgData name="小池 龍之" userId="f53a0154-d3a6-4995-a654-bafaeb40b6fd" providerId="ADAL" clId="{8677DAAC-58A4-4F21-AA86-904EDE930176}" dt="2022-08-03T02:06:21.616" v="1439" actId="1036"/>
      <pc:docMkLst>
        <pc:docMk/>
      </pc:docMkLst>
      <pc:sldChg chg="addSp modSp mod">
        <pc:chgData name="小池 龍之" userId="f53a0154-d3a6-4995-a654-bafaeb40b6fd" providerId="ADAL" clId="{8677DAAC-58A4-4F21-AA86-904EDE930176}" dt="2022-08-03T01:26:42.442" v="280" actId="1036"/>
        <pc:sldMkLst>
          <pc:docMk/>
          <pc:sldMk cId="2406331514" sldId="325"/>
        </pc:sldMkLst>
        <pc:spChg chg="mod">
          <ac:chgData name="小池 龍之" userId="f53a0154-d3a6-4995-a654-bafaeb40b6fd" providerId="ADAL" clId="{8677DAAC-58A4-4F21-AA86-904EDE930176}" dt="2022-08-03T01:24:55.306" v="226" actId="14100"/>
          <ac:spMkLst>
            <pc:docMk/>
            <pc:sldMk cId="2406331514" sldId="325"/>
            <ac:spMk id="17" creationId="{407B1F48-731F-4C5C-B6FB-6E34D46B735F}"/>
          </ac:spMkLst>
        </pc:spChg>
        <pc:spChg chg="mod">
          <ac:chgData name="小池 龍之" userId="f53a0154-d3a6-4995-a654-bafaeb40b6fd" providerId="ADAL" clId="{8677DAAC-58A4-4F21-AA86-904EDE930176}" dt="2022-08-03T01:24:51.083" v="225" actId="1035"/>
          <ac:spMkLst>
            <pc:docMk/>
            <pc:sldMk cId="2406331514" sldId="325"/>
            <ac:spMk id="18" creationId="{41874FE3-05FD-4B64-A69C-ED124BCDB7BC}"/>
          </ac:spMkLst>
        </pc:spChg>
        <pc:spChg chg="mod">
          <ac:chgData name="小池 龍之" userId="f53a0154-d3a6-4995-a654-bafaeb40b6fd" providerId="ADAL" clId="{8677DAAC-58A4-4F21-AA86-904EDE930176}" dt="2022-08-03T01:26:42.442" v="280" actId="1036"/>
          <ac:spMkLst>
            <pc:docMk/>
            <pc:sldMk cId="2406331514" sldId="325"/>
            <ac:spMk id="19" creationId="{79FD702D-A8F3-511B-7465-0E1BA6501382}"/>
          </ac:spMkLst>
        </pc:spChg>
        <pc:spChg chg="mod">
          <ac:chgData name="小池 龍之" userId="f53a0154-d3a6-4995-a654-bafaeb40b6fd" providerId="ADAL" clId="{8677DAAC-58A4-4F21-AA86-904EDE930176}" dt="2022-08-03T01:26:42.442" v="280" actId="1036"/>
          <ac:spMkLst>
            <pc:docMk/>
            <pc:sldMk cId="2406331514" sldId="325"/>
            <ac:spMk id="20" creationId="{ECF0063C-0BD6-5C2B-4693-105518BBF20A}"/>
          </ac:spMkLst>
        </pc:spChg>
        <pc:spChg chg="mod">
          <ac:chgData name="小池 龍之" userId="f53a0154-d3a6-4995-a654-bafaeb40b6fd" providerId="ADAL" clId="{8677DAAC-58A4-4F21-AA86-904EDE930176}" dt="2022-08-03T01:26:42.442" v="280" actId="1036"/>
          <ac:spMkLst>
            <pc:docMk/>
            <pc:sldMk cId="2406331514" sldId="325"/>
            <ac:spMk id="21" creationId="{82D9D55E-D244-17AA-4581-57A3FBC7F2C4}"/>
          </ac:spMkLst>
        </pc:spChg>
        <pc:spChg chg="add mod">
          <ac:chgData name="小池 龍之" userId="f53a0154-d3a6-4995-a654-bafaeb40b6fd" providerId="ADAL" clId="{8677DAAC-58A4-4F21-AA86-904EDE930176}" dt="2022-08-03T01:26:42.442" v="280" actId="1036"/>
          <ac:spMkLst>
            <pc:docMk/>
            <pc:sldMk cId="2406331514" sldId="325"/>
            <ac:spMk id="22" creationId="{F606CE76-A746-C9F3-21CE-FD63BA1F8F97}"/>
          </ac:spMkLst>
        </pc:spChg>
        <pc:spChg chg="mod">
          <ac:chgData name="小池 龍之" userId="f53a0154-d3a6-4995-a654-bafaeb40b6fd" providerId="ADAL" clId="{8677DAAC-58A4-4F21-AA86-904EDE930176}" dt="2022-08-03T01:17:28.792" v="41" actId="121"/>
          <ac:spMkLst>
            <pc:docMk/>
            <pc:sldMk cId="2406331514" sldId="325"/>
            <ac:spMk id="25" creationId="{46495740-BF78-A7EB-92BF-38E30C0EE548}"/>
          </ac:spMkLst>
        </pc:spChg>
        <pc:grpChg chg="add mod">
          <ac:chgData name="小池 龍之" userId="f53a0154-d3a6-4995-a654-bafaeb40b6fd" providerId="ADAL" clId="{8677DAAC-58A4-4F21-AA86-904EDE930176}" dt="2022-08-03T01:26:42.442" v="280" actId="1036"/>
          <ac:grpSpMkLst>
            <pc:docMk/>
            <pc:sldMk cId="2406331514" sldId="325"/>
            <ac:grpSpMk id="2" creationId="{13243580-D747-77E3-36B2-87644D43B490}"/>
          </ac:grpSpMkLst>
        </pc:grpChg>
        <pc:grpChg chg="mod">
          <ac:chgData name="小池 龍之" userId="f53a0154-d3a6-4995-a654-bafaeb40b6fd" providerId="ADAL" clId="{8677DAAC-58A4-4F21-AA86-904EDE930176}" dt="2022-08-03T01:26:42.442" v="280" actId="1036"/>
          <ac:grpSpMkLst>
            <pc:docMk/>
            <pc:sldMk cId="2406331514" sldId="325"/>
            <ac:grpSpMk id="13" creationId="{D6209F34-595E-469F-A352-908DCCFDB2E5}"/>
          </ac:grpSpMkLst>
        </pc:grpChg>
        <pc:grpChg chg="mod">
          <ac:chgData name="小池 龍之" userId="f53a0154-d3a6-4995-a654-bafaeb40b6fd" providerId="ADAL" clId="{8677DAAC-58A4-4F21-AA86-904EDE930176}" dt="2022-08-03T01:26:33.855" v="262" actId="164"/>
          <ac:grpSpMkLst>
            <pc:docMk/>
            <pc:sldMk cId="2406331514" sldId="325"/>
            <ac:grpSpMk id="16" creationId="{B3B43CF2-D65C-439C-B431-BD2C1B6E6AA5}"/>
          </ac:grpSpMkLst>
        </pc:grpChg>
        <pc:grpChg chg="mod">
          <ac:chgData name="小池 龍之" userId="f53a0154-d3a6-4995-a654-bafaeb40b6fd" providerId="ADAL" clId="{8677DAAC-58A4-4F21-AA86-904EDE930176}" dt="2022-08-03T01:26:42.442" v="280" actId="1036"/>
          <ac:grpSpMkLst>
            <pc:docMk/>
            <pc:sldMk cId="2406331514" sldId="325"/>
            <ac:grpSpMk id="26" creationId="{E33B91A2-FF37-769E-8BFB-047DD0E5D637}"/>
          </ac:grpSpMkLst>
        </pc:grpChg>
        <pc:cxnChg chg="add mod">
          <ac:chgData name="小池 龍之" userId="f53a0154-d3a6-4995-a654-bafaeb40b6fd" providerId="ADAL" clId="{8677DAAC-58A4-4F21-AA86-904EDE930176}" dt="2022-08-03T01:26:33.855" v="262" actId="164"/>
          <ac:cxnSpMkLst>
            <pc:docMk/>
            <pc:sldMk cId="2406331514" sldId="325"/>
            <ac:cxnSpMk id="23" creationId="{447D62F5-4480-2525-B961-893C83544D21}"/>
          </ac:cxnSpMkLst>
        </pc:cxnChg>
      </pc:sldChg>
      <pc:sldChg chg="modSp mod">
        <pc:chgData name="小池 龍之" userId="f53a0154-d3a6-4995-a654-bafaeb40b6fd" providerId="ADAL" clId="{8677DAAC-58A4-4F21-AA86-904EDE930176}" dt="2022-08-03T01:16:25.703" v="29" actId="14100"/>
        <pc:sldMkLst>
          <pc:docMk/>
          <pc:sldMk cId="4040568567" sldId="326"/>
        </pc:sldMkLst>
        <pc:spChg chg="mod">
          <ac:chgData name="小池 龍之" userId="f53a0154-d3a6-4995-a654-bafaeb40b6fd" providerId="ADAL" clId="{8677DAAC-58A4-4F21-AA86-904EDE930176}" dt="2022-08-03T01:14:38.190" v="4" actId="20577"/>
          <ac:spMkLst>
            <pc:docMk/>
            <pc:sldMk cId="4040568567" sldId="326"/>
            <ac:spMk id="4" creationId="{F7CF0309-06FF-4D4E-B16D-5017A05B5E98}"/>
          </ac:spMkLst>
        </pc:spChg>
        <pc:spChg chg="mod">
          <ac:chgData name="小池 龍之" userId="f53a0154-d3a6-4995-a654-bafaeb40b6fd" providerId="ADAL" clId="{8677DAAC-58A4-4F21-AA86-904EDE930176}" dt="2022-08-03T01:16:11.556" v="27"/>
          <ac:spMkLst>
            <pc:docMk/>
            <pc:sldMk cId="4040568567" sldId="326"/>
            <ac:spMk id="5" creationId="{3562C6D3-704C-4538-9439-01A674A3B872}"/>
          </ac:spMkLst>
        </pc:spChg>
        <pc:spChg chg="mod">
          <ac:chgData name="小池 龍之" userId="f53a0154-d3a6-4995-a654-bafaeb40b6fd" providerId="ADAL" clId="{8677DAAC-58A4-4F21-AA86-904EDE930176}" dt="2022-08-03T01:16:25.703" v="29" actId="14100"/>
          <ac:spMkLst>
            <pc:docMk/>
            <pc:sldMk cId="4040568567" sldId="326"/>
            <ac:spMk id="6" creationId="{AF9F429C-DAE3-40FF-9282-7C8144888154}"/>
          </ac:spMkLst>
        </pc:spChg>
      </pc:sldChg>
      <pc:sldChg chg="addSp delSp modSp mod">
        <pc:chgData name="小池 龍之" userId="f53a0154-d3a6-4995-a654-bafaeb40b6fd" providerId="ADAL" clId="{8677DAAC-58A4-4F21-AA86-904EDE930176}" dt="2022-08-03T02:03:13.571" v="1299" actId="478"/>
        <pc:sldMkLst>
          <pc:docMk/>
          <pc:sldMk cId="978199248" sldId="327"/>
        </pc:sldMkLst>
        <pc:spChg chg="mod">
          <ac:chgData name="小池 龍之" userId="f53a0154-d3a6-4995-a654-bafaeb40b6fd" providerId="ADAL" clId="{8677DAAC-58A4-4F21-AA86-904EDE930176}" dt="2022-08-03T01:56:39.325" v="1079"/>
          <ac:spMkLst>
            <pc:docMk/>
            <pc:sldMk cId="978199248" sldId="327"/>
            <ac:spMk id="6" creationId="{1187BEDA-A567-4DDC-B200-3C18C611D197}"/>
          </ac:spMkLst>
        </pc:spChg>
        <pc:spChg chg="add mod">
          <ac:chgData name="小池 龍之" userId="f53a0154-d3a6-4995-a654-bafaeb40b6fd" providerId="ADAL" clId="{8677DAAC-58A4-4F21-AA86-904EDE930176}" dt="2022-08-03T01:17:57.852" v="52"/>
          <ac:spMkLst>
            <pc:docMk/>
            <pc:sldMk cId="978199248" sldId="327"/>
            <ac:spMk id="7" creationId="{79F782B6-11B7-617A-2F5D-FBC7D724351A}"/>
          </ac:spMkLst>
        </pc:spChg>
        <pc:spChg chg="add mod">
          <ac:chgData name="小池 龍之" userId="f53a0154-d3a6-4995-a654-bafaeb40b6fd" providerId="ADAL" clId="{8677DAAC-58A4-4F21-AA86-904EDE930176}" dt="2022-08-03T01:57:23.295" v="1108" actId="1036"/>
          <ac:spMkLst>
            <pc:docMk/>
            <pc:sldMk cId="978199248" sldId="327"/>
            <ac:spMk id="12" creationId="{66CF314C-4B2B-F161-261E-56E5BC7E36B0}"/>
          </ac:spMkLst>
        </pc:spChg>
        <pc:spChg chg="del">
          <ac:chgData name="小池 龍之" userId="f53a0154-d3a6-4995-a654-bafaeb40b6fd" providerId="ADAL" clId="{8677DAAC-58A4-4F21-AA86-904EDE930176}" dt="2022-08-03T01:17:41.511" v="46" actId="478"/>
          <ac:spMkLst>
            <pc:docMk/>
            <pc:sldMk cId="978199248" sldId="327"/>
            <ac:spMk id="13" creationId="{E789463B-0DF1-1E05-E536-9B0874872231}"/>
          </ac:spMkLst>
        </pc:spChg>
        <pc:spChg chg="del">
          <ac:chgData name="小池 龍之" userId="f53a0154-d3a6-4995-a654-bafaeb40b6fd" providerId="ADAL" clId="{8677DAAC-58A4-4F21-AA86-904EDE930176}" dt="2022-08-03T01:56:42.385" v="1080" actId="478"/>
          <ac:spMkLst>
            <pc:docMk/>
            <pc:sldMk cId="978199248" sldId="327"/>
            <ac:spMk id="15" creationId="{D50ECEF4-4655-C4D1-4A83-6460D832A351}"/>
          </ac:spMkLst>
        </pc:spChg>
        <pc:spChg chg="del">
          <ac:chgData name="小池 龍之" userId="f53a0154-d3a6-4995-a654-bafaeb40b6fd" providerId="ADAL" clId="{8677DAAC-58A4-4F21-AA86-904EDE930176}" dt="2022-08-03T01:17:39.259" v="45" actId="478"/>
          <ac:spMkLst>
            <pc:docMk/>
            <pc:sldMk cId="978199248" sldId="327"/>
            <ac:spMk id="16" creationId="{ABC683BD-E0FD-000A-56D4-7CA296A6D5A1}"/>
          </ac:spMkLst>
        </pc:spChg>
        <pc:spChg chg="add mod">
          <ac:chgData name="小池 龍之" userId="f53a0154-d3a6-4995-a654-bafaeb40b6fd" providerId="ADAL" clId="{8677DAAC-58A4-4F21-AA86-904EDE930176}" dt="2022-08-03T01:57:23.295" v="1108" actId="1036"/>
          <ac:spMkLst>
            <pc:docMk/>
            <pc:sldMk cId="978199248" sldId="327"/>
            <ac:spMk id="17" creationId="{BBE3132F-3D64-8A2C-DAA1-77EE428B2274}"/>
          </ac:spMkLst>
        </pc:spChg>
        <pc:spChg chg="add mod">
          <ac:chgData name="小池 龍之" userId="f53a0154-d3a6-4995-a654-bafaeb40b6fd" providerId="ADAL" clId="{8677DAAC-58A4-4F21-AA86-904EDE930176}" dt="2022-08-03T01:57:23.295" v="1108" actId="1036"/>
          <ac:spMkLst>
            <pc:docMk/>
            <pc:sldMk cId="978199248" sldId="327"/>
            <ac:spMk id="18" creationId="{AA775549-42D3-3A1E-2C45-45413C7C6B88}"/>
          </ac:spMkLst>
        </pc:spChg>
        <pc:spChg chg="add mod">
          <ac:chgData name="小池 龍之" userId="f53a0154-d3a6-4995-a654-bafaeb40b6fd" providerId="ADAL" clId="{8677DAAC-58A4-4F21-AA86-904EDE930176}" dt="2022-08-03T01:57:23.295" v="1108" actId="1036"/>
          <ac:spMkLst>
            <pc:docMk/>
            <pc:sldMk cId="978199248" sldId="327"/>
            <ac:spMk id="19" creationId="{DC3665D0-7A41-9036-8D03-DD46731BE662}"/>
          </ac:spMkLst>
        </pc:spChg>
        <pc:spChg chg="add mod">
          <ac:chgData name="小池 龍之" userId="f53a0154-d3a6-4995-a654-bafaeb40b6fd" providerId="ADAL" clId="{8677DAAC-58A4-4F21-AA86-904EDE930176}" dt="2022-08-03T01:57:23.295" v="1108" actId="1036"/>
          <ac:spMkLst>
            <pc:docMk/>
            <pc:sldMk cId="978199248" sldId="327"/>
            <ac:spMk id="20" creationId="{6E11300D-03AB-7F99-848D-4B07D40DB36B}"/>
          </ac:spMkLst>
        </pc:spChg>
        <pc:spChg chg="add mod">
          <ac:chgData name="小池 龍之" userId="f53a0154-d3a6-4995-a654-bafaeb40b6fd" providerId="ADAL" clId="{8677DAAC-58A4-4F21-AA86-904EDE930176}" dt="2022-08-03T01:57:23.295" v="1108" actId="1036"/>
          <ac:spMkLst>
            <pc:docMk/>
            <pc:sldMk cId="978199248" sldId="327"/>
            <ac:spMk id="21" creationId="{82937F52-75AD-5C76-6575-7123454607A9}"/>
          </ac:spMkLst>
        </pc:spChg>
        <pc:spChg chg="add mod">
          <ac:chgData name="小池 龍之" userId="f53a0154-d3a6-4995-a654-bafaeb40b6fd" providerId="ADAL" clId="{8677DAAC-58A4-4F21-AA86-904EDE930176}" dt="2022-08-03T01:57:23.295" v="1108" actId="1036"/>
          <ac:spMkLst>
            <pc:docMk/>
            <pc:sldMk cId="978199248" sldId="327"/>
            <ac:spMk id="22" creationId="{D3F40EF2-B2F2-09AA-B9BF-21C7BACEE977}"/>
          </ac:spMkLst>
        </pc:spChg>
        <pc:graphicFrameChg chg="add mod">
          <ac:chgData name="小池 龍之" userId="f53a0154-d3a6-4995-a654-bafaeb40b6fd" providerId="ADAL" clId="{8677DAAC-58A4-4F21-AA86-904EDE930176}" dt="2022-08-03T01:57:23.295" v="1108" actId="1036"/>
          <ac:graphicFrameMkLst>
            <pc:docMk/>
            <pc:sldMk cId="978199248" sldId="327"/>
            <ac:graphicFrameMk id="10" creationId="{6E841C4A-7652-ED4A-112C-7302605D41D2}"/>
          </ac:graphicFrameMkLst>
        </pc:graphicFrameChg>
        <pc:graphicFrameChg chg="del">
          <ac:chgData name="小池 龍之" userId="f53a0154-d3a6-4995-a654-bafaeb40b6fd" providerId="ADAL" clId="{8677DAAC-58A4-4F21-AA86-904EDE930176}" dt="2022-08-03T01:56:42.385" v="1080" actId="478"/>
          <ac:graphicFrameMkLst>
            <pc:docMk/>
            <pc:sldMk cId="978199248" sldId="327"/>
            <ac:graphicFrameMk id="14" creationId="{C8080C82-FD37-14BC-7309-33658DB764CC}"/>
          </ac:graphicFrameMkLst>
        </pc:graphicFrameChg>
        <pc:graphicFrameChg chg="add mod">
          <ac:chgData name="小池 龍之" userId="f53a0154-d3a6-4995-a654-bafaeb40b6fd" providerId="ADAL" clId="{8677DAAC-58A4-4F21-AA86-904EDE930176}" dt="2022-08-03T01:57:23.295" v="1108" actId="1036"/>
          <ac:graphicFrameMkLst>
            <pc:docMk/>
            <pc:sldMk cId="978199248" sldId="327"/>
            <ac:graphicFrameMk id="23" creationId="{50336B20-41D7-88A7-96E0-FA9C99319B42}"/>
          </ac:graphicFrameMkLst>
        </pc:graphicFrameChg>
        <pc:picChg chg="add del mod ord">
          <ac:chgData name="小池 龍之" userId="f53a0154-d3a6-4995-a654-bafaeb40b6fd" providerId="ADAL" clId="{8677DAAC-58A4-4F21-AA86-904EDE930176}" dt="2022-08-03T01:58:50.467" v="1126" actId="478"/>
          <ac:picMkLst>
            <pc:docMk/>
            <pc:sldMk cId="978199248" sldId="327"/>
            <ac:picMk id="3" creationId="{D42F5823-2C6B-A7D8-603E-8F030BD07FD5}"/>
          </ac:picMkLst>
        </pc:picChg>
        <pc:picChg chg="add mod ord">
          <ac:chgData name="小池 龍之" userId="f53a0154-d3a6-4995-a654-bafaeb40b6fd" providerId="ADAL" clId="{8677DAAC-58A4-4F21-AA86-904EDE930176}" dt="2022-08-03T02:03:11.429" v="1298" actId="167"/>
          <ac:picMkLst>
            <pc:docMk/>
            <pc:sldMk cId="978199248" sldId="327"/>
            <ac:picMk id="5" creationId="{25C8AB03-DF11-06AB-CF94-3D67AF1DD036}"/>
          </ac:picMkLst>
        </pc:picChg>
        <pc:picChg chg="add del mod ord">
          <ac:chgData name="小池 龍之" userId="f53a0154-d3a6-4995-a654-bafaeb40b6fd" providerId="ADAL" clId="{8677DAAC-58A4-4F21-AA86-904EDE930176}" dt="2022-08-03T02:03:07.055" v="1297" actId="167"/>
          <ac:picMkLst>
            <pc:docMk/>
            <pc:sldMk cId="978199248" sldId="327"/>
            <ac:picMk id="9" creationId="{25C30BDF-9BA5-0B2A-0170-0631A4699E1A}"/>
          </ac:picMkLst>
        </pc:picChg>
        <pc:picChg chg="add del mod">
          <ac:chgData name="小池 龍之" userId="f53a0154-d3a6-4995-a654-bafaeb40b6fd" providerId="ADAL" clId="{8677DAAC-58A4-4F21-AA86-904EDE930176}" dt="2022-08-03T02:03:13.571" v="1299" actId="478"/>
          <ac:picMkLst>
            <pc:docMk/>
            <pc:sldMk cId="978199248" sldId="327"/>
            <ac:picMk id="11" creationId="{8207A33C-02C5-774B-9DA5-3B42A47A7A09}"/>
          </ac:picMkLst>
        </pc:picChg>
        <pc:picChg chg="add del mod">
          <ac:chgData name="小池 龍之" userId="f53a0154-d3a6-4995-a654-bafaeb40b6fd" providerId="ADAL" clId="{8677DAAC-58A4-4F21-AA86-904EDE930176}" dt="2022-08-03T01:58:06.401" v="1118"/>
          <ac:picMkLst>
            <pc:docMk/>
            <pc:sldMk cId="978199248" sldId="327"/>
            <ac:picMk id="24" creationId="{DF09BBA7-FD17-F103-7D4A-4E9700B9F485}"/>
          </ac:picMkLst>
        </pc:picChg>
        <pc:picChg chg="add del mod">
          <ac:chgData name="小池 龍之" userId="f53a0154-d3a6-4995-a654-bafaeb40b6fd" providerId="ADAL" clId="{8677DAAC-58A4-4F21-AA86-904EDE930176}" dt="2022-08-03T01:59:54.978" v="1129" actId="478"/>
          <ac:picMkLst>
            <pc:docMk/>
            <pc:sldMk cId="978199248" sldId="327"/>
            <ac:picMk id="25" creationId="{8E33B2B7-D0C2-B111-2946-61500DD34660}"/>
          </ac:picMkLst>
        </pc:picChg>
      </pc:sldChg>
      <pc:sldChg chg="addSp delSp modSp mod">
        <pc:chgData name="小池 龍之" userId="f53a0154-d3a6-4995-a654-bafaeb40b6fd" providerId="ADAL" clId="{8677DAAC-58A4-4F21-AA86-904EDE930176}" dt="2022-08-03T01:34:15.402" v="456" actId="478"/>
        <pc:sldMkLst>
          <pc:docMk/>
          <pc:sldMk cId="1039779256" sldId="330"/>
        </pc:sldMkLst>
        <pc:spChg chg="mod">
          <ac:chgData name="小池 龍之" userId="f53a0154-d3a6-4995-a654-bafaeb40b6fd" providerId="ADAL" clId="{8677DAAC-58A4-4F21-AA86-904EDE930176}" dt="2022-08-03T01:28:49.390" v="383" actId="20577"/>
          <ac:spMkLst>
            <pc:docMk/>
            <pc:sldMk cId="1039779256" sldId="330"/>
            <ac:spMk id="4" creationId="{E202B717-8772-428A-86C9-5A43314357AA}"/>
          </ac:spMkLst>
        </pc:spChg>
        <pc:spChg chg="del">
          <ac:chgData name="小池 龍之" userId="f53a0154-d3a6-4995-a654-bafaeb40b6fd" providerId="ADAL" clId="{8677DAAC-58A4-4F21-AA86-904EDE930176}" dt="2022-08-03T01:17:35.717" v="43" actId="478"/>
          <ac:spMkLst>
            <pc:docMk/>
            <pc:sldMk cId="1039779256" sldId="330"/>
            <ac:spMk id="6" creationId="{69703A76-6E52-1075-FCB0-7F6180DC9DB8}"/>
          </ac:spMkLst>
        </pc:spChg>
        <pc:spChg chg="add mod">
          <ac:chgData name="小池 龍之" userId="f53a0154-d3a6-4995-a654-bafaeb40b6fd" providerId="ADAL" clId="{8677DAAC-58A4-4F21-AA86-904EDE930176}" dt="2022-08-03T01:17:56.371" v="50"/>
          <ac:spMkLst>
            <pc:docMk/>
            <pc:sldMk cId="1039779256" sldId="330"/>
            <ac:spMk id="8" creationId="{F468124B-A2A5-6F45-6D2F-9F867BE6D289}"/>
          </ac:spMkLst>
        </pc:spChg>
        <pc:spChg chg="del">
          <ac:chgData name="小池 龍之" userId="f53a0154-d3a6-4995-a654-bafaeb40b6fd" providerId="ADAL" clId="{8677DAAC-58A4-4F21-AA86-904EDE930176}" dt="2022-08-03T01:28:53.587" v="384" actId="478"/>
          <ac:spMkLst>
            <pc:docMk/>
            <pc:sldMk cId="1039779256" sldId="330"/>
            <ac:spMk id="10" creationId="{4DC6AEB5-F350-03DD-6B8B-AE9BE0766126}"/>
          </ac:spMkLst>
        </pc:spChg>
        <pc:spChg chg="mod">
          <ac:chgData name="小池 龍之" userId="f53a0154-d3a6-4995-a654-bafaeb40b6fd" providerId="ADAL" clId="{8677DAAC-58A4-4F21-AA86-904EDE930176}" dt="2022-08-03T01:29:46.546" v="399" actId="1076"/>
          <ac:spMkLst>
            <pc:docMk/>
            <pc:sldMk cId="1039779256" sldId="330"/>
            <ac:spMk id="12" creationId="{BB3F02C2-99AC-5550-BA49-A13A279AC514}"/>
          </ac:spMkLst>
        </pc:spChg>
        <pc:graphicFrameChg chg="del">
          <ac:chgData name="小池 龍之" userId="f53a0154-d3a6-4995-a654-bafaeb40b6fd" providerId="ADAL" clId="{8677DAAC-58A4-4F21-AA86-904EDE930176}" dt="2022-08-03T01:29:07.901" v="394" actId="478"/>
          <ac:graphicFrameMkLst>
            <pc:docMk/>
            <pc:sldMk cId="1039779256" sldId="330"/>
            <ac:graphicFrameMk id="7" creationId="{2B56D436-5FEA-DE73-CF85-7EC3F0959FC0}"/>
          </ac:graphicFrameMkLst>
        </pc:graphicFrameChg>
        <pc:graphicFrameChg chg="del">
          <ac:chgData name="小池 龍之" userId="f53a0154-d3a6-4995-a654-bafaeb40b6fd" providerId="ADAL" clId="{8677DAAC-58A4-4F21-AA86-904EDE930176}" dt="2022-08-03T01:29:06.854" v="393" actId="478"/>
          <ac:graphicFrameMkLst>
            <pc:docMk/>
            <pc:sldMk cId="1039779256" sldId="330"/>
            <ac:graphicFrameMk id="9" creationId="{E492D114-4FEC-88D2-190A-0F13843A243F}"/>
          </ac:graphicFrameMkLst>
        </pc:graphicFrameChg>
        <pc:graphicFrameChg chg="add mod modGraphic">
          <ac:chgData name="小池 龍之" userId="f53a0154-d3a6-4995-a654-bafaeb40b6fd" providerId="ADAL" clId="{8677DAAC-58A4-4F21-AA86-904EDE930176}" dt="2022-08-03T01:32:24.268" v="454"/>
          <ac:graphicFrameMkLst>
            <pc:docMk/>
            <pc:sldMk cId="1039779256" sldId="330"/>
            <ac:graphicFrameMk id="11" creationId="{BFB2AD28-B339-DAF3-9575-16665A35DACA}"/>
          </ac:graphicFrameMkLst>
        </pc:graphicFrameChg>
        <pc:picChg chg="add del mod">
          <ac:chgData name="小池 龍之" userId="f53a0154-d3a6-4995-a654-bafaeb40b6fd" providerId="ADAL" clId="{8677DAAC-58A4-4F21-AA86-904EDE930176}" dt="2022-08-03T01:34:15.402" v="456" actId="478"/>
          <ac:picMkLst>
            <pc:docMk/>
            <pc:sldMk cId="1039779256" sldId="330"/>
            <ac:picMk id="3" creationId="{6C7DB3D8-4D44-C4E2-8CF4-9C8A18A8339D}"/>
          </ac:picMkLst>
        </pc:picChg>
      </pc:sldChg>
      <pc:sldChg chg="addSp delSp modSp mod">
        <pc:chgData name="小池 龍之" userId="f53a0154-d3a6-4995-a654-bafaeb40b6fd" providerId="ADAL" clId="{8677DAAC-58A4-4F21-AA86-904EDE930176}" dt="2022-08-03T02:06:05.144" v="1430"/>
        <pc:sldMkLst>
          <pc:docMk/>
          <pc:sldMk cId="2298106819" sldId="333"/>
        </pc:sldMkLst>
        <pc:spChg chg="mod">
          <ac:chgData name="小池 龍之" userId="f53a0154-d3a6-4995-a654-bafaeb40b6fd" providerId="ADAL" clId="{8677DAAC-58A4-4F21-AA86-904EDE930176}" dt="2022-08-03T02:06:05.144" v="1430"/>
          <ac:spMkLst>
            <pc:docMk/>
            <pc:sldMk cId="2298106819" sldId="333"/>
            <ac:spMk id="3" creationId="{6D83B842-6355-4A66-B980-BFFE8AAB31C5}"/>
          </ac:spMkLst>
        </pc:spChg>
        <pc:spChg chg="add mod">
          <ac:chgData name="小池 龍之" userId="f53a0154-d3a6-4995-a654-bafaeb40b6fd" providerId="ADAL" clId="{8677DAAC-58A4-4F21-AA86-904EDE930176}" dt="2022-08-03T01:17:58.505" v="53"/>
          <ac:spMkLst>
            <pc:docMk/>
            <pc:sldMk cId="2298106819" sldId="333"/>
            <ac:spMk id="13" creationId="{05D0D6C6-94E9-A5EA-2417-56A3B004C907}"/>
          </ac:spMkLst>
        </pc:spChg>
        <pc:spChg chg="del">
          <ac:chgData name="小池 龍之" userId="f53a0154-d3a6-4995-a654-bafaeb40b6fd" providerId="ADAL" clId="{8677DAAC-58A4-4F21-AA86-904EDE930176}" dt="2022-08-03T01:17:43.744" v="47" actId="478"/>
          <ac:spMkLst>
            <pc:docMk/>
            <pc:sldMk cId="2298106819" sldId="333"/>
            <ac:spMk id="14" creationId="{8335ABB0-B55C-B1B1-1E74-D87DF2173CE3}"/>
          </ac:spMkLst>
        </pc:spChg>
        <pc:spChg chg="mod">
          <ac:chgData name="小池 龍之" userId="f53a0154-d3a6-4995-a654-bafaeb40b6fd" providerId="ADAL" clId="{8677DAAC-58A4-4F21-AA86-904EDE930176}" dt="2022-08-03T02:05:45.483" v="1385" actId="465"/>
          <ac:spMkLst>
            <pc:docMk/>
            <pc:sldMk cId="2298106819" sldId="333"/>
            <ac:spMk id="15" creationId="{2257A2B7-E4E9-2199-127A-8E184248AFAC}"/>
          </ac:spMkLst>
        </pc:spChg>
        <pc:spChg chg="mod">
          <ac:chgData name="小池 龍之" userId="f53a0154-d3a6-4995-a654-bafaeb40b6fd" providerId="ADAL" clId="{8677DAAC-58A4-4F21-AA86-904EDE930176}" dt="2022-08-03T02:04:11.261" v="1326" actId="20577"/>
          <ac:spMkLst>
            <pc:docMk/>
            <pc:sldMk cId="2298106819" sldId="333"/>
            <ac:spMk id="17" creationId="{7CB3871A-A513-DF91-7B47-F69F17627BB6}"/>
          </ac:spMkLst>
        </pc:spChg>
        <pc:spChg chg="mod">
          <ac:chgData name="小池 龍之" userId="f53a0154-d3a6-4995-a654-bafaeb40b6fd" providerId="ADAL" clId="{8677DAAC-58A4-4F21-AA86-904EDE930176}" dt="2022-08-03T02:03:45.454" v="1301" actId="571"/>
          <ac:spMkLst>
            <pc:docMk/>
            <pc:sldMk cId="2298106819" sldId="333"/>
            <ac:spMk id="18" creationId="{C6EBD212-B593-5EF6-0EF3-14E69D9D6A32}"/>
          </ac:spMkLst>
        </pc:spChg>
        <pc:spChg chg="mod">
          <ac:chgData name="小池 龍之" userId="f53a0154-d3a6-4995-a654-bafaeb40b6fd" providerId="ADAL" clId="{8677DAAC-58A4-4F21-AA86-904EDE930176}" dt="2022-08-03T02:03:53.463" v="1322"/>
          <ac:spMkLst>
            <pc:docMk/>
            <pc:sldMk cId="2298106819" sldId="333"/>
            <ac:spMk id="19" creationId="{CB166940-3538-476B-695C-7E31FD454577}"/>
          </ac:spMkLst>
        </pc:spChg>
        <pc:spChg chg="mod">
          <ac:chgData name="小池 龍之" userId="f53a0154-d3a6-4995-a654-bafaeb40b6fd" providerId="ADAL" clId="{8677DAAC-58A4-4F21-AA86-904EDE930176}" dt="2022-08-03T02:05:03.411" v="1364" actId="1035"/>
          <ac:spMkLst>
            <pc:docMk/>
            <pc:sldMk cId="2298106819" sldId="333"/>
            <ac:spMk id="21" creationId="{C448ADF9-8EA5-F25D-FB54-7CD1E7C3B299}"/>
          </ac:spMkLst>
        </pc:spChg>
        <pc:spChg chg="mod">
          <ac:chgData name="小池 龍之" userId="f53a0154-d3a6-4995-a654-bafaeb40b6fd" providerId="ADAL" clId="{8677DAAC-58A4-4F21-AA86-904EDE930176}" dt="2022-08-03T02:04:48.530" v="1360" actId="2710"/>
          <ac:spMkLst>
            <pc:docMk/>
            <pc:sldMk cId="2298106819" sldId="333"/>
            <ac:spMk id="22" creationId="{DB1452E9-6655-98A1-659B-7AE175457903}"/>
          </ac:spMkLst>
        </pc:spChg>
        <pc:spChg chg="add mod">
          <ac:chgData name="小池 龍之" userId="f53a0154-d3a6-4995-a654-bafaeb40b6fd" providerId="ADAL" clId="{8677DAAC-58A4-4F21-AA86-904EDE930176}" dt="2022-08-03T02:05:31.104" v="1383"/>
          <ac:spMkLst>
            <pc:docMk/>
            <pc:sldMk cId="2298106819" sldId="333"/>
            <ac:spMk id="23" creationId="{033B74F6-E51D-E95D-91AE-4D16C9BB4AAA}"/>
          </ac:spMkLst>
        </pc:spChg>
        <pc:grpChg chg="del">
          <ac:chgData name="小池 龍之" userId="f53a0154-d3a6-4995-a654-bafaeb40b6fd" providerId="ADAL" clId="{8677DAAC-58A4-4F21-AA86-904EDE930176}" dt="2022-08-03T02:03:40.803" v="1300" actId="478"/>
          <ac:grpSpMkLst>
            <pc:docMk/>
            <pc:sldMk cId="2298106819" sldId="333"/>
            <ac:grpSpMk id="7" creationId="{E598CFB1-1FFD-8BD5-4C33-887739FB79B0}"/>
          </ac:grpSpMkLst>
        </pc:grpChg>
        <pc:grpChg chg="mod">
          <ac:chgData name="小池 龍之" userId="f53a0154-d3a6-4995-a654-bafaeb40b6fd" providerId="ADAL" clId="{8677DAAC-58A4-4F21-AA86-904EDE930176}" dt="2022-08-03T02:05:49.193" v="1391" actId="1036"/>
          <ac:grpSpMkLst>
            <pc:docMk/>
            <pc:sldMk cId="2298106819" sldId="333"/>
            <ac:grpSpMk id="10" creationId="{81C54C07-DB7F-8B70-0ED9-E84F3AD4944D}"/>
          </ac:grpSpMkLst>
        </pc:grpChg>
        <pc:grpChg chg="add mod">
          <ac:chgData name="小池 龍之" userId="f53a0154-d3a6-4995-a654-bafaeb40b6fd" providerId="ADAL" clId="{8677DAAC-58A4-4F21-AA86-904EDE930176}" dt="2022-08-03T02:03:47.952" v="1309" actId="1035"/>
          <ac:grpSpMkLst>
            <pc:docMk/>
            <pc:sldMk cId="2298106819" sldId="333"/>
            <ac:grpSpMk id="16" creationId="{5AF3B8BB-A430-88B7-C4C6-5E89DC3DE0FF}"/>
          </ac:grpSpMkLst>
        </pc:grpChg>
        <pc:grpChg chg="add mod ord">
          <ac:chgData name="小池 龍之" userId="f53a0154-d3a6-4995-a654-bafaeb40b6fd" providerId="ADAL" clId="{8677DAAC-58A4-4F21-AA86-904EDE930176}" dt="2022-08-03T02:05:53.234" v="1399" actId="1036"/>
          <ac:grpSpMkLst>
            <pc:docMk/>
            <pc:sldMk cId="2298106819" sldId="333"/>
            <ac:grpSpMk id="20" creationId="{D4911B2E-4325-AE7E-7299-F8C835D495C9}"/>
          </ac:grpSpMkLst>
        </pc:grpChg>
      </pc:sldChg>
      <pc:sldChg chg="addSp delSp modSp del mod">
        <pc:chgData name="小池 龍之" userId="f53a0154-d3a6-4995-a654-bafaeb40b6fd" providerId="ADAL" clId="{8677DAAC-58A4-4F21-AA86-904EDE930176}" dt="2022-08-03T02:05:34.685" v="1384" actId="47"/>
        <pc:sldMkLst>
          <pc:docMk/>
          <pc:sldMk cId="1724336346" sldId="334"/>
        </pc:sldMkLst>
        <pc:spChg chg="del">
          <ac:chgData name="小池 龍之" userId="f53a0154-d3a6-4995-a654-bafaeb40b6fd" providerId="ADAL" clId="{8677DAAC-58A4-4F21-AA86-904EDE930176}" dt="2022-08-03T01:17:45.788" v="48" actId="478"/>
          <ac:spMkLst>
            <pc:docMk/>
            <pc:sldMk cId="1724336346" sldId="334"/>
            <ac:spMk id="5" creationId="{F1D9C7A0-59DB-9446-94B3-31CB5A227B29}"/>
          </ac:spMkLst>
        </pc:spChg>
        <pc:spChg chg="add mod">
          <ac:chgData name="小池 龍之" userId="f53a0154-d3a6-4995-a654-bafaeb40b6fd" providerId="ADAL" clId="{8677DAAC-58A4-4F21-AA86-904EDE930176}" dt="2022-08-03T01:17:59.272" v="54"/>
          <ac:spMkLst>
            <pc:docMk/>
            <pc:sldMk cId="1724336346" sldId="334"/>
            <ac:spMk id="6" creationId="{E77A4D3C-04C9-12EC-F40E-2311BFDB0F78}"/>
          </ac:spMkLst>
        </pc:spChg>
      </pc:sldChg>
      <pc:sldChg chg="addSp delSp modSp mod">
        <pc:chgData name="小池 龍之" userId="f53a0154-d3a6-4995-a654-bafaeb40b6fd" providerId="ADAL" clId="{8677DAAC-58A4-4F21-AA86-904EDE930176}" dt="2022-08-03T02:06:21.616" v="1439" actId="1036"/>
        <pc:sldMkLst>
          <pc:docMk/>
          <pc:sldMk cId="3468941453" sldId="337"/>
        </pc:sldMkLst>
        <pc:spChg chg="add mod">
          <ac:chgData name="小池 龍之" userId="f53a0154-d3a6-4995-a654-bafaeb40b6fd" providerId="ADAL" clId="{8677DAAC-58A4-4F21-AA86-904EDE930176}" dt="2022-08-03T01:17:55.687" v="49"/>
          <ac:spMkLst>
            <pc:docMk/>
            <pc:sldMk cId="3468941453" sldId="337"/>
            <ac:spMk id="8" creationId="{B1D28053-DCBF-D145-6D30-962716D3E00F}"/>
          </ac:spMkLst>
        </pc:spChg>
        <pc:spChg chg="del">
          <ac:chgData name="小池 龍之" userId="f53a0154-d3a6-4995-a654-bafaeb40b6fd" providerId="ADAL" clId="{8677DAAC-58A4-4F21-AA86-904EDE930176}" dt="2022-08-03T01:17:34.299" v="42" actId="478"/>
          <ac:spMkLst>
            <pc:docMk/>
            <pc:sldMk cId="3468941453" sldId="337"/>
            <ac:spMk id="9" creationId="{108ECCE6-399B-B067-86C3-FE5C9E521DFF}"/>
          </ac:spMkLst>
        </pc:spChg>
        <pc:spChg chg="mod">
          <ac:chgData name="小池 龍之" userId="f53a0154-d3a6-4995-a654-bafaeb40b6fd" providerId="ADAL" clId="{8677DAAC-58A4-4F21-AA86-904EDE930176}" dt="2022-08-03T01:28:01.210" v="349" actId="20577"/>
          <ac:spMkLst>
            <pc:docMk/>
            <pc:sldMk cId="3468941453" sldId="337"/>
            <ac:spMk id="10" creationId="{86FC21A5-7F6B-758E-20E2-691EBB4C9D20}"/>
          </ac:spMkLst>
        </pc:spChg>
        <pc:spChg chg="mod">
          <ac:chgData name="小池 龍之" userId="f53a0154-d3a6-4995-a654-bafaeb40b6fd" providerId="ADAL" clId="{8677DAAC-58A4-4F21-AA86-904EDE930176}" dt="2022-08-03T01:28:11.970" v="373"/>
          <ac:spMkLst>
            <pc:docMk/>
            <pc:sldMk cId="3468941453" sldId="337"/>
            <ac:spMk id="12" creationId="{3A354C59-0B8E-671A-0FDB-5B85180B3839}"/>
          </ac:spMkLst>
        </pc:spChg>
        <pc:spChg chg="mod">
          <ac:chgData name="小池 龍之" userId="f53a0154-d3a6-4995-a654-bafaeb40b6fd" providerId="ADAL" clId="{8677DAAC-58A4-4F21-AA86-904EDE930176}" dt="2022-08-03T01:28:07.245" v="350" actId="571"/>
          <ac:spMkLst>
            <pc:docMk/>
            <pc:sldMk cId="3468941453" sldId="337"/>
            <ac:spMk id="13" creationId="{CA07CDBD-4ABE-66E0-F02C-AD4EE177250B}"/>
          </ac:spMkLst>
        </pc:spChg>
        <pc:spChg chg="add mod">
          <ac:chgData name="小池 龍之" userId="f53a0154-d3a6-4995-a654-bafaeb40b6fd" providerId="ADAL" clId="{8677DAAC-58A4-4F21-AA86-904EDE930176}" dt="2022-08-03T01:28:38.940" v="382" actId="20577"/>
          <ac:spMkLst>
            <pc:docMk/>
            <pc:sldMk cId="3468941453" sldId="337"/>
            <ac:spMk id="14" creationId="{C694856C-E8AB-E198-5C26-BE0069CB2EFC}"/>
          </ac:spMkLst>
        </pc:spChg>
        <pc:spChg chg="mod">
          <ac:chgData name="小池 龍之" userId="f53a0154-d3a6-4995-a654-bafaeb40b6fd" providerId="ADAL" clId="{8677DAAC-58A4-4F21-AA86-904EDE930176}" dt="2022-08-03T01:26:49.673" v="283" actId="1035"/>
          <ac:spMkLst>
            <pc:docMk/>
            <pc:sldMk cId="3468941453" sldId="337"/>
            <ac:spMk id="19" creationId="{31385BB9-281A-189B-F961-0026AF1A46F6}"/>
          </ac:spMkLst>
        </pc:spChg>
        <pc:spChg chg="mod">
          <ac:chgData name="小池 龍之" userId="f53a0154-d3a6-4995-a654-bafaeb40b6fd" providerId="ADAL" clId="{8677DAAC-58A4-4F21-AA86-904EDE930176}" dt="2022-08-03T01:26:47.402" v="281" actId="14100"/>
          <ac:spMkLst>
            <pc:docMk/>
            <pc:sldMk cId="3468941453" sldId="337"/>
            <ac:spMk id="20" creationId="{6B14DD79-21ED-8A14-1D5F-FC75BECF441B}"/>
          </ac:spMkLst>
        </pc:spChg>
        <pc:grpChg chg="add mod">
          <ac:chgData name="小池 龍之" userId="f53a0154-d3a6-4995-a654-bafaeb40b6fd" providerId="ADAL" clId="{8677DAAC-58A4-4F21-AA86-904EDE930176}" dt="2022-08-03T02:06:21.616" v="1439" actId="1036"/>
          <ac:grpSpMkLst>
            <pc:docMk/>
            <pc:sldMk cId="3468941453" sldId="337"/>
            <ac:grpSpMk id="11" creationId="{19B4D228-D6DA-29E7-218E-BD23B308A567}"/>
          </ac:grpSpMkLst>
        </pc:grpChg>
      </pc:sldChg>
      <pc:sldChg chg="addSp delSp modSp mod">
        <pc:chgData name="小池 龍之" userId="f53a0154-d3a6-4995-a654-bafaeb40b6fd" providerId="ADAL" clId="{8677DAAC-58A4-4F21-AA86-904EDE930176}" dt="2022-08-03T01:56:30.298" v="1039"/>
        <pc:sldMkLst>
          <pc:docMk/>
          <pc:sldMk cId="4013945486" sldId="338"/>
        </pc:sldMkLst>
        <pc:spChg chg="mod">
          <ac:chgData name="小池 龍之" userId="f53a0154-d3a6-4995-a654-bafaeb40b6fd" providerId="ADAL" clId="{8677DAAC-58A4-4F21-AA86-904EDE930176}" dt="2022-08-03T01:56:30.298" v="1039"/>
          <ac:spMkLst>
            <pc:docMk/>
            <pc:sldMk cId="4013945486" sldId="338"/>
            <ac:spMk id="4" creationId="{E202B717-8772-428A-86C9-5A43314357AA}"/>
          </ac:spMkLst>
        </pc:spChg>
        <pc:spChg chg="del">
          <ac:chgData name="小池 龍之" userId="f53a0154-d3a6-4995-a654-bafaeb40b6fd" providerId="ADAL" clId="{8677DAAC-58A4-4F21-AA86-904EDE930176}" dt="2022-08-03T01:17:37.280" v="44" actId="478"/>
          <ac:spMkLst>
            <pc:docMk/>
            <pc:sldMk cId="4013945486" sldId="338"/>
            <ac:spMk id="6" creationId="{69703A76-6E52-1075-FCB0-7F6180DC9DB8}"/>
          </ac:spMkLst>
        </pc:spChg>
        <pc:spChg chg="add mod">
          <ac:chgData name="小池 龍之" userId="f53a0154-d3a6-4995-a654-bafaeb40b6fd" providerId="ADAL" clId="{8677DAAC-58A4-4F21-AA86-904EDE930176}" dt="2022-08-03T01:17:57.082" v="51"/>
          <ac:spMkLst>
            <pc:docMk/>
            <pc:sldMk cId="4013945486" sldId="338"/>
            <ac:spMk id="8" creationId="{87865C90-11E5-D04C-2BB1-A58C4580692A}"/>
          </ac:spMkLst>
        </pc:spChg>
        <pc:spChg chg="del">
          <ac:chgData name="小池 龍之" userId="f53a0154-d3a6-4995-a654-bafaeb40b6fd" providerId="ADAL" clId="{8677DAAC-58A4-4F21-AA86-904EDE930176}" dt="2022-08-03T01:34:34.932" v="457" actId="478"/>
          <ac:spMkLst>
            <pc:docMk/>
            <pc:sldMk cId="4013945486" sldId="338"/>
            <ac:spMk id="10" creationId="{4DC6AEB5-F350-03DD-6B8B-AE9BE0766126}"/>
          </ac:spMkLst>
        </pc:spChg>
        <pc:spChg chg="del">
          <ac:chgData name="小池 龍之" userId="f53a0154-d3a6-4995-a654-bafaeb40b6fd" providerId="ADAL" clId="{8677DAAC-58A4-4F21-AA86-904EDE930176}" dt="2022-08-03T01:34:34.932" v="457" actId="478"/>
          <ac:spMkLst>
            <pc:docMk/>
            <pc:sldMk cId="4013945486" sldId="338"/>
            <ac:spMk id="12" creationId="{BB3F02C2-99AC-5550-BA49-A13A279AC514}"/>
          </ac:spMkLst>
        </pc:spChg>
        <pc:spChg chg="add mod">
          <ac:chgData name="小池 龍之" userId="f53a0154-d3a6-4995-a654-bafaeb40b6fd" providerId="ADAL" clId="{8677DAAC-58A4-4F21-AA86-904EDE930176}" dt="2022-08-03T01:44:30.104" v="616" actId="1076"/>
          <ac:spMkLst>
            <pc:docMk/>
            <pc:sldMk cId="4013945486" sldId="338"/>
            <ac:spMk id="15" creationId="{AB10D854-4789-C377-ACB5-C6EA75B0C8FB}"/>
          </ac:spMkLst>
        </pc:spChg>
        <pc:spChg chg="add mod">
          <ac:chgData name="小池 龍之" userId="f53a0154-d3a6-4995-a654-bafaeb40b6fd" providerId="ADAL" clId="{8677DAAC-58A4-4F21-AA86-904EDE930176}" dt="2022-08-03T01:44:30.104" v="616" actId="1076"/>
          <ac:spMkLst>
            <pc:docMk/>
            <pc:sldMk cId="4013945486" sldId="338"/>
            <ac:spMk id="16" creationId="{176630A2-00FE-F727-518E-56FE05C9DD0D}"/>
          </ac:spMkLst>
        </pc:spChg>
        <pc:spChg chg="add mod">
          <ac:chgData name="小池 龍之" userId="f53a0154-d3a6-4995-a654-bafaeb40b6fd" providerId="ADAL" clId="{8677DAAC-58A4-4F21-AA86-904EDE930176}" dt="2022-08-03T01:47:29.213" v="698" actId="1076"/>
          <ac:spMkLst>
            <pc:docMk/>
            <pc:sldMk cId="4013945486" sldId="338"/>
            <ac:spMk id="17" creationId="{13EC7C8F-BEB5-5CF1-3787-CDD711C0486F}"/>
          </ac:spMkLst>
        </pc:spChg>
        <pc:spChg chg="add mod">
          <ac:chgData name="小池 龍之" userId="f53a0154-d3a6-4995-a654-bafaeb40b6fd" providerId="ADAL" clId="{8677DAAC-58A4-4F21-AA86-904EDE930176}" dt="2022-08-03T01:55:05.007" v="985" actId="1076"/>
          <ac:spMkLst>
            <pc:docMk/>
            <pc:sldMk cId="4013945486" sldId="338"/>
            <ac:spMk id="18" creationId="{6B176676-D792-2FF2-48C8-FC8384ABF5C9}"/>
          </ac:spMkLst>
        </pc:spChg>
        <pc:spChg chg="add mod">
          <ac:chgData name="小池 龍之" userId="f53a0154-d3a6-4995-a654-bafaeb40b6fd" providerId="ADAL" clId="{8677DAAC-58A4-4F21-AA86-904EDE930176}" dt="2022-08-03T01:47:17.183" v="692" actId="1035"/>
          <ac:spMkLst>
            <pc:docMk/>
            <pc:sldMk cId="4013945486" sldId="338"/>
            <ac:spMk id="19" creationId="{75084054-A9C1-AD34-747D-FB8EFBB259CF}"/>
          </ac:spMkLst>
        </pc:spChg>
        <pc:spChg chg="add mod ord">
          <ac:chgData name="小池 龍之" userId="f53a0154-d3a6-4995-a654-bafaeb40b6fd" providerId="ADAL" clId="{8677DAAC-58A4-4F21-AA86-904EDE930176}" dt="2022-08-03T01:55:28.954" v="997" actId="1038"/>
          <ac:spMkLst>
            <pc:docMk/>
            <pc:sldMk cId="4013945486" sldId="338"/>
            <ac:spMk id="23" creationId="{A3B2DAD0-0E15-859D-E5F9-52E233118570}"/>
          </ac:spMkLst>
        </pc:spChg>
        <pc:spChg chg="add mod">
          <ac:chgData name="小池 龍之" userId="f53a0154-d3a6-4995-a654-bafaeb40b6fd" providerId="ADAL" clId="{8677DAAC-58A4-4F21-AA86-904EDE930176}" dt="2022-08-03T01:45:45.413" v="648" actId="571"/>
          <ac:spMkLst>
            <pc:docMk/>
            <pc:sldMk cId="4013945486" sldId="338"/>
            <ac:spMk id="26" creationId="{EBF3499C-6FF9-D114-F5A7-F24F1F86FC77}"/>
          </ac:spMkLst>
        </pc:spChg>
        <pc:spChg chg="add mod">
          <ac:chgData name="小池 龍之" userId="f53a0154-d3a6-4995-a654-bafaeb40b6fd" providerId="ADAL" clId="{8677DAAC-58A4-4F21-AA86-904EDE930176}" dt="2022-08-03T01:45:45.413" v="648" actId="571"/>
          <ac:spMkLst>
            <pc:docMk/>
            <pc:sldMk cId="4013945486" sldId="338"/>
            <ac:spMk id="27" creationId="{2525D5EC-B767-B3C6-82A3-AFA18C536393}"/>
          </ac:spMkLst>
        </pc:spChg>
        <pc:spChg chg="add mod">
          <ac:chgData name="小池 龍之" userId="f53a0154-d3a6-4995-a654-bafaeb40b6fd" providerId="ADAL" clId="{8677DAAC-58A4-4F21-AA86-904EDE930176}" dt="2022-08-03T01:45:45.413" v="648" actId="571"/>
          <ac:spMkLst>
            <pc:docMk/>
            <pc:sldMk cId="4013945486" sldId="338"/>
            <ac:spMk id="28" creationId="{DC1FC96A-00F9-66E7-6DFE-D0B4C50CDE5B}"/>
          </ac:spMkLst>
        </pc:spChg>
        <pc:spChg chg="add mod">
          <ac:chgData name="小池 龍之" userId="f53a0154-d3a6-4995-a654-bafaeb40b6fd" providerId="ADAL" clId="{8677DAAC-58A4-4F21-AA86-904EDE930176}" dt="2022-08-03T01:45:45.413" v="648" actId="571"/>
          <ac:spMkLst>
            <pc:docMk/>
            <pc:sldMk cId="4013945486" sldId="338"/>
            <ac:spMk id="29" creationId="{CF847D2D-26DD-0B66-4C0A-1ADB0A965AEF}"/>
          </ac:spMkLst>
        </pc:spChg>
        <pc:spChg chg="add mod">
          <ac:chgData name="小池 龍之" userId="f53a0154-d3a6-4995-a654-bafaeb40b6fd" providerId="ADAL" clId="{8677DAAC-58A4-4F21-AA86-904EDE930176}" dt="2022-08-03T01:45:45.413" v="648" actId="571"/>
          <ac:spMkLst>
            <pc:docMk/>
            <pc:sldMk cId="4013945486" sldId="338"/>
            <ac:spMk id="31" creationId="{A4D0B7B9-6009-631A-2FC6-07ED53236C17}"/>
          </ac:spMkLst>
        </pc:spChg>
        <pc:spChg chg="add mod">
          <ac:chgData name="小池 龍之" userId="f53a0154-d3a6-4995-a654-bafaeb40b6fd" providerId="ADAL" clId="{8677DAAC-58A4-4F21-AA86-904EDE930176}" dt="2022-08-03T01:47:36.251" v="699" actId="571"/>
          <ac:spMkLst>
            <pc:docMk/>
            <pc:sldMk cId="4013945486" sldId="338"/>
            <ac:spMk id="34" creationId="{B3B9F8A3-1FC0-2EEE-F3ED-EC680F992C9C}"/>
          </ac:spMkLst>
        </pc:spChg>
        <pc:spChg chg="add mod">
          <ac:chgData name="小池 龍之" userId="f53a0154-d3a6-4995-a654-bafaeb40b6fd" providerId="ADAL" clId="{8677DAAC-58A4-4F21-AA86-904EDE930176}" dt="2022-08-03T01:47:36.251" v="699" actId="571"/>
          <ac:spMkLst>
            <pc:docMk/>
            <pc:sldMk cId="4013945486" sldId="338"/>
            <ac:spMk id="35" creationId="{EB93C220-5CFE-8425-6D49-9EC64B8997B0}"/>
          </ac:spMkLst>
        </pc:spChg>
        <pc:spChg chg="add mod">
          <ac:chgData name="小池 龍之" userId="f53a0154-d3a6-4995-a654-bafaeb40b6fd" providerId="ADAL" clId="{8677DAAC-58A4-4F21-AA86-904EDE930176}" dt="2022-08-03T01:47:36.251" v="699" actId="571"/>
          <ac:spMkLst>
            <pc:docMk/>
            <pc:sldMk cId="4013945486" sldId="338"/>
            <ac:spMk id="36" creationId="{4175EBDE-E18B-B46B-5D71-0359D88AEB79}"/>
          </ac:spMkLst>
        </pc:spChg>
        <pc:spChg chg="add del mod">
          <ac:chgData name="小池 龍之" userId="f53a0154-d3a6-4995-a654-bafaeb40b6fd" providerId="ADAL" clId="{8677DAAC-58A4-4F21-AA86-904EDE930176}" dt="2022-08-03T01:47:45.739" v="701" actId="478"/>
          <ac:spMkLst>
            <pc:docMk/>
            <pc:sldMk cId="4013945486" sldId="338"/>
            <ac:spMk id="37" creationId="{BB7FA11C-5BAC-0873-491E-A485CAA3DA2D}"/>
          </ac:spMkLst>
        </pc:spChg>
        <pc:spChg chg="add mod ord">
          <ac:chgData name="小池 龍之" userId="f53a0154-d3a6-4995-a654-bafaeb40b6fd" providerId="ADAL" clId="{8677DAAC-58A4-4F21-AA86-904EDE930176}" dt="2022-08-03T01:55:23.150" v="991" actId="1038"/>
          <ac:spMkLst>
            <pc:docMk/>
            <pc:sldMk cId="4013945486" sldId="338"/>
            <ac:spMk id="39" creationId="{5B47A73B-CFAC-6BFA-1CCB-E81524F28E1F}"/>
          </ac:spMkLst>
        </pc:spChg>
        <pc:spChg chg="add mod">
          <ac:chgData name="小池 龍之" userId="f53a0154-d3a6-4995-a654-bafaeb40b6fd" providerId="ADAL" clId="{8677DAAC-58A4-4F21-AA86-904EDE930176}" dt="2022-08-03T01:55:07.783" v="986" actId="1076"/>
          <ac:spMkLst>
            <pc:docMk/>
            <pc:sldMk cId="4013945486" sldId="338"/>
            <ac:spMk id="40" creationId="{E2F94A99-679C-7E44-E68E-CD538DFF72AD}"/>
          </ac:spMkLst>
        </pc:spChg>
        <pc:spChg chg="add mod ord">
          <ac:chgData name="小池 龍之" userId="f53a0154-d3a6-4995-a654-bafaeb40b6fd" providerId="ADAL" clId="{8677DAAC-58A4-4F21-AA86-904EDE930176}" dt="2022-08-03T01:53:58.345" v="967" actId="166"/>
          <ac:spMkLst>
            <pc:docMk/>
            <pc:sldMk cId="4013945486" sldId="338"/>
            <ac:spMk id="41" creationId="{05544C8B-E971-404B-0E37-71872A24A6FA}"/>
          </ac:spMkLst>
        </pc:spChg>
        <pc:spChg chg="add mod">
          <ac:chgData name="小池 龍之" userId="f53a0154-d3a6-4995-a654-bafaeb40b6fd" providerId="ADAL" clId="{8677DAAC-58A4-4F21-AA86-904EDE930176}" dt="2022-08-03T01:54:09.751" v="969" actId="14100"/>
          <ac:spMkLst>
            <pc:docMk/>
            <pc:sldMk cId="4013945486" sldId="338"/>
            <ac:spMk id="42" creationId="{D8A5EA2E-DE1E-E93C-FA7F-CB0F87CF566A}"/>
          </ac:spMkLst>
        </pc:spChg>
        <pc:graphicFrameChg chg="add mod">
          <ac:chgData name="小池 龍之" userId="f53a0154-d3a6-4995-a654-bafaeb40b6fd" providerId="ADAL" clId="{8677DAAC-58A4-4F21-AA86-904EDE930176}" dt="2022-08-03T01:47:23.965" v="697" actId="1036"/>
          <ac:graphicFrameMkLst>
            <pc:docMk/>
            <pc:sldMk cId="4013945486" sldId="338"/>
            <ac:graphicFrameMk id="5" creationId="{2CD61431-88B5-CB8F-B4A7-BFCEAFC4207E}"/>
          </ac:graphicFrameMkLst>
        </pc:graphicFrameChg>
        <pc:graphicFrameChg chg="del">
          <ac:chgData name="小池 龍之" userId="f53a0154-d3a6-4995-a654-bafaeb40b6fd" providerId="ADAL" clId="{8677DAAC-58A4-4F21-AA86-904EDE930176}" dt="2022-08-03T01:34:34.932" v="457" actId="478"/>
          <ac:graphicFrameMkLst>
            <pc:docMk/>
            <pc:sldMk cId="4013945486" sldId="338"/>
            <ac:graphicFrameMk id="7" creationId="{2B56D436-5FEA-DE73-CF85-7EC3F0959FC0}"/>
          </ac:graphicFrameMkLst>
        </pc:graphicFrameChg>
        <pc:graphicFrameChg chg="del">
          <ac:chgData name="小池 龍之" userId="f53a0154-d3a6-4995-a654-bafaeb40b6fd" providerId="ADAL" clId="{8677DAAC-58A4-4F21-AA86-904EDE930176}" dt="2022-08-03T01:34:34.932" v="457" actId="478"/>
          <ac:graphicFrameMkLst>
            <pc:docMk/>
            <pc:sldMk cId="4013945486" sldId="338"/>
            <ac:graphicFrameMk id="9" creationId="{E492D114-4FEC-88D2-190A-0F13843A243F}"/>
          </ac:graphicFrameMkLst>
        </pc:graphicFrameChg>
        <pc:graphicFrameChg chg="add mod modGraphic">
          <ac:chgData name="小池 龍之" userId="f53a0154-d3a6-4995-a654-bafaeb40b6fd" providerId="ADAL" clId="{8677DAAC-58A4-4F21-AA86-904EDE930176}" dt="2022-08-03T01:47:11.307" v="682" actId="404"/>
          <ac:graphicFrameMkLst>
            <pc:docMk/>
            <pc:sldMk cId="4013945486" sldId="338"/>
            <ac:graphicFrameMk id="11" creationId="{29B542F5-E9BA-656C-0F70-EF1F2B64BBC8}"/>
          </ac:graphicFrameMkLst>
        </pc:graphicFrameChg>
        <pc:graphicFrameChg chg="add del mod">
          <ac:chgData name="小池 龍之" userId="f53a0154-d3a6-4995-a654-bafaeb40b6fd" providerId="ADAL" clId="{8677DAAC-58A4-4F21-AA86-904EDE930176}" dt="2022-08-03T01:36:55.797" v="494" actId="478"/>
          <ac:graphicFrameMkLst>
            <pc:docMk/>
            <pc:sldMk cId="4013945486" sldId="338"/>
            <ac:graphicFrameMk id="14" creationId="{D1A03FA4-8695-9D30-1D3E-9FEF8DAA888E}"/>
          </ac:graphicFrameMkLst>
        </pc:graphicFrameChg>
        <pc:graphicFrameChg chg="add mod">
          <ac:chgData name="小池 龍之" userId="f53a0154-d3a6-4995-a654-bafaeb40b6fd" providerId="ADAL" clId="{8677DAAC-58A4-4F21-AA86-904EDE930176}" dt="2022-08-03T01:45:45.413" v="648" actId="571"/>
          <ac:graphicFrameMkLst>
            <pc:docMk/>
            <pc:sldMk cId="4013945486" sldId="338"/>
            <ac:graphicFrameMk id="25" creationId="{5B0460DA-62B6-64FD-4556-252F033186D5}"/>
          </ac:graphicFrameMkLst>
        </pc:graphicFrameChg>
        <pc:graphicFrameChg chg="add mod">
          <ac:chgData name="小池 龍之" userId="f53a0154-d3a6-4995-a654-bafaeb40b6fd" providerId="ADAL" clId="{8677DAAC-58A4-4F21-AA86-904EDE930176}" dt="2022-08-03T01:45:45.413" v="648" actId="571"/>
          <ac:graphicFrameMkLst>
            <pc:docMk/>
            <pc:sldMk cId="4013945486" sldId="338"/>
            <ac:graphicFrameMk id="30" creationId="{2C2205AE-F84E-6B5C-3CC9-365A6D5F575B}"/>
          </ac:graphicFrameMkLst>
        </pc:graphicFrameChg>
        <pc:graphicFrameChg chg="add mod modGraphic">
          <ac:chgData name="小池 龍之" userId="f53a0154-d3a6-4995-a654-bafaeb40b6fd" providerId="ADAL" clId="{8677DAAC-58A4-4F21-AA86-904EDE930176}" dt="2022-08-03T01:54:54.085" v="984"/>
          <ac:graphicFrameMkLst>
            <pc:docMk/>
            <pc:sldMk cId="4013945486" sldId="338"/>
            <ac:graphicFrameMk id="33" creationId="{A5F0D680-66BD-9A69-5C15-69E3135549BE}"/>
          </ac:graphicFrameMkLst>
        </pc:graphicFrameChg>
        <pc:graphicFrameChg chg="add mod">
          <ac:chgData name="小池 龍之" userId="f53a0154-d3a6-4995-a654-bafaeb40b6fd" providerId="ADAL" clId="{8677DAAC-58A4-4F21-AA86-904EDE930176}" dt="2022-08-03T01:47:36.251" v="699" actId="571"/>
          <ac:graphicFrameMkLst>
            <pc:docMk/>
            <pc:sldMk cId="4013945486" sldId="338"/>
            <ac:graphicFrameMk id="38" creationId="{8B2392CD-B293-FECA-E256-AD2E5A611F31}"/>
          </ac:graphicFrameMkLst>
        </pc:graphicFrameChg>
        <pc:picChg chg="add del mod">
          <ac:chgData name="小池 龍之" userId="f53a0154-d3a6-4995-a654-bafaeb40b6fd" providerId="ADAL" clId="{8677DAAC-58A4-4F21-AA86-904EDE930176}" dt="2022-08-03T01:55:41.191" v="998" actId="478"/>
          <ac:picMkLst>
            <pc:docMk/>
            <pc:sldMk cId="4013945486" sldId="338"/>
            <ac:picMk id="21" creationId="{ADB32CF4-CB2A-33C6-8E2B-23ED7484F567}"/>
          </ac:picMkLst>
        </pc:picChg>
        <pc:cxnChg chg="add mod ord">
          <ac:chgData name="小池 龍之" userId="f53a0154-d3a6-4995-a654-bafaeb40b6fd" providerId="ADAL" clId="{8677DAAC-58A4-4F21-AA86-904EDE930176}" dt="2022-08-03T01:56:04.550" v="1011" actId="167"/>
          <ac:cxnSpMkLst>
            <pc:docMk/>
            <pc:sldMk cId="4013945486" sldId="338"/>
            <ac:cxnSpMk id="13" creationId="{D479BB04-0874-EBE7-186F-0A9ADA4682B8}"/>
          </ac:cxnSpMkLst>
        </pc:cxnChg>
        <pc:cxnChg chg="add mod">
          <ac:chgData name="小池 龍之" userId="f53a0154-d3a6-4995-a654-bafaeb40b6fd" providerId="ADAL" clId="{8677DAAC-58A4-4F21-AA86-904EDE930176}" dt="2022-08-03T01:45:45.413" v="648" actId="571"/>
          <ac:cxnSpMkLst>
            <pc:docMk/>
            <pc:sldMk cId="4013945486" sldId="338"/>
            <ac:cxnSpMk id="24" creationId="{8C869CBF-DC3B-A4A7-1A2A-50F2875D1C33}"/>
          </ac:cxnSpMkLst>
        </pc:cxnChg>
        <pc:cxnChg chg="add mod ord">
          <ac:chgData name="小池 龍之" userId="f53a0154-d3a6-4995-a654-bafaeb40b6fd" providerId="ADAL" clId="{8677DAAC-58A4-4F21-AA86-904EDE930176}" dt="2022-08-03T01:56:18.270" v="1023" actId="167"/>
          <ac:cxnSpMkLst>
            <pc:docMk/>
            <pc:sldMk cId="4013945486" sldId="338"/>
            <ac:cxnSpMk id="32" creationId="{31F4C421-FE3F-85C9-8F84-07EF94B2809E}"/>
          </ac:cxnSpMkLst>
        </pc:cxnChg>
      </pc:sldChg>
      <pc:sldChg chg="addSp delSp modSp add mod">
        <pc:chgData name="小池 龍之" userId="f53a0154-d3a6-4995-a654-bafaeb40b6fd" providerId="ADAL" clId="{8677DAAC-58A4-4F21-AA86-904EDE930176}" dt="2022-08-03T01:26:15.819" v="245" actId="164"/>
        <pc:sldMkLst>
          <pc:docMk/>
          <pc:sldMk cId="1661529353" sldId="339"/>
        </pc:sldMkLst>
        <pc:spChg chg="mod">
          <ac:chgData name="小池 龍之" userId="f53a0154-d3a6-4995-a654-bafaeb40b6fd" providerId="ADAL" clId="{8677DAAC-58A4-4F21-AA86-904EDE930176}" dt="2022-08-03T01:25:06.491" v="227" actId="14100"/>
          <ac:spMkLst>
            <pc:docMk/>
            <pc:sldMk cId="1661529353" sldId="339"/>
            <ac:spMk id="17" creationId="{407B1F48-731F-4C5C-B6FB-6E34D46B735F}"/>
          </ac:spMkLst>
        </pc:spChg>
        <pc:spChg chg="mod">
          <ac:chgData name="小池 龍之" userId="f53a0154-d3a6-4995-a654-bafaeb40b6fd" providerId="ADAL" clId="{8677DAAC-58A4-4F21-AA86-904EDE930176}" dt="2022-08-03T01:25:43.512" v="238" actId="20577"/>
          <ac:spMkLst>
            <pc:docMk/>
            <pc:sldMk cId="1661529353" sldId="339"/>
            <ac:spMk id="18" creationId="{41874FE3-05FD-4B64-A69C-ED124BCDB7BC}"/>
          </ac:spMkLst>
        </pc:spChg>
        <pc:spChg chg="mod">
          <ac:chgData name="小池 龍之" userId="f53a0154-d3a6-4995-a654-bafaeb40b6fd" providerId="ADAL" clId="{8677DAAC-58A4-4F21-AA86-904EDE930176}" dt="2022-08-03T01:22:50.536" v="193" actId="1036"/>
          <ac:spMkLst>
            <pc:docMk/>
            <pc:sldMk cId="1661529353" sldId="339"/>
            <ac:spMk id="19" creationId="{79FD702D-A8F3-511B-7465-0E1BA6501382}"/>
          </ac:spMkLst>
        </pc:spChg>
        <pc:spChg chg="del">
          <ac:chgData name="小池 龍之" userId="f53a0154-d3a6-4995-a654-bafaeb40b6fd" providerId="ADAL" clId="{8677DAAC-58A4-4F21-AA86-904EDE930176}" dt="2022-08-03T01:22:03.634" v="158" actId="478"/>
          <ac:spMkLst>
            <pc:docMk/>
            <pc:sldMk cId="1661529353" sldId="339"/>
            <ac:spMk id="20" creationId="{ECF0063C-0BD6-5C2B-4693-105518BBF20A}"/>
          </ac:spMkLst>
        </pc:spChg>
        <pc:spChg chg="del">
          <ac:chgData name="小池 龍之" userId="f53a0154-d3a6-4995-a654-bafaeb40b6fd" providerId="ADAL" clId="{8677DAAC-58A4-4F21-AA86-904EDE930176}" dt="2022-08-03T01:22:03.634" v="158" actId="478"/>
          <ac:spMkLst>
            <pc:docMk/>
            <pc:sldMk cId="1661529353" sldId="339"/>
            <ac:spMk id="21" creationId="{82D9D55E-D244-17AA-4581-57A3FBC7F2C4}"/>
          </ac:spMkLst>
        </pc:spChg>
        <pc:spChg chg="del">
          <ac:chgData name="小池 龍之" userId="f53a0154-d3a6-4995-a654-bafaeb40b6fd" providerId="ADAL" clId="{8677DAAC-58A4-4F21-AA86-904EDE930176}" dt="2022-08-03T01:22:06.945" v="159" actId="478"/>
          <ac:spMkLst>
            <pc:docMk/>
            <pc:sldMk cId="1661529353" sldId="339"/>
            <ac:spMk id="22" creationId="{F606CE76-A746-C9F3-21CE-FD63BA1F8F97}"/>
          </ac:spMkLst>
        </pc:spChg>
        <pc:grpChg chg="add mod">
          <ac:chgData name="小池 龍之" userId="f53a0154-d3a6-4995-a654-bafaeb40b6fd" providerId="ADAL" clId="{8677DAAC-58A4-4F21-AA86-904EDE930176}" dt="2022-08-03T01:26:15.819" v="245" actId="164"/>
          <ac:grpSpMkLst>
            <pc:docMk/>
            <pc:sldMk cId="1661529353" sldId="339"/>
            <ac:grpSpMk id="4" creationId="{E961EF21-579A-3563-6280-982B21C7DC51}"/>
          </ac:grpSpMkLst>
        </pc:grpChg>
        <pc:grpChg chg="del">
          <ac:chgData name="小池 龍之" userId="f53a0154-d3a6-4995-a654-bafaeb40b6fd" providerId="ADAL" clId="{8677DAAC-58A4-4F21-AA86-904EDE930176}" dt="2022-08-03T01:21:14.936" v="119" actId="478"/>
          <ac:grpSpMkLst>
            <pc:docMk/>
            <pc:sldMk cId="1661529353" sldId="339"/>
            <ac:grpSpMk id="13" creationId="{D6209F34-595E-469F-A352-908DCCFDB2E5}"/>
          </ac:grpSpMkLst>
        </pc:grpChg>
        <pc:grpChg chg="mod">
          <ac:chgData name="小池 龍之" userId="f53a0154-d3a6-4995-a654-bafaeb40b6fd" providerId="ADAL" clId="{8677DAAC-58A4-4F21-AA86-904EDE930176}" dt="2022-08-03T01:26:15.819" v="245" actId="164"/>
          <ac:grpSpMkLst>
            <pc:docMk/>
            <pc:sldMk cId="1661529353" sldId="339"/>
            <ac:grpSpMk id="16" creationId="{B3B43CF2-D65C-439C-B431-BD2C1B6E6AA5}"/>
          </ac:grpSpMkLst>
        </pc:grpChg>
        <pc:grpChg chg="del">
          <ac:chgData name="小池 龍之" userId="f53a0154-d3a6-4995-a654-bafaeb40b6fd" providerId="ADAL" clId="{8677DAAC-58A4-4F21-AA86-904EDE930176}" dt="2022-08-03T01:21:14.936" v="119" actId="478"/>
          <ac:grpSpMkLst>
            <pc:docMk/>
            <pc:sldMk cId="1661529353" sldId="339"/>
            <ac:grpSpMk id="26" creationId="{E33B91A2-FF37-769E-8BFB-047DD0E5D637}"/>
          </ac:grpSpMkLst>
        </pc:grpChg>
        <pc:cxnChg chg="add mod">
          <ac:chgData name="小池 龍之" userId="f53a0154-d3a6-4995-a654-bafaeb40b6fd" providerId="ADAL" clId="{8677DAAC-58A4-4F21-AA86-904EDE930176}" dt="2022-08-03T01:26:15.819" v="245" actId="164"/>
          <ac:cxnSpMkLst>
            <pc:docMk/>
            <pc:sldMk cId="1661529353" sldId="339"/>
            <ac:cxnSpMk id="3" creationId="{49B1CFDC-C1BD-CE2A-46C5-B2087FBA12CF}"/>
          </ac:cxnSpMkLst>
        </pc:cxnChg>
      </pc:sldChg>
    </pc:docChg>
  </pc:docChgLst>
  <pc:docChgLst>
    <pc:chgData name="佐藤 光延" userId="2d71e14d-f399-455e-94a5-badca037aba1" providerId="ADAL" clId="{4A79A5AE-CB45-4117-9B98-25776DB4A9DD}"/>
    <pc:docChg chg="custSel modSld">
      <pc:chgData name="佐藤 光延" userId="2d71e14d-f399-455e-94a5-badca037aba1" providerId="ADAL" clId="{4A79A5AE-CB45-4117-9B98-25776DB4A9DD}" dt="2022-08-03T07:44:30.835" v="3" actId="20577"/>
      <pc:docMkLst>
        <pc:docMk/>
      </pc:docMkLst>
      <pc:sldChg chg="addSp delSp modSp mod">
        <pc:chgData name="佐藤 光延" userId="2d71e14d-f399-455e-94a5-badca037aba1" providerId="ADAL" clId="{4A79A5AE-CB45-4117-9B98-25776DB4A9DD}" dt="2022-08-03T07:44:30.835" v="3" actId="20577"/>
        <pc:sldMkLst>
          <pc:docMk/>
          <pc:sldMk cId="4040568567" sldId="326"/>
        </pc:sldMkLst>
        <pc:spChg chg="del">
          <ac:chgData name="佐藤 光延" userId="2d71e14d-f399-455e-94a5-badca037aba1" providerId="ADAL" clId="{4A79A5AE-CB45-4117-9B98-25776DB4A9DD}" dt="2022-08-03T07:44:25.756" v="0" actId="478"/>
          <ac:spMkLst>
            <pc:docMk/>
            <pc:sldMk cId="4040568567" sldId="326"/>
            <ac:spMk id="7" creationId="{639E524D-B5C4-405B-8225-52250B2504AB}"/>
          </ac:spMkLst>
        </pc:spChg>
        <pc:spChg chg="add mod">
          <ac:chgData name="佐藤 光延" userId="2d71e14d-f399-455e-94a5-badca037aba1" providerId="ADAL" clId="{4A79A5AE-CB45-4117-9B98-25776DB4A9DD}" dt="2022-08-03T07:44:30.835" v="3" actId="20577"/>
          <ac:spMkLst>
            <pc:docMk/>
            <pc:sldMk cId="4040568567" sldId="326"/>
            <ac:spMk id="8" creationId="{F1678160-F371-FF28-5794-E1E0D61C9BC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0"/>
            <c:marker>
              <c:symbol val="square"/>
              <c:size val="15"/>
              <c:spPr>
                <a:solidFill>
                  <a:srgbClr val="CA4837"/>
                </a:solidFill>
                <a:ln w="9525">
                  <a:noFill/>
                </a:ln>
                <a:effectLst/>
              </c:spPr>
            </c:marker>
            <c:bubble3D val="0"/>
            <c:spPr>
              <a:ln w="19050" cap="rnd">
                <a:solidFill>
                  <a:srgbClr val="CA4837"/>
                </a:solidFill>
                <a:round/>
              </a:ln>
              <a:effectLst/>
            </c:spPr>
            <c:extLst>
              <c:ext xmlns:c16="http://schemas.microsoft.com/office/drawing/2014/chart" uri="{C3380CC4-5D6E-409C-BE32-E72D297353CC}">
                <c16:uniqueId val="{00000006-B0A7-4F84-8D5C-7E77F55E49BC}"/>
              </c:ext>
            </c:extLst>
          </c:dPt>
          <c:dPt>
            <c:idx val="1"/>
            <c:marker>
              <c:symbol val="none"/>
            </c:marker>
            <c:bubble3D val="0"/>
            <c:spPr>
              <a:ln w="34925" cap="rnd">
                <a:solidFill>
                  <a:srgbClr val="CA4837"/>
                </a:solidFill>
                <a:round/>
              </a:ln>
              <a:effectLst/>
            </c:spPr>
            <c:extLst>
              <c:ext xmlns:c16="http://schemas.microsoft.com/office/drawing/2014/chart" uri="{C3380CC4-5D6E-409C-BE32-E72D297353CC}">
                <c16:uniqueId val="{00000002-B0A7-4F84-8D5C-7E77F55E49BC}"/>
              </c:ext>
            </c:extLst>
          </c:dPt>
          <c:dPt>
            <c:idx val="2"/>
            <c:marker>
              <c:symbol val="none"/>
            </c:marker>
            <c:bubble3D val="0"/>
            <c:spPr>
              <a:ln w="34925" cap="rnd">
                <a:solidFill>
                  <a:srgbClr val="CA4837"/>
                </a:solidFill>
                <a:round/>
              </a:ln>
              <a:effectLst/>
            </c:spPr>
            <c:extLst>
              <c:ext xmlns:c16="http://schemas.microsoft.com/office/drawing/2014/chart" uri="{C3380CC4-5D6E-409C-BE32-E72D297353CC}">
                <c16:uniqueId val="{00000003-B0A7-4F84-8D5C-7E77F55E49BC}"/>
              </c:ext>
            </c:extLst>
          </c:dPt>
          <c:dPt>
            <c:idx val="3"/>
            <c:marker>
              <c:symbol val="square"/>
              <c:size val="15"/>
              <c:spPr>
                <a:solidFill>
                  <a:srgbClr val="EF8465"/>
                </a:solidFill>
                <a:ln w="9525">
                  <a:noFill/>
                </a:ln>
                <a:effectLst/>
              </c:spPr>
            </c:marker>
            <c:bubble3D val="0"/>
            <c:spPr>
              <a:ln w="19050" cap="rnd">
                <a:noFill/>
                <a:round/>
              </a:ln>
              <a:effectLst/>
            </c:spPr>
            <c:extLst>
              <c:ext xmlns:c16="http://schemas.microsoft.com/office/drawing/2014/chart" uri="{C3380CC4-5D6E-409C-BE32-E72D297353CC}">
                <c16:uniqueId val="{00000001-B0A7-4F84-8D5C-7E77F55E49BC}"/>
              </c:ext>
            </c:extLst>
          </c:dPt>
          <c:dPt>
            <c:idx val="4"/>
            <c:marker>
              <c:symbol val="none"/>
            </c:marker>
            <c:bubble3D val="0"/>
            <c:spPr>
              <a:ln w="34925" cap="rnd">
                <a:solidFill>
                  <a:srgbClr val="EF8465"/>
                </a:solidFill>
                <a:round/>
              </a:ln>
              <a:effectLst/>
            </c:spPr>
            <c:extLst>
              <c:ext xmlns:c16="http://schemas.microsoft.com/office/drawing/2014/chart" uri="{C3380CC4-5D6E-409C-BE32-E72D297353CC}">
                <c16:uniqueId val="{00000005-B0A7-4F84-8D5C-7E77F55E49BC}"/>
              </c:ext>
            </c:extLst>
          </c:dPt>
          <c:dPt>
            <c:idx val="5"/>
            <c:marker>
              <c:symbol val="none"/>
            </c:marker>
            <c:bubble3D val="0"/>
            <c:spPr>
              <a:ln w="34925" cap="rnd">
                <a:solidFill>
                  <a:srgbClr val="EF8465"/>
                </a:solidFill>
                <a:round/>
              </a:ln>
              <a:effectLst/>
            </c:spPr>
            <c:extLst>
              <c:ext xmlns:c16="http://schemas.microsoft.com/office/drawing/2014/chart" uri="{C3380CC4-5D6E-409C-BE32-E72D297353CC}">
                <c16:uniqueId val="{00000004-B0A7-4F84-8D5C-7E77F55E49BC}"/>
              </c:ext>
            </c:extLst>
          </c:dPt>
          <c:xVal>
            <c:numRef>
              <c:f>Sheet1!$A$2:$A$7</c:f>
              <c:numCache>
                <c:formatCode>General</c:formatCode>
                <c:ptCount val="6"/>
                <c:pt idx="0">
                  <c:v>0.68</c:v>
                </c:pt>
                <c:pt idx="1">
                  <c:v>0.43</c:v>
                </c:pt>
                <c:pt idx="2">
                  <c:v>1.1000000000000001</c:v>
                </c:pt>
                <c:pt idx="3">
                  <c:v>0.52</c:v>
                </c:pt>
                <c:pt idx="4">
                  <c:v>0.24</c:v>
                </c:pt>
                <c:pt idx="5">
                  <c:v>1.1000000000000001</c:v>
                </c:pt>
              </c:numCache>
            </c:numRef>
          </c:xVal>
          <c:yVal>
            <c:numRef>
              <c:f>Sheet1!$B$2:$B$7</c:f>
              <c:numCache>
                <c:formatCode>General</c:formatCode>
                <c:ptCount val="6"/>
                <c:pt idx="0">
                  <c:v>2</c:v>
                </c:pt>
                <c:pt idx="1">
                  <c:v>2</c:v>
                </c:pt>
                <c:pt idx="2">
                  <c:v>2</c:v>
                </c:pt>
                <c:pt idx="3">
                  <c:v>1</c:v>
                </c:pt>
                <c:pt idx="4">
                  <c:v>1</c:v>
                </c:pt>
                <c:pt idx="5">
                  <c:v>1</c:v>
                </c:pt>
              </c:numCache>
            </c:numRef>
          </c:yVal>
          <c:smooth val="0"/>
          <c:extLst>
            <c:ext xmlns:c16="http://schemas.microsoft.com/office/drawing/2014/chart" uri="{C3380CC4-5D6E-409C-BE32-E72D297353CC}">
              <c16:uniqueId val="{00000000-B0A7-4F84-8D5C-7E77F55E49BC}"/>
            </c:ext>
          </c:extLst>
        </c:ser>
        <c:dLbls>
          <c:showLegendKey val="0"/>
          <c:showVal val="0"/>
          <c:showCatName val="0"/>
          <c:showSerName val="0"/>
          <c:showPercent val="0"/>
          <c:showBubbleSize val="0"/>
        </c:dLbls>
        <c:axId val="213713408"/>
        <c:axId val="213727968"/>
      </c:scatterChart>
      <c:valAx>
        <c:axId val="213713408"/>
        <c:scaling>
          <c:orientation val="minMax"/>
          <c:min val="0.2"/>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13727968"/>
        <c:crosses val="autoZero"/>
        <c:crossBetween val="midCat"/>
      </c:valAx>
      <c:valAx>
        <c:axId val="213727968"/>
        <c:scaling>
          <c:orientation val="minMax"/>
          <c:min val="0.5"/>
        </c:scaling>
        <c:delete val="1"/>
        <c:axPos val="l"/>
        <c:numFmt formatCode="General" sourceLinked="1"/>
        <c:majorTickMark val="none"/>
        <c:minorTickMark val="none"/>
        <c:tickLblPos val="nextTo"/>
        <c:crossAx val="2137134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0"/>
            <c:marker>
              <c:symbol val="square"/>
              <c:size val="15"/>
              <c:spPr>
                <a:solidFill>
                  <a:srgbClr val="CA4837"/>
                </a:solidFill>
                <a:ln w="9525">
                  <a:noFill/>
                </a:ln>
                <a:effectLst/>
              </c:spPr>
            </c:marker>
            <c:bubble3D val="0"/>
            <c:spPr>
              <a:ln w="19050" cap="rnd">
                <a:solidFill>
                  <a:srgbClr val="CA4837"/>
                </a:solidFill>
                <a:round/>
              </a:ln>
              <a:effectLst/>
            </c:spPr>
            <c:extLst>
              <c:ext xmlns:c16="http://schemas.microsoft.com/office/drawing/2014/chart" uri="{C3380CC4-5D6E-409C-BE32-E72D297353CC}">
                <c16:uniqueId val="{00000006-B0A7-4F84-8D5C-7E77F55E49BC}"/>
              </c:ext>
            </c:extLst>
          </c:dPt>
          <c:dPt>
            <c:idx val="1"/>
            <c:marker>
              <c:symbol val="none"/>
            </c:marker>
            <c:bubble3D val="0"/>
            <c:spPr>
              <a:ln w="34925" cap="rnd">
                <a:solidFill>
                  <a:srgbClr val="CA4837"/>
                </a:solidFill>
                <a:round/>
              </a:ln>
              <a:effectLst/>
            </c:spPr>
            <c:extLst>
              <c:ext xmlns:c16="http://schemas.microsoft.com/office/drawing/2014/chart" uri="{C3380CC4-5D6E-409C-BE32-E72D297353CC}">
                <c16:uniqueId val="{00000002-B0A7-4F84-8D5C-7E77F55E49BC}"/>
              </c:ext>
            </c:extLst>
          </c:dPt>
          <c:dPt>
            <c:idx val="2"/>
            <c:marker>
              <c:symbol val="none"/>
            </c:marker>
            <c:bubble3D val="0"/>
            <c:spPr>
              <a:ln w="34925" cap="rnd">
                <a:solidFill>
                  <a:srgbClr val="CA4837"/>
                </a:solidFill>
                <a:round/>
              </a:ln>
              <a:effectLst/>
            </c:spPr>
            <c:extLst>
              <c:ext xmlns:c16="http://schemas.microsoft.com/office/drawing/2014/chart" uri="{C3380CC4-5D6E-409C-BE32-E72D297353CC}">
                <c16:uniqueId val="{00000003-B0A7-4F84-8D5C-7E77F55E49BC}"/>
              </c:ext>
            </c:extLst>
          </c:dPt>
          <c:dPt>
            <c:idx val="3"/>
            <c:marker>
              <c:symbol val="square"/>
              <c:size val="15"/>
              <c:spPr>
                <a:solidFill>
                  <a:srgbClr val="EF8465"/>
                </a:solidFill>
                <a:ln w="9525">
                  <a:noFill/>
                </a:ln>
                <a:effectLst/>
              </c:spPr>
            </c:marker>
            <c:bubble3D val="0"/>
            <c:spPr>
              <a:ln w="19050" cap="rnd">
                <a:noFill/>
                <a:round/>
              </a:ln>
              <a:effectLst/>
            </c:spPr>
            <c:extLst>
              <c:ext xmlns:c16="http://schemas.microsoft.com/office/drawing/2014/chart" uri="{C3380CC4-5D6E-409C-BE32-E72D297353CC}">
                <c16:uniqueId val="{00000001-B0A7-4F84-8D5C-7E77F55E49BC}"/>
              </c:ext>
            </c:extLst>
          </c:dPt>
          <c:dPt>
            <c:idx val="4"/>
            <c:marker>
              <c:symbol val="none"/>
            </c:marker>
            <c:bubble3D val="0"/>
            <c:spPr>
              <a:ln w="34925" cap="rnd">
                <a:solidFill>
                  <a:srgbClr val="EF8465"/>
                </a:solidFill>
                <a:round/>
              </a:ln>
              <a:effectLst/>
            </c:spPr>
            <c:extLst>
              <c:ext xmlns:c16="http://schemas.microsoft.com/office/drawing/2014/chart" uri="{C3380CC4-5D6E-409C-BE32-E72D297353CC}">
                <c16:uniqueId val="{00000005-B0A7-4F84-8D5C-7E77F55E49BC}"/>
              </c:ext>
            </c:extLst>
          </c:dPt>
          <c:dPt>
            <c:idx val="5"/>
            <c:marker>
              <c:symbol val="none"/>
            </c:marker>
            <c:bubble3D val="0"/>
            <c:spPr>
              <a:ln w="34925" cap="rnd">
                <a:solidFill>
                  <a:srgbClr val="EF8465"/>
                </a:solidFill>
                <a:round/>
              </a:ln>
              <a:effectLst/>
            </c:spPr>
            <c:extLst>
              <c:ext xmlns:c16="http://schemas.microsoft.com/office/drawing/2014/chart" uri="{C3380CC4-5D6E-409C-BE32-E72D297353CC}">
                <c16:uniqueId val="{00000004-B0A7-4F84-8D5C-7E77F55E49BC}"/>
              </c:ext>
            </c:extLst>
          </c:dPt>
          <c:xVal>
            <c:numRef>
              <c:f>Sheet1!$A$2:$A$7</c:f>
              <c:numCache>
                <c:formatCode>General</c:formatCode>
                <c:ptCount val="6"/>
                <c:pt idx="0">
                  <c:v>0.55000000000000004</c:v>
                </c:pt>
                <c:pt idx="1">
                  <c:v>0.31</c:v>
                </c:pt>
                <c:pt idx="2">
                  <c:v>0.96</c:v>
                </c:pt>
                <c:pt idx="3">
                  <c:v>0.56999999999999995</c:v>
                </c:pt>
                <c:pt idx="4">
                  <c:v>0.33</c:v>
                </c:pt>
                <c:pt idx="5">
                  <c:v>0.98</c:v>
                </c:pt>
              </c:numCache>
            </c:numRef>
          </c:xVal>
          <c:yVal>
            <c:numRef>
              <c:f>Sheet1!$B$2:$B$7</c:f>
              <c:numCache>
                <c:formatCode>General</c:formatCode>
                <c:ptCount val="6"/>
                <c:pt idx="0">
                  <c:v>2</c:v>
                </c:pt>
                <c:pt idx="1">
                  <c:v>2</c:v>
                </c:pt>
                <c:pt idx="2">
                  <c:v>2</c:v>
                </c:pt>
                <c:pt idx="3">
                  <c:v>1</c:v>
                </c:pt>
                <c:pt idx="4">
                  <c:v>1</c:v>
                </c:pt>
                <c:pt idx="5">
                  <c:v>1</c:v>
                </c:pt>
              </c:numCache>
            </c:numRef>
          </c:yVal>
          <c:smooth val="0"/>
          <c:extLst>
            <c:ext xmlns:c16="http://schemas.microsoft.com/office/drawing/2014/chart" uri="{C3380CC4-5D6E-409C-BE32-E72D297353CC}">
              <c16:uniqueId val="{00000000-B0A7-4F84-8D5C-7E77F55E49BC}"/>
            </c:ext>
          </c:extLst>
        </c:ser>
        <c:dLbls>
          <c:showLegendKey val="0"/>
          <c:showVal val="0"/>
          <c:showCatName val="0"/>
          <c:showSerName val="0"/>
          <c:showPercent val="0"/>
          <c:showBubbleSize val="0"/>
        </c:dLbls>
        <c:axId val="213713408"/>
        <c:axId val="213727968"/>
      </c:scatterChart>
      <c:valAx>
        <c:axId val="213713408"/>
        <c:scaling>
          <c:orientation val="minMax"/>
          <c:min val="0.2"/>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213727968"/>
        <c:crosses val="autoZero"/>
        <c:crossBetween val="midCat"/>
      </c:valAx>
      <c:valAx>
        <c:axId val="213727968"/>
        <c:scaling>
          <c:orientation val="minMax"/>
          <c:min val="0.5"/>
        </c:scaling>
        <c:delete val="1"/>
        <c:axPos val="l"/>
        <c:numFmt formatCode="General" sourceLinked="1"/>
        <c:majorTickMark val="none"/>
        <c:minorTickMark val="none"/>
        <c:tickLblPos val="nextTo"/>
        <c:crossAx val="21371340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strRef>
              <c:f>Sheet1!$A$2</c:f>
              <c:strCache>
                <c:ptCount val="1"/>
                <c:pt idx="0">
                  <c:v>カテゴリ 1</c:v>
                </c:pt>
              </c:strCache>
            </c:strRef>
          </c:cat>
          <c:val>
            <c:numRef>
              <c:f>Sheet1!$B$2</c:f>
              <c:numCache>
                <c:formatCode>General</c:formatCode>
                <c:ptCount val="1"/>
                <c:pt idx="0">
                  <c:v>0</c:v>
                </c:pt>
              </c:numCache>
            </c:numRef>
          </c:val>
          <c:smooth val="0"/>
          <c:extLst>
            <c:ext xmlns:c16="http://schemas.microsoft.com/office/drawing/2014/chart" uri="{C3380CC4-5D6E-409C-BE32-E72D297353CC}">
              <c16:uniqueId val="{00000000-E4BC-4D9C-AF98-08D1E9D4B918}"/>
            </c:ext>
          </c:extLst>
        </c:ser>
        <c:dLbls>
          <c:showLegendKey val="0"/>
          <c:showVal val="0"/>
          <c:showCatName val="0"/>
          <c:showSerName val="0"/>
          <c:showPercent val="0"/>
          <c:showBubbleSize val="0"/>
        </c:dLbls>
        <c:smooth val="0"/>
        <c:axId val="132457935"/>
        <c:axId val="132451279"/>
      </c:lineChart>
      <c:catAx>
        <c:axId val="132457935"/>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alpha val="0"/>
                  </a:schemeClr>
                </a:solidFill>
                <a:latin typeface="+mn-lt"/>
                <a:ea typeface="+mn-ea"/>
                <a:cs typeface="+mn-cs"/>
              </a:defRPr>
            </a:pPr>
            <a:endParaRPr lang="ja-JP"/>
          </a:p>
        </c:txPr>
        <c:crossAx val="132451279"/>
        <c:crosses val="autoZero"/>
        <c:auto val="1"/>
        <c:lblAlgn val="ctr"/>
        <c:lblOffset val="100"/>
        <c:noMultiLvlLbl val="0"/>
      </c:catAx>
      <c:valAx>
        <c:axId val="132451279"/>
        <c:scaling>
          <c:orientation val="minMax"/>
        </c:scaling>
        <c:delete val="0"/>
        <c:axPos val="l"/>
        <c:numFmt formatCode="#,##0.00_);[Red]\(#,##0.00\)" sourceLinked="0"/>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32457935"/>
        <c:crosses val="autoZero"/>
        <c:crossBetween val="between"/>
        <c:majorUnit val="0.25"/>
      </c:valAx>
      <c:spPr>
        <a:noFill/>
        <a:ln w="1905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0.10968</cdr:x>
      <cdr:y>0.89072</cdr:y>
    </cdr:from>
    <cdr:to>
      <cdr:x>0.90037</cdr:x>
      <cdr:y>0.90858</cdr:y>
    </cdr:to>
    <cdr:grpSp>
      <cdr:nvGrpSpPr>
        <cdr:cNvPr id="16" name="グループ化 15">
          <a:extLst xmlns:a="http://schemas.openxmlformats.org/drawingml/2006/main">
            <a:ext uri="{FF2B5EF4-FFF2-40B4-BE49-F238E27FC236}">
              <a16:creationId xmlns:a16="http://schemas.microsoft.com/office/drawing/2014/main" id="{3900D3F5-05C0-F9BC-2FE9-7C725A9DD649}"/>
            </a:ext>
          </a:extLst>
        </cdr:cNvPr>
        <cdr:cNvGrpSpPr/>
      </cdr:nvGrpSpPr>
      <cdr:grpSpPr>
        <a:xfrm xmlns:a="http://schemas.openxmlformats.org/drawingml/2006/main">
          <a:off x="856703" y="3591383"/>
          <a:ext cx="6176027" cy="72012"/>
          <a:chOff x="856703" y="3630305"/>
          <a:chExt cx="6176010" cy="72000"/>
        </a:xfrm>
      </cdr:grpSpPr>
      <cdr:grpSp>
        <cdr:nvGrpSpPr>
          <cdr:cNvPr id="15" name="グループ化 14">
            <a:extLst xmlns:a="http://schemas.openxmlformats.org/drawingml/2006/main">
              <a:ext uri="{FF2B5EF4-FFF2-40B4-BE49-F238E27FC236}">
                <a16:creationId xmlns:a16="http://schemas.microsoft.com/office/drawing/2014/main" id="{F93DA646-B907-EA38-C0EB-DA9391D00EE1}"/>
              </a:ext>
            </a:extLst>
          </cdr:cNvPr>
          <cdr:cNvGrpSpPr/>
        </cdr:nvGrpSpPr>
        <cdr:grpSpPr>
          <a:xfrm xmlns:a="http://schemas.openxmlformats.org/drawingml/2006/main">
            <a:off x="856703" y="3630305"/>
            <a:ext cx="5149215" cy="72000"/>
            <a:chOff x="856703" y="3630305"/>
            <a:chExt cx="5149215" cy="72000"/>
          </a:xfrm>
        </cdr:grpSpPr>
        <cdr:grpSp>
          <cdr:nvGrpSpPr>
            <cdr:cNvPr id="14" name="グループ化 13">
              <a:extLst xmlns:a="http://schemas.openxmlformats.org/drawingml/2006/main">
                <a:ext uri="{FF2B5EF4-FFF2-40B4-BE49-F238E27FC236}">
                  <a16:creationId xmlns:a16="http://schemas.microsoft.com/office/drawing/2014/main" id="{45485191-0215-2A93-1BCD-A2FF6F8F9FED}"/>
                </a:ext>
              </a:extLst>
            </cdr:cNvPr>
            <cdr:cNvGrpSpPr/>
          </cdr:nvGrpSpPr>
          <cdr:grpSpPr>
            <a:xfrm xmlns:a="http://schemas.openxmlformats.org/drawingml/2006/main">
              <a:off x="856703" y="3630305"/>
              <a:ext cx="4122420" cy="72000"/>
              <a:chOff x="856703" y="3630305"/>
              <a:chExt cx="4122420" cy="72000"/>
            </a:xfrm>
          </cdr:grpSpPr>
          <cdr:grpSp>
            <cdr:nvGrpSpPr>
              <cdr:cNvPr id="13" name="グループ化 12">
                <a:extLst xmlns:a="http://schemas.openxmlformats.org/drawingml/2006/main">
                  <a:ext uri="{FF2B5EF4-FFF2-40B4-BE49-F238E27FC236}">
                    <a16:creationId xmlns:a16="http://schemas.microsoft.com/office/drawing/2014/main" id="{07671D99-D645-56DD-9F7D-757A5AEE23FE}"/>
                  </a:ext>
                </a:extLst>
              </cdr:cNvPr>
              <cdr:cNvGrpSpPr/>
            </cdr:nvGrpSpPr>
            <cdr:grpSpPr>
              <a:xfrm xmlns:a="http://schemas.openxmlformats.org/drawingml/2006/main">
                <a:off x="856703" y="3630305"/>
                <a:ext cx="3089910" cy="72000"/>
                <a:chOff x="856703" y="3630305"/>
                <a:chExt cx="3089910" cy="72000"/>
              </a:xfrm>
            </cdr:grpSpPr>
            <cdr:grpSp>
              <cdr:nvGrpSpPr>
                <cdr:cNvPr id="12" name="グループ化 11">
                  <a:extLst xmlns:a="http://schemas.openxmlformats.org/drawingml/2006/main">
                    <a:ext uri="{FF2B5EF4-FFF2-40B4-BE49-F238E27FC236}">
                      <a16:creationId xmlns:a16="http://schemas.microsoft.com/office/drawing/2014/main" id="{9B13033D-41A9-2E36-1DD7-17D1DEE05F27}"/>
                    </a:ext>
                  </a:extLst>
                </cdr:cNvPr>
                <cdr:cNvGrpSpPr/>
              </cdr:nvGrpSpPr>
              <cdr:grpSpPr>
                <a:xfrm xmlns:a="http://schemas.openxmlformats.org/drawingml/2006/main">
                  <a:off x="856703" y="3630305"/>
                  <a:ext cx="2063115" cy="72000"/>
                  <a:chOff x="856703" y="3630305"/>
                  <a:chExt cx="2063115" cy="72000"/>
                </a:xfrm>
              </cdr:grpSpPr>
              <cdr:grpSp>
                <cdr:nvGrpSpPr>
                  <cdr:cNvPr id="11" name="グループ化 10">
                    <a:extLst xmlns:a="http://schemas.openxmlformats.org/drawingml/2006/main">
                      <a:ext uri="{FF2B5EF4-FFF2-40B4-BE49-F238E27FC236}">
                        <a16:creationId xmlns:a16="http://schemas.microsoft.com/office/drawing/2014/main" id="{3A0C6822-788C-4BDB-49BE-245028EB371B}"/>
                      </a:ext>
                    </a:extLst>
                  </cdr:cNvPr>
                  <cdr:cNvGrpSpPr/>
                </cdr:nvGrpSpPr>
                <cdr:grpSpPr>
                  <a:xfrm xmlns:a="http://schemas.openxmlformats.org/drawingml/2006/main">
                    <a:off x="856703" y="3630305"/>
                    <a:ext cx="1028700" cy="72000"/>
                    <a:chOff x="856703" y="3630305"/>
                    <a:chExt cx="1028700" cy="72000"/>
                  </a:xfrm>
                </cdr:grpSpPr>
                <cdr:cxnSp macro="">
                  <cdr:nvCxnSpPr>
                    <cdr:cNvPr id="3" name="直線コネクタ 2">
                      <a:extLst xmlns:a="http://schemas.openxmlformats.org/drawingml/2006/main">
                        <a:ext uri="{FF2B5EF4-FFF2-40B4-BE49-F238E27FC236}">
                          <a16:creationId xmlns:a16="http://schemas.microsoft.com/office/drawing/2014/main" id="{EE9689B2-276F-2429-7E94-916281B71B54}"/>
                        </a:ext>
                      </a:extLst>
                    </cdr:cNvPr>
                    <cdr:cNvCxnSpPr/>
                  </cdr:nvCxnSpPr>
                  <cdr:spPr>
                    <a:xfrm xmlns:a="http://schemas.openxmlformats.org/drawingml/2006/main">
                      <a:off x="856703"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cxnSp macro="">
                  <cdr:nvCxnSpPr>
                    <cdr:cNvPr id="5" name="直線コネクタ 4">
                      <a:extLst xmlns:a="http://schemas.openxmlformats.org/drawingml/2006/main">
                        <a:ext uri="{FF2B5EF4-FFF2-40B4-BE49-F238E27FC236}">
                          <a16:creationId xmlns:a16="http://schemas.microsoft.com/office/drawing/2014/main" id="{2613FCB6-4C75-ED00-E770-70E5E9584217}"/>
                        </a:ext>
                      </a:extLst>
                    </cdr:cNvPr>
                    <cdr:cNvCxnSpPr/>
                  </cdr:nvCxnSpPr>
                  <cdr:spPr>
                    <a:xfrm xmlns:a="http://schemas.openxmlformats.org/drawingml/2006/main">
                      <a:off x="1885403"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cxnSp macro="">
                <cdr:nvCxnSpPr>
                  <cdr:cNvPr id="6" name="直線コネクタ 5">
                    <a:extLst xmlns:a="http://schemas.openxmlformats.org/drawingml/2006/main">
                      <a:ext uri="{FF2B5EF4-FFF2-40B4-BE49-F238E27FC236}">
                        <a16:creationId xmlns:a16="http://schemas.microsoft.com/office/drawing/2014/main" id="{CFB74036-5B9D-483A-7AC9-89CEAEC3262C}"/>
                      </a:ext>
                    </a:extLst>
                  </cdr:cNvPr>
                  <cdr:cNvCxnSpPr/>
                </cdr:nvCxnSpPr>
                <cdr:spPr>
                  <a:xfrm xmlns:a="http://schemas.openxmlformats.org/drawingml/2006/main">
                    <a:off x="2919818"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cxnSp macro="">
              <cdr:nvCxnSpPr>
                <cdr:cNvPr id="7" name="直線コネクタ 6">
                  <a:extLst xmlns:a="http://schemas.openxmlformats.org/drawingml/2006/main">
                    <a:ext uri="{FF2B5EF4-FFF2-40B4-BE49-F238E27FC236}">
                      <a16:creationId xmlns:a16="http://schemas.microsoft.com/office/drawing/2014/main" id="{92E3817E-D3DA-A5F9-0DF7-B3D88956928F}"/>
                    </a:ext>
                  </a:extLst>
                </cdr:cNvPr>
                <cdr:cNvCxnSpPr/>
              </cdr:nvCxnSpPr>
              <cdr:spPr>
                <a:xfrm xmlns:a="http://schemas.openxmlformats.org/drawingml/2006/main">
                  <a:off x="3946613"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cxnSp macro="">
            <cdr:nvCxnSpPr>
              <cdr:cNvPr id="8" name="直線コネクタ 7">
                <a:extLst xmlns:a="http://schemas.openxmlformats.org/drawingml/2006/main">
                  <a:ext uri="{FF2B5EF4-FFF2-40B4-BE49-F238E27FC236}">
                    <a16:creationId xmlns:a16="http://schemas.microsoft.com/office/drawing/2014/main" id="{6B0F4022-778C-A5EC-BCC7-24030FA2CB68}"/>
                  </a:ext>
                </a:extLst>
              </cdr:cNvPr>
              <cdr:cNvCxnSpPr/>
            </cdr:nvCxnSpPr>
            <cdr:spPr>
              <a:xfrm xmlns:a="http://schemas.openxmlformats.org/drawingml/2006/main">
                <a:off x="4979123"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cxnSp macro="">
          <cdr:nvCxnSpPr>
            <cdr:cNvPr id="9" name="直線コネクタ 8">
              <a:extLst xmlns:a="http://schemas.openxmlformats.org/drawingml/2006/main">
                <a:ext uri="{FF2B5EF4-FFF2-40B4-BE49-F238E27FC236}">
                  <a16:creationId xmlns:a16="http://schemas.microsoft.com/office/drawing/2014/main" id="{D9A0925E-EEC8-8DCD-2014-EF3BC44B0F46}"/>
                </a:ext>
              </a:extLst>
            </cdr:cNvPr>
            <cdr:cNvCxnSpPr/>
          </cdr:nvCxnSpPr>
          <cdr:spPr>
            <a:xfrm xmlns:a="http://schemas.openxmlformats.org/drawingml/2006/main">
              <a:off x="6005918"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cxnSp macro="">
        <cdr:nvCxnSpPr>
          <cdr:cNvPr id="10" name="直線コネクタ 9">
            <a:extLst xmlns:a="http://schemas.openxmlformats.org/drawingml/2006/main">
              <a:ext uri="{FF2B5EF4-FFF2-40B4-BE49-F238E27FC236}">
                <a16:creationId xmlns:a16="http://schemas.microsoft.com/office/drawing/2014/main" id="{FCC17969-273B-B9F7-E533-F397CAB30269}"/>
              </a:ext>
            </a:extLst>
          </cdr:cNvPr>
          <cdr:cNvCxnSpPr/>
        </cdr:nvCxnSpPr>
        <cdr:spPr>
          <a:xfrm xmlns:a="http://schemas.openxmlformats.org/drawingml/2006/main">
            <a:off x="7032713" y="3630305"/>
            <a:ext cx="0" cy="7200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grp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2022/8/3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2022/8/3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888274"/>
            <a:ext cx="8024194" cy="140367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複数の慢性疾患を有する患者における</a:t>
            </a:r>
            <a:endParaRPr lang="en-US" altLang="ja-JP" sz="2800" b="1" dirty="0">
              <a:solidFill>
                <a:srgbClr val="002060"/>
              </a:solidFill>
              <a:latin typeface="Meiryo UI" panose="020B0604030504040204" pitchFamily="50" charset="-128"/>
              <a:ea typeface="Meiryo UI" panose="020B0604030504040204" pitchFamily="50" charset="-128"/>
            </a:endParaRP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入院の減少に向けた双方向性デジタルヘルスに基づく自己管理プログラムの評価</a:t>
            </a:r>
            <a:r>
              <a:rPr lang="en-US" altLang="ja-JP" sz="2800" b="1" dirty="0">
                <a:solidFill>
                  <a:srgbClr val="002060"/>
                </a:solidFill>
                <a:latin typeface="Meiryo UI" panose="020B0604030504040204" pitchFamily="50" charset="-128"/>
                <a:ea typeface="Meiryo UI" panose="020B0604030504040204" pitchFamily="50" charset="-128"/>
              </a:rPr>
              <a:t>-</a:t>
            </a:r>
            <a:r>
              <a:rPr lang="ja-JP" altLang="en-US" sz="2800" b="1" dirty="0">
                <a:solidFill>
                  <a:srgbClr val="002060"/>
                </a:solidFill>
                <a:latin typeface="Meiryo UI" panose="020B0604030504040204" pitchFamily="50" charset="-128"/>
                <a:ea typeface="Meiryo UI" panose="020B0604030504040204" pitchFamily="50" charset="-128"/>
              </a:rPr>
              <a:t>ランダム化比較試験</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2379822"/>
            <a:ext cx="8156274" cy="955039"/>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buNone/>
            </a:pPr>
            <a:r>
              <a:rPr lang="en-US" altLang="ja-JP" sz="1600" dirty="0">
                <a:latin typeface="Meiryo UI" panose="020B0604030504040204" pitchFamily="50" charset="-128"/>
                <a:ea typeface="Meiryo UI" panose="020B0604030504040204" pitchFamily="50" charset="-128"/>
              </a:rPr>
              <a:t>Assessment of an Interactive Digital Health–Based Self-management Program to Reduce Hospitalizations Among Patients With Multiple Chronic Diseases</a:t>
            </a:r>
            <a:r>
              <a:rPr lang="ja-JP" altLang="en-US" sz="1600" dirty="0">
                <a:latin typeface="Meiryo UI" panose="020B0604030504040204" pitchFamily="50" charset="-128"/>
                <a:ea typeface="Meiryo UI" panose="020B0604030504040204" pitchFamily="50" charset="-128"/>
              </a:rPr>
              <a:t>　　　　</a:t>
            </a:r>
            <a:r>
              <a:rPr lang="en-US" altLang="ja-JP" sz="1600" dirty="0">
                <a:latin typeface="Meiryo UI" panose="020B0604030504040204" pitchFamily="50" charset="-128"/>
                <a:ea typeface="Meiryo UI" panose="020B0604030504040204" pitchFamily="50" charset="-128"/>
              </a:rPr>
              <a:t>A Randomized Clinical Trial</a:t>
            </a: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81410"/>
            <a:ext cx="6183387" cy="338554"/>
          </a:xfrm>
          <a:prstGeom prst="rect">
            <a:avLst/>
          </a:prstGeom>
          <a:noFill/>
        </p:spPr>
        <p:txBody>
          <a:bodyPr wrap="square" anchor="b">
            <a:spAutoFit/>
          </a:bodyPr>
          <a:lstStyle/>
          <a:p>
            <a:r>
              <a:rPr lang="it-IT" altLang="ja-JP" sz="1600" b="0" i="0" u="none" strike="noStrike" baseline="0" dirty="0">
                <a:latin typeface="Meiryo UI" panose="020B0604030504040204" pitchFamily="50" charset="-128"/>
                <a:ea typeface="Meiryo UI" panose="020B0604030504040204" pitchFamily="50" charset="-128"/>
              </a:rPr>
              <a:t>Lear SA, et al. JAMA Netw Open 4(12): e2140591, 2021</a:t>
            </a:r>
            <a:endParaRPr lang="ja-JP" altLang="en-US" sz="1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1678160-F371-FF28-5794-E1E0D61C9BCE}"/>
              </a:ext>
            </a:extLst>
          </p:cNvPr>
          <p:cNvSpPr txBox="1"/>
          <p:nvPr/>
        </p:nvSpPr>
        <p:spPr>
          <a:xfrm>
            <a:off x="7001435" y="6606229"/>
            <a:ext cx="2142565" cy="246221"/>
          </a:xfrm>
          <a:prstGeom prst="rect">
            <a:avLst/>
          </a:prstGeom>
          <a:noFill/>
        </p:spPr>
        <p:txBody>
          <a:bodyPr wrap="square">
            <a:spAutoFit/>
          </a:bodyPr>
          <a:lstStyle/>
          <a:p>
            <a:pPr algn="r"/>
            <a:r>
              <a:rPr lang="en-US" altLang="ja-JP" sz="1000">
                <a:effectLst/>
                <a:latin typeface="Meiryo UI" panose="020B0604030504040204" pitchFamily="50" charset="-128"/>
                <a:ea typeface="Meiryo UI" panose="020B0604030504040204" pitchFamily="50" charset="-128"/>
                <a:cs typeface="ＭＳ Ｐゴシック" panose="020B0600070205080204" pitchFamily="50" charset="-128"/>
              </a:rPr>
              <a:t>MAT-JP-2204718-1.0</a:t>
            </a:r>
            <a:r>
              <a:rPr lang="ja-JP"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a:t>
            </a:r>
            <a:r>
              <a:rPr lang="en-US" altLang="ja-JP" sz="1000" dirty="0">
                <a:effectLst/>
                <a:latin typeface="Meiryo UI" panose="020B0604030504040204" pitchFamily="50" charset="-128"/>
                <a:ea typeface="Meiryo UI" panose="020B0604030504040204" pitchFamily="50" charset="-128"/>
                <a:cs typeface="ＭＳ Ｐゴシック" panose="020B0600070205080204" pitchFamily="50" charset="-128"/>
              </a:rPr>
              <a:t>07/2022</a:t>
            </a:r>
            <a:endParaRPr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3" name="グループ化 12">
            <a:extLst>
              <a:ext uri="{FF2B5EF4-FFF2-40B4-BE49-F238E27FC236}">
                <a16:creationId xmlns:a16="http://schemas.microsoft.com/office/drawing/2014/main" id="{D6209F34-595E-469F-A352-908DCCFDB2E5}"/>
              </a:ext>
            </a:extLst>
          </p:cNvPr>
          <p:cNvGrpSpPr/>
          <p:nvPr/>
        </p:nvGrpSpPr>
        <p:grpSpPr>
          <a:xfrm>
            <a:off x="306587" y="2697158"/>
            <a:ext cx="1152000" cy="490087"/>
            <a:chOff x="286872" y="2822072"/>
            <a:chExt cx="1152000" cy="490087"/>
          </a:xfrm>
        </p:grpSpPr>
        <p:sp>
          <p:nvSpPr>
            <p:cNvPr id="14" name="四角形: 角を丸くする 13">
              <a:extLst>
                <a:ext uri="{FF2B5EF4-FFF2-40B4-BE49-F238E27FC236}">
                  <a16:creationId xmlns:a16="http://schemas.microsoft.com/office/drawing/2014/main" id="{B25DE021-98AA-49A5-BA3C-B81820E85A9C}"/>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4A68793E-792B-4866-923D-646F3373088E}"/>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6587" y="1502772"/>
            <a:ext cx="1152000" cy="490087"/>
            <a:chOff x="286872" y="2822072"/>
            <a:chExt cx="1152000"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686734" y="1433336"/>
            <a:ext cx="7030547" cy="1200329"/>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Multimorbidity</a:t>
            </a:r>
            <a:r>
              <a:rPr lang="ja-JP" altLang="en-US" i="0" u="none" strike="noStrike" baseline="0" dirty="0">
                <a:latin typeface="Meiryo UI" panose="020B0604030504040204" pitchFamily="50" charset="-128"/>
                <a:ea typeface="Meiryo UI" panose="020B0604030504040204" pitchFamily="50" charset="-128"/>
              </a:rPr>
              <a:t>を有する患者の診療においては、症状のセルフモニタリングや健康的な生活習慣の維持、薬剤管理といった自己管理の成功が不可欠である。デジタルヘルス技術の活用は医療へのアクセス向上や自己管理支援を通じて、患者中心のケアの一助となる可能性がある。</a:t>
            </a:r>
            <a:endParaRPr lang="ja-JP" altLang="en-US" sz="480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ECF0063C-0BD6-5C2B-4693-105518BBF20A}"/>
              </a:ext>
            </a:extLst>
          </p:cNvPr>
          <p:cNvSpPr txBox="1"/>
          <p:nvPr/>
        </p:nvSpPr>
        <p:spPr>
          <a:xfrm>
            <a:off x="1686733" y="2609413"/>
            <a:ext cx="7030548" cy="923330"/>
          </a:xfrm>
          <a:prstGeom prst="rect">
            <a:avLst/>
          </a:prstGeom>
          <a:noFill/>
        </p:spPr>
        <p:txBody>
          <a:bodyPr wrap="square">
            <a:spAutoFit/>
          </a:bodyPr>
          <a:lstStyle/>
          <a:p>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年間の単盲検ランダム化比較試験により、インターネットベースの慢性疾患管理（</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）プログラムが慢性疾患を</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つ以上有する患者の入院に及ぼす影響について通常診療と比較する。</a:t>
            </a:r>
            <a:endParaRPr lang="ja-JP" altLang="en-US"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686734" y="3554658"/>
            <a:ext cx="7030547" cy="2585323"/>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カナダ・ブリティッシュコロンビア州におけるプライマリケア医の参加要請に応じた</a:t>
            </a:r>
            <a:r>
              <a:rPr lang="en-US" altLang="ja-JP" b="0" i="0" u="none" strike="noStrike" baseline="0" dirty="0">
                <a:latin typeface="Meiryo UI" panose="020B0604030504040204" pitchFamily="50" charset="-128"/>
                <a:ea typeface="Meiryo UI" panose="020B0604030504040204" pitchFamily="50" charset="-128"/>
              </a:rPr>
              <a:t>456</a:t>
            </a:r>
            <a:r>
              <a:rPr lang="ja-JP" altLang="en-US" b="0" i="0" u="none" strike="noStrike" baseline="0" dirty="0">
                <a:latin typeface="Meiryo UI" panose="020B0604030504040204" pitchFamily="50" charset="-128"/>
                <a:ea typeface="Meiryo UI" panose="020B0604030504040204" pitchFamily="50" charset="-128"/>
              </a:rPr>
              <a:t>例のうち、インターネット接続が可能な環境にあり、慢性疾患（糖尿病、心不全、虚血性心疾患、慢性腎臓病、慢性閉塞性肺疾患）のうち</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つ以上有する</a:t>
            </a:r>
            <a:r>
              <a:rPr lang="en-US" altLang="ja-JP" b="0" i="0" u="none" strike="noStrike" baseline="0" dirty="0">
                <a:latin typeface="Meiryo UI" panose="020B0604030504040204" pitchFamily="50" charset="-128"/>
                <a:ea typeface="Meiryo UI" panose="020B0604030504040204" pitchFamily="50" charset="-128"/>
              </a:rPr>
              <a:t>19</a:t>
            </a:r>
            <a:r>
              <a:rPr lang="ja-JP" altLang="en-US" b="0" i="0" u="none" strike="noStrike" baseline="0" dirty="0">
                <a:latin typeface="Meiryo UI" panose="020B0604030504040204" pitchFamily="50" charset="-128"/>
                <a:ea typeface="Meiryo UI" panose="020B0604030504040204" pitchFamily="50" charset="-128"/>
              </a:rPr>
              <a:t>歳以上の患者</a:t>
            </a:r>
            <a:r>
              <a:rPr lang="en-US" altLang="ja-JP" b="0" i="0" u="none" strike="noStrike" baseline="0" dirty="0">
                <a:latin typeface="Meiryo UI" panose="020B0604030504040204" pitchFamily="50" charset="-128"/>
                <a:ea typeface="Meiryo UI" panose="020B0604030504040204" pitchFamily="50" charset="-128"/>
              </a:rPr>
              <a:t>230</a:t>
            </a:r>
            <a:r>
              <a:rPr lang="ja-JP" altLang="en-US" b="0" i="0" u="none" strike="noStrike" baseline="0" dirty="0">
                <a:latin typeface="Meiryo UI" panose="020B0604030504040204" pitchFamily="50" charset="-128"/>
                <a:ea typeface="Meiryo UI" panose="020B0604030504040204" pitchFamily="50" charset="-128"/>
              </a:rPr>
              <a:t>例をインターネット</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群（</a:t>
            </a:r>
            <a:r>
              <a:rPr lang="en-US" altLang="ja-JP" b="0" i="0" u="none" strike="noStrike" baseline="0" dirty="0">
                <a:latin typeface="Meiryo UI" panose="020B0604030504040204" pitchFamily="50" charset="-128"/>
                <a:ea typeface="Meiryo UI" panose="020B0604030504040204" pitchFamily="50" charset="-128"/>
              </a:rPr>
              <a:t>117</a:t>
            </a:r>
            <a:r>
              <a:rPr lang="ja-JP" altLang="en-US" b="0" i="0" u="none" strike="noStrike" baseline="0" dirty="0">
                <a:latin typeface="Meiryo UI" panose="020B0604030504040204" pitchFamily="50" charset="-128"/>
                <a:ea typeface="Meiryo UI" panose="020B0604030504040204" pitchFamily="50" charset="-128"/>
              </a:rPr>
              <a:t>例*）および通常診療群（</a:t>
            </a:r>
            <a:r>
              <a:rPr lang="en-US" altLang="ja-JP" b="0" i="0" u="none" strike="noStrike" baseline="0" dirty="0">
                <a:latin typeface="Meiryo UI" panose="020B0604030504040204" pitchFamily="50" charset="-128"/>
                <a:ea typeface="Meiryo UI" panose="020B0604030504040204" pitchFamily="50" charset="-128"/>
              </a:rPr>
              <a:t>113</a:t>
            </a:r>
            <a:r>
              <a:rPr lang="ja-JP" altLang="en-US" b="0" i="0" u="none" strike="noStrike" baseline="0" dirty="0">
                <a:latin typeface="Meiryo UI" panose="020B0604030504040204" pitchFamily="50" charset="-128"/>
                <a:ea typeface="Meiryo UI" panose="020B0604030504040204" pitchFamily="50" charset="-128"/>
              </a:rPr>
              <a:t>例）にランダムに割り付け、</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年間追跡した。</a:t>
            </a:r>
            <a:endParaRPr lang="en-US" altLang="ja-JP" b="0" i="0" u="none" strike="noStrike" baseline="0"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インターネット</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群はウェブサイト上で各疾患の症状、測定値（体重、血圧、血糖値など）、自由記述欄に回答し、症状があると回答した場合はフォローアップの質問が行われた。</a:t>
            </a:r>
            <a:endParaRPr lang="en-US" altLang="ja-JP" b="0" i="0" u="none" strike="noStrike" baseline="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F606CE76-A746-C9F3-21CE-FD63BA1F8F97}"/>
              </a:ext>
            </a:extLst>
          </p:cNvPr>
          <p:cNvSpPr txBox="1"/>
          <p:nvPr/>
        </p:nvSpPr>
        <p:spPr>
          <a:xfrm>
            <a:off x="1686733" y="4980758"/>
            <a:ext cx="3637106" cy="276999"/>
          </a:xfrm>
          <a:prstGeom prst="rect">
            <a:avLst/>
          </a:prstGeom>
          <a:noFill/>
        </p:spPr>
        <p:txBody>
          <a:bodyPr wrap="square">
            <a:spAutoFit/>
          </a:bodyPr>
          <a:lstStyle/>
          <a:p>
            <a:pPr algn="l"/>
            <a:r>
              <a:rPr lang="ja-JP" altLang="en-US" sz="1200" b="0" i="0" u="none" strike="noStrike" baseline="0" dirty="0">
                <a:latin typeface="Meiryo UI" panose="020B0604030504040204" pitchFamily="50" charset="-128"/>
                <a:ea typeface="Meiryo UI" panose="020B0604030504040204" pitchFamily="50" charset="-128"/>
              </a:rPr>
              <a:t>＊ ランダム化後に脱落した</a:t>
            </a:r>
            <a:r>
              <a:rPr lang="en-US" altLang="ja-JP" sz="1200" b="0" i="0" u="none" strike="noStrike" baseline="0" dirty="0">
                <a:latin typeface="Meiryo UI" panose="020B0604030504040204" pitchFamily="50" charset="-128"/>
                <a:ea typeface="Meiryo UI" panose="020B0604030504040204" pitchFamily="50" charset="-128"/>
              </a:rPr>
              <a:t>1</a:t>
            </a:r>
            <a:r>
              <a:rPr lang="ja-JP" altLang="en-US" sz="1200" b="0" i="0" u="none" strike="noStrike" baseline="0" dirty="0">
                <a:latin typeface="Meiryo UI" panose="020B0604030504040204" pitchFamily="50" charset="-128"/>
                <a:ea typeface="Meiryo UI" panose="020B0604030504040204" pitchFamily="50" charset="-128"/>
              </a:rPr>
              <a:t>例は主解析から除外した</a:t>
            </a:r>
            <a:endParaRPr lang="en-US" altLang="ja-JP" sz="1200" b="0" i="0" u="none" strike="noStrike" baseline="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13243580-D747-77E3-36B2-87644D43B490}"/>
              </a:ext>
            </a:extLst>
          </p:cNvPr>
          <p:cNvGrpSpPr/>
          <p:nvPr/>
        </p:nvGrpSpPr>
        <p:grpSpPr>
          <a:xfrm>
            <a:off x="306587" y="3634263"/>
            <a:ext cx="1152000" cy="793869"/>
            <a:chOff x="306587" y="3255575"/>
            <a:chExt cx="1152000" cy="793869"/>
          </a:xfrm>
        </p:grpSpPr>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3255575"/>
              <a:ext cx="1152000" cy="793869"/>
              <a:chOff x="286872" y="2822072"/>
              <a:chExt cx="1152000" cy="793869"/>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793869"/>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506308" y="2864646"/>
                <a:ext cx="713127"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cxnSp>
          <p:nvCxnSpPr>
            <p:cNvPr id="23" name="直線コネクタ 22">
              <a:extLst>
                <a:ext uri="{FF2B5EF4-FFF2-40B4-BE49-F238E27FC236}">
                  <a16:creationId xmlns:a16="http://schemas.microsoft.com/office/drawing/2014/main" id="{447D62F5-4480-2525-B961-893C83544D21}"/>
                </a:ext>
              </a:extLst>
            </p:cNvPr>
            <p:cNvCxnSpPr/>
            <p:nvPr/>
          </p:nvCxnSpPr>
          <p:spPr>
            <a:xfrm>
              <a:off x="623915" y="3654483"/>
              <a:ext cx="496917"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686734" y="1420408"/>
            <a:ext cx="7030547" cy="4801314"/>
          </a:xfrm>
          <a:prstGeom prst="rect">
            <a:avLst/>
          </a:prstGeom>
          <a:noFill/>
        </p:spPr>
        <p:txBody>
          <a:bodyPr wrap="square">
            <a:spAutoFit/>
          </a:bodyPr>
          <a:lstStyle/>
          <a:p>
            <a:r>
              <a:rPr lang="en-US" altLang="ja-JP" i="0" u="none" strike="noStrike" baseline="0" dirty="0">
                <a:latin typeface="Meiryo UI" panose="020B0604030504040204" pitchFamily="50" charset="-128"/>
                <a:ea typeface="Meiryo UI" panose="020B0604030504040204" pitchFamily="50" charset="-128"/>
              </a:rPr>
              <a:t>CDM</a:t>
            </a:r>
            <a:r>
              <a:rPr lang="ja-JP" altLang="en-US" i="0" u="none" strike="noStrike" baseline="0" dirty="0">
                <a:latin typeface="Meiryo UI" panose="020B0604030504040204" pitchFamily="50" charset="-128"/>
                <a:ea typeface="Meiryo UI" panose="020B0604030504040204" pitchFamily="50" charset="-128"/>
              </a:rPr>
              <a:t>プログラムには患者の報告状況に応じたアラートアルゴリズム（「</a:t>
            </a:r>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つ以上の質問に“かなり悪い”と回答」、「</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つ以上の質問に“少し悪い”と回答」、「同じ質問に</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回連続で“少し悪い”と回答」、「</a:t>
            </a:r>
            <a:r>
              <a:rPr lang="en-US" altLang="ja-JP" i="0" u="none" strike="noStrike" baseline="0" dirty="0">
                <a:latin typeface="Meiryo UI" panose="020B0604030504040204" pitchFamily="50" charset="-128"/>
                <a:ea typeface="Meiryo UI" panose="020B0604030504040204" pitchFamily="50" charset="-128"/>
              </a:rPr>
              <a:t>3</a:t>
            </a:r>
            <a:r>
              <a:rPr lang="ja-JP" altLang="en-US" i="0" u="none" strike="noStrike" baseline="0" dirty="0">
                <a:latin typeface="Meiryo UI" panose="020B0604030504040204" pitchFamily="50" charset="-128"/>
                <a:ea typeface="Meiryo UI" panose="020B0604030504040204" pitchFamily="50" charset="-128"/>
              </a:rPr>
              <a:t>回連続で症状報告なし」、「自由記述欄に患者が記入」、「看護師が患者データを</a:t>
            </a:r>
            <a:r>
              <a:rPr lang="en-US" altLang="ja-JP" i="0" u="none" strike="noStrike" baseline="0" dirty="0">
                <a:latin typeface="Meiryo UI" panose="020B0604030504040204" pitchFamily="50" charset="-128"/>
                <a:ea typeface="Meiryo UI" panose="020B0604030504040204" pitchFamily="50" charset="-128"/>
              </a:rPr>
              <a:t>2</a:t>
            </a:r>
            <a:r>
              <a:rPr lang="ja-JP" altLang="en-US" i="0" u="none" strike="noStrike" baseline="0" dirty="0">
                <a:latin typeface="Meiryo UI" panose="020B0604030504040204" pitchFamily="50" charset="-128"/>
                <a:ea typeface="Meiryo UI" panose="020B0604030504040204" pitchFamily="50" charset="-128"/>
              </a:rPr>
              <a:t>週間以上確認していない」）が組み込まれ、これらに該当した場合や体重、血圧、血糖値が目標値を逸脱した場合にアラートが発生し、担当看護師に通知メールが送信された。</a:t>
            </a:r>
            <a:endParaRPr lang="en-US" altLang="ja-JP" i="0" u="none" strike="noStrike" baseline="0" dirty="0">
              <a:latin typeface="Meiryo UI" panose="020B0604030504040204" pitchFamily="50" charset="-128"/>
              <a:ea typeface="Meiryo UI" panose="020B0604030504040204" pitchFamily="50" charset="-128"/>
            </a:endParaRPr>
          </a:p>
          <a:p>
            <a:r>
              <a:rPr lang="ja-JP" altLang="en-US" i="0" u="none" strike="noStrike" baseline="0" dirty="0">
                <a:latin typeface="Meiryo UI" panose="020B0604030504040204" pitchFamily="50" charset="-128"/>
                <a:ea typeface="Meiryo UI" panose="020B0604030504040204" pitchFamily="50" charset="-128"/>
              </a:rPr>
              <a:t>担当看護師はアラート発生後</a:t>
            </a:r>
            <a:r>
              <a:rPr lang="en-US" altLang="ja-JP" i="0" u="none" strike="noStrike" baseline="0" dirty="0">
                <a:latin typeface="Meiryo UI" panose="020B0604030504040204" pitchFamily="50" charset="-128"/>
                <a:ea typeface="Meiryo UI" panose="020B0604030504040204" pitchFamily="50" charset="-128"/>
              </a:rPr>
              <a:t>1</a:t>
            </a:r>
            <a:r>
              <a:rPr lang="ja-JP" altLang="en-US" i="0" u="none" strike="noStrike" baseline="0" dirty="0">
                <a:latin typeface="Meiryo UI" panose="020B0604030504040204" pitchFamily="50" charset="-128"/>
                <a:ea typeface="Meiryo UI" panose="020B0604030504040204" pitchFamily="50" charset="-128"/>
              </a:rPr>
              <a:t>営業日以内に患者に電話連絡し、継続的な自己管理支援やプライマリケア医との相談、近隣病院への紹介などの対応を行った。</a:t>
            </a:r>
            <a:endParaRPr lang="en-US" altLang="ja-JP" i="0" u="none" strike="noStrike" baseline="0" dirty="0">
              <a:latin typeface="Meiryo UI" panose="020B0604030504040204" pitchFamily="50" charset="-128"/>
              <a:ea typeface="Meiryo UI" panose="020B0604030504040204" pitchFamily="50" charset="-128"/>
            </a:endParaRPr>
          </a:p>
          <a:p>
            <a:r>
              <a:rPr lang="ja-JP" altLang="en-US" i="0" u="none" strike="noStrike" baseline="0" dirty="0">
                <a:latin typeface="Meiryo UI" panose="020B0604030504040204" pitchFamily="50" charset="-128"/>
                <a:ea typeface="Meiryo UI" panose="020B0604030504040204" pitchFamily="50" charset="-128"/>
              </a:rPr>
              <a:t>また、参加者は</a:t>
            </a:r>
            <a:r>
              <a:rPr lang="en-US" altLang="ja-JP" i="0" u="none" strike="noStrike" baseline="0" dirty="0">
                <a:latin typeface="Meiryo UI" panose="020B0604030504040204" pitchFamily="50" charset="-128"/>
                <a:ea typeface="Meiryo UI" panose="020B0604030504040204" pitchFamily="50" charset="-128"/>
              </a:rPr>
              <a:t>8</a:t>
            </a:r>
            <a:r>
              <a:rPr lang="ja-JP" altLang="en-US" i="0" u="none" strike="noStrike" baseline="0" dirty="0">
                <a:latin typeface="Meiryo UI" panose="020B0604030504040204" pitchFamily="50" charset="-128"/>
                <a:ea typeface="Meiryo UI" panose="020B0604030504040204" pitchFamily="50" charset="-128"/>
              </a:rPr>
              <a:t>週間ごとに服薬アドヒアランス、食事、身体活動、気分またはうつ症状の有無、喫煙習慣に関する質問に回答した。参加者は公開フォーラムやアラート表示とともにグラフ化された自分自身の測定データ、行動計画、外部のオンラインリソースにアクセス可能であった。通常診療群には</a:t>
            </a:r>
            <a:r>
              <a:rPr lang="en-US" altLang="ja-JP" i="0" u="none" strike="noStrike" baseline="0" dirty="0">
                <a:latin typeface="Meiryo UI" panose="020B0604030504040204" pitchFamily="50" charset="-128"/>
                <a:ea typeface="Meiryo UI" panose="020B0604030504040204" pitchFamily="50" charset="-128"/>
              </a:rPr>
              <a:t>CDM</a:t>
            </a:r>
            <a:r>
              <a:rPr lang="ja-JP" altLang="en-US" i="0" u="none" strike="noStrike" baseline="0" dirty="0">
                <a:latin typeface="Meiryo UI" panose="020B0604030504040204" pitchFamily="50" charset="-128"/>
                <a:ea typeface="Meiryo UI" panose="020B0604030504040204" pitchFamily="50" charset="-128"/>
              </a:rPr>
              <a:t>に関する教育的な情報やインターネット上のリソースのリストを配布したが、受けている診療のレベルを管理する試みは行わず、自らの望む診療を研究期間中に自由に求めることができた。</a:t>
            </a:r>
            <a:endParaRPr lang="ja-JP" altLang="en-US" sz="4800" dirty="0">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E961EF21-579A-3563-6280-982B21C7DC51}"/>
              </a:ext>
            </a:extLst>
          </p:cNvPr>
          <p:cNvGrpSpPr/>
          <p:nvPr/>
        </p:nvGrpSpPr>
        <p:grpSpPr>
          <a:xfrm>
            <a:off x="306587" y="1518215"/>
            <a:ext cx="1152000" cy="1103066"/>
            <a:chOff x="306587" y="1518215"/>
            <a:chExt cx="1152000" cy="1103066"/>
          </a:xfrm>
        </p:grpSpPr>
        <p:grpSp>
          <p:nvGrpSpPr>
            <p:cNvPr id="16" name="グループ化 15">
              <a:extLst>
                <a:ext uri="{FF2B5EF4-FFF2-40B4-BE49-F238E27FC236}">
                  <a16:creationId xmlns:a16="http://schemas.microsoft.com/office/drawing/2014/main" id="{B3B43CF2-D65C-439C-B431-BD2C1B6E6AA5}"/>
                </a:ext>
              </a:extLst>
            </p:cNvPr>
            <p:cNvGrpSpPr/>
            <p:nvPr/>
          </p:nvGrpSpPr>
          <p:grpSpPr>
            <a:xfrm>
              <a:off x="306587" y="1518215"/>
              <a:ext cx="1152000" cy="1103066"/>
              <a:chOff x="286872" y="2822072"/>
              <a:chExt cx="1152000" cy="1103066"/>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86872" y="2822072"/>
                <a:ext cx="1152000" cy="1103066"/>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396589" y="2842392"/>
                <a:ext cx="932565" cy="1015663"/>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対象方法</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en-US" altLang="ja-JP" sz="2000" b="1" dirty="0">
                    <a:solidFill>
                      <a:srgbClr val="224463"/>
                    </a:solidFill>
                    <a:latin typeface="Meiryo UI" panose="020B0604030504040204" pitchFamily="50" charset="-128"/>
                    <a:ea typeface="Meiryo UI" panose="020B0604030504040204" pitchFamily="50" charset="-128"/>
                  </a:rPr>
                  <a:t>(</a:t>
                </a:r>
                <a:r>
                  <a:rPr lang="ja-JP" altLang="en-US" sz="2000" b="1" dirty="0">
                    <a:solidFill>
                      <a:srgbClr val="224463"/>
                    </a:solidFill>
                    <a:latin typeface="Meiryo UI" panose="020B0604030504040204" pitchFamily="50" charset="-128"/>
                    <a:ea typeface="Meiryo UI" panose="020B0604030504040204" pitchFamily="50" charset="-128"/>
                  </a:rPr>
                  <a:t>続き</a:t>
                </a:r>
                <a:r>
                  <a:rPr lang="en-US" altLang="ja-JP" sz="2000" b="1" dirty="0">
                    <a:solidFill>
                      <a:srgbClr val="224463"/>
                    </a:solidFill>
                    <a:latin typeface="Meiryo UI" panose="020B0604030504040204" pitchFamily="50" charset="-128"/>
                    <a:ea typeface="Meiryo UI" panose="020B0604030504040204" pitchFamily="50" charset="-128"/>
                  </a:rPr>
                  <a:t>)</a:t>
                </a:r>
                <a:endParaRPr lang="ja-JP" altLang="en-US" sz="2000" b="1" dirty="0">
                  <a:solidFill>
                    <a:srgbClr val="224463"/>
                  </a:solidFill>
                  <a:latin typeface="Meiryo UI" panose="020B0604030504040204" pitchFamily="50" charset="-128"/>
                  <a:ea typeface="Meiryo UI" panose="020B0604030504040204" pitchFamily="50" charset="-128"/>
                </a:endParaRPr>
              </a:p>
            </p:txBody>
          </p:sp>
        </p:grpSp>
        <p:cxnSp>
          <p:nvCxnSpPr>
            <p:cNvPr id="3" name="直線コネクタ 2">
              <a:extLst>
                <a:ext uri="{FF2B5EF4-FFF2-40B4-BE49-F238E27FC236}">
                  <a16:creationId xmlns:a16="http://schemas.microsoft.com/office/drawing/2014/main" id="{49B1CFDC-C1BD-CE2A-46C5-B2087FBA12CF}"/>
                </a:ext>
              </a:extLst>
            </p:cNvPr>
            <p:cNvCxnSpPr/>
            <p:nvPr/>
          </p:nvCxnSpPr>
          <p:spPr>
            <a:xfrm>
              <a:off x="631535" y="1898073"/>
              <a:ext cx="496917"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1529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2" name="グループ化 1">
            <a:extLst>
              <a:ext uri="{FF2B5EF4-FFF2-40B4-BE49-F238E27FC236}">
                <a16:creationId xmlns:a16="http://schemas.microsoft.com/office/drawing/2014/main" id="{9F05EC21-75AA-133F-744F-2D53638708B9}"/>
              </a:ext>
            </a:extLst>
          </p:cNvPr>
          <p:cNvGrpSpPr/>
          <p:nvPr/>
        </p:nvGrpSpPr>
        <p:grpSpPr>
          <a:xfrm>
            <a:off x="304564" y="1519821"/>
            <a:ext cx="1152000" cy="742807"/>
            <a:chOff x="306587" y="1457965"/>
            <a:chExt cx="1152000" cy="742807"/>
          </a:xfrm>
        </p:grpSpPr>
        <p:sp>
          <p:nvSpPr>
            <p:cNvPr id="19" name="テキスト ボックス 18">
              <a:extLst>
                <a:ext uri="{FF2B5EF4-FFF2-40B4-BE49-F238E27FC236}">
                  <a16:creationId xmlns:a16="http://schemas.microsoft.com/office/drawing/2014/main" id="{31385BB9-281A-189B-F961-0026AF1A46F6}"/>
                </a:ext>
              </a:extLst>
            </p:cNvPr>
            <p:cNvSpPr txBox="1"/>
            <p:nvPr/>
          </p:nvSpPr>
          <p:spPr>
            <a:xfrm>
              <a:off x="526023" y="1474414"/>
              <a:ext cx="713127"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評価項目</a:t>
              </a:r>
            </a:p>
          </p:txBody>
        </p:sp>
        <p:sp>
          <p:nvSpPr>
            <p:cNvPr id="20" name="四角形: 角を丸くする 19">
              <a:extLst>
                <a:ext uri="{FF2B5EF4-FFF2-40B4-BE49-F238E27FC236}">
                  <a16:creationId xmlns:a16="http://schemas.microsoft.com/office/drawing/2014/main" id="{6B14DD79-21ED-8A14-1D5F-FC75BECF441B}"/>
                </a:ext>
              </a:extLst>
            </p:cNvPr>
            <p:cNvSpPr/>
            <p:nvPr/>
          </p:nvSpPr>
          <p:spPr>
            <a:xfrm>
              <a:off x="306587" y="1457965"/>
              <a:ext cx="1152000" cy="74280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676000" y="1445177"/>
            <a:ext cx="7030547" cy="2308324"/>
          </a:xfrm>
          <a:prstGeom prst="rect">
            <a:avLst/>
          </a:prstGeom>
          <a:noFill/>
        </p:spPr>
        <p:txBody>
          <a:bodyPr wrap="square">
            <a:spAutoFit/>
          </a:bodyPr>
          <a:lstStyle/>
          <a:p>
            <a:pPr algn="l"/>
            <a:r>
              <a:rPr lang="en-US" altLang="ja-JP" b="1" i="0" u="none" strike="noStrike" baseline="0" dirty="0">
                <a:latin typeface="Meiryo UI" panose="020B0604030504040204" pitchFamily="50" charset="-128"/>
                <a:ea typeface="Meiryo UI" panose="020B0604030504040204" pitchFamily="50" charset="-128"/>
              </a:rPr>
              <a:t>【</a:t>
            </a:r>
            <a:r>
              <a:rPr lang="ja-JP" altLang="en-US" b="1" i="0" u="none" strike="noStrike" baseline="0" dirty="0">
                <a:latin typeface="Meiryo UI" panose="020B0604030504040204" pitchFamily="50" charset="-128"/>
                <a:ea typeface="Meiryo UI" panose="020B0604030504040204" pitchFamily="50" charset="-128"/>
              </a:rPr>
              <a:t>主要評価項目</a:t>
            </a:r>
            <a:r>
              <a:rPr lang="en-US" altLang="ja-JP" b="1" i="0" u="none" strike="noStrike" baseline="0" dirty="0">
                <a:latin typeface="Meiryo UI" panose="020B0604030504040204" pitchFamily="50" charset="-128"/>
                <a:ea typeface="Meiryo UI" panose="020B0604030504040204" pitchFamily="50" charset="-128"/>
              </a:rPr>
              <a:t>】</a:t>
            </a:r>
          </a:p>
          <a:p>
            <a:pPr algn="l"/>
            <a:r>
              <a:rPr lang="ja-JP" altLang="en-US" dirty="0">
                <a:latin typeface="Meiryo UI" panose="020B0604030504040204" pitchFamily="50" charset="-128"/>
                <a:ea typeface="Meiryo UI" panose="020B0604030504040204" pitchFamily="50" charset="-128"/>
              </a:rPr>
              <a:t>ランダム化から</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年後までの全ての入院回数</a:t>
            </a:r>
            <a:endParaRPr lang="en-US" altLang="ja-JP" dirty="0">
              <a:latin typeface="Meiryo UI" panose="020B0604030504040204" pitchFamily="50" charset="-128"/>
              <a:ea typeface="Meiryo UI" panose="020B0604030504040204" pitchFamily="50" charset="-128"/>
            </a:endParaRPr>
          </a:p>
          <a:p>
            <a:r>
              <a:rPr lang="en-US" altLang="ja-JP" b="1" i="0" u="none" strike="noStrike" baseline="0" dirty="0">
                <a:latin typeface="Meiryo UI" panose="020B0604030504040204" pitchFamily="50" charset="-128"/>
                <a:ea typeface="Meiryo UI" panose="020B0604030504040204" pitchFamily="50" charset="-128"/>
              </a:rPr>
              <a:t>【</a:t>
            </a:r>
            <a:r>
              <a:rPr lang="ja-JP" altLang="en-US" b="1" i="0" u="none" strike="noStrike" baseline="0" dirty="0">
                <a:latin typeface="Meiryo UI" panose="020B0604030504040204" pitchFamily="50" charset="-128"/>
                <a:ea typeface="Meiryo UI" panose="020B0604030504040204" pitchFamily="50" charset="-128"/>
              </a:rPr>
              <a:t>副次評価項目</a:t>
            </a:r>
            <a:r>
              <a:rPr lang="en-US" altLang="ja-JP" b="1" i="0" u="none" strike="noStrike" baseline="0" dirty="0">
                <a:latin typeface="Meiryo UI" panose="020B0604030504040204" pitchFamily="50" charset="-128"/>
                <a:ea typeface="Meiryo UI" panose="020B0604030504040204" pitchFamily="50" charset="-128"/>
              </a:rPr>
              <a:t>】</a:t>
            </a:r>
          </a:p>
          <a:p>
            <a:pPr algn="l"/>
            <a:r>
              <a:rPr lang="ja-JP" altLang="en-US" b="0" i="0" u="none" strike="noStrike" baseline="0" dirty="0">
                <a:latin typeface="Meiryo UI" panose="020B0604030504040204" pitchFamily="50" charset="-128"/>
                <a:ea typeface="Meiryo UI" panose="020B0604030504040204" pitchFamily="50" charset="-128"/>
              </a:rPr>
              <a:t>入院期間、</a:t>
            </a:r>
            <a:r>
              <a:rPr lang="en-US" altLang="ja-JP" b="0" i="0" u="none" strike="noStrike" baseline="0" dirty="0">
                <a:latin typeface="Meiryo UI" panose="020B0604030504040204" pitchFamily="50" charset="-128"/>
                <a:ea typeface="Meiryo UI" panose="020B0604030504040204" pitchFamily="50" charset="-128"/>
              </a:rPr>
              <a:t>QOL</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SF-36</a:t>
            </a:r>
            <a:r>
              <a:rPr lang="ja-JP" altLang="en-US" b="0" i="0" u="none" strike="noStrike" baseline="0" dirty="0">
                <a:latin typeface="Meiryo UI" panose="020B0604030504040204" pitchFamily="50" charset="-128"/>
                <a:ea typeface="Meiryo UI" panose="020B0604030504040204" pitchFamily="50" charset="-128"/>
              </a:rPr>
              <a:t>質問票）、自己管理（健康教育影響質問票）、社会的支援（ソーシャルサポート尺度）など</a:t>
            </a:r>
            <a:endParaRPr lang="en-US" altLang="ja-JP" b="0" i="0" u="none" strike="noStrike" baseline="0" dirty="0">
              <a:latin typeface="Meiryo UI" panose="020B0604030504040204" pitchFamily="50" charset="-128"/>
              <a:ea typeface="Meiryo UI" panose="020B0604030504040204" pitchFamily="50" charset="-128"/>
            </a:endParaRPr>
          </a:p>
          <a:p>
            <a:r>
              <a:rPr lang="en-US" altLang="ja-JP" b="1" i="0" u="none" strike="noStrike" baseline="0" dirty="0">
                <a:latin typeface="Meiryo UI" panose="020B0604030504040204" pitchFamily="50" charset="-128"/>
                <a:ea typeface="Meiryo UI" panose="020B0604030504040204" pitchFamily="50" charset="-128"/>
              </a:rPr>
              <a:t>【</a:t>
            </a:r>
            <a:r>
              <a:rPr lang="ja-JP" altLang="en-US" b="1" i="0" u="none" strike="noStrike" baseline="0" dirty="0">
                <a:latin typeface="Meiryo UI" panose="020B0604030504040204" pitchFamily="50" charset="-128"/>
                <a:ea typeface="Meiryo UI" panose="020B0604030504040204" pitchFamily="50" charset="-128"/>
              </a:rPr>
              <a:t>探索的評価項目</a:t>
            </a:r>
            <a:r>
              <a:rPr lang="en-US" altLang="ja-JP" b="1" i="0" u="none" strike="noStrike" baseline="0" dirty="0">
                <a:latin typeface="Meiryo UI" panose="020B0604030504040204" pitchFamily="50" charset="-128"/>
                <a:ea typeface="Meiryo UI" panose="020B0604030504040204" pitchFamily="50" charset="-128"/>
              </a:rPr>
              <a:t>】</a:t>
            </a:r>
          </a:p>
          <a:p>
            <a:pPr algn="l"/>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回以上の入院経験、全ての入院／死亡の複合アウトカムを認めた被験者数、初回入院までの期間</a:t>
            </a:r>
            <a:endParaRPr lang="en-US" altLang="ja-JP"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B1D28053-DCBF-D145-6D30-962716D3E00F}"/>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pSp>
        <p:nvGrpSpPr>
          <p:cNvPr id="11" name="グループ化 10">
            <a:extLst>
              <a:ext uri="{FF2B5EF4-FFF2-40B4-BE49-F238E27FC236}">
                <a16:creationId xmlns:a16="http://schemas.microsoft.com/office/drawing/2014/main" id="{19B4D228-D6DA-29E7-218E-BD23B308A567}"/>
              </a:ext>
            </a:extLst>
          </p:cNvPr>
          <p:cNvGrpSpPr/>
          <p:nvPr/>
        </p:nvGrpSpPr>
        <p:grpSpPr>
          <a:xfrm>
            <a:off x="304564" y="4015838"/>
            <a:ext cx="1152000" cy="742807"/>
            <a:chOff x="306587" y="1457965"/>
            <a:chExt cx="1152000" cy="742807"/>
          </a:xfrm>
        </p:grpSpPr>
        <p:sp>
          <p:nvSpPr>
            <p:cNvPr id="12" name="テキスト ボックス 11">
              <a:extLst>
                <a:ext uri="{FF2B5EF4-FFF2-40B4-BE49-F238E27FC236}">
                  <a16:creationId xmlns:a16="http://schemas.microsoft.com/office/drawing/2014/main" id="{3A354C59-0B8E-671A-0FDB-5B85180B3839}"/>
                </a:ext>
              </a:extLst>
            </p:cNvPr>
            <p:cNvSpPr txBox="1"/>
            <p:nvPr/>
          </p:nvSpPr>
          <p:spPr>
            <a:xfrm>
              <a:off x="526023" y="1474414"/>
              <a:ext cx="713127"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計画</a:t>
              </a:r>
            </a:p>
          </p:txBody>
        </p:sp>
        <p:sp>
          <p:nvSpPr>
            <p:cNvPr id="13" name="四角形: 角を丸くする 12">
              <a:extLst>
                <a:ext uri="{FF2B5EF4-FFF2-40B4-BE49-F238E27FC236}">
                  <a16:creationId xmlns:a16="http://schemas.microsoft.com/office/drawing/2014/main" id="{CA07CDBD-4ABE-66E0-F02C-AD4EE177250B}"/>
                </a:ext>
              </a:extLst>
            </p:cNvPr>
            <p:cNvSpPr/>
            <p:nvPr/>
          </p:nvSpPr>
          <p:spPr>
            <a:xfrm>
              <a:off x="306587" y="1457965"/>
              <a:ext cx="1152000" cy="74280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grpSp>
      <p:sp>
        <p:nvSpPr>
          <p:cNvPr id="14" name="テキスト ボックス 13">
            <a:extLst>
              <a:ext uri="{FF2B5EF4-FFF2-40B4-BE49-F238E27FC236}">
                <a16:creationId xmlns:a16="http://schemas.microsoft.com/office/drawing/2014/main" id="{C694856C-E8AB-E198-5C26-BE0069CB2EFC}"/>
              </a:ext>
            </a:extLst>
          </p:cNvPr>
          <p:cNvSpPr txBox="1"/>
          <p:nvPr/>
        </p:nvSpPr>
        <p:spPr>
          <a:xfrm>
            <a:off x="1676000" y="3897851"/>
            <a:ext cx="7030547" cy="2308324"/>
          </a:xfrm>
          <a:prstGeom prst="rect">
            <a:avLst/>
          </a:prstGeom>
          <a:noFill/>
        </p:spPr>
        <p:txBody>
          <a:bodyPr wrap="square">
            <a:spAutoFit/>
          </a:bodyPr>
          <a:lstStyle/>
          <a:p>
            <a:pPr algn="l"/>
            <a:r>
              <a:rPr lang="en-US" altLang="ja-JP" dirty="0">
                <a:latin typeface="Meiryo UI" panose="020B0604030504040204" pitchFamily="50" charset="-128"/>
                <a:ea typeface="Meiryo UI" panose="020B0604030504040204" pitchFamily="50" charset="-128"/>
              </a:rPr>
              <a:t>intention-to-treat</a:t>
            </a:r>
            <a:r>
              <a:rPr lang="ja-JP" altLang="en-US" dirty="0">
                <a:latin typeface="Meiryo UI" panose="020B0604030504040204" pitchFamily="50" charset="-128"/>
                <a:ea typeface="Meiryo UI" panose="020B0604030504040204" pitchFamily="50" charset="-128"/>
              </a:rPr>
              <a:t>解析を用いた統計解析を行った。</a:t>
            </a:r>
            <a:endParaRPr lang="en-US" altLang="ja-JP"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全ての入院（主要評価項目）および入院期間については、多変量の負の二項回帰分析を用いて通常診療に対するインターネット</a:t>
            </a:r>
            <a:r>
              <a:rPr lang="en-US" altLang="ja-JP" dirty="0">
                <a:latin typeface="Meiryo UI" panose="020B0604030504040204" pitchFamily="50" charset="-128"/>
                <a:ea typeface="Meiryo UI" panose="020B0604030504040204" pitchFamily="50" charset="-128"/>
              </a:rPr>
              <a:t>CDM</a:t>
            </a:r>
            <a:r>
              <a:rPr lang="ja-JP" altLang="en-US" dirty="0">
                <a:latin typeface="Meiryo UI" panose="020B0604030504040204" pitchFamily="50" charset="-128"/>
                <a:ea typeface="Meiryo UI" panose="020B0604030504040204" pitchFamily="50" charset="-128"/>
              </a:rPr>
              <a:t>介入の効果を評価した。</a:t>
            </a:r>
            <a:endParaRPr lang="en-US" altLang="ja-JP" dirty="0">
              <a:latin typeface="Meiryo UI" panose="020B0604030504040204" pitchFamily="50" charset="-128"/>
              <a:ea typeface="Meiryo UI" panose="020B0604030504040204" pitchFamily="50" charset="-128"/>
            </a:endParaRPr>
          </a:p>
          <a:p>
            <a:pPr algn="l"/>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回以上の入院経験および全ての入院／死亡の複合アウトカムは多変量ロジスティック回帰分析、初回入院までの期間は</a:t>
            </a:r>
            <a:r>
              <a:rPr lang="en-US" altLang="ja-JP" dirty="0">
                <a:latin typeface="Meiryo UI" panose="020B0604030504040204" pitchFamily="50" charset="-128"/>
                <a:ea typeface="Meiryo UI" panose="020B0604030504040204" pitchFamily="50" charset="-128"/>
              </a:rPr>
              <a:t>Cox</a:t>
            </a:r>
            <a:r>
              <a:rPr lang="ja-JP" altLang="en-US" dirty="0">
                <a:latin typeface="Meiryo UI" panose="020B0604030504040204" pitchFamily="50" charset="-128"/>
                <a:ea typeface="Meiryo UI" panose="020B0604030504040204" pitchFamily="50" charset="-128"/>
              </a:rPr>
              <a:t>比例ハザードモデルをそれぞれ用いて評価した。</a:t>
            </a:r>
            <a:endParaRPr lang="en-US" altLang="ja-JP"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上記モデルはいずれも、年齢、性別、併存する慢性疾患数で調整した。</a:t>
            </a:r>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68941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128973" y="185116"/>
            <a:ext cx="7860269"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ベースライン時の主な患者背景</a:t>
            </a:r>
            <a:endParaRPr lang="ja-JP" altLang="en-US" sz="2800" b="1"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B3F02C2-99AC-5550-BA49-A13A279AC514}"/>
              </a:ext>
            </a:extLst>
          </p:cNvPr>
          <p:cNvSpPr txBox="1"/>
          <p:nvPr/>
        </p:nvSpPr>
        <p:spPr>
          <a:xfrm>
            <a:off x="6963302" y="6393358"/>
            <a:ext cx="1603622" cy="261610"/>
          </a:xfrm>
          <a:prstGeom prst="rect">
            <a:avLst/>
          </a:prstGeom>
          <a:noFill/>
        </p:spPr>
        <p:txBody>
          <a:bodyPr wrap="square">
            <a:spAutoFit/>
          </a:bodyPr>
          <a:lstStyle/>
          <a:p>
            <a:pPr algn="r"/>
            <a:r>
              <a:rPr lang="en-US" altLang="ja-JP" sz="1100" dirty="0">
                <a:latin typeface="Meiryo UI" panose="020B0604030504040204" pitchFamily="50" charset="-128"/>
                <a:ea typeface="Meiryo UI" panose="020B0604030504040204" pitchFamily="50" charset="-128"/>
              </a:rPr>
              <a:t>n/N(%)</a:t>
            </a:r>
            <a:endParaRPr lang="ja-JP" altLang="en-US" sz="11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468124B-A2A5-6F45-6D2F-9F867BE6D289}"/>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aphicFrame>
        <p:nvGraphicFramePr>
          <p:cNvPr id="11" name="表 10">
            <a:extLst>
              <a:ext uri="{FF2B5EF4-FFF2-40B4-BE49-F238E27FC236}">
                <a16:creationId xmlns:a16="http://schemas.microsoft.com/office/drawing/2014/main" id="{BFB2AD28-B339-DAF3-9575-16665A35DACA}"/>
              </a:ext>
            </a:extLst>
          </p:cNvPr>
          <p:cNvGraphicFramePr>
            <a:graphicFrameLocks noGrp="1"/>
          </p:cNvGraphicFramePr>
          <p:nvPr>
            <p:extLst>
              <p:ext uri="{D42A27DB-BD31-4B8C-83A1-F6EECF244321}">
                <p14:modId xmlns:p14="http://schemas.microsoft.com/office/powerpoint/2010/main" val="840104521"/>
              </p:ext>
            </p:extLst>
          </p:nvPr>
        </p:nvGraphicFramePr>
        <p:xfrm>
          <a:off x="392954" y="1077226"/>
          <a:ext cx="8173970" cy="5316132"/>
        </p:xfrm>
        <a:graphic>
          <a:graphicData uri="http://schemas.openxmlformats.org/drawingml/2006/table">
            <a:tbl>
              <a:tblPr>
                <a:tableStyleId>{5C22544A-7EE6-4342-B048-85BDC9FD1C3A}</a:tableStyleId>
              </a:tblPr>
              <a:tblGrid>
                <a:gridCol w="1908000">
                  <a:extLst>
                    <a:ext uri="{9D8B030D-6E8A-4147-A177-3AD203B41FA5}">
                      <a16:colId xmlns:a16="http://schemas.microsoft.com/office/drawing/2014/main" val="3757944107"/>
                    </a:ext>
                  </a:extLst>
                </a:gridCol>
                <a:gridCol w="1926985">
                  <a:extLst>
                    <a:ext uri="{9D8B030D-6E8A-4147-A177-3AD203B41FA5}">
                      <a16:colId xmlns:a16="http://schemas.microsoft.com/office/drawing/2014/main" val="1954094127"/>
                    </a:ext>
                  </a:extLst>
                </a:gridCol>
                <a:gridCol w="1926985">
                  <a:extLst>
                    <a:ext uri="{9D8B030D-6E8A-4147-A177-3AD203B41FA5}">
                      <a16:colId xmlns:a16="http://schemas.microsoft.com/office/drawing/2014/main" val="4170978849"/>
                    </a:ext>
                  </a:extLst>
                </a:gridCol>
                <a:gridCol w="2412000">
                  <a:extLst>
                    <a:ext uri="{9D8B030D-6E8A-4147-A177-3AD203B41FA5}">
                      <a16:colId xmlns:a16="http://schemas.microsoft.com/office/drawing/2014/main" val="592621108"/>
                    </a:ext>
                  </a:extLst>
                </a:gridCol>
              </a:tblGrid>
              <a:tr h="271634">
                <a:tc>
                  <a:txBody>
                    <a:bodyPr/>
                    <a:lstStyle/>
                    <a:p>
                      <a:pPr algn="ctr" fontAlgn="t"/>
                      <a:r>
                        <a:rPr lang="ja-JP" altLang="en-US" sz="1100" u="none" strike="noStrike" dirty="0">
                          <a:effectLst/>
                          <a:latin typeface="Meiryo UI" panose="020B0604030504040204" pitchFamily="50" charset="-128"/>
                          <a:ea typeface="Meiryo UI" panose="020B0604030504040204" pitchFamily="50" charset="-128"/>
                        </a:rPr>
                        <a:t>　</a:t>
                      </a:r>
                      <a:endParaRPr lang="ja-JP" alt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4F4F4"/>
                    </a:solidFill>
                  </a:tcPr>
                </a:tc>
                <a:tc>
                  <a:txBody>
                    <a:bodyPr/>
                    <a:lstStyle/>
                    <a:p>
                      <a:pPr algn="ctr" fontAlgn="t"/>
                      <a:r>
                        <a:rPr lang="ja-JP" altLang="en-US" sz="1100" b="1" u="none" strike="noStrike" dirty="0">
                          <a:solidFill>
                            <a:schemeClr val="tx1"/>
                          </a:solidFill>
                          <a:effectLst/>
                          <a:latin typeface="Meiryo UI" panose="020B0604030504040204" pitchFamily="50" charset="-128"/>
                          <a:ea typeface="Meiryo UI" panose="020B0604030504040204" pitchFamily="50" charset="-128"/>
                        </a:rPr>
                        <a:t>全体</a:t>
                      </a:r>
                      <a:r>
                        <a:rPr lang="en-US" altLang="ja-JP" sz="1100" b="1" u="none" strike="noStrike" dirty="0">
                          <a:solidFill>
                            <a:schemeClr val="tx1"/>
                          </a:solidFill>
                          <a:effectLst/>
                          <a:latin typeface="Meiryo UI" panose="020B0604030504040204" pitchFamily="50" charset="-128"/>
                          <a:ea typeface="Meiryo UI" panose="020B0604030504040204" pitchFamily="50" charset="-128"/>
                        </a:rPr>
                        <a:t>(</a:t>
                      </a:r>
                      <a:r>
                        <a:rPr lang="en-US" sz="1100" b="1" u="none" strike="noStrike" dirty="0">
                          <a:solidFill>
                            <a:schemeClr val="tx1"/>
                          </a:solidFill>
                          <a:effectLst/>
                          <a:latin typeface="Meiryo UI" panose="020B0604030504040204" pitchFamily="50" charset="-128"/>
                          <a:ea typeface="Meiryo UI" panose="020B0604030504040204" pitchFamily="50" charset="-128"/>
                        </a:rPr>
                        <a:t>N=229)</a:t>
                      </a:r>
                      <a:endParaRPr 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B8D4D6"/>
                    </a:solidFill>
                  </a:tcPr>
                </a:tc>
                <a:tc>
                  <a:txBody>
                    <a:bodyPr/>
                    <a:lstStyle/>
                    <a:p>
                      <a:pPr algn="ctr" fontAlgn="t"/>
                      <a:r>
                        <a:rPr lang="ja-JP" altLang="en-US" sz="1100" b="1" u="none" strike="noStrike" dirty="0">
                          <a:solidFill>
                            <a:schemeClr val="tx1"/>
                          </a:solidFill>
                          <a:effectLst/>
                          <a:latin typeface="Meiryo UI" panose="020B0604030504040204" pitchFamily="50" charset="-128"/>
                          <a:ea typeface="Meiryo UI" panose="020B0604030504040204" pitchFamily="50" charset="-128"/>
                        </a:rPr>
                        <a:t>通常診療群</a:t>
                      </a:r>
                      <a:r>
                        <a:rPr lang="en-US" altLang="ja-JP" sz="1100" b="1" u="none" strike="noStrike" dirty="0">
                          <a:solidFill>
                            <a:schemeClr val="tx1"/>
                          </a:solidFill>
                          <a:effectLst/>
                          <a:latin typeface="Meiryo UI" panose="020B0604030504040204" pitchFamily="50" charset="-128"/>
                          <a:ea typeface="Meiryo UI" panose="020B0604030504040204" pitchFamily="50" charset="-128"/>
                        </a:rPr>
                        <a:t>(</a:t>
                      </a:r>
                      <a:r>
                        <a:rPr lang="en-US" sz="1100" b="1" u="none" strike="noStrike" dirty="0">
                          <a:solidFill>
                            <a:schemeClr val="tx1"/>
                          </a:solidFill>
                          <a:effectLst/>
                          <a:latin typeface="Meiryo UI" panose="020B0604030504040204" pitchFamily="50" charset="-128"/>
                          <a:ea typeface="Meiryo UI" panose="020B0604030504040204" pitchFamily="50" charset="-128"/>
                        </a:rPr>
                        <a:t>n=113)</a:t>
                      </a:r>
                      <a:endParaRPr lang="en-US" sz="1100" b="1" i="0" u="none" strike="noStrike" dirty="0">
                        <a:solidFill>
                          <a:schemeClr val="tx1"/>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ADBFE3"/>
                    </a:solidFill>
                  </a:tcPr>
                </a:tc>
                <a:tc>
                  <a:txBody>
                    <a:bodyPr/>
                    <a:lstStyle/>
                    <a:p>
                      <a:pPr algn="ctr" fontAlgn="t"/>
                      <a:r>
                        <a:rPr lang="ja-JP" altLang="en-US" sz="1100" b="1" u="none" strike="noStrike" dirty="0">
                          <a:effectLst/>
                          <a:latin typeface="Meiryo UI" panose="020B0604030504040204" pitchFamily="50" charset="-128"/>
                          <a:ea typeface="Meiryo UI" panose="020B0604030504040204" pitchFamily="50" charset="-128"/>
                        </a:rPr>
                        <a:t>インターネット</a:t>
                      </a:r>
                      <a:r>
                        <a:rPr lang="en-US" altLang="ja-JP" sz="1100" b="1" u="none" strike="noStrike" dirty="0">
                          <a:effectLst/>
                          <a:latin typeface="Meiryo UI" panose="020B0604030504040204" pitchFamily="50" charset="-128"/>
                          <a:ea typeface="Meiryo UI" panose="020B0604030504040204" pitchFamily="50" charset="-128"/>
                        </a:rPr>
                        <a:t>CDM</a:t>
                      </a:r>
                      <a:r>
                        <a:rPr lang="ja-JP" altLang="en-US" sz="1100" b="1" u="none" strike="noStrike" dirty="0">
                          <a:effectLst/>
                          <a:latin typeface="Meiryo UI" panose="020B0604030504040204" pitchFamily="50" charset="-128"/>
                          <a:ea typeface="Meiryo UI" panose="020B0604030504040204" pitchFamily="50" charset="-128"/>
                        </a:rPr>
                        <a:t>群</a:t>
                      </a:r>
                      <a:r>
                        <a:rPr lang="en-US" altLang="ja-JP" sz="1100" b="1" u="none" strike="noStrike" dirty="0">
                          <a:effectLst/>
                          <a:latin typeface="Meiryo UI" panose="020B0604030504040204" pitchFamily="50" charset="-128"/>
                          <a:ea typeface="Meiryo UI" panose="020B0604030504040204" pitchFamily="50" charset="-128"/>
                        </a:rPr>
                        <a:t>(n=116)</a:t>
                      </a:r>
                      <a:endParaRPr lang="en-US" altLang="ja-JP"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4AC91"/>
                    </a:solidFill>
                  </a:tcPr>
                </a:tc>
                <a:extLst>
                  <a:ext uri="{0D108BD9-81ED-4DB2-BD59-A6C34878D82A}">
                    <a16:rowId xmlns:a16="http://schemas.microsoft.com/office/drawing/2014/main" val="3012947436"/>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年齢</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歳</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、平均値</a:t>
                      </a:r>
                      <a:r>
                        <a:rPr lang="en-US" altLang="ja-JP" sz="1100" b="1" u="none" strike="noStrike" dirty="0">
                          <a:effectLst/>
                          <a:latin typeface="Meiryo UI" panose="020B0604030504040204" pitchFamily="50" charset="-128"/>
                          <a:ea typeface="Meiryo UI" panose="020B0604030504040204" pitchFamily="50" charset="-128"/>
                        </a:rPr>
                        <a:t>(</a:t>
                      </a:r>
                      <a:r>
                        <a:rPr lang="en-US" sz="1100" b="1" u="none" strike="noStrike" dirty="0">
                          <a:effectLst/>
                          <a:latin typeface="Meiryo UI" panose="020B0604030504040204" pitchFamily="50" charset="-128"/>
                          <a:ea typeface="Meiryo UI" panose="020B0604030504040204" pitchFamily="50" charset="-128"/>
                        </a:rPr>
                        <a:t>SD)</a:t>
                      </a:r>
                      <a:endParaRPr 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70.5 (9.1)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71.3 (9.5)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69.6 (8.8)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1254972279"/>
                  </a:ext>
                </a:extLst>
              </a:tr>
              <a:tr h="271634">
                <a:tc gridSpan="4">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性別</a:t>
                      </a: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837322841"/>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女性</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88/229 (38.4)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44/113 (38.9)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44/116 (37.9)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908106459"/>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男性</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141/229 (61.6)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69/113 (61.1)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72/116 (62.1)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2681288613"/>
                  </a:ext>
                </a:extLst>
              </a:tr>
              <a:tr h="271634">
                <a:tc gridSpan="4">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慢性疾患</a:t>
                      </a: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70424179"/>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zh-CN" altLang="en-US" sz="1100" b="1" u="none" strike="noStrike" dirty="0">
                          <a:effectLst/>
                          <a:latin typeface="Meiryo UI" panose="020B0604030504040204" pitchFamily="50" charset="-128"/>
                          <a:ea typeface="Meiryo UI" panose="020B0604030504040204" pitchFamily="50" charset="-128"/>
                        </a:rPr>
                        <a:t>虚血性心疾患</a:t>
                      </a:r>
                      <a:endParaRPr lang="zh-CN"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135/229 (59.0)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66/113 (58.4)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69/116 (59.5)</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3914896215"/>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慢性心不全</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50/229 (21.8)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25/113 (22.1)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25/116 (21.6)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24546244"/>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糖尿病</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164/229 (71.6)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80/113 (70.8)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84/116 (72.4)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2619986750"/>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慢性腎臓病</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133/229 (58.1)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71/113 (62.8)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62/116 (53.4)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1442962147"/>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a:t>
                      </a:r>
                      <a:r>
                        <a:rPr lang="zh-TW" altLang="en-US" sz="1100" b="1" u="none" strike="noStrike" dirty="0">
                          <a:effectLst/>
                          <a:latin typeface="Meiryo UI" panose="020B0604030504040204" pitchFamily="50" charset="-128"/>
                          <a:ea typeface="Meiryo UI" panose="020B0604030504040204" pitchFamily="50" charset="-128"/>
                        </a:rPr>
                        <a:t>慢性閉塞性肺疾患</a:t>
                      </a:r>
                      <a:endParaRPr lang="zh-TW"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70/229 (30.6)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33/113 (29.2)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37/116 (31.9)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3508798257"/>
                  </a:ext>
                </a:extLst>
              </a:tr>
              <a:tr h="357752">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慢性疾患数、中央値</a:t>
                      </a:r>
                      <a:r>
                        <a:rPr lang="en-US" altLang="ja-JP" sz="1100" b="1" u="none" strike="noStrike" dirty="0">
                          <a:effectLst/>
                          <a:latin typeface="Meiryo UI" panose="020B0604030504040204" pitchFamily="50" charset="-128"/>
                          <a:ea typeface="Meiryo UI" panose="020B0604030504040204" pitchFamily="50" charset="-128"/>
                        </a:rPr>
                        <a:t>(25/75</a:t>
                      </a:r>
                      <a:r>
                        <a:rPr lang="ja-JP" altLang="en-US" sz="1100" b="1" u="none" strike="noStrike" dirty="0">
                          <a:effectLst/>
                          <a:latin typeface="Meiryo UI" panose="020B0604030504040204" pitchFamily="50" charset="-128"/>
                          <a:ea typeface="Meiryo UI" panose="020B0604030504040204" pitchFamily="50" charset="-128"/>
                        </a:rPr>
                        <a:t>パーセンタイル</a:t>
                      </a:r>
                      <a:r>
                        <a:rPr lang="en-US" altLang="ja-JP" sz="1100" b="1" u="none" strike="noStrike" dirty="0">
                          <a:effectLst/>
                          <a:latin typeface="Meiryo UI" panose="020B0604030504040204" pitchFamily="50" charset="-128"/>
                          <a:ea typeface="Meiryo UI" panose="020B0604030504040204" pitchFamily="50" charset="-128"/>
                        </a:rPr>
                        <a:t>)</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2 (2/3)</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2 (2/3)</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sz="1100" u="none" strike="noStrike" dirty="0">
                          <a:effectLst/>
                          <a:latin typeface="Meiryo UI" panose="020B0604030504040204" pitchFamily="50" charset="-128"/>
                          <a:ea typeface="Meiryo UI" panose="020B0604030504040204" pitchFamily="50" charset="-128"/>
                        </a:rPr>
                        <a:t>2 (2/3)</a:t>
                      </a:r>
                      <a:endParaRPr lang="en-US"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788846195"/>
                  </a:ext>
                </a:extLst>
              </a:tr>
              <a:tr h="271634">
                <a:tc gridSpan="4">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インターネット接続</a:t>
                      </a: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219340291"/>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家庭</a:t>
                      </a:r>
                      <a:r>
                        <a:rPr lang="en-US" altLang="ja-JP" sz="1100" b="1" u="none" strike="noStrike" dirty="0">
                          <a:effectLst/>
                          <a:latin typeface="Meiryo UI" panose="020B0604030504040204" pitchFamily="50" charset="-128"/>
                          <a:ea typeface="Meiryo UI" panose="020B0604030504040204" pitchFamily="50" charset="-128"/>
                        </a:rPr>
                        <a:t>/</a:t>
                      </a:r>
                      <a:r>
                        <a:rPr lang="ja-JP" altLang="en-US" sz="1100" b="1" u="none" strike="noStrike" dirty="0">
                          <a:effectLst/>
                          <a:latin typeface="Meiryo UI" panose="020B0604030504040204" pitchFamily="50" charset="-128"/>
                          <a:ea typeface="Meiryo UI" panose="020B0604030504040204" pitchFamily="50" charset="-128"/>
                        </a:rPr>
                        <a:t>職場</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228/229 (99.6)</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113/113 (100)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115/116 (99.1)</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3480174103"/>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電話</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222/229 (96.9)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111/113 (98.2)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111/116 (95.7)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1489104936"/>
                  </a:ext>
                </a:extLst>
              </a:tr>
              <a:tr h="271634">
                <a:tc gridSpan="4">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喫煙状況</a:t>
                      </a: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477" marR="7477" marT="747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82239678"/>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現在</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19/225 (8.4)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11/111 (9.9)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8/114 (7.0)</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3018180311"/>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過去</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146/225 (64.9)</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74/111 (66.7)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72/114 (63.2)</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777603729"/>
                  </a:ext>
                </a:extLst>
              </a:tr>
              <a:tr h="271634">
                <a:tc>
                  <a:txBody>
                    <a:bodyPr/>
                    <a:lstStyle/>
                    <a:p>
                      <a:pPr algn="l" fontAlgn="t"/>
                      <a:r>
                        <a:rPr lang="ja-JP" altLang="en-US" sz="1100" b="1" u="none" strike="noStrike" dirty="0">
                          <a:effectLst/>
                          <a:latin typeface="Meiryo UI" panose="020B0604030504040204" pitchFamily="50" charset="-128"/>
                          <a:ea typeface="Meiryo UI" panose="020B0604030504040204" pitchFamily="50" charset="-128"/>
                        </a:rPr>
                        <a:t>　一度もなし</a:t>
                      </a:r>
                      <a:endParaRPr lang="ja-JP" altLang="en-US" sz="1100" b="1"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60/225 (26.7)</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5F6"/>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26/111 (23.4)</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CF0F9"/>
                    </a:solidFill>
                  </a:tcPr>
                </a:tc>
                <a:tc>
                  <a:txBody>
                    <a:bodyPr/>
                    <a:lstStyle/>
                    <a:p>
                      <a:pPr algn="ctr" fontAlgn="t"/>
                      <a:r>
                        <a:rPr lang="en-US" altLang="ja-JP" sz="1100" u="none" strike="noStrike" dirty="0">
                          <a:effectLst/>
                          <a:latin typeface="Meiryo UI" panose="020B0604030504040204" pitchFamily="50" charset="-128"/>
                          <a:ea typeface="Meiryo UI" panose="020B0604030504040204" pitchFamily="50" charset="-128"/>
                        </a:rPr>
                        <a:t>34/114 (29.8)</a:t>
                      </a:r>
                      <a:endParaRPr lang="en-US" altLang="ja-JP" sz="1100" b="0" i="0" u="none" strike="noStrike" dirty="0">
                        <a:solidFill>
                          <a:srgbClr val="333333"/>
                        </a:solidFill>
                        <a:effectLst/>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DEEE7"/>
                    </a:solidFill>
                  </a:tcPr>
                </a:tc>
                <a:extLst>
                  <a:ext uri="{0D108BD9-81ED-4DB2-BD59-A6C34878D82A}">
                    <a16:rowId xmlns:a16="http://schemas.microsoft.com/office/drawing/2014/main" val="2978928835"/>
                  </a:ext>
                </a:extLst>
              </a:tr>
            </a:tbl>
          </a:graphicData>
        </a:graphic>
      </p:graphicFrame>
    </p:spTree>
    <p:extLst>
      <p:ext uri="{BB962C8B-B14F-4D97-AF65-F5344CB8AC3E}">
        <p14:creationId xmlns:p14="http://schemas.microsoft.com/office/powerpoint/2010/main" val="1039779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直線コネクタ 31">
            <a:extLst>
              <a:ext uri="{FF2B5EF4-FFF2-40B4-BE49-F238E27FC236}">
                <a16:creationId xmlns:a16="http://schemas.microsoft.com/office/drawing/2014/main" id="{31F4C421-FE3F-85C9-8F84-07EF94B2809E}"/>
              </a:ext>
            </a:extLst>
          </p:cNvPr>
          <p:cNvCxnSpPr>
            <a:cxnSpLocks/>
          </p:cNvCxnSpPr>
          <p:nvPr/>
        </p:nvCxnSpPr>
        <p:spPr>
          <a:xfrm>
            <a:off x="7902872" y="4006714"/>
            <a:ext cx="0" cy="187200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D479BB04-0874-EBE7-186F-0A9ADA4682B8}"/>
              </a:ext>
            </a:extLst>
          </p:cNvPr>
          <p:cNvCxnSpPr>
            <a:cxnSpLocks/>
          </p:cNvCxnSpPr>
          <p:nvPr/>
        </p:nvCxnSpPr>
        <p:spPr>
          <a:xfrm>
            <a:off x="7902872" y="1238336"/>
            <a:ext cx="0" cy="190800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E202B717-8772-428A-86C9-5A43314357AA}"/>
              </a:ext>
            </a:extLst>
          </p:cNvPr>
          <p:cNvSpPr txBox="1"/>
          <p:nvPr/>
        </p:nvSpPr>
        <p:spPr>
          <a:xfrm>
            <a:off x="173865" y="182117"/>
            <a:ext cx="7860269" cy="523220"/>
          </a:xfrm>
          <a:prstGeom prst="rect">
            <a:avLst/>
          </a:prstGeom>
          <a:noFill/>
        </p:spPr>
        <p:txBody>
          <a:bodyPr wrap="square">
            <a:spAutoFit/>
          </a:bodyPr>
          <a:lstStyle/>
          <a:p>
            <a:r>
              <a:rPr lang="ja-JP" altLang="en-US" sz="2800" b="1" i="0" u="none" strike="noStrike" baseline="0" dirty="0">
                <a:latin typeface="Meiryo UI" panose="020B0604030504040204" pitchFamily="50" charset="-128"/>
                <a:ea typeface="Meiryo UI" panose="020B0604030504040204" pitchFamily="50" charset="-128"/>
              </a:rPr>
              <a:t>インターネット</a:t>
            </a:r>
            <a:r>
              <a:rPr lang="en-US" altLang="ja-JP" sz="2800" b="1" i="0" u="none" strike="noStrike" baseline="0" dirty="0">
                <a:latin typeface="Meiryo UI" panose="020B0604030504040204" pitchFamily="50" charset="-128"/>
                <a:ea typeface="Meiryo UI" panose="020B0604030504040204" pitchFamily="50" charset="-128"/>
              </a:rPr>
              <a:t>CDM</a:t>
            </a:r>
            <a:r>
              <a:rPr lang="ja-JP" altLang="en-US" sz="2800" b="1" i="0" u="none" strike="noStrike" baseline="0" dirty="0">
                <a:latin typeface="Meiryo UI" panose="020B0604030504040204" pitchFamily="50" charset="-128"/>
                <a:ea typeface="Meiryo UI" panose="020B0604030504040204" pitchFamily="50" charset="-128"/>
              </a:rPr>
              <a:t>がアウトカムに及ぼす影響</a:t>
            </a:r>
            <a:endParaRPr lang="ja-JP" altLang="en-US" sz="2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7865C90-11E5-D04C-2BB1-A58C4580692A}"/>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aphicFrame>
        <p:nvGraphicFramePr>
          <p:cNvPr id="11" name="表 10">
            <a:extLst>
              <a:ext uri="{FF2B5EF4-FFF2-40B4-BE49-F238E27FC236}">
                <a16:creationId xmlns:a16="http://schemas.microsoft.com/office/drawing/2014/main" id="{29B542F5-E9BA-656C-0F70-EF1F2B64BBC8}"/>
              </a:ext>
            </a:extLst>
          </p:cNvPr>
          <p:cNvGraphicFramePr>
            <a:graphicFrameLocks noGrp="1"/>
          </p:cNvGraphicFramePr>
          <p:nvPr>
            <p:extLst>
              <p:ext uri="{D42A27DB-BD31-4B8C-83A1-F6EECF244321}">
                <p14:modId xmlns:p14="http://schemas.microsoft.com/office/powerpoint/2010/main" val="4228381841"/>
              </p:ext>
            </p:extLst>
          </p:nvPr>
        </p:nvGraphicFramePr>
        <p:xfrm>
          <a:off x="288000" y="1266617"/>
          <a:ext cx="4140000" cy="1980000"/>
        </p:xfrm>
        <a:graphic>
          <a:graphicData uri="http://schemas.openxmlformats.org/drawingml/2006/table">
            <a:tbl>
              <a:tblPr>
                <a:tableStyleId>{5C22544A-7EE6-4342-B048-85BDC9FD1C3A}</a:tableStyleId>
              </a:tblPr>
              <a:tblGrid>
                <a:gridCol w="1476000">
                  <a:extLst>
                    <a:ext uri="{9D8B030D-6E8A-4147-A177-3AD203B41FA5}">
                      <a16:colId xmlns:a16="http://schemas.microsoft.com/office/drawing/2014/main" val="193454879"/>
                    </a:ext>
                  </a:extLst>
                </a:gridCol>
                <a:gridCol w="2664000">
                  <a:extLst>
                    <a:ext uri="{9D8B030D-6E8A-4147-A177-3AD203B41FA5}">
                      <a16:colId xmlns:a16="http://schemas.microsoft.com/office/drawing/2014/main" val="3480968724"/>
                    </a:ext>
                  </a:extLst>
                </a:gridCol>
              </a:tblGrid>
              <a:tr h="684000">
                <a:tc>
                  <a:txBody>
                    <a:bodyPr/>
                    <a:lstStyle/>
                    <a:p>
                      <a:pPr algn="l" fontAlgn="ct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相対リスク</a:t>
                      </a:r>
                      <a:r>
                        <a:rPr lang="en-US" altLang="ja-JP" sz="1200" b="1" u="none" strike="noStrike" dirty="0">
                          <a:effectLst/>
                          <a:latin typeface="Meiryo UI" panose="020B0604030504040204" pitchFamily="50" charset="-128"/>
                          <a:ea typeface="Meiryo UI" panose="020B0604030504040204" pitchFamily="50" charset="-128"/>
                        </a:rPr>
                        <a:t>(95%</a:t>
                      </a:r>
                      <a:r>
                        <a:rPr lang="en-US" sz="1200" b="1" u="none" strike="noStrike" dirty="0">
                          <a:effectLst/>
                          <a:latin typeface="Meiryo UI" panose="020B0604030504040204" pitchFamily="50" charset="-128"/>
                          <a:ea typeface="Meiryo UI" panose="020B0604030504040204" pitchFamily="50" charset="-128"/>
                        </a:rPr>
                        <a:t>CI)</a:t>
                      </a:r>
                    </a:p>
                    <a:p>
                      <a:pPr algn="ctr" fontAlgn="ctr"/>
                      <a:endParaRPr lang="en-US" sz="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2683307"/>
                  </a:ext>
                </a:extLst>
              </a:tr>
              <a:tr h="648000">
                <a:tc>
                  <a:txBody>
                    <a:bodyPr/>
                    <a:lstStyle/>
                    <a:p>
                      <a:pPr algn="l" fontAlgn="ctr"/>
                      <a:endParaRPr lang="en-US" altLang="ja-JP" sz="600" b="1" u="none" strike="noStrike" dirty="0">
                        <a:effectLst/>
                        <a:latin typeface="Meiryo UI" panose="020B0604030504040204" pitchFamily="50" charset="-128"/>
                        <a:ea typeface="Meiryo UI" panose="020B0604030504040204" pitchFamily="50" charset="-128"/>
                      </a:endParaRPr>
                    </a:p>
                    <a:p>
                      <a:pPr algn="l" fontAlgn="ctr"/>
                      <a:r>
                        <a:rPr lang="ja-JP" altLang="en-US" sz="1200" b="1" u="none" strike="noStrike" dirty="0">
                          <a:effectLst/>
                          <a:latin typeface="Meiryo UI" panose="020B0604030504040204" pitchFamily="50" charset="-128"/>
                          <a:ea typeface="Meiryo UI" panose="020B0604030504040204" pitchFamily="50" charset="-128"/>
                        </a:rPr>
                        <a:t>全ての入院回数</a:t>
                      </a:r>
                      <a:endParaRPr lang="en-US" altLang="ja-JP" sz="1200" b="1" u="none" strike="noStrike" dirty="0">
                        <a:effectLst/>
                        <a:latin typeface="Meiryo UI" panose="020B0604030504040204" pitchFamily="50" charset="-128"/>
                        <a:ea typeface="Meiryo UI" panose="020B0604030504040204" pitchFamily="50" charset="-128"/>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200" b="1" u="none" strike="noStrike" dirty="0">
                          <a:effectLst/>
                          <a:latin typeface="Meiryo UI" panose="020B0604030504040204" pitchFamily="50" charset="-128"/>
                          <a:ea typeface="Meiryo UI" panose="020B0604030504040204" pitchFamily="50" charset="-128"/>
                        </a:rPr>
                        <a:t>0.68 (0.43-1.10)</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160505892"/>
                  </a:ext>
                </a:extLst>
              </a:tr>
              <a:tr h="648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   入院期間</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T w="12700" cap="flat" cmpd="sng" algn="ctr">
                      <a:solidFill>
                        <a:schemeClr val="tx1">
                          <a:lumMod val="50000"/>
                          <a:lumOff val="50000"/>
                        </a:schemeClr>
                      </a:solidFill>
                      <a:prstDash val="solid"/>
                      <a:round/>
                      <a:headEnd type="none" w="med" len="med"/>
                      <a:tailEnd type="none" w="med" len="med"/>
                    </a:lnT>
                    <a:noFill/>
                  </a:tcPr>
                </a:tc>
                <a:tc>
                  <a:txBody>
                    <a:bodyPr/>
                    <a:lstStyle/>
                    <a:p>
                      <a:pPr algn="ctr" fontAlgn="ctr"/>
                      <a:r>
                        <a:rPr lang="en-US" altLang="ja-JP" sz="1200" b="1" u="none" strike="noStrike" dirty="0">
                          <a:effectLst/>
                          <a:latin typeface="Meiryo UI" panose="020B0604030504040204" pitchFamily="50" charset="-128"/>
                          <a:ea typeface="Meiryo UI" panose="020B0604030504040204" pitchFamily="50" charset="-128"/>
                        </a:rPr>
                        <a:t>0.52 (0.24-1.10)</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T w="12700" cap="flat" cmpd="sng" algn="ctr">
                      <a:solidFill>
                        <a:schemeClr val="tx1">
                          <a:lumMod val="50000"/>
                          <a:lumOff val="50000"/>
                        </a:schemeClr>
                      </a:solidFill>
                      <a:prstDash val="solid"/>
                      <a:round/>
                      <a:headEnd type="none" w="med" len="med"/>
                      <a:tailEnd type="none" w="med" len="med"/>
                    </a:lnT>
                    <a:noFill/>
                  </a:tcPr>
                </a:tc>
                <a:extLst>
                  <a:ext uri="{0D108BD9-81ED-4DB2-BD59-A6C34878D82A}">
                    <a16:rowId xmlns:a16="http://schemas.microsoft.com/office/drawing/2014/main" val="2836579959"/>
                  </a:ext>
                </a:extLst>
              </a:tr>
            </a:tbl>
          </a:graphicData>
        </a:graphic>
      </p:graphicFrame>
      <p:sp>
        <p:nvSpPr>
          <p:cNvPr id="15" name="テキスト ボックス 14">
            <a:extLst>
              <a:ext uri="{FF2B5EF4-FFF2-40B4-BE49-F238E27FC236}">
                <a16:creationId xmlns:a16="http://schemas.microsoft.com/office/drawing/2014/main" id="{AB10D854-4789-C377-ACB5-C6EA75B0C8FB}"/>
              </a:ext>
            </a:extLst>
          </p:cNvPr>
          <p:cNvSpPr txBox="1"/>
          <p:nvPr/>
        </p:nvSpPr>
        <p:spPr>
          <a:xfrm>
            <a:off x="6667225" y="1175407"/>
            <a:ext cx="1034257" cy="461665"/>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インターネット</a:t>
            </a:r>
            <a:endParaRPr kumimoji="1" lang="en-US" altLang="ja-JP" sz="1200"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CDM</a:t>
            </a:r>
            <a:r>
              <a:rPr kumimoji="1" lang="ja-JP" altLang="en-US" sz="1200" b="1" dirty="0">
                <a:latin typeface="Meiryo UI" panose="020B0604030504040204" pitchFamily="50" charset="-128"/>
                <a:ea typeface="Meiryo UI" panose="020B0604030504040204" pitchFamily="50" charset="-128"/>
              </a:rPr>
              <a:t>群優位</a:t>
            </a:r>
          </a:p>
        </p:txBody>
      </p:sp>
      <p:sp>
        <p:nvSpPr>
          <p:cNvPr id="16" name="テキスト ボックス 15">
            <a:extLst>
              <a:ext uri="{FF2B5EF4-FFF2-40B4-BE49-F238E27FC236}">
                <a16:creationId xmlns:a16="http://schemas.microsoft.com/office/drawing/2014/main" id="{176630A2-00FE-F727-518E-56FE05C9DD0D}"/>
              </a:ext>
            </a:extLst>
          </p:cNvPr>
          <p:cNvSpPr txBox="1"/>
          <p:nvPr/>
        </p:nvSpPr>
        <p:spPr>
          <a:xfrm>
            <a:off x="8034134" y="1184155"/>
            <a:ext cx="954107" cy="461665"/>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通常診療群</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優位</a:t>
            </a:r>
          </a:p>
        </p:txBody>
      </p:sp>
      <p:sp>
        <p:nvSpPr>
          <p:cNvPr id="17" name="テキスト ボックス 16">
            <a:extLst>
              <a:ext uri="{FF2B5EF4-FFF2-40B4-BE49-F238E27FC236}">
                <a16:creationId xmlns:a16="http://schemas.microsoft.com/office/drawing/2014/main" id="{13EC7C8F-BEB5-5CF1-3787-CDD711C0486F}"/>
              </a:ext>
            </a:extLst>
          </p:cNvPr>
          <p:cNvSpPr txBox="1"/>
          <p:nvPr/>
        </p:nvSpPr>
        <p:spPr>
          <a:xfrm>
            <a:off x="6131822" y="3499437"/>
            <a:ext cx="1569660"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相対リスク</a:t>
            </a:r>
            <a:r>
              <a:rPr kumimoji="1" lang="en-US" altLang="ja-JP" sz="1200" b="1" dirty="0">
                <a:latin typeface="Meiryo UI" panose="020B0604030504040204" pitchFamily="50" charset="-128"/>
                <a:ea typeface="Meiryo UI" panose="020B0604030504040204" pitchFamily="50" charset="-128"/>
              </a:rPr>
              <a:t>(95%CI)</a:t>
            </a:r>
            <a:endParaRPr kumimoji="1" lang="ja-JP" altLang="en-US" sz="12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6B176676-D792-2FF2-48C8-FC8384ABF5C9}"/>
              </a:ext>
            </a:extLst>
          </p:cNvPr>
          <p:cNvSpPr txBox="1"/>
          <p:nvPr/>
        </p:nvSpPr>
        <p:spPr>
          <a:xfrm>
            <a:off x="199395" y="3116546"/>
            <a:ext cx="3764172" cy="253916"/>
          </a:xfrm>
          <a:prstGeom prst="rect">
            <a:avLst/>
          </a:prstGeom>
          <a:noFill/>
        </p:spPr>
        <p:txBody>
          <a:bodyPr wrap="none" rtlCol="0">
            <a:spAutoFit/>
          </a:bodyPr>
          <a:lstStyle/>
          <a:p>
            <a:pPr algn="r"/>
            <a:r>
              <a:rPr kumimoji="1" lang="ja-JP" altLang="en-US" sz="1050" dirty="0">
                <a:latin typeface="Meiryo UI" panose="020B0604030504040204" pitchFamily="50" charset="-128"/>
                <a:ea typeface="Meiryo UI" panose="020B0604030504040204" pitchFamily="50" charset="-128"/>
              </a:rPr>
              <a:t>負の二項回帰分析（年齢、性別、併存する慢性疾患数で調整）</a:t>
            </a:r>
          </a:p>
        </p:txBody>
      </p:sp>
      <p:sp>
        <p:nvSpPr>
          <p:cNvPr id="19" name="テキスト ボックス 18">
            <a:extLst>
              <a:ext uri="{FF2B5EF4-FFF2-40B4-BE49-F238E27FC236}">
                <a16:creationId xmlns:a16="http://schemas.microsoft.com/office/drawing/2014/main" id="{75084054-A9C1-AD34-747D-FB8EFBB259CF}"/>
              </a:ext>
            </a:extLst>
          </p:cNvPr>
          <p:cNvSpPr txBox="1"/>
          <p:nvPr/>
        </p:nvSpPr>
        <p:spPr>
          <a:xfrm>
            <a:off x="231438" y="2266044"/>
            <a:ext cx="1107996" cy="276999"/>
          </a:xfrm>
          <a:prstGeom prst="rect">
            <a:avLst/>
          </a:prstGeom>
          <a:solidFill>
            <a:srgbClr val="6FBA2C"/>
          </a:solidFill>
          <a:ln>
            <a:noFill/>
          </a:ln>
        </p:spPr>
        <p:txBody>
          <a:bodyPr wrap="none" rtlCol="0">
            <a:spAutoFit/>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主要評価項目</a:t>
            </a:r>
          </a:p>
        </p:txBody>
      </p:sp>
      <p:graphicFrame>
        <p:nvGraphicFramePr>
          <p:cNvPr id="5" name="グラフ 4">
            <a:extLst>
              <a:ext uri="{FF2B5EF4-FFF2-40B4-BE49-F238E27FC236}">
                <a16:creationId xmlns:a16="http://schemas.microsoft.com/office/drawing/2014/main" id="{2CD61431-88B5-CB8F-B4A7-BFCEAFC4207E}"/>
              </a:ext>
            </a:extLst>
          </p:cNvPr>
          <p:cNvGraphicFramePr/>
          <p:nvPr>
            <p:extLst>
              <p:ext uri="{D42A27DB-BD31-4B8C-83A1-F6EECF244321}">
                <p14:modId xmlns:p14="http://schemas.microsoft.com/office/powerpoint/2010/main" val="3330504438"/>
              </p:ext>
            </p:extLst>
          </p:nvPr>
        </p:nvGraphicFramePr>
        <p:xfrm>
          <a:off x="4428000" y="1853657"/>
          <a:ext cx="4544752" cy="16457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3" name="表 32">
            <a:extLst>
              <a:ext uri="{FF2B5EF4-FFF2-40B4-BE49-F238E27FC236}">
                <a16:creationId xmlns:a16="http://schemas.microsoft.com/office/drawing/2014/main" id="{A5F0D680-66BD-9A69-5C15-69E3135549BE}"/>
              </a:ext>
            </a:extLst>
          </p:cNvPr>
          <p:cNvGraphicFramePr>
            <a:graphicFrameLocks noGrp="1"/>
          </p:cNvGraphicFramePr>
          <p:nvPr>
            <p:extLst>
              <p:ext uri="{D42A27DB-BD31-4B8C-83A1-F6EECF244321}">
                <p14:modId xmlns:p14="http://schemas.microsoft.com/office/powerpoint/2010/main" val="4121590675"/>
              </p:ext>
            </p:extLst>
          </p:nvPr>
        </p:nvGraphicFramePr>
        <p:xfrm>
          <a:off x="288000" y="4034995"/>
          <a:ext cx="4140000" cy="1980000"/>
        </p:xfrm>
        <a:graphic>
          <a:graphicData uri="http://schemas.openxmlformats.org/drawingml/2006/table">
            <a:tbl>
              <a:tblPr>
                <a:tableStyleId>{5C22544A-7EE6-4342-B048-85BDC9FD1C3A}</a:tableStyleId>
              </a:tblPr>
              <a:tblGrid>
                <a:gridCol w="1476000">
                  <a:extLst>
                    <a:ext uri="{9D8B030D-6E8A-4147-A177-3AD203B41FA5}">
                      <a16:colId xmlns:a16="http://schemas.microsoft.com/office/drawing/2014/main" val="193454879"/>
                    </a:ext>
                  </a:extLst>
                </a:gridCol>
                <a:gridCol w="2664000">
                  <a:extLst>
                    <a:ext uri="{9D8B030D-6E8A-4147-A177-3AD203B41FA5}">
                      <a16:colId xmlns:a16="http://schemas.microsoft.com/office/drawing/2014/main" val="3480968724"/>
                    </a:ext>
                  </a:extLst>
                </a:gridCol>
              </a:tblGrid>
              <a:tr h="684000">
                <a:tc>
                  <a:txBody>
                    <a:bodyPr/>
                    <a:lstStyle/>
                    <a:p>
                      <a:pPr algn="l" fontAlgn="ct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相対リスク</a:t>
                      </a:r>
                      <a:r>
                        <a:rPr lang="en-US" altLang="ja-JP" sz="1200" b="1" u="none" strike="noStrike" dirty="0">
                          <a:effectLst/>
                          <a:latin typeface="Meiryo UI" panose="020B0604030504040204" pitchFamily="50" charset="-128"/>
                          <a:ea typeface="Meiryo UI" panose="020B0604030504040204" pitchFamily="50" charset="-128"/>
                        </a:rPr>
                        <a:t>(95%</a:t>
                      </a:r>
                      <a:r>
                        <a:rPr lang="en-US" sz="1200" b="1" u="none" strike="noStrike" dirty="0">
                          <a:effectLst/>
                          <a:latin typeface="Meiryo UI" panose="020B0604030504040204" pitchFamily="50" charset="-128"/>
                          <a:ea typeface="Meiryo UI" panose="020B0604030504040204" pitchFamily="50" charset="-128"/>
                        </a:rPr>
                        <a:t>CI)</a:t>
                      </a:r>
                    </a:p>
                    <a:p>
                      <a:pPr algn="ctr" fontAlgn="ctr"/>
                      <a:endParaRPr lang="en-US" sz="6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2683307"/>
                  </a:ext>
                </a:extLst>
              </a:tr>
              <a:tr h="648000">
                <a:tc>
                  <a:txBody>
                    <a:bodyPr/>
                    <a:lstStyle/>
                    <a:p>
                      <a:pPr algn="l" fontAlgn="ctr"/>
                      <a:endParaRPr lang="en-US" altLang="ja-JP" sz="600" b="1" u="none" strike="noStrike" dirty="0">
                        <a:effectLst/>
                        <a:latin typeface="Meiryo UI" panose="020B0604030504040204" pitchFamily="50" charset="-128"/>
                        <a:ea typeface="Meiryo UI" panose="020B0604030504040204" pitchFamily="50" charset="-128"/>
                      </a:endParaRPr>
                    </a:p>
                    <a:p>
                      <a:pPr algn="l" fontAlgn="ctr"/>
                      <a:r>
                        <a:rPr lang="en-US" altLang="ja-JP" sz="1200" b="1" u="none" strike="noStrike" dirty="0">
                          <a:effectLst/>
                          <a:latin typeface="Meiryo UI" panose="020B0604030504040204" pitchFamily="50" charset="-128"/>
                          <a:ea typeface="Meiryo UI" panose="020B0604030504040204" pitchFamily="50" charset="-128"/>
                        </a:rPr>
                        <a:t>1</a:t>
                      </a:r>
                      <a:r>
                        <a:rPr lang="ja-JP" altLang="en-US" sz="1200" b="1" u="none" strike="noStrike" dirty="0">
                          <a:effectLst/>
                          <a:latin typeface="Meiryo UI" panose="020B0604030504040204" pitchFamily="50" charset="-128"/>
                          <a:ea typeface="Meiryo UI" panose="020B0604030504040204" pitchFamily="50" charset="-128"/>
                        </a:rPr>
                        <a:t>回以上の</a:t>
                      </a:r>
                      <a:endParaRPr lang="en-US" altLang="ja-JP" sz="1200" b="1" u="none" strike="noStrike" dirty="0">
                        <a:effectLst/>
                        <a:latin typeface="Meiryo UI" panose="020B0604030504040204" pitchFamily="50" charset="-128"/>
                        <a:ea typeface="Meiryo UI" panose="020B0604030504040204" pitchFamily="50" charset="-128"/>
                      </a:endParaRPr>
                    </a:p>
                    <a:p>
                      <a:pPr algn="l" fontAlgn="ctr"/>
                      <a:r>
                        <a:rPr lang="ja-JP" altLang="en-US" sz="1200" b="1" u="none" strike="noStrike" dirty="0">
                          <a:effectLst/>
                          <a:latin typeface="Meiryo UI" panose="020B0604030504040204" pitchFamily="50" charset="-128"/>
                          <a:ea typeface="Meiryo UI" panose="020B0604030504040204" pitchFamily="50" charset="-128"/>
                        </a:rPr>
                        <a:t>入院経験</a:t>
                      </a:r>
                      <a:endParaRPr lang="en-US" altLang="ja-JP" sz="1200" b="1" u="none" strike="noStrike" dirty="0">
                        <a:effectLst/>
                        <a:latin typeface="Meiryo UI" panose="020B0604030504040204" pitchFamily="50" charset="-128"/>
                        <a:ea typeface="Meiryo UI" panose="020B0604030504040204" pitchFamily="50" charset="-128"/>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tc>
                  <a:txBody>
                    <a:bodyPr/>
                    <a:lstStyle/>
                    <a:p>
                      <a:pPr algn="ctr" fontAlgn="ctr"/>
                      <a:r>
                        <a:rPr lang="en-US" altLang="ja-JP" sz="1200" b="1" u="none" strike="noStrike" dirty="0">
                          <a:effectLst/>
                          <a:latin typeface="Meiryo UI" panose="020B0604030504040204" pitchFamily="50" charset="-128"/>
                          <a:ea typeface="Meiryo UI" panose="020B0604030504040204" pitchFamily="50" charset="-128"/>
                        </a:rPr>
                        <a:t>0.55 (0.31-0.96)</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160505892"/>
                  </a:ext>
                </a:extLst>
              </a:tr>
              <a:tr h="648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複合アウトカム</a:t>
                      </a:r>
                      <a:r>
                        <a:rPr lang="en-US" altLang="ja-JP" sz="1200" b="1" i="0" u="none" strike="noStrike" dirty="0">
                          <a:solidFill>
                            <a:srgbClr val="000000"/>
                          </a:solidFill>
                          <a:effectLst/>
                          <a:latin typeface="Meiryo UI" panose="020B0604030504040204" pitchFamily="50" charset="-128"/>
                          <a:ea typeface="Meiryo UI" panose="020B0604030504040204" pitchFamily="50" charset="-128"/>
                        </a:rPr>
                        <a:t>(</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全死亡、全ての入院</a:t>
                      </a:r>
                      <a:r>
                        <a:rPr lang="en-US" altLang="ja-JP" sz="1200" b="1" i="0" u="none" strike="noStrike" dirty="0">
                          <a:solidFill>
                            <a:srgbClr val="000000"/>
                          </a:solidFill>
                          <a:effectLst/>
                          <a:latin typeface="Meiryo UI" panose="020B0604030504040204" pitchFamily="50" charset="-128"/>
                          <a:ea typeface="Meiryo UI" panose="020B0604030504040204" pitchFamily="50" charset="-128"/>
                        </a:rPr>
                        <a:t>)</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を認めた被験者数</a:t>
                      </a:r>
                    </a:p>
                  </a:txBody>
                  <a:tcPr marL="7620" marR="7620" marT="7620" marB="0" anchor="ctr">
                    <a:lnT w="12700" cap="flat" cmpd="sng" algn="ctr">
                      <a:solidFill>
                        <a:schemeClr val="tx1">
                          <a:lumMod val="50000"/>
                          <a:lumOff val="50000"/>
                        </a:schemeClr>
                      </a:solidFill>
                      <a:prstDash val="solid"/>
                      <a:round/>
                      <a:headEnd type="none" w="med" len="med"/>
                      <a:tailEnd type="none" w="med" len="med"/>
                    </a:lnT>
                    <a:noFill/>
                  </a:tcPr>
                </a:tc>
                <a:tc>
                  <a:txBody>
                    <a:bodyPr/>
                    <a:lstStyle/>
                    <a:p>
                      <a:pPr algn="ctr" fontAlgn="ctr"/>
                      <a:r>
                        <a:rPr lang="en-US" altLang="ja-JP" sz="1200" b="1" u="none" strike="noStrike" dirty="0">
                          <a:effectLst/>
                          <a:latin typeface="Meiryo UI" panose="020B0604030504040204" pitchFamily="50" charset="-128"/>
                          <a:ea typeface="Meiryo UI" panose="020B0604030504040204" pitchFamily="50" charset="-128"/>
                        </a:rPr>
                        <a:t>0.57 (0.33-0.98)</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T w="12700" cap="flat" cmpd="sng" algn="ctr">
                      <a:solidFill>
                        <a:schemeClr val="tx1">
                          <a:lumMod val="50000"/>
                          <a:lumOff val="50000"/>
                        </a:schemeClr>
                      </a:solidFill>
                      <a:prstDash val="solid"/>
                      <a:round/>
                      <a:headEnd type="none" w="med" len="med"/>
                      <a:tailEnd type="none" w="med" len="med"/>
                    </a:lnT>
                    <a:noFill/>
                  </a:tcPr>
                </a:tc>
                <a:extLst>
                  <a:ext uri="{0D108BD9-81ED-4DB2-BD59-A6C34878D82A}">
                    <a16:rowId xmlns:a16="http://schemas.microsoft.com/office/drawing/2014/main" val="2836579959"/>
                  </a:ext>
                </a:extLst>
              </a:tr>
            </a:tbl>
          </a:graphicData>
        </a:graphic>
      </p:graphicFrame>
      <p:sp>
        <p:nvSpPr>
          <p:cNvPr id="34" name="テキスト ボックス 33">
            <a:extLst>
              <a:ext uri="{FF2B5EF4-FFF2-40B4-BE49-F238E27FC236}">
                <a16:creationId xmlns:a16="http://schemas.microsoft.com/office/drawing/2014/main" id="{B3B9F8A3-1FC0-2EEE-F3ED-EC680F992C9C}"/>
              </a:ext>
            </a:extLst>
          </p:cNvPr>
          <p:cNvSpPr txBox="1"/>
          <p:nvPr/>
        </p:nvSpPr>
        <p:spPr>
          <a:xfrm>
            <a:off x="6667225" y="3943785"/>
            <a:ext cx="1034257" cy="461665"/>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インターネット</a:t>
            </a:r>
            <a:endParaRPr kumimoji="1" lang="en-US" altLang="ja-JP" sz="1200" b="1" dirty="0">
              <a:latin typeface="Meiryo UI" panose="020B0604030504040204" pitchFamily="50" charset="-128"/>
              <a:ea typeface="Meiryo UI" panose="020B0604030504040204" pitchFamily="50" charset="-128"/>
            </a:endParaRPr>
          </a:p>
          <a:p>
            <a:pPr algn="ctr"/>
            <a:r>
              <a:rPr kumimoji="1" lang="en-US" altLang="ja-JP" sz="1200" b="1" dirty="0">
                <a:latin typeface="Meiryo UI" panose="020B0604030504040204" pitchFamily="50" charset="-128"/>
                <a:ea typeface="Meiryo UI" panose="020B0604030504040204" pitchFamily="50" charset="-128"/>
              </a:rPr>
              <a:t>CDM</a:t>
            </a:r>
            <a:r>
              <a:rPr kumimoji="1" lang="ja-JP" altLang="en-US" sz="1200" b="1" dirty="0">
                <a:latin typeface="Meiryo UI" panose="020B0604030504040204" pitchFamily="50" charset="-128"/>
                <a:ea typeface="Meiryo UI" panose="020B0604030504040204" pitchFamily="50" charset="-128"/>
              </a:rPr>
              <a:t>群優位</a:t>
            </a:r>
          </a:p>
        </p:txBody>
      </p:sp>
      <p:sp>
        <p:nvSpPr>
          <p:cNvPr id="35" name="テキスト ボックス 34">
            <a:extLst>
              <a:ext uri="{FF2B5EF4-FFF2-40B4-BE49-F238E27FC236}">
                <a16:creationId xmlns:a16="http://schemas.microsoft.com/office/drawing/2014/main" id="{EB93C220-5CFE-8425-6D49-9EC64B8997B0}"/>
              </a:ext>
            </a:extLst>
          </p:cNvPr>
          <p:cNvSpPr txBox="1"/>
          <p:nvPr/>
        </p:nvSpPr>
        <p:spPr>
          <a:xfrm>
            <a:off x="8034134" y="3952533"/>
            <a:ext cx="954107" cy="461665"/>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通常診療群</a:t>
            </a:r>
            <a:endParaRPr kumimoji="1" lang="en-US" altLang="ja-JP" sz="1200"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優位</a:t>
            </a:r>
          </a:p>
        </p:txBody>
      </p:sp>
      <p:sp>
        <p:nvSpPr>
          <p:cNvPr id="36" name="テキスト ボックス 35">
            <a:extLst>
              <a:ext uri="{FF2B5EF4-FFF2-40B4-BE49-F238E27FC236}">
                <a16:creationId xmlns:a16="http://schemas.microsoft.com/office/drawing/2014/main" id="{4175EBDE-E18B-B46B-5D71-0359D88AEB79}"/>
              </a:ext>
            </a:extLst>
          </p:cNvPr>
          <p:cNvSpPr txBox="1"/>
          <p:nvPr/>
        </p:nvSpPr>
        <p:spPr>
          <a:xfrm>
            <a:off x="6131822" y="6267815"/>
            <a:ext cx="1569660" cy="276999"/>
          </a:xfrm>
          <a:prstGeom prst="rect">
            <a:avLst/>
          </a:prstGeom>
          <a:noFill/>
        </p:spPr>
        <p:txBody>
          <a:bodyPr wrap="none" rtlCol="0">
            <a:spAutoFit/>
          </a:bodyPr>
          <a:lstStyle/>
          <a:p>
            <a:pPr algn="ctr"/>
            <a:r>
              <a:rPr kumimoji="1" lang="ja-JP" altLang="en-US" sz="1200" b="1" dirty="0">
                <a:latin typeface="Meiryo UI" panose="020B0604030504040204" pitchFamily="50" charset="-128"/>
                <a:ea typeface="Meiryo UI" panose="020B0604030504040204" pitchFamily="50" charset="-128"/>
              </a:rPr>
              <a:t>相対リスク</a:t>
            </a:r>
            <a:r>
              <a:rPr kumimoji="1" lang="en-US" altLang="ja-JP" sz="1200" b="1" dirty="0">
                <a:latin typeface="Meiryo UI" panose="020B0604030504040204" pitchFamily="50" charset="-128"/>
                <a:ea typeface="Meiryo UI" panose="020B0604030504040204" pitchFamily="50" charset="-128"/>
              </a:rPr>
              <a:t>(95%CI)</a:t>
            </a:r>
            <a:endParaRPr kumimoji="1" lang="ja-JP" altLang="en-US" sz="1200" b="1" dirty="0">
              <a:latin typeface="Meiryo UI" panose="020B0604030504040204" pitchFamily="50" charset="-128"/>
              <a:ea typeface="Meiryo UI" panose="020B0604030504040204" pitchFamily="50" charset="-128"/>
            </a:endParaRPr>
          </a:p>
        </p:txBody>
      </p:sp>
      <p:graphicFrame>
        <p:nvGraphicFramePr>
          <p:cNvPr id="38" name="グラフ 37">
            <a:extLst>
              <a:ext uri="{FF2B5EF4-FFF2-40B4-BE49-F238E27FC236}">
                <a16:creationId xmlns:a16="http://schemas.microsoft.com/office/drawing/2014/main" id="{8B2392CD-B293-FECA-E256-AD2E5A611F31}"/>
              </a:ext>
            </a:extLst>
          </p:cNvPr>
          <p:cNvGraphicFramePr/>
          <p:nvPr>
            <p:extLst>
              <p:ext uri="{D42A27DB-BD31-4B8C-83A1-F6EECF244321}">
                <p14:modId xmlns:p14="http://schemas.microsoft.com/office/powerpoint/2010/main" val="2368383314"/>
              </p:ext>
            </p:extLst>
          </p:nvPr>
        </p:nvGraphicFramePr>
        <p:xfrm>
          <a:off x="4428000" y="4622035"/>
          <a:ext cx="4544752" cy="1645780"/>
        </p:xfrm>
        <a:graphic>
          <a:graphicData uri="http://schemas.openxmlformats.org/drawingml/2006/chart">
            <c:chart xmlns:c="http://schemas.openxmlformats.org/drawingml/2006/chart" xmlns:r="http://schemas.openxmlformats.org/officeDocument/2006/relationships" r:id="rId3"/>
          </a:graphicData>
        </a:graphic>
      </p:graphicFrame>
      <p:sp>
        <p:nvSpPr>
          <p:cNvPr id="40" name="テキスト ボックス 39">
            <a:extLst>
              <a:ext uri="{FF2B5EF4-FFF2-40B4-BE49-F238E27FC236}">
                <a16:creationId xmlns:a16="http://schemas.microsoft.com/office/drawing/2014/main" id="{E2F94A99-679C-7E44-E68E-CD538DFF72AD}"/>
              </a:ext>
            </a:extLst>
          </p:cNvPr>
          <p:cNvSpPr txBox="1"/>
          <p:nvPr/>
        </p:nvSpPr>
        <p:spPr>
          <a:xfrm>
            <a:off x="171248" y="5968916"/>
            <a:ext cx="4317209" cy="253916"/>
          </a:xfrm>
          <a:prstGeom prst="rect">
            <a:avLst/>
          </a:prstGeom>
          <a:noFill/>
        </p:spPr>
        <p:txBody>
          <a:bodyPr wrap="none" rtlCol="0">
            <a:spAutoFit/>
          </a:bodyPr>
          <a:lstStyle/>
          <a:p>
            <a:pPr algn="r"/>
            <a:r>
              <a:rPr kumimoji="1" lang="ja-JP" altLang="en-US" sz="1050" dirty="0">
                <a:latin typeface="Meiryo UI" panose="020B0604030504040204" pitchFamily="50" charset="-128"/>
                <a:ea typeface="Meiryo UI" panose="020B0604030504040204" pitchFamily="50" charset="-128"/>
              </a:rPr>
              <a:t>多変量ロジスティック回帰分析（年齢、性別、併存する慢性疾患数で調整）</a:t>
            </a:r>
          </a:p>
        </p:txBody>
      </p:sp>
      <p:sp>
        <p:nvSpPr>
          <p:cNvPr id="41" name="四角形: 角を丸くする 40">
            <a:extLst>
              <a:ext uri="{FF2B5EF4-FFF2-40B4-BE49-F238E27FC236}">
                <a16:creationId xmlns:a16="http://schemas.microsoft.com/office/drawing/2014/main" id="{05544C8B-E971-404B-0E37-71872A24A6FA}"/>
              </a:ext>
            </a:extLst>
          </p:cNvPr>
          <p:cNvSpPr/>
          <p:nvPr/>
        </p:nvSpPr>
        <p:spPr>
          <a:xfrm>
            <a:off x="173865" y="1067838"/>
            <a:ext cx="2739133" cy="392710"/>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A3B2DAD0-0E15-859D-E5F9-52E233118570}"/>
              </a:ext>
            </a:extLst>
          </p:cNvPr>
          <p:cNvSpPr txBox="1"/>
          <p:nvPr/>
        </p:nvSpPr>
        <p:spPr>
          <a:xfrm>
            <a:off x="296352" y="1094916"/>
            <a:ext cx="2819725" cy="338554"/>
          </a:xfrm>
          <a:prstGeom prst="rect">
            <a:avLst/>
          </a:prstGeom>
          <a:noFill/>
        </p:spPr>
        <p:txBody>
          <a:bodyPr wrap="square">
            <a:spAutoFit/>
          </a:bodyPr>
          <a:lstStyle/>
          <a:p>
            <a:r>
              <a:rPr lang="ja-JP" altLang="en-US" sz="1600" b="1" i="0" u="none" strike="noStrike" baseline="0" dirty="0">
                <a:solidFill>
                  <a:schemeClr val="bg1"/>
                </a:solidFill>
                <a:latin typeface="Meiryo UI" panose="020B0604030504040204" pitchFamily="50" charset="-128"/>
                <a:ea typeface="Meiryo UI" panose="020B0604030504040204" pitchFamily="50" charset="-128"/>
              </a:rPr>
              <a:t>全ての入院回数、入院期間</a:t>
            </a:r>
            <a:endParaRPr lang="ja-JP" altLang="en-US" sz="1600" b="1" dirty="0">
              <a:solidFill>
                <a:schemeClr val="bg1"/>
              </a:solidFill>
              <a:latin typeface="Meiryo UI" panose="020B0604030504040204" pitchFamily="50" charset="-128"/>
              <a:ea typeface="Meiryo UI" panose="020B0604030504040204" pitchFamily="50" charset="-128"/>
            </a:endParaRPr>
          </a:p>
        </p:txBody>
      </p:sp>
      <p:sp>
        <p:nvSpPr>
          <p:cNvPr id="42" name="四角形: 角を丸くする 41">
            <a:extLst>
              <a:ext uri="{FF2B5EF4-FFF2-40B4-BE49-F238E27FC236}">
                <a16:creationId xmlns:a16="http://schemas.microsoft.com/office/drawing/2014/main" id="{D8A5EA2E-DE1E-E93C-FA7F-CB0F87CF566A}"/>
              </a:ext>
            </a:extLst>
          </p:cNvPr>
          <p:cNvSpPr/>
          <p:nvPr/>
        </p:nvSpPr>
        <p:spPr>
          <a:xfrm>
            <a:off x="173865" y="3820120"/>
            <a:ext cx="5266353" cy="392710"/>
          </a:xfrm>
          <a:prstGeom prst="roundRect">
            <a:avLst/>
          </a:prstGeom>
          <a:solidFill>
            <a:srgbClr val="D82B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5B47A73B-CFAC-6BFA-1CCB-E81524F28E1F}"/>
              </a:ext>
            </a:extLst>
          </p:cNvPr>
          <p:cNvSpPr txBox="1"/>
          <p:nvPr/>
        </p:nvSpPr>
        <p:spPr>
          <a:xfrm>
            <a:off x="145147" y="3843466"/>
            <a:ext cx="5497368" cy="338554"/>
          </a:xfrm>
          <a:prstGeom prst="rect">
            <a:avLst/>
          </a:prstGeom>
          <a:noFill/>
        </p:spPr>
        <p:txBody>
          <a:bodyPr wrap="square">
            <a:spAutoFit/>
          </a:bodyPr>
          <a:lstStyle/>
          <a:p>
            <a:r>
              <a:rPr lang="en-US" altLang="ja-JP" sz="1600" b="1" i="0" u="none" strike="noStrike" baseline="0" dirty="0">
                <a:solidFill>
                  <a:schemeClr val="bg1"/>
                </a:solidFill>
                <a:latin typeface="Meiryo UI" panose="020B0604030504040204" pitchFamily="50" charset="-128"/>
                <a:ea typeface="Meiryo UI" panose="020B0604030504040204" pitchFamily="50" charset="-128"/>
              </a:rPr>
              <a:t>1</a:t>
            </a:r>
            <a:r>
              <a:rPr lang="ja-JP" altLang="en-US" sz="1600" b="1" i="0" u="none" strike="noStrike" baseline="0" dirty="0">
                <a:solidFill>
                  <a:schemeClr val="bg1"/>
                </a:solidFill>
                <a:latin typeface="Meiryo UI" panose="020B0604030504040204" pitchFamily="50" charset="-128"/>
                <a:ea typeface="Meiryo UI" panose="020B0604030504040204" pitchFamily="50" charset="-128"/>
              </a:rPr>
              <a:t>回以上の入院経験、複合アウトカム（全死亡、全ての入院）</a:t>
            </a:r>
            <a:endParaRPr lang="ja-JP" altLang="en-US" sz="16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13945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グラフィックス 4">
            <a:extLst>
              <a:ext uri="{FF2B5EF4-FFF2-40B4-BE49-F238E27FC236}">
                <a16:creationId xmlns:a16="http://schemas.microsoft.com/office/drawing/2014/main" id="{25C8AB03-DF11-06AB-CF94-3D67AF1DD0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31328" y="1498993"/>
            <a:ext cx="6372000" cy="987897"/>
          </a:xfrm>
          <a:prstGeom prst="rect">
            <a:avLst/>
          </a:prstGeom>
        </p:spPr>
      </p:pic>
      <p:pic>
        <p:nvPicPr>
          <p:cNvPr id="9" name="グラフィックス 8">
            <a:extLst>
              <a:ext uri="{FF2B5EF4-FFF2-40B4-BE49-F238E27FC236}">
                <a16:creationId xmlns:a16="http://schemas.microsoft.com/office/drawing/2014/main" id="{25C30BDF-9BA5-0B2A-0170-0631A4699E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67328" y="1520033"/>
            <a:ext cx="6310800" cy="1418705"/>
          </a:xfrm>
          <a:prstGeom prst="rect">
            <a:avLst/>
          </a:prstGeom>
        </p:spPr>
      </p:pic>
      <p:sp>
        <p:nvSpPr>
          <p:cNvPr id="6" name="テキスト ボックス 5">
            <a:extLst>
              <a:ext uri="{FF2B5EF4-FFF2-40B4-BE49-F238E27FC236}">
                <a16:creationId xmlns:a16="http://schemas.microsoft.com/office/drawing/2014/main" id="{1187BEDA-A567-4DDC-B200-3C18C611D197}"/>
              </a:ext>
            </a:extLst>
          </p:cNvPr>
          <p:cNvSpPr txBox="1"/>
          <p:nvPr/>
        </p:nvSpPr>
        <p:spPr>
          <a:xfrm>
            <a:off x="195706" y="204409"/>
            <a:ext cx="6518600" cy="523220"/>
          </a:xfrm>
          <a:prstGeom prst="rect">
            <a:avLst/>
          </a:prstGeom>
          <a:noFill/>
        </p:spPr>
        <p:txBody>
          <a:bodyPr wrap="square" rtlCol="0" anchor="ctr">
            <a:spAutoFit/>
          </a:bodyPr>
          <a:lstStyle/>
          <a:p>
            <a:pPr defTabSz="457189">
              <a:defRPr/>
            </a:pPr>
            <a:r>
              <a:rPr lang="ja-JP" altLang="en-US" sz="2800" b="1" dirty="0">
                <a:latin typeface="Meiryo UI" panose="020B0604030504040204" pitchFamily="50" charset="-128"/>
                <a:ea typeface="Meiryo UI" panose="020B0604030504040204" pitchFamily="50" charset="-128"/>
              </a:rPr>
              <a:t>初回入院までの期間</a:t>
            </a:r>
          </a:p>
        </p:txBody>
      </p:sp>
      <p:sp>
        <p:nvSpPr>
          <p:cNvPr id="7" name="テキスト ボックス 6">
            <a:extLst>
              <a:ext uri="{FF2B5EF4-FFF2-40B4-BE49-F238E27FC236}">
                <a16:creationId xmlns:a16="http://schemas.microsoft.com/office/drawing/2014/main" id="{79F782B6-11B7-617A-2F5D-FBC7D724351A}"/>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aphicFrame>
        <p:nvGraphicFramePr>
          <p:cNvPr id="10" name="グラフ 9">
            <a:extLst>
              <a:ext uri="{FF2B5EF4-FFF2-40B4-BE49-F238E27FC236}">
                <a16:creationId xmlns:a16="http://schemas.microsoft.com/office/drawing/2014/main" id="{6E841C4A-7652-ED4A-112C-7302605D41D2}"/>
              </a:ext>
            </a:extLst>
          </p:cNvPr>
          <p:cNvGraphicFramePr/>
          <p:nvPr>
            <p:extLst>
              <p:ext uri="{D42A27DB-BD31-4B8C-83A1-F6EECF244321}">
                <p14:modId xmlns:p14="http://schemas.microsoft.com/office/powerpoint/2010/main" val="1347326277"/>
              </p:ext>
            </p:extLst>
          </p:nvPr>
        </p:nvGraphicFramePr>
        <p:xfrm>
          <a:off x="1240702" y="1349584"/>
          <a:ext cx="7810933" cy="4032000"/>
        </p:xfrm>
        <a:graphic>
          <a:graphicData uri="http://schemas.openxmlformats.org/drawingml/2006/chart">
            <c:chart xmlns:c="http://schemas.openxmlformats.org/drawingml/2006/chart" xmlns:r="http://schemas.openxmlformats.org/officeDocument/2006/relationships" r:id="rId6"/>
          </a:graphicData>
        </a:graphic>
      </p:graphicFrame>
      <p:sp>
        <p:nvSpPr>
          <p:cNvPr id="12" name="テキスト ボックス 11">
            <a:extLst>
              <a:ext uri="{FF2B5EF4-FFF2-40B4-BE49-F238E27FC236}">
                <a16:creationId xmlns:a16="http://schemas.microsoft.com/office/drawing/2014/main" id="{66CF314C-4B2B-F161-261E-56E5BC7E36B0}"/>
              </a:ext>
            </a:extLst>
          </p:cNvPr>
          <p:cNvSpPr txBox="1"/>
          <p:nvPr/>
        </p:nvSpPr>
        <p:spPr>
          <a:xfrm>
            <a:off x="2067328" y="4246984"/>
            <a:ext cx="4349268" cy="469359"/>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ハザード比</a:t>
            </a:r>
            <a:r>
              <a:rPr kumimoji="1" lang="en-US" altLang="ja-JP" sz="1400" b="1" dirty="0">
                <a:latin typeface="Meiryo UI" panose="020B0604030504040204" pitchFamily="50" charset="-128"/>
                <a:ea typeface="Meiryo UI" panose="020B0604030504040204" pitchFamily="50" charset="-128"/>
              </a:rPr>
              <a:t>(95%CI)</a:t>
            </a: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0.62(0.39-0.97), P=0.04</a:t>
            </a:r>
          </a:p>
          <a:p>
            <a:r>
              <a:rPr kumimoji="1" lang="en-US" altLang="ja-JP" sz="1050" dirty="0">
                <a:latin typeface="Meiryo UI" panose="020B0604030504040204" pitchFamily="50" charset="-128"/>
                <a:ea typeface="Meiryo UI" panose="020B0604030504040204" pitchFamily="50" charset="-128"/>
              </a:rPr>
              <a:t>Cox</a:t>
            </a:r>
            <a:r>
              <a:rPr kumimoji="1" lang="ja-JP" altLang="en-US" sz="1050" dirty="0">
                <a:latin typeface="Meiryo UI" panose="020B0604030504040204" pitchFamily="50" charset="-128"/>
                <a:ea typeface="Meiryo UI" panose="020B0604030504040204" pitchFamily="50" charset="-128"/>
              </a:rPr>
              <a:t>比例ハザードモデル（年齢、性別、併存する慢性疾患数で調整）</a:t>
            </a:r>
          </a:p>
        </p:txBody>
      </p:sp>
      <p:sp>
        <p:nvSpPr>
          <p:cNvPr id="17" name="テキスト ボックス 16">
            <a:extLst>
              <a:ext uri="{FF2B5EF4-FFF2-40B4-BE49-F238E27FC236}">
                <a16:creationId xmlns:a16="http://schemas.microsoft.com/office/drawing/2014/main" id="{BBE3132F-3D64-8A2C-DAA1-77EE428B2274}"/>
              </a:ext>
            </a:extLst>
          </p:cNvPr>
          <p:cNvSpPr txBox="1"/>
          <p:nvPr/>
        </p:nvSpPr>
        <p:spPr>
          <a:xfrm>
            <a:off x="6120438" y="1915380"/>
            <a:ext cx="1782860"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インターネット</a:t>
            </a:r>
            <a:r>
              <a:rPr kumimoji="1" lang="en-US" altLang="ja-JP" sz="1400" b="1" dirty="0">
                <a:latin typeface="Meiryo UI" panose="020B0604030504040204" pitchFamily="50" charset="-128"/>
                <a:ea typeface="Meiryo UI" panose="020B0604030504040204" pitchFamily="50" charset="-128"/>
              </a:rPr>
              <a:t>CDM</a:t>
            </a:r>
            <a:r>
              <a:rPr kumimoji="1" lang="ja-JP" altLang="en-US" sz="1400" b="1" dirty="0">
                <a:latin typeface="Meiryo UI" panose="020B0604030504040204" pitchFamily="50" charset="-128"/>
                <a:ea typeface="Meiryo UI" panose="020B0604030504040204" pitchFamily="50" charset="-128"/>
              </a:rPr>
              <a:t>群</a:t>
            </a:r>
            <a:endParaRPr kumimoji="1" lang="ja-JP" altLang="en-US"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AA775549-42D3-3A1E-2C45-45413C7C6B88}"/>
              </a:ext>
            </a:extLst>
          </p:cNvPr>
          <p:cNvSpPr txBox="1"/>
          <p:nvPr/>
        </p:nvSpPr>
        <p:spPr>
          <a:xfrm>
            <a:off x="5777538" y="2832181"/>
            <a:ext cx="1082348"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通常診療群</a:t>
            </a:r>
            <a:endParaRPr kumimoji="1" lang="ja-JP" altLang="en-US" sz="105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C3665D0-7A41-9036-8D03-DD46731BE662}"/>
              </a:ext>
            </a:extLst>
          </p:cNvPr>
          <p:cNvSpPr txBox="1"/>
          <p:nvPr/>
        </p:nvSpPr>
        <p:spPr>
          <a:xfrm rot="16200000">
            <a:off x="-255862" y="2985099"/>
            <a:ext cx="2685351"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入院を経験していない患者の割合</a:t>
            </a:r>
            <a:endParaRPr kumimoji="1" lang="ja-JP" altLang="en-US" sz="1050"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6E11300D-03AB-7F99-848D-4B07D40DB36B}"/>
              </a:ext>
            </a:extLst>
          </p:cNvPr>
          <p:cNvSpPr txBox="1"/>
          <p:nvPr/>
        </p:nvSpPr>
        <p:spPr>
          <a:xfrm>
            <a:off x="3959269" y="5276815"/>
            <a:ext cx="2161169"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入院を経験していない期間</a:t>
            </a:r>
            <a:endParaRPr kumimoji="1" lang="ja-JP" altLang="en-US" sz="105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937F52-75AD-5C76-6575-7123454607A9}"/>
              </a:ext>
            </a:extLst>
          </p:cNvPr>
          <p:cNvSpPr txBox="1"/>
          <p:nvPr/>
        </p:nvSpPr>
        <p:spPr>
          <a:xfrm>
            <a:off x="1952669" y="4981941"/>
            <a:ext cx="6745675" cy="276999"/>
          </a:xfrm>
          <a:prstGeom prst="rect">
            <a:avLst/>
          </a:prstGeom>
          <a:noFill/>
        </p:spPr>
        <p:txBody>
          <a:bodyPr wrap="square" rtlCol="0">
            <a:spAutoFit/>
          </a:bodyPr>
          <a:lstStyle/>
          <a:p>
            <a:r>
              <a:rPr kumimoji="1" lang="en-US" altLang="ja-JP" sz="1200" b="1" dirty="0">
                <a:latin typeface="Meiryo UI" panose="020B0604030504040204" pitchFamily="50" charset="-128"/>
                <a:ea typeface="Meiryo UI" panose="020B0604030504040204" pitchFamily="50" charset="-128"/>
              </a:rPr>
              <a:t>0                120              240               360              480              600              720</a:t>
            </a:r>
            <a:endParaRPr kumimoji="1" lang="ja-JP" altLang="en-US" sz="10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D3F40EF2-B2F2-09AA-B9BF-21C7BACEE977}"/>
              </a:ext>
            </a:extLst>
          </p:cNvPr>
          <p:cNvSpPr txBox="1"/>
          <p:nvPr/>
        </p:nvSpPr>
        <p:spPr>
          <a:xfrm>
            <a:off x="1326904" y="4788054"/>
            <a:ext cx="471876" cy="276999"/>
          </a:xfrm>
          <a:prstGeom prst="rect">
            <a:avLst/>
          </a:prstGeom>
          <a:solidFill>
            <a:schemeClr val="bg1"/>
          </a:solidFill>
        </p:spPr>
        <p:txBody>
          <a:bodyPr wrap="square" rtlCol="0">
            <a:spAutoFit/>
          </a:bodyPr>
          <a:lstStyle/>
          <a:p>
            <a:pPr algn="r"/>
            <a:r>
              <a:rPr kumimoji="1" lang="en-US" altLang="ja-JP" sz="1200" b="1" dirty="0">
                <a:latin typeface="Meiryo UI" panose="020B0604030504040204" pitchFamily="50" charset="-128"/>
                <a:ea typeface="Meiryo UI" panose="020B0604030504040204" pitchFamily="50" charset="-128"/>
              </a:rPr>
              <a:t>0      </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23" name="表 13">
            <a:extLst>
              <a:ext uri="{FF2B5EF4-FFF2-40B4-BE49-F238E27FC236}">
                <a16:creationId xmlns:a16="http://schemas.microsoft.com/office/drawing/2014/main" id="{50336B20-41D7-88A7-96E0-FA9C99319B42}"/>
              </a:ext>
            </a:extLst>
          </p:cNvPr>
          <p:cNvGraphicFramePr>
            <a:graphicFrameLocks noGrp="1"/>
          </p:cNvGraphicFramePr>
          <p:nvPr>
            <p:extLst>
              <p:ext uri="{D42A27DB-BD31-4B8C-83A1-F6EECF244321}">
                <p14:modId xmlns:p14="http://schemas.microsoft.com/office/powerpoint/2010/main" val="3889333147"/>
              </p:ext>
            </p:extLst>
          </p:nvPr>
        </p:nvGraphicFramePr>
        <p:xfrm>
          <a:off x="312704" y="5434348"/>
          <a:ext cx="8460000" cy="1112520"/>
        </p:xfrm>
        <a:graphic>
          <a:graphicData uri="http://schemas.openxmlformats.org/drawingml/2006/table">
            <a:tbl>
              <a:tblPr firstRow="1" bandRow="1">
                <a:tableStyleId>{5C22544A-7EE6-4342-B048-85BDC9FD1C3A}</a:tableStyleId>
              </a:tblPr>
              <a:tblGrid>
                <a:gridCol w="1404000">
                  <a:extLst>
                    <a:ext uri="{9D8B030D-6E8A-4147-A177-3AD203B41FA5}">
                      <a16:colId xmlns:a16="http://schemas.microsoft.com/office/drawing/2014/main" val="1634185348"/>
                    </a:ext>
                  </a:extLst>
                </a:gridCol>
                <a:gridCol w="864000">
                  <a:extLst>
                    <a:ext uri="{9D8B030D-6E8A-4147-A177-3AD203B41FA5}">
                      <a16:colId xmlns:a16="http://schemas.microsoft.com/office/drawing/2014/main" val="1691286486"/>
                    </a:ext>
                  </a:extLst>
                </a:gridCol>
                <a:gridCol w="1008000">
                  <a:extLst>
                    <a:ext uri="{9D8B030D-6E8A-4147-A177-3AD203B41FA5}">
                      <a16:colId xmlns:a16="http://schemas.microsoft.com/office/drawing/2014/main" val="1256653881"/>
                    </a:ext>
                  </a:extLst>
                </a:gridCol>
                <a:gridCol w="1116000">
                  <a:extLst>
                    <a:ext uri="{9D8B030D-6E8A-4147-A177-3AD203B41FA5}">
                      <a16:colId xmlns:a16="http://schemas.microsoft.com/office/drawing/2014/main" val="3290345208"/>
                    </a:ext>
                  </a:extLst>
                </a:gridCol>
                <a:gridCol w="1008000">
                  <a:extLst>
                    <a:ext uri="{9D8B030D-6E8A-4147-A177-3AD203B41FA5}">
                      <a16:colId xmlns:a16="http://schemas.microsoft.com/office/drawing/2014/main" val="3146490219"/>
                    </a:ext>
                  </a:extLst>
                </a:gridCol>
                <a:gridCol w="1008000">
                  <a:extLst>
                    <a:ext uri="{9D8B030D-6E8A-4147-A177-3AD203B41FA5}">
                      <a16:colId xmlns:a16="http://schemas.microsoft.com/office/drawing/2014/main" val="573172406"/>
                    </a:ext>
                  </a:extLst>
                </a:gridCol>
                <a:gridCol w="1044000">
                  <a:extLst>
                    <a:ext uri="{9D8B030D-6E8A-4147-A177-3AD203B41FA5}">
                      <a16:colId xmlns:a16="http://schemas.microsoft.com/office/drawing/2014/main" val="1953620638"/>
                    </a:ext>
                  </a:extLst>
                </a:gridCol>
                <a:gridCol w="1008000">
                  <a:extLst>
                    <a:ext uri="{9D8B030D-6E8A-4147-A177-3AD203B41FA5}">
                      <a16:colId xmlns:a16="http://schemas.microsoft.com/office/drawing/2014/main" val="4107529602"/>
                    </a:ext>
                  </a:extLst>
                </a:gridCol>
              </a:tblGrid>
              <a:tr h="370840">
                <a:tc>
                  <a:txBody>
                    <a:bodyPr/>
                    <a:lstStyle/>
                    <a:p>
                      <a:r>
                        <a:rPr kumimoji="1" lang="ja-JP" altLang="en-US" sz="1050" dirty="0">
                          <a:solidFill>
                            <a:schemeClr val="tx1"/>
                          </a:solidFill>
                          <a:latin typeface="Meiryo UI" panose="020B0604030504040204" pitchFamily="50" charset="-128"/>
                          <a:ea typeface="Meiryo UI" panose="020B0604030504040204" pitchFamily="50" charset="-128"/>
                        </a:rPr>
                        <a:t>患者数</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endParaRPr kumimoji="1" lang="ja-JP" altLang="en-US" sz="105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581701420"/>
                  </a:ext>
                </a:extLst>
              </a:tr>
              <a:tr h="370840">
                <a:tc>
                  <a:txBody>
                    <a:bodyPr/>
                    <a:lstStyle/>
                    <a:p>
                      <a:r>
                        <a:rPr kumimoji="1" lang="ja-JP" altLang="en-US" sz="1050" dirty="0">
                          <a:solidFill>
                            <a:schemeClr val="tx1"/>
                          </a:solidFill>
                          <a:latin typeface="Meiryo UI" panose="020B0604030504040204" pitchFamily="50" charset="-128"/>
                          <a:ea typeface="Meiryo UI" panose="020B0604030504040204" pitchFamily="50" charset="-128"/>
                        </a:rPr>
                        <a:t>インターネット</a:t>
                      </a:r>
                      <a:r>
                        <a:rPr kumimoji="1" lang="en-US" altLang="ja-JP" sz="1050" dirty="0">
                          <a:solidFill>
                            <a:schemeClr val="tx1"/>
                          </a:solidFill>
                          <a:latin typeface="Meiryo UI" panose="020B0604030504040204" pitchFamily="50" charset="-128"/>
                          <a:ea typeface="Meiryo UI" panose="020B0604030504040204" pitchFamily="50" charset="-128"/>
                        </a:rPr>
                        <a:t>CDM</a:t>
                      </a:r>
                      <a:r>
                        <a:rPr kumimoji="1" lang="ja-JP" altLang="en-US" sz="1050" dirty="0">
                          <a:solidFill>
                            <a:schemeClr val="tx1"/>
                          </a:solidFill>
                          <a:latin typeface="Meiryo UI" panose="020B0604030504040204" pitchFamily="50" charset="-128"/>
                          <a:ea typeface="Meiryo UI" panose="020B0604030504040204" pitchFamily="50" charset="-128"/>
                        </a:rPr>
                        <a:t>群</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116</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111</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103</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98</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91</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86</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84</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861218146"/>
                  </a:ext>
                </a:extLst>
              </a:tr>
              <a:tr h="370840">
                <a:tc>
                  <a:txBody>
                    <a:bodyPr/>
                    <a:lstStyle/>
                    <a:p>
                      <a:r>
                        <a:rPr kumimoji="1" lang="ja-JP" altLang="en-US" sz="1050" dirty="0">
                          <a:solidFill>
                            <a:schemeClr val="tx1"/>
                          </a:solidFill>
                          <a:latin typeface="Meiryo UI" panose="020B0604030504040204" pitchFamily="50" charset="-128"/>
                          <a:ea typeface="Meiryo UI" panose="020B0604030504040204" pitchFamily="50" charset="-128"/>
                        </a:rPr>
                        <a:t>通常診療群</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113</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106</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96</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83</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77</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72</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67</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82948852"/>
                  </a:ext>
                </a:extLst>
              </a:tr>
            </a:tbl>
          </a:graphicData>
        </a:graphic>
      </p:graphicFrame>
    </p:spTree>
    <p:extLst>
      <p:ext uri="{BB962C8B-B14F-4D97-AF65-F5344CB8AC3E}">
        <p14:creationId xmlns:p14="http://schemas.microsoft.com/office/powerpoint/2010/main" val="978199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a:extLst>
              <a:ext uri="{FF2B5EF4-FFF2-40B4-BE49-F238E27FC236}">
                <a16:creationId xmlns:a16="http://schemas.microsoft.com/office/drawing/2014/main" id="{D4911B2E-4325-AE7E-7299-F8C835D495C9}"/>
              </a:ext>
            </a:extLst>
          </p:cNvPr>
          <p:cNvGrpSpPr/>
          <p:nvPr/>
        </p:nvGrpSpPr>
        <p:grpSpPr>
          <a:xfrm>
            <a:off x="306587" y="5252453"/>
            <a:ext cx="1152000" cy="781424"/>
            <a:chOff x="286872" y="2798922"/>
            <a:chExt cx="1152000" cy="781424"/>
          </a:xfrm>
        </p:grpSpPr>
        <p:sp>
          <p:nvSpPr>
            <p:cNvPr id="21" name="四角形: 角を丸くする 20">
              <a:extLst>
                <a:ext uri="{FF2B5EF4-FFF2-40B4-BE49-F238E27FC236}">
                  <a16:creationId xmlns:a16="http://schemas.microsoft.com/office/drawing/2014/main" id="{C448ADF9-8EA5-F25D-FB54-7CD1E7C3B299}"/>
                </a:ext>
              </a:extLst>
            </p:cNvPr>
            <p:cNvSpPr/>
            <p:nvPr/>
          </p:nvSpPr>
          <p:spPr>
            <a:xfrm>
              <a:off x="286872" y="2798922"/>
              <a:ext cx="1152000" cy="781424"/>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DB1452E9-6655-98A1-659B-7AE175457903}"/>
                </a:ext>
              </a:extLst>
            </p:cNvPr>
            <p:cNvSpPr txBox="1"/>
            <p:nvPr/>
          </p:nvSpPr>
          <p:spPr>
            <a:xfrm>
              <a:off x="396590" y="2845851"/>
              <a:ext cx="932563" cy="707886"/>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研究の</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限界</a:t>
              </a:r>
            </a:p>
          </p:txBody>
        </p:sp>
      </p:grpSp>
      <p:sp>
        <p:nvSpPr>
          <p:cNvPr id="3" name="テキスト ボックス 2">
            <a:extLst>
              <a:ext uri="{FF2B5EF4-FFF2-40B4-BE49-F238E27FC236}">
                <a16:creationId xmlns:a16="http://schemas.microsoft.com/office/drawing/2014/main" id="{6D83B842-6355-4A66-B980-BFFE8AAB31C5}"/>
              </a:ext>
            </a:extLst>
          </p:cNvPr>
          <p:cNvSpPr txBox="1"/>
          <p:nvPr/>
        </p:nvSpPr>
        <p:spPr>
          <a:xfrm>
            <a:off x="226268" y="207215"/>
            <a:ext cx="5364304"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結果・結論・研究の限界</a:t>
            </a:r>
          </a:p>
        </p:txBody>
      </p:sp>
      <p:grpSp>
        <p:nvGrpSpPr>
          <p:cNvPr id="10" name="グループ化 9">
            <a:extLst>
              <a:ext uri="{FF2B5EF4-FFF2-40B4-BE49-F238E27FC236}">
                <a16:creationId xmlns:a16="http://schemas.microsoft.com/office/drawing/2014/main" id="{81C54C07-DB7F-8B70-0ED9-E84F3AD4944D}"/>
              </a:ext>
            </a:extLst>
          </p:cNvPr>
          <p:cNvGrpSpPr/>
          <p:nvPr/>
        </p:nvGrpSpPr>
        <p:grpSpPr>
          <a:xfrm>
            <a:off x="306587" y="3817194"/>
            <a:ext cx="1152000" cy="490087"/>
            <a:chOff x="286872" y="2822072"/>
            <a:chExt cx="1152000" cy="490087"/>
          </a:xfrm>
        </p:grpSpPr>
        <p:sp>
          <p:nvSpPr>
            <p:cNvPr id="11" name="四角形: 角を丸くする 10">
              <a:extLst>
                <a:ext uri="{FF2B5EF4-FFF2-40B4-BE49-F238E27FC236}">
                  <a16:creationId xmlns:a16="http://schemas.microsoft.com/office/drawing/2014/main" id="{E2FDEEFC-C79C-F7EE-D679-66DF8F1CC36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AE124801-08B6-1D8D-9ADB-A3094261BB3B}"/>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結論</a:t>
              </a:r>
            </a:p>
          </p:txBody>
        </p:sp>
      </p:grpSp>
      <p:sp>
        <p:nvSpPr>
          <p:cNvPr id="15" name="テキスト ボックス 14">
            <a:extLst>
              <a:ext uri="{FF2B5EF4-FFF2-40B4-BE49-F238E27FC236}">
                <a16:creationId xmlns:a16="http://schemas.microsoft.com/office/drawing/2014/main" id="{2257A2B7-E4E9-2199-127A-8E184248AFAC}"/>
              </a:ext>
            </a:extLst>
          </p:cNvPr>
          <p:cNvSpPr txBox="1"/>
          <p:nvPr/>
        </p:nvSpPr>
        <p:spPr>
          <a:xfrm>
            <a:off x="1678024" y="3749695"/>
            <a:ext cx="7030547" cy="1200329"/>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本試験において、デジタルヘルス介入は</a:t>
            </a:r>
            <a:r>
              <a:rPr lang="en-US" altLang="ja-JP" b="0" i="0" u="none" strike="noStrike" baseline="0" dirty="0">
                <a:latin typeface="Meiryo UI" panose="020B0604030504040204" pitchFamily="50" charset="-128"/>
                <a:ea typeface="Meiryo UI" panose="020B0604030504040204" pitchFamily="50" charset="-128"/>
              </a:rPr>
              <a:t>multimorbidity</a:t>
            </a:r>
            <a:r>
              <a:rPr lang="ja-JP" altLang="en-US" b="0" i="0" u="none" strike="noStrike" baseline="0" dirty="0">
                <a:latin typeface="Meiryo UI" panose="020B0604030504040204" pitchFamily="50" charset="-128"/>
                <a:ea typeface="Meiryo UI" panose="020B0604030504040204" pitchFamily="50" charset="-128"/>
              </a:rPr>
              <a:t>を有する患者の入院を有意に減少させなかったが、患者の自己管理とセルフモニタリングを支援するデジタルヘルス介入は、</a:t>
            </a:r>
            <a:r>
              <a:rPr lang="en-US" altLang="ja-JP" b="0" i="0" u="none" strike="noStrike" baseline="0" dirty="0">
                <a:latin typeface="Meiryo UI" panose="020B0604030504040204" pitchFamily="50" charset="-128"/>
                <a:ea typeface="Meiryo UI" panose="020B0604030504040204" pitchFamily="50" charset="-128"/>
              </a:rPr>
              <a:t>multimorbidity</a:t>
            </a:r>
            <a:r>
              <a:rPr lang="ja-JP" altLang="en-US" b="0" i="0" u="none" strike="noStrike" baseline="0" dirty="0">
                <a:latin typeface="Meiryo UI" panose="020B0604030504040204" pitchFamily="50" charset="-128"/>
                <a:ea typeface="Meiryo UI" panose="020B0604030504040204" pitchFamily="50" charset="-128"/>
              </a:rPr>
              <a:t>を有する患者のプライマリケアを補強する可能性が示唆された。</a:t>
            </a:r>
            <a:endParaRPr lang="ja-JP" altLang="en-US"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7CB3871A-A513-DF91-7B47-F69F17627BB6}"/>
              </a:ext>
            </a:extLst>
          </p:cNvPr>
          <p:cNvSpPr txBox="1"/>
          <p:nvPr/>
        </p:nvSpPr>
        <p:spPr>
          <a:xfrm>
            <a:off x="1678023" y="1484759"/>
            <a:ext cx="7030547" cy="2031325"/>
          </a:xfrm>
          <a:prstGeom prst="rect">
            <a:avLst/>
          </a:prstGeom>
          <a:noFill/>
        </p:spPr>
        <p:txBody>
          <a:bodyPr wrap="square">
            <a:spAutoFit/>
          </a:bodyPr>
          <a:lstStyle/>
          <a:p>
            <a:pPr algn="l"/>
            <a:r>
              <a:rPr lang="en-US" altLang="ja-JP" b="0" i="0" u="none" strike="noStrike" baseline="0" dirty="0">
                <a:latin typeface="Meiryo UI" panose="020B0604030504040204" pitchFamily="50" charset="-128"/>
                <a:ea typeface="Meiryo UI" panose="020B0604030504040204" pitchFamily="50" charset="-128"/>
              </a:rPr>
              <a:t>Multimorbidity</a:t>
            </a:r>
            <a:r>
              <a:rPr lang="ja-JP" altLang="en-US" b="0" i="0" u="none" strike="noStrike" baseline="0" dirty="0">
                <a:latin typeface="Meiryo UI" panose="020B0604030504040204" pitchFamily="50" charset="-128"/>
                <a:ea typeface="Meiryo UI" panose="020B0604030504040204" pitchFamily="50" charset="-128"/>
              </a:rPr>
              <a:t>を有する患者を対象としたランダム化比較試験の結果、インターネット</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による介入は通常診療に比べて全ての入院を有意に減少させなかった。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一方、探索的評価項目である</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回以上の入院経験、および全ての入院と全死亡の複合アウトカムの発生は、インターネット</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群において有意に少なかったことが示された。また、初回入院までの期間はインターネット</a:t>
            </a:r>
            <a:r>
              <a:rPr lang="en-US" altLang="ja-JP" b="0" i="0" u="none" strike="noStrike" baseline="0" dirty="0">
                <a:latin typeface="Meiryo UI" panose="020B0604030504040204" pitchFamily="50" charset="-128"/>
                <a:ea typeface="Meiryo UI" panose="020B0604030504040204" pitchFamily="50" charset="-128"/>
              </a:rPr>
              <a:t>CDM</a:t>
            </a:r>
            <a:r>
              <a:rPr lang="ja-JP" altLang="en-US" b="0" i="0" u="none" strike="noStrike" baseline="0" dirty="0">
                <a:latin typeface="Meiryo UI" panose="020B0604030504040204" pitchFamily="50" charset="-128"/>
                <a:ea typeface="Meiryo UI" panose="020B0604030504040204" pitchFamily="50" charset="-128"/>
              </a:rPr>
              <a:t>群で有意に長かった。</a:t>
            </a:r>
            <a:endParaRPr lang="ja-JP" altLang="en-US"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5D0D6C6-94E9-A5EA-2417-56A3B004C907}"/>
              </a:ext>
            </a:extLst>
          </p:cNvPr>
          <p:cNvSpPr txBox="1"/>
          <p:nvPr/>
        </p:nvSpPr>
        <p:spPr>
          <a:xfrm>
            <a:off x="4572000" y="6604084"/>
            <a:ext cx="4572000" cy="253916"/>
          </a:xfrm>
          <a:prstGeom prst="rect">
            <a:avLst/>
          </a:prstGeom>
          <a:noFill/>
        </p:spPr>
        <p:txBody>
          <a:bodyPr wrap="square" anchor="b">
            <a:spAutoFit/>
          </a:bodyPr>
          <a:lstStyle/>
          <a:p>
            <a:pPr algn="r"/>
            <a:r>
              <a:rPr lang="it-IT" altLang="ja-JP" sz="1050" b="0" i="0" u="none" strike="noStrike" baseline="0" dirty="0">
                <a:latin typeface="Meiryo UI" panose="020B0604030504040204" pitchFamily="50" charset="-128"/>
                <a:ea typeface="Meiryo UI" panose="020B0604030504040204" pitchFamily="50" charset="-128"/>
              </a:rPr>
              <a:t>Lear SA, et al. JAMA Netw Open 4(12): e2140591, 2021</a:t>
            </a:r>
          </a:p>
        </p:txBody>
      </p:sp>
      <p:grpSp>
        <p:nvGrpSpPr>
          <p:cNvPr id="16" name="グループ化 15">
            <a:extLst>
              <a:ext uri="{FF2B5EF4-FFF2-40B4-BE49-F238E27FC236}">
                <a16:creationId xmlns:a16="http://schemas.microsoft.com/office/drawing/2014/main" id="{5AF3B8BB-A430-88B7-C4C6-5E89DC3DE0FF}"/>
              </a:ext>
            </a:extLst>
          </p:cNvPr>
          <p:cNvGrpSpPr/>
          <p:nvPr/>
        </p:nvGrpSpPr>
        <p:grpSpPr>
          <a:xfrm>
            <a:off x="306587" y="1554209"/>
            <a:ext cx="1152000" cy="490087"/>
            <a:chOff x="286872" y="2822072"/>
            <a:chExt cx="1152000" cy="490087"/>
          </a:xfrm>
        </p:grpSpPr>
        <p:sp>
          <p:nvSpPr>
            <p:cNvPr id="18" name="四角形: 角を丸くする 17">
              <a:extLst>
                <a:ext uri="{FF2B5EF4-FFF2-40B4-BE49-F238E27FC236}">
                  <a16:creationId xmlns:a16="http://schemas.microsoft.com/office/drawing/2014/main" id="{C6EBD212-B593-5EF6-0EF3-14E69D9D6A3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CB166940-3538-476B-695C-7E31FD454577}"/>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結果</a:t>
              </a:r>
            </a:p>
          </p:txBody>
        </p:sp>
      </p:grpSp>
      <p:sp>
        <p:nvSpPr>
          <p:cNvPr id="23" name="テキスト ボックス 22">
            <a:extLst>
              <a:ext uri="{FF2B5EF4-FFF2-40B4-BE49-F238E27FC236}">
                <a16:creationId xmlns:a16="http://schemas.microsoft.com/office/drawing/2014/main" id="{033B74F6-E51D-E95D-91AE-4D16C9BB4AAA}"/>
              </a:ext>
            </a:extLst>
          </p:cNvPr>
          <p:cNvSpPr txBox="1"/>
          <p:nvPr/>
        </p:nvSpPr>
        <p:spPr>
          <a:xfrm>
            <a:off x="1678024" y="5183634"/>
            <a:ext cx="7030547" cy="923330"/>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試験参加者が目標の</a:t>
            </a:r>
            <a:r>
              <a:rPr lang="en-US" altLang="ja-JP" b="0" i="0" u="none" strike="noStrike" baseline="0" dirty="0">
                <a:latin typeface="Meiryo UI" panose="020B0604030504040204" pitchFamily="50" charset="-128"/>
                <a:ea typeface="Meiryo UI" panose="020B0604030504040204" pitchFamily="50" charset="-128"/>
              </a:rPr>
              <a:t>300</a:t>
            </a:r>
            <a:r>
              <a:rPr lang="ja-JP" altLang="en-US" b="0" i="0" u="none" strike="noStrike" baseline="0" dirty="0">
                <a:latin typeface="Meiryo UI" panose="020B0604030504040204" pitchFamily="50" charset="-128"/>
                <a:ea typeface="Meiryo UI" panose="020B0604030504040204" pitchFamily="50" charset="-128"/>
              </a:rPr>
              <a:t>例に到達しなかった。</a:t>
            </a:r>
            <a:endParaRPr lang="en-US" altLang="ja-JP" b="0" i="0" u="none" strike="noStrike" baseline="0" dirty="0">
              <a:latin typeface="Meiryo UI" panose="020B0604030504040204" pitchFamily="50" charset="-128"/>
              <a:ea typeface="Meiryo UI" panose="020B0604030504040204" pitchFamily="50" charset="-128"/>
            </a:endParaRPr>
          </a:p>
          <a:p>
            <a:r>
              <a:rPr lang="ja-JP" altLang="en-US" b="0" i="0" u="none" strike="noStrike" baseline="0" dirty="0">
                <a:latin typeface="Meiryo UI" panose="020B0604030504040204" pitchFamily="50" charset="-128"/>
                <a:ea typeface="Meiryo UI" panose="020B0604030504040204" pitchFamily="50" charset="-128"/>
              </a:rPr>
              <a:t>本研究はクラスターランダム化臨床試験ではなく、両群に割り付けられた患者を有する参加プライマリケア施設が</a:t>
            </a:r>
            <a:r>
              <a:rPr lang="en-US" altLang="ja-JP" b="0" i="0" u="none" strike="noStrike" baseline="0" dirty="0">
                <a:latin typeface="Meiryo UI" panose="020B0604030504040204" pitchFamily="50" charset="-128"/>
                <a:ea typeface="Meiryo UI" panose="020B0604030504040204" pitchFamily="50" charset="-128"/>
              </a:rPr>
              <a:t>52.1</a:t>
            </a:r>
            <a:r>
              <a:rPr lang="ja-JP" altLang="en-US" b="0" i="0" u="none" strike="noStrike" baseline="0" dirty="0">
                <a:latin typeface="Meiryo UI" panose="020B0604030504040204" pitchFamily="50" charset="-128"/>
                <a:ea typeface="Meiryo UI" panose="020B0604030504040204" pitchFamily="50" charset="-128"/>
              </a:rPr>
              <a:t>％に達していた。</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1696</TotalTime>
  <Words>1552</Words>
  <Application>Microsoft Office PowerPoint</Application>
  <PresentationFormat>画面に合わせる (4:3)</PresentationFormat>
  <Paragraphs>174</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Meiryo UI</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佐藤 光延</cp:lastModifiedBy>
  <cp:revision>26</cp:revision>
  <dcterms:created xsi:type="dcterms:W3CDTF">2022-04-07T06:17:16Z</dcterms:created>
  <dcterms:modified xsi:type="dcterms:W3CDTF">2022-08-03T07:44:31Z</dcterms:modified>
</cp:coreProperties>
</file>