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3.xml" ContentType="application/vnd.openxmlformats-officedocument.drawingml.chartshape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37" r:id="rId4"/>
    <p:sldId id="339" r:id="rId5"/>
    <p:sldId id="330" r:id="rId6"/>
    <p:sldId id="338" r:id="rId7"/>
    <p:sldId id="327" r:id="rId8"/>
    <p:sldId id="333" r:id="rId9"/>
    <p:sldId id="33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2B83"/>
    <a:srgbClr val="FDEFEE"/>
    <a:srgbClr val="F3A8AB"/>
    <a:srgbClr val="EFF4ED"/>
    <a:srgbClr val="ABC7A2"/>
    <a:srgbClr val="F4F4F4"/>
    <a:srgbClr val="FBF1E1"/>
    <a:srgbClr val="DDDCD6"/>
    <a:srgbClr val="E1B25F"/>
    <a:srgbClr val="EEF3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1A2858-9385-490C-BC00-33368F728D93}" v="113" dt="2022-08-03T03:42:04.34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96" autoAdjust="0"/>
    <p:restoredTop sz="94660"/>
  </p:normalViewPr>
  <p:slideViewPr>
    <p:cSldViewPr snapToGrid="0">
      <p:cViewPr varScale="1">
        <p:scale>
          <a:sx n="97" d="100"/>
          <a:sy n="97" d="100"/>
        </p:scale>
        <p:origin x="115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佐藤 光延" userId="2d71e14d-f399-455e-94a5-badca037aba1" providerId="ADAL" clId="{7BC0126A-76BA-4E7C-9A9C-A360B1A661CD}"/>
    <pc:docChg chg="modSld">
      <pc:chgData name="佐藤 光延" userId="2d71e14d-f399-455e-94a5-badca037aba1" providerId="ADAL" clId="{7BC0126A-76BA-4E7C-9A9C-A360B1A661CD}" dt="2022-08-03T07:44:07.985" v="7" actId="20577"/>
      <pc:docMkLst>
        <pc:docMk/>
      </pc:docMkLst>
      <pc:sldChg chg="modSp mod">
        <pc:chgData name="佐藤 光延" userId="2d71e14d-f399-455e-94a5-badca037aba1" providerId="ADAL" clId="{7BC0126A-76BA-4E7C-9A9C-A360B1A661CD}" dt="2022-08-03T07:44:07.985" v="7" actId="20577"/>
        <pc:sldMkLst>
          <pc:docMk/>
          <pc:sldMk cId="4040568567" sldId="326"/>
        </pc:sldMkLst>
        <pc:spChg chg="mod">
          <ac:chgData name="佐藤 光延" userId="2d71e14d-f399-455e-94a5-badca037aba1" providerId="ADAL" clId="{7BC0126A-76BA-4E7C-9A9C-A360B1A661CD}" dt="2022-08-03T07:44:07.985" v="7" actId="20577"/>
          <ac:spMkLst>
            <pc:docMk/>
            <pc:sldMk cId="4040568567" sldId="326"/>
            <ac:spMk id="7" creationId="{639E524D-B5C4-405B-8225-52250B2504AB}"/>
          </ac:spMkLst>
        </pc:spChg>
      </pc:sldChg>
    </pc:docChg>
  </pc:docChgLst>
  <pc:docChgLst>
    <pc:chgData name="小池 龍之" userId="f53a0154-d3a6-4995-a654-bafaeb40b6fd" providerId="ADAL" clId="{301A2858-9385-490C-BC00-33368F728D93}"/>
    <pc:docChg chg="undo custSel addSld modSld">
      <pc:chgData name="小池 龍之" userId="f53a0154-d3a6-4995-a654-bafaeb40b6fd" providerId="ADAL" clId="{301A2858-9385-490C-BC00-33368F728D93}" dt="2022-08-03T03:42:08.176" v="1054" actId="1076"/>
      <pc:docMkLst>
        <pc:docMk/>
      </pc:docMkLst>
      <pc:sldChg chg="addSp modSp mod">
        <pc:chgData name="小池 龍之" userId="f53a0154-d3a6-4995-a654-bafaeb40b6fd" providerId="ADAL" clId="{301A2858-9385-490C-BC00-33368F728D93}" dt="2022-08-03T03:41:14.077" v="1023"/>
        <pc:sldMkLst>
          <pc:docMk/>
          <pc:sldMk cId="2406331514" sldId="325"/>
        </pc:sldMkLst>
        <pc:spChg chg="mod">
          <ac:chgData name="小池 龍之" userId="f53a0154-d3a6-4995-a654-bafaeb40b6fd" providerId="ADAL" clId="{301A2858-9385-490C-BC00-33368F728D93}" dt="2022-08-03T02:10:51.495" v="115" actId="20577"/>
          <ac:spMkLst>
            <pc:docMk/>
            <pc:sldMk cId="2406331514" sldId="325"/>
            <ac:spMk id="19" creationId="{79FD702D-A8F3-511B-7465-0E1BA6501382}"/>
          </ac:spMkLst>
        </pc:spChg>
        <pc:spChg chg="mod">
          <ac:chgData name="小池 龍之" userId="f53a0154-d3a6-4995-a654-bafaeb40b6fd" providerId="ADAL" clId="{301A2858-9385-490C-BC00-33368F728D93}" dt="2022-08-03T02:15:56.578" v="237" actId="465"/>
          <ac:spMkLst>
            <pc:docMk/>
            <pc:sldMk cId="2406331514" sldId="325"/>
            <ac:spMk id="20" creationId="{ECF0063C-0BD6-5C2B-4693-105518BBF20A}"/>
          </ac:spMkLst>
        </pc:spChg>
        <pc:spChg chg="mod">
          <ac:chgData name="小池 龍之" userId="f53a0154-d3a6-4995-a654-bafaeb40b6fd" providerId="ADAL" clId="{301A2858-9385-490C-BC00-33368F728D93}" dt="2022-08-03T03:41:14.077" v="1023"/>
          <ac:spMkLst>
            <pc:docMk/>
            <pc:sldMk cId="2406331514" sldId="325"/>
            <ac:spMk id="21" creationId="{82D9D55E-D244-17AA-4581-57A3FBC7F2C4}"/>
          </ac:spMkLst>
        </pc:spChg>
        <pc:spChg chg="add mod">
          <ac:chgData name="小池 龍之" userId="f53a0154-d3a6-4995-a654-bafaeb40b6fd" providerId="ADAL" clId="{301A2858-9385-490C-BC00-33368F728D93}" dt="2022-08-03T02:11:38.436" v="126" actId="1076"/>
          <ac:spMkLst>
            <pc:docMk/>
            <pc:sldMk cId="2406331514" sldId="325"/>
            <ac:spMk id="22" creationId="{01FFA9E0-1816-3620-D493-F30716D31001}"/>
          </ac:spMkLst>
        </pc:spChg>
        <pc:spChg chg="mod">
          <ac:chgData name="小池 龍之" userId="f53a0154-d3a6-4995-a654-bafaeb40b6fd" providerId="ADAL" clId="{301A2858-9385-490C-BC00-33368F728D93}" dt="2022-08-03T02:08:36.212" v="10"/>
          <ac:spMkLst>
            <pc:docMk/>
            <pc:sldMk cId="2406331514" sldId="325"/>
            <ac:spMk id="25" creationId="{46495740-BF78-A7EB-92BF-38E30C0EE548}"/>
          </ac:spMkLst>
        </pc:spChg>
        <pc:grpChg chg="mod">
          <ac:chgData name="小池 龍之" userId="f53a0154-d3a6-4995-a654-bafaeb40b6fd" providerId="ADAL" clId="{301A2858-9385-490C-BC00-33368F728D93}" dt="2022-08-03T02:16:02.157" v="247" actId="1036"/>
          <ac:grpSpMkLst>
            <pc:docMk/>
            <pc:sldMk cId="2406331514" sldId="325"/>
            <ac:grpSpMk id="13" creationId="{D6209F34-595E-469F-A352-908DCCFDB2E5}"/>
          </ac:grpSpMkLst>
        </pc:grpChg>
        <pc:grpChg chg="mod">
          <ac:chgData name="小池 龍之" userId="f53a0154-d3a6-4995-a654-bafaeb40b6fd" providerId="ADAL" clId="{301A2858-9385-490C-BC00-33368F728D93}" dt="2022-08-03T02:10:31.880" v="111" actId="1036"/>
          <ac:grpSpMkLst>
            <pc:docMk/>
            <pc:sldMk cId="2406331514" sldId="325"/>
            <ac:grpSpMk id="16" creationId="{B3B43CF2-D65C-439C-B431-BD2C1B6E6AA5}"/>
          </ac:grpSpMkLst>
        </pc:grpChg>
      </pc:sldChg>
      <pc:sldChg chg="modSp mod">
        <pc:chgData name="小池 龍之" userId="f53a0154-d3a6-4995-a654-bafaeb40b6fd" providerId="ADAL" clId="{301A2858-9385-490C-BC00-33368F728D93}" dt="2022-08-03T02:08:25.934" v="9" actId="20577"/>
        <pc:sldMkLst>
          <pc:docMk/>
          <pc:sldMk cId="4040568567" sldId="326"/>
        </pc:sldMkLst>
        <pc:spChg chg="mod">
          <ac:chgData name="小池 龍之" userId="f53a0154-d3a6-4995-a654-bafaeb40b6fd" providerId="ADAL" clId="{301A2858-9385-490C-BC00-33368F728D93}" dt="2022-08-03T02:07:47.562" v="2" actId="20577"/>
          <ac:spMkLst>
            <pc:docMk/>
            <pc:sldMk cId="4040568567" sldId="326"/>
            <ac:spMk id="4" creationId="{F7CF0309-06FF-4D4E-B16D-5017A05B5E98}"/>
          </ac:spMkLst>
        </pc:spChg>
        <pc:spChg chg="mod">
          <ac:chgData name="小池 龍之" userId="f53a0154-d3a6-4995-a654-bafaeb40b6fd" providerId="ADAL" clId="{301A2858-9385-490C-BC00-33368F728D93}" dt="2022-08-03T02:08:03.244" v="7" actId="20577"/>
          <ac:spMkLst>
            <pc:docMk/>
            <pc:sldMk cId="4040568567" sldId="326"/>
            <ac:spMk id="5" creationId="{3562C6D3-704C-4538-9439-01A674A3B872}"/>
          </ac:spMkLst>
        </pc:spChg>
        <pc:spChg chg="mod">
          <ac:chgData name="小池 龍之" userId="f53a0154-d3a6-4995-a654-bafaeb40b6fd" providerId="ADAL" clId="{301A2858-9385-490C-BC00-33368F728D93}" dt="2022-08-03T02:08:25.934" v="9" actId="20577"/>
          <ac:spMkLst>
            <pc:docMk/>
            <pc:sldMk cId="4040568567" sldId="326"/>
            <ac:spMk id="6" creationId="{AF9F429C-DAE3-40FF-9282-7C8144888154}"/>
          </ac:spMkLst>
        </pc:spChg>
      </pc:sldChg>
      <pc:sldChg chg="addSp delSp modSp mod">
        <pc:chgData name="小池 龍之" userId="f53a0154-d3a6-4995-a654-bafaeb40b6fd" providerId="ADAL" clId="{301A2858-9385-490C-BC00-33368F728D93}" dt="2022-08-03T03:40:56.698" v="1017" actId="1076"/>
        <pc:sldMkLst>
          <pc:docMk/>
          <pc:sldMk cId="978199248" sldId="327"/>
        </pc:sldMkLst>
        <pc:spChg chg="del mod">
          <ac:chgData name="小池 龍之" userId="f53a0154-d3a6-4995-a654-bafaeb40b6fd" providerId="ADAL" clId="{301A2858-9385-490C-BC00-33368F728D93}" dt="2022-08-03T02:33:22.666" v="536" actId="478"/>
          <ac:spMkLst>
            <pc:docMk/>
            <pc:sldMk cId="978199248" sldId="327"/>
            <ac:spMk id="6" creationId="{1187BEDA-A567-4DDC-B200-3C18C611D197}"/>
          </ac:spMkLst>
        </pc:spChg>
        <pc:spChg chg="add mod">
          <ac:chgData name="小池 龍之" userId="f53a0154-d3a6-4995-a654-bafaeb40b6fd" providerId="ADAL" clId="{301A2858-9385-490C-BC00-33368F728D93}" dt="2022-08-03T02:08:59.517" v="21"/>
          <ac:spMkLst>
            <pc:docMk/>
            <pc:sldMk cId="978199248" sldId="327"/>
            <ac:spMk id="7" creationId="{991FB16E-8B43-5902-2A6E-28447447EC37}"/>
          </ac:spMkLst>
        </pc:spChg>
        <pc:spChg chg="add del mod">
          <ac:chgData name="小池 龍之" userId="f53a0154-d3a6-4995-a654-bafaeb40b6fd" providerId="ADAL" clId="{301A2858-9385-490C-BC00-33368F728D93}" dt="2022-08-03T02:30:23.380" v="340" actId="478"/>
          <ac:spMkLst>
            <pc:docMk/>
            <pc:sldMk cId="978199248" sldId="327"/>
            <ac:spMk id="9" creationId="{4BCB76F5-68A9-850D-299B-87E6621455C6}"/>
          </ac:spMkLst>
        </pc:spChg>
        <pc:spChg chg="add del mod">
          <ac:chgData name="小池 龍之" userId="f53a0154-d3a6-4995-a654-bafaeb40b6fd" providerId="ADAL" clId="{301A2858-9385-490C-BC00-33368F728D93}" dt="2022-08-03T02:30:23.380" v="340" actId="478"/>
          <ac:spMkLst>
            <pc:docMk/>
            <pc:sldMk cId="978199248" sldId="327"/>
            <ac:spMk id="10" creationId="{B252A1F9-28B1-106B-D47C-44C716B5A23F}"/>
          </ac:spMkLst>
        </pc:spChg>
        <pc:spChg chg="add del mod">
          <ac:chgData name="小池 龍之" userId="f53a0154-d3a6-4995-a654-bafaeb40b6fd" providerId="ADAL" clId="{301A2858-9385-490C-BC00-33368F728D93}" dt="2022-08-03T02:30:23.380" v="340" actId="478"/>
          <ac:spMkLst>
            <pc:docMk/>
            <pc:sldMk cId="978199248" sldId="327"/>
            <ac:spMk id="11" creationId="{12E37407-D0BB-EFB2-A921-C714BE93AC27}"/>
          </ac:spMkLst>
        </pc:spChg>
        <pc:spChg chg="add del mod">
          <ac:chgData name="小池 龍之" userId="f53a0154-d3a6-4995-a654-bafaeb40b6fd" providerId="ADAL" clId="{301A2858-9385-490C-BC00-33368F728D93}" dt="2022-08-03T02:30:23.380" v="340" actId="478"/>
          <ac:spMkLst>
            <pc:docMk/>
            <pc:sldMk cId="978199248" sldId="327"/>
            <ac:spMk id="12" creationId="{61C68A2F-E535-AFB2-EA6E-6BC51DA04BAD}"/>
          </ac:spMkLst>
        </pc:spChg>
        <pc:spChg chg="del">
          <ac:chgData name="小池 龍之" userId="f53a0154-d3a6-4995-a654-bafaeb40b6fd" providerId="ADAL" clId="{301A2858-9385-490C-BC00-33368F728D93}" dt="2022-08-03T02:08:47.740" v="15" actId="478"/>
          <ac:spMkLst>
            <pc:docMk/>
            <pc:sldMk cId="978199248" sldId="327"/>
            <ac:spMk id="13" creationId="{E789463B-0DF1-1E05-E536-9B0874872231}"/>
          </ac:spMkLst>
        </pc:spChg>
        <pc:spChg chg="del">
          <ac:chgData name="小池 龍之" userId="f53a0154-d3a6-4995-a654-bafaeb40b6fd" providerId="ADAL" clId="{301A2858-9385-490C-BC00-33368F728D93}" dt="2022-08-03T02:20:22.757" v="298" actId="478"/>
          <ac:spMkLst>
            <pc:docMk/>
            <pc:sldMk cId="978199248" sldId="327"/>
            <ac:spMk id="15" creationId="{D50ECEF4-4655-C4D1-4A83-6460D832A351}"/>
          </ac:spMkLst>
        </pc:spChg>
        <pc:spChg chg="del">
          <ac:chgData name="小池 龍之" userId="f53a0154-d3a6-4995-a654-bafaeb40b6fd" providerId="ADAL" clId="{301A2858-9385-490C-BC00-33368F728D93}" dt="2022-08-03T02:08:46.012" v="14" actId="478"/>
          <ac:spMkLst>
            <pc:docMk/>
            <pc:sldMk cId="978199248" sldId="327"/>
            <ac:spMk id="16" creationId="{ABC683BD-E0FD-000A-56D4-7CA296A6D5A1}"/>
          </ac:spMkLst>
        </pc:spChg>
        <pc:spChg chg="mod">
          <ac:chgData name="小池 龍之" userId="f53a0154-d3a6-4995-a654-bafaeb40b6fd" providerId="ADAL" clId="{301A2858-9385-490C-BC00-33368F728D93}" dt="2022-08-03T02:45:21.467" v="889" actId="1035"/>
          <ac:spMkLst>
            <pc:docMk/>
            <pc:sldMk cId="978199248" sldId="327"/>
            <ac:spMk id="19" creationId="{5E71554A-33AE-E1D3-5348-EDB31F6C902B}"/>
          </ac:spMkLst>
        </pc:spChg>
        <pc:spChg chg="add mod">
          <ac:chgData name="小池 龍之" userId="f53a0154-d3a6-4995-a654-bafaeb40b6fd" providerId="ADAL" clId="{301A2858-9385-490C-BC00-33368F728D93}" dt="2022-08-03T03:40:56.698" v="1017" actId="1076"/>
          <ac:spMkLst>
            <pc:docMk/>
            <pc:sldMk cId="978199248" sldId="327"/>
            <ac:spMk id="25" creationId="{D7377BEF-28F3-1C23-67C6-1FB3BC8E3ED5}"/>
          </ac:spMkLst>
        </pc:spChg>
        <pc:spChg chg="add mod">
          <ac:chgData name="小池 龍之" userId="f53a0154-d3a6-4995-a654-bafaeb40b6fd" providerId="ADAL" clId="{301A2858-9385-490C-BC00-33368F728D93}" dt="2022-08-03T03:40:56.698" v="1017" actId="1076"/>
          <ac:spMkLst>
            <pc:docMk/>
            <pc:sldMk cId="978199248" sldId="327"/>
            <ac:spMk id="26" creationId="{99846228-77C4-5E3F-F321-FF5A04B3F45A}"/>
          </ac:spMkLst>
        </pc:spChg>
        <pc:spChg chg="add mod">
          <ac:chgData name="小池 龍之" userId="f53a0154-d3a6-4995-a654-bafaeb40b6fd" providerId="ADAL" clId="{301A2858-9385-490C-BC00-33368F728D93}" dt="2022-08-03T03:40:56.698" v="1017" actId="1076"/>
          <ac:spMkLst>
            <pc:docMk/>
            <pc:sldMk cId="978199248" sldId="327"/>
            <ac:spMk id="27" creationId="{9003BA56-1278-1FAB-8B7F-9ADB7452CA0F}"/>
          </ac:spMkLst>
        </pc:spChg>
        <pc:spChg chg="add mod">
          <ac:chgData name="小池 龍之" userId="f53a0154-d3a6-4995-a654-bafaeb40b6fd" providerId="ADAL" clId="{301A2858-9385-490C-BC00-33368F728D93}" dt="2022-08-03T03:40:56.698" v="1017" actId="1076"/>
          <ac:spMkLst>
            <pc:docMk/>
            <pc:sldMk cId="978199248" sldId="327"/>
            <ac:spMk id="28" creationId="{F23E36A0-B026-53FA-3259-6FB830C949C5}"/>
          </ac:spMkLst>
        </pc:spChg>
        <pc:spChg chg="add mod">
          <ac:chgData name="小池 龍之" userId="f53a0154-d3a6-4995-a654-bafaeb40b6fd" providerId="ADAL" clId="{301A2858-9385-490C-BC00-33368F728D93}" dt="2022-08-03T03:40:56.698" v="1017" actId="1076"/>
          <ac:spMkLst>
            <pc:docMk/>
            <pc:sldMk cId="978199248" sldId="327"/>
            <ac:spMk id="29" creationId="{2D638216-2C99-0575-0491-FCBF89C1BBE3}"/>
          </ac:spMkLst>
        </pc:spChg>
        <pc:spChg chg="add mod">
          <ac:chgData name="小池 龍之" userId="f53a0154-d3a6-4995-a654-bafaeb40b6fd" providerId="ADAL" clId="{301A2858-9385-490C-BC00-33368F728D93}" dt="2022-08-03T03:40:56.698" v="1017" actId="1076"/>
          <ac:spMkLst>
            <pc:docMk/>
            <pc:sldMk cId="978199248" sldId="327"/>
            <ac:spMk id="30" creationId="{AEF72C77-25A5-76AE-D67E-287FAA6339FD}"/>
          </ac:spMkLst>
        </pc:spChg>
        <pc:spChg chg="add mod">
          <ac:chgData name="小池 龍之" userId="f53a0154-d3a6-4995-a654-bafaeb40b6fd" providerId="ADAL" clId="{301A2858-9385-490C-BC00-33368F728D93}" dt="2022-08-03T03:40:56.698" v="1017" actId="1076"/>
          <ac:spMkLst>
            <pc:docMk/>
            <pc:sldMk cId="978199248" sldId="327"/>
            <ac:spMk id="31" creationId="{7A0A95F9-83A2-AFC6-E113-45A9BC78C192}"/>
          </ac:spMkLst>
        </pc:spChg>
        <pc:spChg chg="add mod">
          <ac:chgData name="小池 龍之" userId="f53a0154-d3a6-4995-a654-bafaeb40b6fd" providerId="ADAL" clId="{301A2858-9385-490C-BC00-33368F728D93}" dt="2022-08-03T03:40:56.698" v="1017" actId="1076"/>
          <ac:spMkLst>
            <pc:docMk/>
            <pc:sldMk cId="978199248" sldId="327"/>
            <ac:spMk id="32" creationId="{FF504A29-05B9-CDF0-8CBE-873F7A6AEF85}"/>
          </ac:spMkLst>
        </pc:spChg>
        <pc:spChg chg="add mod">
          <ac:chgData name="小池 龍之" userId="f53a0154-d3a6-4995-a654-bafaeb40b6fd" providerId="ADAL" clId="{301A2858-9385-490C-BC00-33368F728D93}" dt="2022-08-03T03:40:56.698" v="1017" actId="1076"/>
          <ac:spMkLst>
            <pc:docMk/>
            <pc:sldMk cId="978199248" sldId="327"/>
            <ac:spMk id="33" creationId="{435BCDDB-F438-B0C5-5104-AEE2777855D4}"/>
          </ac:spMkLst>
        </pc:spChg>
        <pc:spChg chg="add mod">
          <ac:chgData name="小池 龍之" userId="f53a0154-d3a6-4995-a654-bafaeb40b6fd" providerId="ADAL" clId="{301A2858-9385-490C-BC00-33368F728D93}" dt="2022-08-03T03:40:56.698" v="1017" actId="1076"/>
          <ac:spMkLst>
            <pc:docMk/>
            <pc:sldMk cId="978199248" sldId="327"/>
            <ac:spMk id="34" creationId="{97537AB9-6698-63C6-D814-1DB27B8BC4AB}"/>
          </ac:spMkLst>
        </pc:spChg>
        <pc:spChg chg="add mod">
          <ac:chgData name="小池 龍之" userId="f53a0154-d3a6-4995-a654-bafaeb40b6fd" providerId="ADAL" clId="{301A2858-9385-490C-BC00-33368F728D93}" dt="2022-08-03T03:40:56.698" v="1017" actId="1076"/>
          <ac:spMkLst>
            <pc:docMk/>
            <pc:sldMk cId="978199248" sldId="327"/>
            <ac:spMk id="35" creationId="{BF6E9571-C88A-D09B-D83A-66ABC0C1B34A}"/>
          </ac:spMkLst>
        </pc:spChg>
        <pc:spChg chg="add mod">
          <ac:chgData name="小池 龍之" userId="f53a0154-d3a6-4995-a654-bafaeb40b6fd" providerId="ADAL" clId="{301A2858-9385-490C-BC00-33368F728D93}" dt="2022-08-03T03:40:56.698" v="1017" actId="1076"/>
          <ac:spMkLst>
            <pc:docMk/>
            <pc:sldMk cId="978199248" sldId="327"/>
            <ac:spMk id="36" creationId="{228EE87F-2793-94C8-22D6-B5332B963167}"/>
          </ac:spMkLst>
        </pc:spChg>
        <pc:spChg chg="add mod">
          <ac:chgData name="小池 龍之" userId="f53a0154-d3a6-4995-a654-bafaeb40b6fd" providerId="ADAL" clId="{301A2858-9385-490C-BC00-33368F728D93}" dt="2022-08-03T03:40:56.698" v="1017" actId="1076"/>
          <ac:spMkLst>
            <pc:docMk/>
            <pc:sldMk cId="978199248" sldId="327"/>
            <ac:spMk id="37" creationId="{6FA52A4F-7828-AE0C-8925-D1BDB0542383}"/>
          </ac:spMkLst>
        </pc:spChg>
        <pc:spChg chg="add mod">
          <ac:chgData name="小池 龍之" userId="f53a0154-d3a6-4995-a654-bafaeb40b6fd" providerId="ADAL" clId="{301A2858-9385-490C-BC00-33368F728D93}" dt="2022-08-03T03:40:56.698" v="1017" actId="1076"/>
          <ac:spMkLst>
            <pc:docMk/>
            <pc:sldMk cId="978199248" sldId="327"/>
            <ac:spMk id="38" creationId="{E27255A7-0CFE-6E94-EA0C-CB1A4D3EEA67}"/>
          </ac:spMkLst>
        </pc:spChg>
        <pc:spChg chg="add mod">
          <ac:chgData name="小池 龍之" userId="f53a0154-d3a6-4995-a654-bafaeb40b6fd" providerId="ADAL" clId="{301A2858-9385-490C-BC00-33368F728D93}" dt="2022-08-03T03:40:56.698" v="1017" actId="1076"/>
          <ac:spMkLst>
            <pc:docMk/>
            <pc:sldMk cId="978199248" sldId="327"/>
            <ac:spMk id="39" creationId="{5790A73B-4DB5-2794-62CA-D8F3D65726BC}"/>
          </ac:spMkLst>
        </pc:spChg>
        <pc:spChg chg="add mod">
          <ac:chgData name="小池 龍之" userId="f53a0154-d3a6-4995-a654-bafaeb40b6fd" providerId="ADAL" clId="{301A2858-9385-490C-BC00-33368F728D93}" dt="2022-08-03T03:40:56.698" v="1017" actId="1076"/>
          <ac:spMkLst>
            <pc:docMk/>
            <pc:sldMk cId="978199248" sldId="327"/>
            <ac:spMk id="40" creationId="{CDF0FC13-6E89-7875-20C5-38EB194194C3}"/>
          </ac:spMkLst>
        </pc:spChg>
        <pc:spChg chg="add mod">
          <ac:chgData name="小池 龍之" userId="f53a0154-d3a6-4995-a654-bafaeb40b6fd" providerId="ADAL" clId="{301A2858-9385-490C-BC00-33368F728D93}" dt="2022-08-03T03:40:56.698" v="1017" actId="1076"/>
          <ac:spMkLst>
            <pc:docMk/>
            <pc:sldMk cId="978199248" sldId="327"/>
            <ac:spMk id="41" creationId="{EC17EBB5-DA62-3CA2-6771-B564E395EE7E}"/>
          </ac:spMkLst>
        </pc:spChg>
        <pc:spChg chg="add mod">
          <ac:chgData name="小池 龍之" userId="f53a0154-d3a6-4995-a654-bafaeb40b6fd" providerId="ADAL" clId="{301A2858-9385-490C-BC00-33368F728D93}" dt="2022-08-03T03:40:56.698" v="1017" actId="1076"/>
          <ac:spMkLst>
            <pc:docMk/>
            <pc:sldMk cId="978199248" sldId="327"/>
            <ac:spMk id="42" creationId="{54142AAF-4335-D5B1-41FB-5A35D7774C58}"/>
          </ac:spMkLst>
        </pc:spChg>
        <pc:spChg chg="add mod">
          <ac:chgData name="小池 龍之" userId="f53a0154-d3a6-4995-a654-bafaeb40b6fd" providerId="ADAL" clId="{301A2858-9385-490C-BC00-33368F728D93}" dt="2022-08-03T03:40:56.698" v="1017" actId="1076"/>
          <ac:spMkLst>
            <pc:docMk/>
            <pc:sldMk cId="978199248" sldId="327"/>
            <ac:spMk id="43" creationId="{C59BC253-CE12-CCCA-C70F-49648129881C}"/>
          </ac:spMkLst>
        </pc:spChg>
        <pc:spChg chg="add mod">
          <ac:chgData name="小池 龍之" userId="f53a0154-d3a6-4995-a654-bafaeb40b6fd" providerId="ADAL" clId="{301A2858-9385-490C-BC00-33368F728D93}" dt="2022-08-03T03:40:56.698" v="1017" actId="1076"/>
          <ac:spMkLst>
            <pc:docMk/>
            <pc:sldMk cId="978199248" sldId="327"/>
            <ac:spMk id="44" creationId="{330F560C-D88C-7C46-9F92-312F6BF18650}"/>
          </ac:spMkLst>
        </pc:spChg>
        <pc:spChg chg="add mod">
          <ac:chgData name="小池 龍之" userId="f53a0154-d3a6-4995-a654-bafaeb40b6fd" providerId="ADAL" clId="{301A2858-9385-490C-BC00-33368F728D93}" dt="2022-08-03T03:40:56.698" v="1017" actId="1076"/>
          <ac:spMkLst>
            <pc:docMk/>
            <pc:sldMk cId="978199248" sldId="327"/>
            <ac:spMk id="45" creationId="{5B2F9EC5-8C37-4BB1-67A9-16B1FD1F56A5}"/>
          </ac:spMkLst>
        </pc:spChg>
        <pc:spChg chg="add mod">
          <ac:chgData name="小池 龍之" userId="f53a0154-d3a6-4995-a654-bafaeb40b6fd" providerId="ADAL" clId="{301A2858-9385-490C-BC00-33368F728D93}" dt="2022-08-03T03:40:56.698" v="1017" actId="1076"/>
          <ac:spMkLst>
            <pc:docMk/>
            <pc:sldMk cId="978199248" sldId="327"/>
            <ac:spMk id="46" creationId="{AA4FBB07-D4E7-6724-E422-2D6FE72C9123}"/>
          </ac:spMkLst>
        </pc:spChg>
        <pc:spChg chg="add mod">
          <ac:chgData name="小池 龍之" userId="f53a0154-d3a6-4995-a654-bafaeb40b6fd" providerId="ADAL" clId="{301A2858-9385-490C-BC00-33368F728D93}" dt="2022-08-03T03:40:56.698" v="1017" actId="1076"/>
          <ac:spMkLst>
            <pc:docMk/>
            <pc:sldMk cId="978199248" sldId="327"/>
            <ac:spMk id="47" creationId="{31CA559D-0FFF-AAF1-BDBC-12E76DD29C75}"/>
          </ac:spMkLst>
        </pc:spChg>
        <pc:spChg chg="add mod">
          <ac:chgData name="小池 龍之" userId="f53a0154-d3a6-4995-a654-bafaeb40b6fd" providerId="ADAL" clId="{301A2858-9385-490C-BC00-33368F728D93}" dt="2022-08-03T03:40:56.698" v="1017" actId="1076"/>
          <ac:spMkLst>
            <pc:docMk/>
            <pc:sldMk cId="978199248" sldId="327"/>
            <ac:spMk id="48" creationId="{D83EC038-AAC2-677A-18F3-7FBCFCDB309A}"/>
          </ac:spMkLst>
        </pc:spChg>
        <pc:spChg chg="add mod">
          <ac:chgData name="小池 龍之" userId="f53a0154-d3a6-4995-a654-bafaeb40b6fd" providerId="ADAL" clId="{301A2858-9385-490C-BC00-33368F728D93}" dt="2022-08-03T03:40:56.698" v="1017" actId="1076"/>
          <ac:spMkLst>
            <pc:docMk/>
            <pc:sldMk cId="978199248" sldId="327"/>
            <ac:spMk id="49" creationId="{74881D61-A108-3FC3-9639-1B168BDB0BB4}"/>
          </ac:spMkLst>
        </pc:spChg>
        <pc:spChg chg="add mod">
          <ac:chgData name="小池 龍之" userId="f53a0154-d3a6-4995-a654-bafaeb40b6fd" providerId="ADAL" clId="{301A2858-9385-490C-BC00-33368F728D93}" dt="2022-08-03T03:40:56.698" v="1017" actId="1076"/>
          <ac:spMkLst>
            <pc:docMk/>
            <pc:sldMk cId="978199248" sldId="327"/>
            <ac:spMk id="50" creationId="{220C63BF-1B20-2DC3-A7ED-5A877A730E00}"/>
          </ac:spMkLst>
        </pc:spChg>
        <pc:spChg chg="add mod">
          <ac:chgData name="小池 龍之" userId="f53a0154-d3a6-4995-a654-bafaeb40b6fd" providerId="ADAL" clId="{301A2858-9385-490C-BC00-33368F728D93}" dt="2022-08-03T03:40:56.698" v="1017" actId="1076"/>
          <ac:spMkLst>
            <pc:docMk/>
            <pc:sldMk cId="978199248" sldId="327"/>
            <ac:spMk id="51" creationId="{11F99CCD-FA78-B7DD-9CB3-CA0420207818}"/>
          </ac:spMkLst>
        </pc:spChg>
        <pc:spChg chg="add mod">
          <ac:chgData name="小池 龍之" userId="f53a0154-d3a6-4995-a654-bafaeb40b6fd" providerId="ADAL" clId="{301A2858-9385-490C-BC00-33368F728D93}" dt="2022-08-03T03:40:56.698" v="1017" actId="1076"/>
          <ac:spMkLst>
            <pc:docMk/>
            <pc:sldMk cId="978199248" sldId="327"/>
            <ac:spMk id="52" creationId="{B18DBBF8-6FB3-46BC-193A-CE4F3DA707B6}"/>
          </ac:spMkLst>
        </pc:spChg>
        <pc:spChg chg="add mod">
          <ac:chgData name="小池 龍之" userId="f53a0154-d3a6-4995-a654-bafaeb40b6fd" providerId="ADAL" clId="{301A2858-9385-490C-BC00-33368F728D93}" dt="2022-08-03T03:40:56.698" v="1017" actId="1076"/>
          <ac:spMkLst>
            <pc:docMk/>
            <pc:sldMk cId="978199248" sldId="327"/>
            <ac:spMk id="53" creationId="{E99D07C1-9798-5423-F194-F0A46EBF00F3}"/>
          </ac:spMkLst>
        </pc:spChg>
        <pc:spChg chg="add mod">
          <ac:chgData name="小池 龍之" userId="f53a0154-d3a6-4995-a654-bafaeb40b6fd" providerId="ADAL" clId="{301A2858-9385-490C-BC00-33368F728D93}" dt="2022-08-03T03:40:56.698" v="1017" actId="1076"/>
          <ac:spMkLst>
            <pc:docMk/>
            <pc:sldMk cId="978199248" sldId="327"/>
            <ac:spMk id="54" creationId="{DA93D5CC-10A5-5A47-840B-F24A2E99918E}"/>
          </ac:spMkLst>
        </pc:spChg>
        <pc:spChg chg="add mod">
          <ac:chgData name="小池 龍之" userId="f53a0154-d3a6-4995-a654-bafaeb40b6fd" providerId="ADAL" clId="{301A2858-9385-490C-BC00-33368F728D93}" dt="2022-08-03T03:40:56.698" v="1017" actId="1076"/>
          <ac:spMkLst>
            <pc:docMk/>
            <pc:sldMk cId="978199248" sldId="327"/>
            <ac:spMk id="55" creationId="{9370BC08-12CC-017D-E7FF-69D0728140D9}"/>
          </ac:spMkLst>
        </pc:spChg>
        <pc:spChg chg="add mod">
          <ac:chgData name="小池 龍之" userId="f53a0154-d3a6-4995-a654-bafaeb40b6fd" providerId="ADAL" clId="{301A2858-9385-490C-BC00-33368F728D93}" dt="2022-08-03T03:40:56.698" v="1017" actId="1076"/>
          <ac:spMkLst>
            <pc:docMk/>
            <pc:sldMk cId="978199248" sldId="327"/>
            <ac:spMk id="56" creationId="{0C93879A-3D75-761F-FB63-16A25AC35B20}"/>
          </ac:spMkLst>
        </pc:spChg>
        <pc:spChg chg="add mod">
          <ac:chgData name="小池 龍之" userId="f53a0154-d3a6-4995-a654-bafaeb40b6fd" providerId="ADAL" clId="{301A2858-9385-490C-BC00-33368F728D93}" dt="2022-08-03T03:40:56.698" v="1017" actId="1076"/>
          <ac:spMkLst>
            <pc:docMk/>
            <pc:sldMk cId="978199248" sldId="327"/>
            <ac:spMk id="57" creationId="{7D3D6B6A-C654-72B5-EA29-EF984C60E911}"/>
          </ac:spMkLst>
        </pc:spChg>
        <pc:spChg chg="add mod">
          <ac:chgData name="小池 龍之" userId="f53a0154-d3a6-4995-a654-bafaeb40b6fd" providerId="ADAL" clId="{301A2858-9385-490C-BC00-33368F728D93}" dt="2022-08-03T03:40:56.698" v="1017" actId="1076"/>
          <ac:spMkLst>
            <pc:docMk/>
            <pc:sldMk cId="978199248" sldId="327"/>
            <ac:spMk id="58" creationId="{2AB8614A-4138-79D3-B1E7-4E0F68BD2CFB}"/>
          </ac:spMkLst>
        </pc:spChg>
        <pc:spChg chg="add mod">
          <ac:chgData name="小池 龍之" userId="f53a0154-d3a6-4995-a654-bafaeb40b6fd" providerId="ADAL" clId="{301A2858-9385-490C-BC00-33368F728D93}" dt="2022-08-03T03:40:56.698" v="1017" actId="1076"/>
          <ac:spMkLst>
            <pc:docMk/>
            <pc:sldMk cId="978199248" sldId="327"/>
            <ac:spMk id="59" creationId="{CFCAECB8-FEBE-B181-60C7-353B8082DE71}"/>
          </ac:spMkLst>
        </pc:spChg>
        <pc:spChg chg="add mod">
          <ac:chgData name="小池 龍之" userId="f53a0154-d3a6-4995-a654-bafaeb40b6fd" providerId="ADAL" clId="{301A2858-9385-490C-BC00-33368F728D93}" dt="2022-08-03T03:40:56.698" v="1017" actId="1076"/>
          <ac:spMkLst>
            <pc:docMk/>
            <pc:sldMk cId="978199248" sldId="327"/>
            <ac:spMk id="60" creationId="{AF3C48C1-3A45-9FFB-8EC0-8E516722D88C}"/>
          </ac:spMkLst>
        </pc:spChg>
        <pc:spChg chg="add mod">
          <ac:chgData name="小池 龍之" userId="f53a0154-d3a6-4995-a654-bafaeb40b6fd" providerId="ADAL" clId="{301A2858-9385-490C-BC00-33368F728D93}" dt="2022-08-03T03:40:56.698" v="1017" actId="1076"/>
          <ac:spMkLst>
            <pc:docMk/>
            <pc:sldMk cId="978199248" sldId="327"/>
            <ac:spMk id="61" creationId="{5EB04423-FC02-6509-5D71-0E08C445D1CC}"/>
          </ac:spMkLst>
        </pc:spChg>
        <pc:spChg chg="add mod">
          <ac:chgData name="小池 龍之" userId="f53a0154-d3a6-4995-a654-bafaeb40b6fd" providerId="ADAL" clId="{301A2858-9385-490C-BC00-33368F728D93}" dt="2022-08-03T03:40:56.698" v="1017" actId="1076"/>
          <ac:spMkLst>
            <pc:docMk/>
            <pc:sldMk cId="978199248" sldId="327"/>
            <ac:spMk id="62" creationId="{98495BE4-5350-AE95-5EA0-CA1E0B0CDE30}"/>
          </ac:spMkLst>
        </pc:spChg>
        <pc:spChg chg="mod">
          <ac:chgData name="小池 龍之" userId="f53a0154-d3a6-4995-a654-bafaeb40b6fd" providerId="ADAL" clId="{301A2858-9385-490C-BC00-33368F728D93}" dt="2022-08-03T02:22:15.644" v="309" actId="164"/>
          <ac:spMkLst>
            <pc:docMk/>
            <pc:sldMk cId="978199248" sldId="327"/>
            <ac:spMk id="66" creationId="{753E0E45-8169-7352-A51B-8FE8D5CCBDFA}"/>
          </ac:spMkLst>
        </pc:spChg>
        <pc:spChg chg="add mod">
          <ac:chgData name="小池 龍之" userId="f53a0154-d3a6-4995-a654-bafaeb40b6fd" providerId="ADAL" clId="{301A2858-9385-490C-BC00-33368F728D93}" dt="2022-08-03T03:40:56.698" v="1017" actId="1076"/>
          <ac:spMkLst>
            <pc:docMk/>
            <pc:sldMk cId="978199248" sldId="327"/>
            <ac:spMk id="70" creationId="{4EACB194-0686-AD0C-DFA3-282E1CE422B6}"/>
          </ac:spMkLst>
        </pc:spChg>
        <pc:spChg chg="add mod">
          <ac:chgData name="小池 龍之" userId="f53a0154-d3a6-4995-a654-bafaeb40b6fd" providerId="ADAL" clId="{301A2858-9385-490C-BC00-33368F728D93}" dt="2022-08-03T03:40:56.698" v="1017" actId="1076"/>
          <ac:spMkLst>
            <pc:docMk/>
            <pc:sldMk cId="978199248" sldId="327"/>
            <ac:spMk id="71" creationId="{0A5CFF50-C3EB-7FE4-BD02-C45E7FB3E56D}"/>
          </ac:spMkLst>
        </pc:spChg>
        <pc:spChg chg="add mod">
          <ac:chgData name="小池 龍之" userId="f53a0154-d3a6-4995-a654-bafaeb40b6fd" providerId="ADAL" clId="{301A2858-9385-490C-BC00-33368F728D93}" dt="2022-08-03T03:40:56.698" v="1017" actId="1076"/>
          <ac:spMkLst>
            <pc:docMk/>
            <pc:sldMk cId="978199248" sldId="327"/>
            <ac:spMk id="72" creationId="{D38F5345-D5D7-507C-6BDF-1ED63A95AE2E}"/>
          </ac:spMkLst>
        </pc:spChg>
        <pc:spChg chg="add mod">
          <ac:chgData name="小池 龍之" userId="f53a0154-d3a6-4995-a654-bafaeb40b6fd" providerId="ADAL" clId="{301A2858-9385-490C-BC00-33368F728D93}" dt="2022-08-03T03:40:56.698" v="1017" actId="1076"/>
          <ac:spMkLst>
            <pc:docMk/>
            <pc:sldMk cId="978199248" sldId="327"/>
            <ac:spMk id="73" creationId="{9409D56E-FDEF-CA8B-B2BA-B4247554C8C5}"/>
          </ac:spMkLst>
        </pc:spChg>
        <pc:spChg chg="add mod">
          <ac:chgData name="小池 龍之" userId="f53a0154-d3a6-4995-a654-bafaeb40b6fd" providerId="ADAL" clId="{301A2858-9385-490C-BC00-33368F728D93}" dt="2022-08-03T03:40:56.698" v="1017" actId="1076"/>
          <ac:spMkLst>
            <pc:docMk/>
            <pc:sldMk cId="978199248" sldId="327"/>
            <ac:spMk id="74" creationId="{D83B5A42-2A6A-6D95-FE10-294599412CA8}"/>
          </ac:spMkLst>
        </pc:spChg>
        <pc:spChg chg="add mod">
          <ac:chgData name="小池 龍之" userId="f53a0154-d3a6-4995-a654-bafaeb40b6fd" providerId="ADAL" clId="{301A2858-9385-490C-BC00-33368F728D93}" dt="2022-08-03T03:40:56.698" v="1017" actId="1076"/>
          <ac:spMkLst>
            <pc:docMk/>
            <pc:sldMk cId="978199248" sldId="327"/>
            <ac:spMk id="75" creationId="{22CBDBFB-F6B6-4E9E-F2E7-13E7CD75BB3E}"/>
          </ac:spMkLst>
        </pc:spChg>
        <pc:spChg chg="add mod">
          <ac:chgData name="小池 龍之" userId="f53a0154-d3a6-4995-a654-bafaeb40b6fd" providerId="ADAL" clId="{301A2858-9385-490C-BC00-33368F728D93}" dt="2022-08-03T03:40:56.698" v="1017" actId="1076"/>
          <ac:spMkLst>
            <pc:docMk/>
            <pc:sldMk cId="978199248" sldId="327"/>
            <ac:spMk id="76" creationId="{4619FAD9-3294-7E5F-5433-A684296F6410}"/>
          </ac:spMkLst>
        </pc:spChg>
        <pc:spChg chg="add mod">
          <ac:chgData name="小池 龍之" userId="f53a0154-d3a6-4995-a654-bafaeb40b6fd" providerId="ADAL" clId="{301A2858-9385-490C-BC00-33368F728D93}" dt="2022-08-03T03:40:56.698" v="1017" actId="1076"/>
          <ac:spMkLst>
            <pc:docMk/>
            <pc:sldMk cId="978199248" sldId="327"/>
            <ac:spMk id="77" creationId="{E323FB62-56A5-D4DA-8161-8ED6A70D09F6}"/>
          </ac:spMkLst>
        </pc:spChg>
        <pc:spChg chg="add mod">
          <ac:chgData name="小池 龍之" userId="f53a0154-d3a6-4995-a654-bafaeb40b6fd" providerId="ADAL" clId="{301A2858-9385-490C-BC00-33368F728D93}" dt="2022-08-03T03:40:56.698" v="1017" actId="1076"/>
          <ac:spMkLst>
            <pc:docMk/>
            <pc:sldMk cId="978199248" sldId="327"/>
            <ac:spMk id="78" creationId="{79243504-8D6A-786B-2384-EB2F7F6B41D3}"/>
          </ac:spMkLst>
        </pc:spChg>
        <pc:spChg chg="add mod">
          <ac:chgData name="小池 龍之" userId="f53a0154-d3a6-4995-a654-bafaeb40b6fd" providerId="ADAL" clId="{301A2858-9385-490C-BC00-33368F728D93}" dt="2022-08-03T03:40:56.698" v="1017" actId="1076"/>
          <ac:spMkLst>
            <pc:docMk/>
            <pc:sldMk cId="978199248" sldId="327"/>
            <ac:spMk id="79" creationId="{33B063FB-F1E0-EBDD-CB5E-39AD3C34BBFA}"/>
          </ac:spMkLst>
        </pc:spChg>
        <pc:spChg chg="add mod">
          <ac:chgData name="小池 龍之" userId="f53a0154-d3a6-4995-a654-bafaeb40b6fd" providerId="ADAL" clId="{301A2858-9385-490C-BC00-33368F728D93}" dt="2022-08-03T03:40:56.698" v="1017" actId="1076"/>
          <ac:spMkLst>
            <pc:docMk/>
            <pc:sldMk cId="978199248" sldId="327"/>
            <ac:spMk id="80" creationId="{E9C59D35-0589-0B4D-56A7-320D8776D757}"/>
          </ac:spMkLst>
        </pc:spChg>
        <pc:spChg chg="add mod">
          <ac:chgData name="小池 龍之" userId="f53a0154-d3a6-4995-a654-bafaeb40b6fd" providerId="ADAL" clId="{301A2858-9385-490C-BC00-33368F728D93}" dt="2022-08-03T03:40:56.698" v="1017" actId="1076"/>
          <ac:spMkLst>
            <pc:docMk/>
            <pc:sldMk cId="978199248" sldId="327"/>
            <ac:spMk id="81" creationId="{048E031D-42E8-B377-ADD1-A1E71425D3C9}"/>
          </ac:spMkLst>
        </pc:spChg>
        <pc:spChg chg="add mod">
          <ac:chgData name="小池 龍之" userId="f53a0154-d3a6-4995-a654-bafaeb40b6fd" providerId="ADAL" clId="{301A2858-9385-490C-BC00-33368F728D93}" dt="2022-08-03T03:40:56.698" v="1017" actId="1076"/>
          <ac:spMkLst>
            <pc:docMk/>
            <pc:sldMk cId="978199248" sldId="327"/>
            <ac:spMk id="82" creationId="{1CFC03FD-518F-6ABC-CAB2-94E0F2188A2F}"/>
          </ac:spMkLst>
        </pc:spChg>
        <pc:spChg chg="add mod">
          <ac:chgData name="小池 龍之" userId="f53a0154-d3a6-4995-a654-bafaeb40b6fd" providerId="ADAL" clId="{301A2858-9385-490C-BC00-33368F728D93}" dt="2022-08-03T03:40:56.698" v="1017" actId="1076"/>
          <ac:spMkLst>
            <pc:docMk/>
            <pc:sldMk cId="978199248" sldId="327"/>
            <ac:spMk id="83" creationId="{C95F2A4C-F9D8-4853-66D2-57939F81104C}"/>
          </ac:spMkLst>
        </pc:spChg>
        <pc:spChg chg="add mod">
          <ac:chgData name="小池 龍之" userId="f53a0154-d3a6-4995-a654-bafaeb40b6fd" providerId="ADAL" clId="{301A2858-9385-490C-BC00-33368F728D93}" dt="2022-08-03T03:40:56.698" v="1017" actId="1076"/>
          <ac:spMkLst>
            <pc:docMk/>
            <pc:sldMk cId="978199248" sldId="327"/>
            <ac:spMk id="85" creationId="{71A1240D-938F-4A5A-10FD-7431EFE69BDD}"/>
          </ac:spMkLst>
        </pc:spChg>
        <pc:spChg chg="add mod">
          <ac:chgData name="小池 龍之" userId="f53a0154-d3a6-4995-a654-bafaeb40b6fd" providerId="ADAL" clId="{301A2858-9385-490C-BC00-33368F728D93}" dt="2022-08-03T03:40:56.698" v="1017" actId="1076"/>
          <ac:spMkLst>
            <pc:docMk/>
            <pc:sldMk cId="978199248" sldId="327"/>
            <ac:spMk id="86" creationId="{4406D8F7-4D73-A109-92D5-E9C0916CCB74}"/>
          </ac:spMkLst>
        </pc:spChg>
        <pc:spChg chg="add mod">
          <ac:chgData name="小池 龍之" userId="f53a0154-d3a6-4995-a654-bafaeb40b6fd" providerId="ADAL" clId="{301A2858-9385-490C-BC00-33368F728D93}" dt="2022-08-03T03:40:56.698" v="1017" actId="1076"/>
          <ac:spMkLst>
            <pc:docMk/>
            <pc:sldMk cId="978199248" sldId="327"/>
            <ac:spMk id="87" creationId="{35C89C64-1F9E-4FA7-3C1E-90393912D9A5}"/>
          </ac:spMkLst>
        </pc:spChg>
        <pc:spChg chg="add mod">
          <ac:chgData name="小池 龍之" userId="f53a0154-d3a6-4995-a654-bafaeb40b6fd" providerId="ADAL" clId="{301A2858-9385-490C-BC00-33368F728D93}" dt="2022-08-03T03:40:56.698" v="1017" actId="1076"/>
          <ac:spMkLst>
            <pc:docMk/>
            <pc:sldMk cId="978199248" sldId="327"/>
            <ac:spMk id="88" creationId="{32704A44-D149-AEE1-4582-0EC8C8952827}"/>
          </ac:spMkLst>
        </pc:spChg>
        <pc:spChg chg="add mod">
          <ac:chgData name="小池 龍之" userId="f53a0154-d3a6-4995-a654-bafaeb40b6fd" providerId="ADAL" clId="{301A2858-9385-490C-BC00-33368F728D93}" dt="2022-08-03T03:40:56.698" v="1017" actId="1076"/>
          <ac:spMkLst>
            <pc:docMk/>
            <pc:sldMk cId="978199248" sldId="327"/>
            <ac:spMk id="89" creationId="{7251D45A-ECB4-1364-BF0C-E36A040F4380}"/>
          </ac:spMkLst>
        </pc:spChg>
        <pc:spChg chg="add mod">
          <ac:chgData name="小池 龍之" userId="f53a0154-d3a6-4995-a654-bafaeb40b6fd" providerId="ADAL" clId="{301A2858-9385-490C-BC00-33368F728D93}" dt="2022-08-03T03:40:56.698" v="1017" actId="1076"/>
          <ac:spMkLst>
            <pc:docMk/>
            <pc:sldMk cId="978199248" sldId="327"/>
            <ac:spMk id="90" creationId="{6F2A3440-95F0-D022-BF1E-481E1941ED2A}"/>
          </ac:spMkLst>
        </pc:spChg>
        <pc:spChg chg="add mod">
          <ac:chgData name="小池 龍之" userId="f53a0154-d3a6-4995-a654-bafaeb40b6fd" providerId="ADAL" clId="{301A2858-9385-490C-BC00-33368F728D93}" dt="2022-08-03T03:40:56.698" v="1017" actId="1076"/>
          <ac:spMkLst>
            <pc:docMk/>
            <pc:sldMk cId="978199248" sldId="327"/>
            <ac:spMk id="91" creationId="{58FD2569-867E-7F93-1206-7D31313B1508}"/>
          </ac:spMkLst>
        </pc:spChg>
        <pc:spChg chg="add mod">
          <ac:chgData name="小池 龍之" userId="f53a0154-d3a6-4995-a654-bafaeb40b6fd" providerId="ADAL" clId="{301A2858-9385-490C-BC00-33368F728D93}" dt="2022-08-03T03:40:56.698" v="1017" actId="1076"/>
          <ac:spMkLst>
            <pc:docMk/>
            <pc:sldMk cId="978199248" sldId="327"/>
            <ac:spMk id="92" creationId="{90B76951-74CC-F8AB-2AE2-133645C5E70A}"/>
          </ac:spMkLst>
        </pc:spChg>
        <pc:spChg chg="add mod">
          <ac:chgData name="小池 龍之" userId="f53a0154-d3a6-4995-a654-bafaeb40b6fd" providerId="ADAL" clId="{301A2858-9385-490C-BC00-33368F728D93}" dt="2022-08-03T03:40:56.698" v="1017" actId="1076"/>
          <ac:spMkLst>
            <pc:docMk/>
            <pc:sldMk cId="978199248" sldId="327"/>
            <ac:spMk id="93" creationId="{D5DC5D64-B5D6-A89C-A6C0-A6E945025BEA}"/>
          </ac:spMkLst>
        </pc:spChg>
        <pc:spChg chg="add mod">
          <ac:chgData name="小池 龍之" userId="f53a0154-d3a6-4995-a654-bafaeb40b6fd" providerId="ADAL" clId="{301A2858-9385-490C-BC00-33368F728D93}" dt="2022-08-03T03:40:56.698" v="1017" actId="1076"/>
          <ac:spMkLst>
            <pc:docMk/>
            <pc:sldMk cId="978199248" sldId="327"/>
            <ac:spMk id="94" creationId="{265F9BDB-C37C-9AC1-09DD-B0E453870F7E}"/>
          </ac:spMkLst>
        </pc:spChg>
        <pc:spChg chg="add mod">
          <ac:chgData name="小池 龍之" userId="f53a0154-d3a6-4995-a654-bafaeb40b6fd" providerId="ADAL" clId="{301A2858-9385-490C-BC00-33368F728D93}" dt="2022-08-03T03:40:56.698" v="1017" actId="1076"/>
          <ac:spMkLst>
            <pc:docMk/>
            <pc:sldMk cId="978199248" sldId="327"/>
            <ac:spMk id="95" creationId="{A520B7A1-84DC-799C-5E4C-3E0A517CDD71}"/>
          </ac:spMkLst>
        </pc:spChg>
        <pc:spChg chg="add mod">
          <ac:chgData name="小池 龍之" userId="f53a0154-d3a6-4995-a654-bafaeb40b6fd" providerId="ADAL" clId="{301A2858-9385-490C-BC00-33368F728D93}" dt="2022-08-03T03:40:56.698" v="1017" actId="1076"/>
          <ac:spMkLst>
            <pc:docMk/>
            <pc:sldMk cId="978199248" sldId="327"/>
            <ac:spMk id="96" creationId="{969BB6EF-9353-2064-075F-5357FD77DE89}"/>
          </ac:spMkLst>
        </pc:spChg>
        <pc:spChg chg="add mod">
          <ac:chgData name="小池 龍之" userId="f53a0154-d3a6-4995-a654-bafaeb40b6fd" providerId="ADAL" clId="{301A2858-9385-490C-BC00-33368F728D93}" dt="2022-08-03T03:40:56.698" v="1017" actId="1076"/>
          <ac:spMkLst>
            <pc:docMk/>
            <pc:sldMk cId="978199248" sldId="327"/>
            <ac:spMk id="97" creationId="{439C6B81-E711-76C7-FBAE-0460C2F3166C}"/>
          </ac:spMkLst>
        </pc:spChg>
        <pc:spChg chg="add mod">
          <ac:chgData name="小池 龍之" userId="f53a0154-d3a6-4995-a654-bafaeb40b6fd" providerId="ADAL" clId="{301A2858-9385-490C-BC00-33368F728D93}" dt="2022-08-03T03:40:56.698" v="1017" actId="1076"/>
          <ac:spMkLst>
            <pc:docMk/>
            <pc:sldMk cId="978199248" sldId="327"/>
            <ac:spMk id="98" creationId="{CC6CE699-CD36-C2C2-A9BA-BBCD9DDE35E2}"/>
          </ac:spMkLst>
        </pc:spChg>
        <pc:spChg chg="add mod">
          <ac:chgData name="小池 龍之" userId="f53a0154-d3a6-4995-a654-bafaeb40b6fd" providerId="ADAL" clId="{301A2858-9385-490C-BC00-33368F728D93}" dt="2022-08-03T03:40:56.698" v="1017" actId="1076"/>
          <ac:spMkLst>
            <pc:docMk/>
            <pc:sldMk cId="978199248" sldId="327"/>
            <ac:spMk id="99" creationId="{60E7CA85-08D2-405A-3984-DAFB15078DD8}"/>
          </ac:spMkLst>
        </pc:spChg>
        <pc:spChg chg="add mod">
          <ac:chgData name="小池 龍之" userId="f53a0154-d3a6-4995-a654-bafaeb40b6fd" providerId="ADAL" clId="{301A2858-9385-490C-BC00-33368F728D93}" dt="2022-08-03T03:40:56.698" v="1017" actId="1076"/>
          <ac:spMkLst>
            <pc:docMk/>
            <pc:sldMk cId="978199248" sldId="327"/>
            <ac:spMk id="100" creationId="{54485BFF-7B20-A4DE-3EFD-FD199F8A5375}"/>
          </ac:spMkLst>
        </pc:spChg>
        <pc:spChg chg="add mod">
          <ac:chgData name="小池 龍之" userId="f53a0154-d3a6-4995-a654-bafaeb40b6fd" providerId="ADAL" clId="{301A2858-9385-490C-BC00-33368F728D93}" dt="2022-08-03T03:40:56.698" v="1017" actId="1076"/>
          <ac:spMkLst>
            <pc:docMk/>
            <pc:sldMk cId="978199248" sldId="327"/>
            <ac:spMk id="101" creationId="{E992476C-9E80-BB23-018B-53FF30545BEA}"/>
          </ac:spMkLst>
        </pc:spChg>
        <pc:spChg chg="add mod">
          <ac:chgData name="小池 龍之" userId="f53a0154-d3a6-4995-a654-bafaeb40b6fd" providerId="ADAL" clId="{301A2858-9385-490C-BC00-33368F728D93}" dt="2022-08-03T03:40:56.698" v="1017" actId="1076"/>
          <ac:spMkLst>
            <pc:docMk/>
            <pc:sldMk cId="978199248" sldId="327"/>
            <ac:spMk id="102" creationId="{14761ED7-403D-45F8-0E50-19D5CF481712}"/>
          </ac:spMkLst>
        </pc:spChg>
        <pc:spChg chg="add mod">
          <ac:chgData name="小池 龍之" userId="f53a0154-d3a6-4995-a654-bafaeb40b6fd" providerId="ADAL" clId="{301A2858-9385-490C-BC00-33368F728D93}" dt="2022-08-03T03:40:56.698" v="1017" actId="1076"/>
          <ac:spMkLst>
            <pc:docMk/>
            <pc:sldMk cId="978199248" sldId="327"/>
            <ac:spMk id="103" creationId="{4F48888F-1150-0EB0-E9BC-428BB0B7085F}"/>
          </ac:spMkLst>
        </pc:spChg>
        <pc:spChg chg="add mod">
          <ac:chgData name="小池 龍之" userId="f53a0154-d3a6-4995-a654-bafaeb40b6fd" providerId="ADAL" clId="{301A2858-9385-490C-BC00-33368F728D93}" dt="2022-08-03T03:40:56.698" v="1017" actId="1076"/>
          <ac:spMkLst>
            <pc:docMk/>
            <pc:sldMk cId="978199248" sldId="327"/>
            <ac:spMk id="104" creationId="{4E857EE2-611A-2266-3B31-B05883F382DE}"/>
          </ac:spMkLst>
        </pc:spChg>
        <pc:spChg chg="add mod">
          <ac:chgData name="小池 龍之" userId="f53a0154-d3a6-4995-a654-bafaeb40b6fd" providerId="ADAL" clId="{301A2858-9385-490C-BC00-33368F728D93}" dt="2022-08-03T03:40:56.698" v="1017" actId="1076"/>
          <ac:spMkLst>
            <pc:docMk/>
            <pc:sldMk cId="978199248" sldId="327"/>
            <ac:spMk id="105" creationId="{5D7C1825-4B45-994E-196D-F0956BA9BB74}"/>
          </ac:spMkLst>
        </pc:spChg>
        <pc:spChg chg="add mod">
          <ac:chgData name="小池 龍之" userId="f53a0154-d3a6-4995-a654-bafaeb40b6fd" providerId="ADAL" clId="{301A2858-9385-490C-BC00-33368F728D93}" dt="2022-08-03T03:40:56.698" v="1017" actId="1076"/>
          <ac:spMkLst>
            <pc:docMk/>
            <pc:sldMk cId="978199248" sldId="327"/>
            <ac:spMk id="106" creationId="{0D88AB05-5419-91BD-ABD6-0C064030B7D6}"/>
          </ac:spMkLst>
        </pc:spChg>
        <pc:spChg chg="add mod">
          <ac:chgData name="小池 龍之" userId="f53a0154-d3a6-4995-a654-bafaeb40b6fd" providerId="ADAL" clId="{301A2858-9385-490C-BC00-33368F728D93}" dt="2022-08-03T03:40:56.698" v="1017" actId="1076"/>
          <ac:spMkLst>
            <pc:docMk/>
            <pc:sldMk cId="978199248" sldId="327"/>
            <ac:spMk id="107" creationId="{910D3A72-5D2C-386A-FBC0-68E56FDC152D}"/>
          </ac:spMkLst>
        </pc:spChg>
        <pc:spChg chg="add mod">
          <ac:chgData name="小池 龍之" userId="f53a0154-d3a6-4995-a654-bafaeb40b6fd" providerId="ADAL" clId="{301A2858-9385-490C-BC00-33368F728D93}" dt="2022-08-03T03:40:56.698" v="1017" actId="1076"/>
          <ac:spMkLst>
            <pc:docMk/>
            <pc:sldMk cId="978199248" sldId="327"/>
            <ac:spMk id="108" creationId="{E1EAAF71-0FFB-8761-8AB4-6610BDE55B03}"/>
          </ac:spMkLst>
        </pc:spChg>
        <pc:spChg chg="add mod">
          <ac:chgData name="小池 龍之" userId="f53a0154-d3a6-4995-a654-bafaeb40b6fd" providerId="ADAL" clId="{301A2858-9385-490C-BC00-33368F728D93}" dt="2022-08-03T03:40:56.698" v="1017" actId="1076"/>
          <ac:spMkLst>
            <pc:docMk/>
            <pc:sldMk cId="978199248" sldId="327"/>
            <ac:spMk id="109" creationId="{7ED0D8B1-C00A-7352-ECFA-71E56B1A8839}"/>
          </ac:spMkLst>
        </pc:spChg>
        <pc:spChg chg="add mod">
          <ac:chgData name="小池 龍之" userId="f53a0154-d3a6-4995-a654-bafaeb40b6fd" providerId="ADAL" clId="{301A2858-9385-490C-BC00-33368F728D93}" dt="2022-08-03T03:40:56.698" v="1017" actId="1076"/>
          <ac:spMkLst>
            <pc:docMk/>
            <pc:sldMk cId="978199248" sldId="327"/>
            <ac:spMk id="110" creationId="{A0F0940B-4356-6B01-B667-6D9D89FAFD9C}"/>
          </ac:spMkLst>
        </pc:spChg>
        <pc:spChg chg="add mod">
          <ac:chgData name="小池 龍之" userId="f53a0154-d3a6-4995-a654-bafaeb40b6fd" providerId="ADAL" clId="{301A2858-9385-490C-BC00-33368F728D93}" dt="2022-08-03T03:40:56.698" v="1017" actId="1076"/>
          <ac:spMkLst>
            <pc:docMk/>
            <pc:sldMk cId="978199248" sldId="327"/>
            <ac:spMk id="111" creationId="{4DAB0097-F36C-3511-9D59-3E72C19E0464}"/>
          </ac:spMkLst>
        </pc:spChg>
        <pc:spChg chg="add mod">
          <ac:chgData name="小池 龍之" userId="f53a0154-d3a6-4995-a654-bafaeb40b6fd" providerId="ADAL" clId="{301A2858-9385-490C-BC00-33368F728D93}" dt="2022-08-03T02:45:35.792" v="890" actId="1076"/>
          <ac:spMkLst>
            <pc:docMk/>
            <pc:sldMk cId="978199248" sldId="327"/>
            <ac:spMk id="112" creationId="{72AE8296-4D8A-6144-3404-9641FB716CE5}"/>
          </ac:spMkLst>
        </pc:spChg>
        <pc:spChg chg="add mod">
          <ac:chgData name="小池 龍之" userId="f53a0154-d3a6-4995-a654-bafaeb40b6fd" providerId="ADAL" clId="{301A2858-9385-490C-BC00-33368F728D93}" dt="2022-08-03T02:34:21.320" v="615" actId="20577"/>
          <ac:spMkLst>
            <pc:docMk/>
            <pc:sldMk cId="978199248" sldId="327"/>
            <ac:spMk id="113" creationId="{83CD12AE-C42F-21EB-E4DA-9527D7AFFE68}"/>
          </ac:spMkLst>
        </pc:spChg>
        <pc:spChg chg="add mod">
          <ac:chgData name="小池 龍之" userId="f53a0154-d3a6-4995-a654-bafaeb40b6fd" providerId="ADAL" clId="{301A2858-9385-490C-BC00-33368F728D93}" dt="2022-08-03T03:40:56.698" v="1017" actId="1076"/>
          <ac:spMkLst>
            <pc:docMk/>
            <pc:sldMk cId="978199248" sldId="327"/>
            <ac:spMk id="114" creationId="{BB7EA247-05FC-923F-3C7F-4E8455C641F6}"/>
          </ac:spMkLst>
        </pc:spChg>
        <pc:spChg chg="add mod">
          <ac:chgData name="小池 龍之" userId="f53a0154-d3a6-4995-a654-bafaeb40b6fd" providerId="ADAL" clId="{301A2858-9385-490C-BC00-33368F728D93}" dt="2022-08-03T03:40:56.698" v="1017" actId="1076"/>
          <ac:spMkLst>
            <pc:docMk/>
            <pc:sldMk cId="978199248" sldId="327"/>
            <ac:spMk id="115" creationId="{A324E519-8F56-ABF8-847A-14009D2C1AF6}"/>
          </ac:spMkLst>
        </pc:spChg>
        <pc:spChg chg="add mod">
          <ac:chgData name="小池 龍之" userId="f53a0154-d3a6-4995-a654-bafaeb40b6fd" providerId="ADAL" clId="{301A2858-9385-490C-BC00-33368F728D93}" dt="2022-08-03T03:40:56.698" v="1017" actId="1076"/>
          <ac:spMkLst>
            <pc:docMk/>
            <pc:sldMk cId="978199248" sldId="327"/>
            <ac:spMk id="116" creationId="{0ADC4A82-BFFC-FA36-7DBE-7EBAB039C24D}"/>
          </ac:spMkLst>
        </pc:spChg>
        <pc:spChg chg="add mod">
          <ac:chgData name="小池 龍之" userId="f53a0154-d3a6-4995-a654-bafaeb40b6fd" providerId="ADAL" clId="{301A2858-9385-490C-BC00-33368F728D93}" dt="2022-08-03T03:40:56.698" v="1017" actId="1076"/>
          <ac:spMkLst>
            <pc:docMk/>
            <pc:sldMk cId="978199248" sldId="327"/>
            <ac:spMk id="117" creationId="{FD08E4B0-A2CD-E2A8-C2FB-60499B5AD183}"/>
          </ac:spMkLst>
        </pc:spChg>
        <pc:grpChg chg="add mod">
          <ac:chgData name="小池 龍之" userId="f53a0154-d3a6-4995-a654-bafaeb40b6fd" providerId="ADAL" clId="{301A2858-9385-490C-BC00-33368F728D93}" dt="2022-08-03T02:21:55.353" v="304" actId="164"/>
          <ac:grpSpMkLst>
            <pc:docMk/>
            <pc:sldMk cId="978199248" sldId="327"/>
            <ac:grpSpMk id="2" creationId="{D3B0328B-1A3B-38BA-AC0B-A5B9FBF0566E}"/>
          </ac:grpSpMkLst>
        </pc:grpChg>
        <pc:grpChg chg="add mod">
          <ac:chgData name="小池 龍之" userId="f53a0154-d3a6-4995-a654-bafaeb40b6fd" providerId="ADAL" clId="{301A2858-9385-490C-BC00-33368F728D93}" dt="2022-08-03T02:22:15.644" v="309" actId="164"/>
          <ac:grpSpMkLst>
            <pc:docMk/>
            <pc:sldMk cId="978199248" sldId="327"/>
            <ac:grpSpMk id="3" creationId="{958DEA6F-C2D4-0201-6BF7-E2076645DB37}"/>
          </ac:grpSpMkLst>
        </pc:grpChg>
        <pc:grpChg chg="add mod">
          <ac:chgData name="小池 龍之" userId="f53a0154-d3a6-4995-a654-bafaeb40b6fd" providerId="ADAL" clId="{301A2858-9385-490C-BC00-33368F728D93}" dt="2022-08-03T03:40:56.698" v="1017" actId="1076"/>
          <ac:grpSpMkLst>
            <pc:docMk/>
            <pc:sldMk cId="978199248" sldId="327"/>
            <ac:grpSpMk id="17" creationId="{09891B3C-F711-FFFE-46E2-B35BB17D166F}"/>
          </ac:grpSpMkLst>
        </pc:grpChg>
        <pc:grpChg chg="mod">
          <ac:chgData name="小池 龍之" userId="f53a0154-d3a6-4995-a654-bafaeb40b6fd" providerId="ADAL" clId="{301A2858-9385-490C-BC00-33368F728D93}" dt="2022-08-03T02:21:55.353" v="304" actId="164"/>
          <ac:grpSpMkLst>
            <pc:docMk/>
            <pc:sldMk cId="978199248" sldId="327"/>
            <ac:grpSpMk id="18" creationId="{02F4EB50-9D6B-703D-8388-FCB7A93CFFDB}"/>
          </ac:grpSpMkLst>
        </pc:grpChg>
        <pc:grpChg chg="add mod">
          <ac:chgData name="小池 龍之" userId="f53a0154-d3a6-4995-a654-bafaeb40b6fd" providerId="ADAL" clId="{301A2858-9385-490C-BC00-33368F728D93}" dt="2022-08-03T03:40:56.698" v="1017" actId="1076"/>
          <ac:grpSpMkLst>
            <pc:docMk/>
            <pc:sldMk cId="978199248" sldId="327"/>
            <ac:grpSpMk id="64" creationId="{92C4782D-4F26-01DD-DBED-E25D8BF2F701}"/>
          </ac:grpSpMkLst>
        </pc:grpChg>
        <pc:grpChg chg="mod">
          <ac:chgData name="小池 龍之" userId="f53a0154-d3a6-4995-a654-bafaeb40b6fd" providerId="ADAL" clId="{301A2858-9385-490C-BC00-33368F728D93}" dt="2022-08-03T02:22:15.644" v="309" actId="164"/>
          <ac:grpSpMkLst>
            <pc:docMk/>
            <pc:sldMk cId="978199248" sldId="327"/>
            <ac:grpSpMk id="65" creationId="{BAC6C348-59E4-7EBE-E9F0-64E65F45509B}"/>
          </ac:grpSpMkLst>
        </pc:grpChg>
        <pc:graphicFrameChg chg="add mod">
          <ac:chgData name="小池 龍之" userId="f53a0154-d3a6-4995-a654-bafaeb40b6fd" providerId="ADAL" clId="{301A2858-9385-490C-BC00-33368F728D93}" dt="2022-08-03T03:40:56.698" v="1017" actId="1076"/>
          <ac:graphicFrameMkLst>
            <pc:docMk/>
            <pc:sldMk cId="978199248" sldId="327"/>
            <ac:graphicFrameMk id="8" creationId="{2EFF31A6-D950-21FF-08F4-50F1D88465B7}"/>
          </ac:graphicFrameMkLst>
        </pc:graphicFrameChg>
        <pc:graphicFrameChg chg="del">
          <ac:chgData name="小池 龍之" userId="f53a0154-d3a6-4995-a654-bafaeb40b6fd" providerId="ADAL" clId="{301A2858-9385-490C-BC00-33368F728D93}" dt="2022-08-03T02:20:22.757" v="298" actId="478"/>
          <ac:graphicFrameMkLst>
            <pc:docMk/>
            <pc:sldMk cId="978199248" sldId="327"/>
            <ac:graphicFrameMk id="14" creationId="{C8080C82-FD37-14BC-7309-33658DB764CC}"/>
          </ac:graphicFrameMkLst>
        </pc:graphicFrameChg>
        <pc:graphicFrameChg chg="add mod">
          <ac:chgData name="小池 龍之" userId="f53a0154-d3a6-4995-a654-bafaeb40b6fd" providerId="ADAL" clId="{301A2858-9385-490C-BC00-33368F728D93}" dt="2022-08-03T03:40:56.698" v="1017" actId="1076"/>
          <ac:graphicFrameMkLst>
            <pc:docMk/>
            <pc:sldMk cId="978199248" sldId="327"/>
            <ac:graphicFrameMk id="63" creationId="{8CC9F7C2-BB09-D239-5E93-BE9DDF3C0D3F}"/>
          </ac:graphicFrameMkLst>
        </pc:graphicFrameChg>
        <pc:cxnChg chg="mod">
          <ac:chgData name="小池 龍之" userId="f53a0154-d3a6-4995-a654-bafaeb40b6fd" providerId="ADAL" clId="{301A2858-9385-490C-BC00-33368F728D93}" dt="2022-08-03T02:45:14.439" v="862" actId="1036"/>
          <ac:cxnSpMkLst>
            <pc:docMk/>
            <pc:sldMk cId="978199248" sldId="327"/>
            <ac:cxnSpMk id="20" creationId="{87744076-C8F3-AF92-12F4-534060B9BC94}"/>
          </ac:cxnSpMkLst>
        </pc:cxnChg>
        <pc:cxnChg chg="mod">
          <ac:chgData name="小池 龍之" userId="f53a0154-d3a6-4995-a654-bafaeb40b6fd" providerId="ADAL" clId="{301A2858-9385-490C-BC00-33368F728D93}" dt="2022-08-03T02:21:55.353" v="304" actId="164"/>
          <ac:cxnSpMkLst>
            <pc:docMk/>
            <pc:sldMk cId="978199248" sldId="327"/>
            <ac:cxnSpMk id="21" creationId="{24FAD9F4-AB0C-4FE8-42F3-2778698F17E7}"/>
          </ac:cxnSpMkLst>
        </pc:cxnChg>
        <pc:cxnChg chg="mod">
          <ac:chgData name="小池 龍之" userId="f53a0154-d3a6-4995-a654-bafaeb40b6fd" providerId="ADAL" clId="{301A2858-9385-490C-BC00-33368F728D93}" dt="2022-08-03T02:21:55.353" v="304" actId="164"/>
          <ac:cxnSpMkLst>
            <pc:docMk/>
            <pc:sldMk cId="978199248" sldId="327"/>
            <ac:cxnSpMk id="22" creationId="{94BBFAC9-1E48-4A79-A6A0-BC6CD02DEAB1}"/>
          </ac:cxnSpMkLst>
        </pc:cxnChg>
        <pc:cxnChg chg="mod">
          <ac:chgData name="小池 龍之" userId="f53a0154-d3a6-4995-a654-bafaeb40b6fd" providerId="ADAL" clId="{301A2858-9385-490C-BC00-33368F728D93}" dt="2022-08-03T02:21:55.353" v="304" actId="164"/>
          <ac:cxnSpMkLst>
            <pc:docMk/>
            <pc:sldMk cId="978199248" sldId="327"/>
            <ac:cxnSpMk id="23" creationId="{A514C695-D2DA-B3A4-3B6D-CD7384E52CBC}"/>
          </ac:cxnSpMkLst>
        </pc:cxnChg>
        <pc:cxnChg chg="mod">
          <ac:chgData name="小池 龍之" userId="f53a0154-d3a6-4995-a654-bafaeb40b6fd" providerId="ADAL" clId="{301A2858-9385-490C-BC00-33368F728D93}" dt="2022-08-03T02:21:55.353" v="304" actId="164"/>
          <ac:cxnSpMkLst>
            <pc:docMk/>
            <pc:sldMk cId="978199248" sldId="327"/>
            <ac:cxnSpMk id="24" creationId="{301F8885-EF12-57D6-285C-F1624D9CD75D}"/>
          </ac:cxnSpMkLst>
        </pc:cxnChg>
        <pc:cxnChg chg="mod">
          <ac:chgData name="小池 龍之" userId="f53a0154-d3a6-4995-a654-bafaeb40b6fd" providerId="ADAL" clId="{301A2858-9385-490C-BC00-33368F728D93}" dt="2022-08-03T02:22:15.644" v="309" actId="164"/>
          <ac:cxnSpMkLst>
            <pc:docMk/>
            <pc:sldMk cId="978199248" sldId="327"/>
            <ac:cxnSpMk id="67" creationId="{BAC1852A-D7B4-B904-03F2-FB5E40776270}"/>
          </ac:cxnSpMkLst>
        </pc:cxnChg>
        <pc:cxnChg chg="mod">
          <ac:chgData name="小池 龍之" userId="f53a0154-d3a6-4995-a654-bafaeb40b6fd" providerId="ADAL" clId="{301A2858-9385-490C-BC00-33368F728D93}" dt="2022-08-03T02:22:15.644" v="309" actId="164"/>
          <ac:cxnSpMkLst>
            <pc:docMk/>
            <pc:sldMk cId="978199248" sldId="327"/>
            <ac:cxnSpMk id="68" creationId="{3BAC4A10-B5E8-DD54-A2FD-8B87A3616142}"/>
          </ac:cxnSpMkLst>
        </pc:cxnChg>
        <pc:cxnChg chg="mod">
          <ac:chgData name="小池 龍之" userId="f53a0154-d3a6-4995-a654-bafaeb40b6fd" providerId="ADAL" clId="{301A2858-9385-490C-BC00-33368F728D93}" dt="2022-08-03T02:22:15.644" v="309" actId="164"/>
          <ac:cxnSpMkLst>
            <pc:docMk/>
            <pc:sldMk cId="978199248" sldId="327"/>
            <ac:cxnSpMk id="69" creationId="{E25C855E-AF3C-21AE-5C73-83662F395634}"/>
          </ac:cxnSpMkLst>
        </pc:cxnChg>
        <pc:cxnChg chg="add mod">
          <ac:chgData name="小池 龍之" userId="f53a0154-d3a6-4995-a654-bafaeb40b6fd" providerId="ADAL" clId="{301A2858-9385-490C-BC00-33368F728D93}" dt="2022-08-03T03:40:56.698" v="1017" actId="1076"/>
          <ac:cxnSpMkLst>
            <pc:docMk/>
            <pc:sldMk cId="978199248" sldId="327"/>
            <ac:cxnSpMk id="84" creationId="{774E5A6C-DEF7-EFAC-E106-FEDC40A90DA9}"/>
          </ac:cxnSpMkLst>
        </pc:cxnChg>
      </pc:sldChg>
      <pc:sldChg chg="addSp delSp modSp mod">
        <pc:chgData name="小池 龍之" userId="f53a0154-d3a6-4995-a654-bafaeb40b6fd" providerId="ADAL" clId="{301A2858-9385-490C-BC00-33368F728D93}" dt="2022-08-03T02:20:11.113" v="296" actId="3064"/>
        <pc:sldMkLst>
          <pc:docMk/>
          <pc:sldMk cId="1039779256" sldId="330"/>
        </pc:sldMkLst>
        <pc:spChg chg="mod">
          <ac:chgData name="小池 龍之" userId="f53a0154-d3a6-4995-a654-bafaeb40b6fd" providerId="ADAL" clId="{301A2858-9385-490C-BC00-33368F728D93}" dt="2022-08-03T02:16:38.869" v="268"/>
          <ac:spMkLst>
            <pc:docMk/>
            <pc:sldMk cId="1039779256" sldId="330"/>
            <ac:spMk id="4" creationId="{E202B717-8772-428A-86C9-5A43314357AA}"/>
          </ac:spMkLst>
        </pc:spChg>
        <pc:spChg chg="del">
          <ac:chgData name="小池 龍之" userId="f53a0154-d3a6-4995-a654-bafaeb40b6fd" providerId="ADAL" clId="{301A2858-9385-490C-BC00-33368F728D93}" dt="2022-08-03T02:08:41.601" v="12" actId="478"/>
          <ac:spMkLst>
            <pc:docMk/>
            <pc:sldMk cId="1039779256" sldId="330"/>
            <ac:spMk id="6" creationId="{69703A76-6E52-1075-FCB0-7F6180DC9DB8}"/>
          </ac:spMkLst>
        </pc:spChg>
        <pc:spChg chg="add mod">
          <ac:chgData name="小池 龍之" userId="f53a0154-d3a6-4995-a654-bafaeb40b6fd" providerId="ADAL" clId="{301A2858-9385-490C-BC00-33368F728D93}" dt="2022-08-03T02:08:58.097" v="19"/>
          <ac:spMkLst>
            <pc:docMk/>
            <pc:sldMk cId="1039779256" sldId="330"/>
            <ac:spMk id="8" creationId="{70EB958F-1FD8-1011-F6D3-DCA5F37673CB}"/>
          </ac:spMkLst>
        </pc:spChg>
        <pc:spChg chg="del">
          <ac:chgData name="小池 龍之" userId="f53a0154-d3a6-4995-a654-bafaeb40b6fd" providerId="ADAL" clId="{301A2858-9385-490C-BC00-33368F728D93}" dt="2022-08-03T02:16:42.639" v="269" actId="478"/>
          <ac:spMkLst>
            <pc:docMk/>
            <pc:sldMk cId="1039779256" sldId="330"/>
            <ac:spMk id="10" creationId="{4DC6AEB5-F350-03DD-6B8B-AE9BE0766126}"/>
          </ac:spMkLst>
        </pc:spChg>
        <pc:spChg chg="del">
          <ac:chgData name="小池 龍之" userId="f53a0154-d3a6-4995-a654-bafaeb40b6fd" providerId="ADAL" clId="{301A2858-9385-490C-BC00-33368F728D93}" dt="2022-08-03T02:16:42.639" v="269" actId="478"/>
          <ac:spMkLst>
            <pc:docMk/>
            <pc:sldMk cId="1039779256" sldId="330"/>
            <ac:spMk id="12" creationId="{BB3F02C2-99AC-5550-BA49-A13A279AC514}"/>
          </ac:spMkLst>
        </pc:spChg>
        <pc:spChg chg="add mod">
          <ac:chgData name="小池 龍之" userId="f53a0154-d3a6-4995-a654-bafaeb40b6fd" providerId="ADAL" clId="{301A2858-9385-490C-BC00-33368F728D93}" dt="2022-08-03T02:19:45.956" v="293" actId="1076"/>
          <ac:spMkLst>
            <pc:docMk/>
            <pc:sldMk cId="1039779256" sldId="330"/>
            <ac:spMk id="14" creationId="{4D8EE6BF-1B80-48F2-C202-C240C7359606}"/>
          </ac:spMkLst>
        </pc:spChg>
        <pc:spChg chg="add mod">
          <ac:chgData name="小池 龍之" userId="f53a0154-d3a6-4995-a654-bafaeb40b6fd" providerId="ADAL" clId="{301A2858-9385-490C-BC00-33368F728D93}" dt="2022-08-03T02:19:48.569" v="294" actId="1076"/>
          <ac:spMkLst>
            <pc:docMk/>
            <pc:sldMk cId="1039779256" sldId="330"/>
            <ac:spMk id="15" creationId="{1D46CBAC-7E40-D5FD-6312-EA3E08257108}"/>
          </ac:spMkLst>
        </pc:spChg>
        <pc:graphicFrameChg chg="del">
          <ac:chgData name="小池 龍之" userId="f53a0154-d3a6-4995-a654-bafaeb40b6fd" providerId="ADAL" clId="{301A2858-9385-490C-BC00-33368F728D93}" dt="2022-08-03T02:16:42.639" v="269" actId="478"/>
          <ac:graphicFrameMkLst>
            <pc:docMk/>
            <pc:sldMk cId="1039779256" sldId="330"/>
            <ac:graphicFrameMk id="7" creationId="{2B56D436-5FEA-DE73-CF85-7EC3F0959FC0}"/>
          </ac:graphicFrameMkLst>
        </pc:graphicFrameChg>
        <pc:graphicFrameChg chg="del">
          <ac:chgData name="小池 龍之" userId="f53a0154-d3a6-4995-a654-bafaeb40b6fd" providerId="ADAL" clId="{301A2858-9385-490C-BC00-33368F728D93}" dt="2022-08-03T02:16:42.639" v="269" actId="478"/>
          <ac:graphicFrameMkLst>
            <pc:docMk/>
            <pc:sldMk cId="1039779256" sldId="330"/>
            <ac:graphicFrameMk id="9" creationId="{E492D114-4FEC-88D2-190A-0F13843A243F}"/>
          </ac:graphicFrameMkLst>
        </pc:graphicFrameChg>
        <pc:graphicFrameChg chg="add mod modGraphic">
          <ac:chgData name="小池 龍之" userId="f53a0154-d3a6-4995-a654-bafaeb40b6fd" providerId="ADAL" clId="{301A2858-9385-490C-BC00-33368F728D93}" dt="2022-08-03T02:20:05.541" v="295" actId="3064"/>
          <ac:graphicFrameMkLst>
            <pc:docMk/>
            <pc:sldMk cId="1039779256" sldId="330"/>
            <ac:graphicFrameMk id="11" creationId="{008FEFE6-7B57-F3A2-15C5-2488D4C0071F}"/>
          </ac:graphicFrameMkLst>
        </pc:graphicFrameChg>
        <pc:graphicFrameChg chg="add mod modGraphic">
          <ac:chgData name="小池 龍之" userId="f53a0154-d3a6-4995-a654-bafaeb40b6fd" providerId="ADAL" clId="{301A2858-9385-490C-BC00-33368F728D93}" dt="2022-08-03T02:20:11.113" v="296" actId="3064"/>
          <ac:graphicFrameMkLst>
            <pc:docMk/>
            <pc:sldMk cId="1039779256" sldId="330"/>
            <ac:graphicFrameMk id="13" creationId="{2B0A938A-CCE6-BD6F-D5EB-0C93D3201B7A}"/>
          </ac:graphicFrameMkLst>
        </pc:graphicFrameChg>
        <pc:picChg chg="add del mod">
          <ac:chgData name="小池 龍之" userId="f53a0154-d3a6-4995-a654-bafaeb40b6fd" providerId="ADAL" clId="{301A2858-9385-490C-BC00-33368F728D93}" dt="2022-08-03T02:19:38.134" v="290" actId="478"/>
          <ac:picMkLst>
            <pc:docMk/>
            <pc:sldMk cId="1039779256" sldId="330"/>
            <ac:picMk id="3" creationId="{E50AC120-7884-2D23-D0D1-EE7E5DFEC3B7}"/>
          </ac:picMkLst>
        </pc:picChg>
      </pc:sldChg>
      <pc:sldChg chg="addSp delSp modSp mod">
        <pc:chgData name="小池 龍之" userId="f53a0154-d3a6-4995-a654-bafaeb40b6fd" providerId="ADAL" clId="{301A2858-9385-490C-BC00-33368F728D93}" dt="2022-08-03T02:43:50.704" v="823" actId="14100"/>
        <pc:sldMkLst>
          <pc:docMk/>
          <pc:sldMk cId="2298106819" sldId="333"/>
        </pc:sldMkLst>
        <pc:spChg chg="mod">
          <ac:chgData name="小池 龍之" userId="f53a0154-d3a6-4995-a654-bafaeb40b6fd" providerId="ADAL" clId="{301A2858-9385-490C-BC00-33368F728D93}" dt="2022-08-03T02:43:50.704" v="823" actId="14100"/>
          <ac:spMkLst>
            <pc:docMk/>
            <pc:sldMk cId="2298106819" sldId="333"/>
            <ac:spMk id="8" creationId="{FF4158A9-5758-9BFB-C905-D869B726168A}"/>
          </ac:spMkLst>
        </pc:spChg>
        <pc:spChg chg="mod">
          <ac:chgData name="小池 龍之" userId="f53a0154-d3a6-4995-a654-bafaeb40b6fd" providerId="ADAL" clId="{301A2858-9385-490C-BC00-33368F728D93}" dt="2022-08-03T02:43:45.845" v="822" actId="20577"/>
          <ac:spMkLst>
            <pc:docMk/>
            <pc:sldMk cId="2298106819" sldId="333"/>
            <ac:spMk id="9" creationId="{D89471A1-5ED9-6BE2-9C76-64593B1B00AD}"/>
          </ac:spMkLst>
        </pc:spChg>
        <pc:spChg chg="add mod">
          <ac:chgData name="小池 龍之" userId="f53a0154-d3a6-4995-a654-bafaeb40b6fd" providerId="ADAL" clId="{301A2858-9385-490C-BC00-33368F728D93}" dt="2022-08-03T02:09:00.186" v="22"/>
          <ac:spMkLst>
            <pc:docMk/>
            <pc:sldMk cId="2298106819" sldId="333"/>
            <ac:spMk id="13" creationId="{A2BDC18D-BE5A-EC61-FF29-90BAA1E2F98B}"/>
          </ac:spMkLst>
        </pc:spChg>
        <pc:spChg chg="del">
          <ac:chgData name="小池 龍之" userId="f53a0154-d3a6-4995-a654-bafaeb40b6fd" providerId="ADAL" clId="{301A2858-9385-490C-BC00-33368F728D93}" dt="2022-08-03T02:08:49.602" v="16" actId="478"/>
          <ac:spMkLst>
            <pc:docMk/>
            <pc:sldMk cId="2298106819" sldId="333"/>
            <ac:spMk id="14" creationId="{8335ABB0-B55C-B1B1-1E74-D87DF2173CE3}"/>
          </ac:spMkLst>
        </pc:spChg>
        <pc:spChg chg="mod">
          <ac:chgData name="小池 龍之" userId="f53a0154-d3a6-4995-a654-bafaeb40b6fd" providerId="ADAL" clId="{301A2858-9385-490C-BC00-33368F728D93}" dt="2022-08-03T02:43:15.921" v="816"/>
          <ac:spMkLst>
            <pc:docMk/>
            <pc:sldMk cId="2298106819" sldId="333"/>
            <ac:spMk id="15" creationId="{2257A2B7-E4E9-2199-127A-8E184248AFAC}"/>
          </ac:spMkLst>
        </pc:spChg>
        <pc:spChg chg="mod">
          <ac:chgData name="小池 龍之" userId="f53a0154-d3a6-4995-a654-bafaeb40b6fd" providerId="ADAL" clId="{301A2858-9385-490C-BC00-33368F728D93}" dt="2022-08-03T02:43:37.324" v="821" actId="20577"/>
          <ac:spMkLst>
            <pc:docMk/>
            <pc:sldMk cId="2298106819" sldId="333"/>
            <ac:spMk id="17" creationId="{7CB3871A-A513-DF91-7B47-F69F17627BB6}"/>
          </ac:spMkLst>
        </pc:spChg>
      </pc:sldChg>
      <pc:sldChg chg="addSp delSp modSp mod">
        <pc:chgData name="小池 龍之" userId="f53a0154-d3a6-4995-a654-bafaeb40b6fd" providerId="ADAL" clId="{301A2858-9385-490C-BC00-33368F728D93}" dt="2022-08-03T03:42:08.176" v="1054" actId="1076"/>
        <pc:sldMkLst>
          <pc:docMk/>
          <pc:sldMk cId="1724336346" sldId="334"/>
        </pc:sldMkLst>
        <pc:spChg chg="del">
          <ac:chgData name="小池 龍之" userId="f53a0154-d3a6-4995-a654-bafaeb40b6fd" providerId="ADAL" clId="{301A2858-9385-490C-BC00-33368F728D93}" dt="2022-08-03T02:08:51.398" v="17" actId="478"/>
          <ac:spMkLst>
            <pc:docMk/>
            <pc:sldMk cId="1724336346" sldId="334"/>
            <ac:spMk id="5" creationId="{F1D9C7A0-59DB-9446-94B3-31CB5A227B29}"/>
          </ac:spMkLst>
        </pc:spChg>
        <pc:spChg chg="add mod">
          <ac:chgData name="小池 龍之" userId="f53a0154-d3a6-4995-a654-bafaeb40b6fd" providerId="ADAL" clId="{301A2858-9385-490C-BC00-33368F728D93}" dt="2022-08-03T02:09:01.879" v="23"/>
          <ac:spMkLst>
            <pc:docMk/>
            <pc:sldMk cId="1724336346" sldId="334"/>
            <ac:spMk id="6" creationId="{C22FD8C9-E568-07A5-56A2-AA42C1437A7F}"/>
          </ac:spMkLst>
        </pc:spChg>
        <pc:spChg chg="mod">
          <ac:chgData name="小池 龍之" userId="f53a0154-d3a6-4995-a654-bafaeb40b6fd" providerId="ADAL" clId="{301A2858-9385-490C-BC00-33368F728D93}" dt="2022-08-03T03:42:08.176" v="1054" actId="1076"/>
          <ac:spMkLst>
            <pc:docMk/>
            <pc:sldMk cId="1724336346" sldId="334"/>
            <ac:spMk id="7" creationId="{90217356-80E2-D4AC-1233-895BA57742CD}"/>
          </ac:spMkLst>
        </pc:spChg>
      </pc:sldChg>
      <pc:sldChg chg="addSp delSp modSp mod">
        <pc:chgData name="小池 龍之" userId="f53a0154-d3a6-4995-a654-bafaeb40b6fd" providerId="ADAL" clId="{301A2858-9385-490C-BC00-33368F728D93}" dt="2022-08-03T02:16:15.957" v="250" actId="20577"/>
        <pc:sldMkLst>
          <pc:docMk/>
          <pc:sldMk cId="3468941453" sldId="337"/>
        </pc:sldMkLst>
        <pc:spChg chg="add mod">
          <ac:chgData name="小池 龍之" userId="f53a0154-d3a6-4995-a654-bafaeb40b6fd" providerId="ADAL" clId="{301A2858-9385-490C-BC00-33368F728D93}" dt="2022-08-03T02:08:57.447" v="18"/>
          <ac:spMkLst>
            <pc:docMk/>
            <pc:sldMk cId="3468941453" sldId="337"/>
            <ac:spMk id="8" creationId="{6B033AD5-2E01-D58B-2F1A-2490131ADA15}"/>
          </ac:spMkLst>
        </pc:spChg>
        <pc:spChg chg="del">
          <ac:chgData name="小池 龍之" userId="f53a0154-d3a6-4995-a654-bafaeb40b6fd" providerId="ADAL" clId="{301A2858-9385-490C-BC00-33368F728D93}" dt="2022-08-03T02:08:40.298" v="11" actId="478"/>
          <ac:spMkLst>
            <pc:docMk/>
            <pc:sldMk cId="3468941453" sldId="337"/>
            <ac:spMk id="9" creationId="{108ECCE6-399B-B067-86C3-FE5C9E521DFF}"/>
          </ac:spMkLst>
        </pc:spChg>
        <pc:spChg chg="mod">
          <ac:chgData name="小池 龍之" userId="f53a0154-d3a6-4995-a654-bafaeb40b6fd" providerId="ADAL" clId="{301A2858-9385-490C-BC00-33368F728D93}" dt="2022-08-03T02:16:15.957" v="250" actId="20577"/>
          <ac:spMkLst>
            <pc:docMk/>
            <pc:sldMk cId="3468941453" sldId="337"/>
            <ac:spMk id="10" creationId="{86FC21A5-7F6B-758E-20E2-691EBB4C9D20}"/>
          </ac:spMkLst>
        </pc:spChg>
        <pc:spChg chg="mod">
          <ac:chgData name="小池 龍之" userId="f53a0154-d3a6-4995-a654-bafaeb40b6fd" providerId="ADAL" clId="{301A2858-9385-490C-BC00-33368F728D93}" dt="2022-08-03T02:15:33.659" v="232"/>
          <ac:spMkLst>
            <pc:docMk/>
            <pc:sldMk cId="3468941453" sldId="337"/>
            <ac:spMk id="12" creationId="{2DFF5D81-C512-34AE-ADE3-FCAB89A0B704}"/>
          </ac:spMkLst>
        </pc:spChg>
        <pc:spChg chg="mod">
          <ac:chgData name="小池 龍之" userId="f53a0154-d3a6-4995-a654-bafaeb40b6fd" providerId="ADAL" clId="{301A2858-9385-490C-BC00-33368F728D93}" dt="2022-08-03T02:15:33.659" v="232"/>
          <ac:spMkLst>
            <pc:docMk/>
            <pc:sldMk cId="3468941453" sldId="337"/>
            <ac:spMk id="13" creationId="{5D6A7150-73CE-A2F8-37F7-131B6E7527D7}"/>
          </ac:spMkLst>
        </pc:spChg>
        <pc:spChg chg="add del mod">
          <ac:chgData name="小池 龍之" userId="f53a0154-d3a6-4995-a654-bafaeb40b6fd" providerId="ADAL" clId="{301A2858-9385-490C-BC00-33368F728D93}" dt="2022-08-03T02:15:44.722" v="235"/>
          <ac:spMkLst>
            <pc:docMk/>
            <pc:sldMk cId="3468941453" sldId="337"/>
            <ac:spMk id="14" creationId="{69A58402-8F66-C9AD-C687-4FEB5C8BBA98}"/>
          </ac:spMkLst>
        </pc:spChg>
        <pc:grpChg chg="mod">
          <ac:chgData name="小池 龍之" userId="f53a0154-d3a6-4995-a654-bafaeb40b6fd" providerId="ADAL" clId="{301A2858-9385-490C-BC00-33368F728D93}" dt="2022-08-03T02:15:45.223" v="236" actId="1036"/>
          <ac:grpSpMkLst>
            <pc:docMk/>
            <pc:sldMk cId="3468941453" sldId="337"/>
            <ac:grpSpMk id="2" creationId="{9F05EC21-75AA-133F-744F-2D53638708B9}"/>
          </ac:grpSpMkLst>
        </pc:grpChg>
        <pc:grpChg chg="add del mod">
          <ac:chgData name="小池 龍之" userId="f53a0154-d3a6-4995-a654-bafaeb40b6fd" providerId="ADAL" clId="{301A2858-9385-490C-BC00-33368F728D93}" dt="2022-08-03T02:15:44.722" v="235"/>
          <ac:grpSpMkLst>
            <pc:docMk/>
            <pc:sldMk cId="3468941453" sldId="337"/>
            <ac:grpSpMk id="11" creationId="{0BD449E8-97C0-2AC8-7671-BED59DA965E6}"/>
          </ac:grpSpMkLst>
        </pc:grpChg>
      </pc:sldChg>
      <pc:sldChg chg="addSp delSp modSp mod">
        <pc:chgData name="小池 龍之" userId="f53a0154-d3a6-4995-a654-bafaeb40b6fd" providerId="ADAL" clId="{301A2858-9385-490C-BC00-33368F728D93}" dt="2022-08-03T03:40:29.620" v="1015" actId="1035"/>
        <pc:sldMkLst>
          <pc:docMk/>
          <pc:sldMk cId="4013945486" sldId="338"/>
        </pc:sldMkLst>
        <pc:spChg chg="add mod ord">
          <ac:chgData name="小池 龍之" userId="f53a0154-d3a6-4995-a654-bafaeb40b6fd" providerId="ADAL" clId="{301A2858-9385-490C-BC00-33368F728D93}" dt="2022-08-03T03:40:14.712" v="997" actId="1036"/>
          <ac:spMkLst>
            <pc:docMk/>
            <pc:sldMk cId="4013945486" sldId="338"/>
            <ac:spMk id="3" creationId="{69643474-8CF5-5A11-24B0-4946474EB719}"/>
          </ac:spMkLst>
        </pc:spChg>
        <pc:spChg chg="del mod">
          <ac:chgData name="小池 龍之" userId="f53a0154-d3a6-4995-a654-bafaeb40b6fd" providerId="ADAL" clId="{301A2858-9385-490C-BC00-33368F728D93}" dt="2022-08-03T02:30:58.519" v="341" actId="478"/>
          <ac:spMkLst>
            <pc:docMk/>
            <pc:sldMk cId="4013945486" sldId="338"/>
            <ac:spMk id="4" creationId="{E202B717-8772-428A-86C9-5A43314357AA}"/>
          </ac:spMkLst>
        </pc:spChg>
        <pc:spChg chg="del">
          <ac:chgData name="小池 龍之" userId="f53a0154-d3a6-4995-a654-bafaeb40b6fd" providerId="ADAL" clId="{301A2858-9385-490C-BC00-33368F728D93}" dt="2022-08-03T02:08:43.319" v="13" actId="478"/>
          <ac:spMkLst>
            <pc:docMk/>
            <pc:sldMk cId="4013945486" sldId="338"/>
            <ac:spMk id="6" creationId="{69703A76-6E52-1075-FCB0-7F6180DC9DB8}"/>
          </ac:spMkLst>
        </pc:spChg>
        <pc:spChg chg="add mod">
          <ac:chgData name="小池 龍之" userId="f53a0154-d3a6-4995-a654-bafaeb40b6fd" providerId="ADAL" clId="{301A2858-9385-490C-BC00-33368F728D93}" dt="2022-08-03T02:08:58.776" v="20"/>
          <ac:spMkLst>
            <pc:docMk/>
            <pc:sldMk cId="4013945486" sldId="338"/>
            <ac:spMk id="8" creationId="{BE62C575-875E-99DD-9FF8-E9815FFFB80A}"/>
          </ac:spMkLst>
        </pc:spChg>
        <pc:spChg chg="del">
          <ac:chgData name="小池 龍之" userId="f53a0154-d3a6-4995-a654-bafaeb40b6fd" providerId="ADAL" clId="{301A2858-9385-490C-BC00-33368F728D93}" dt="2022-08-03T02:20:19.833" v="297" actId="478"/>
          <ac:spMkLst>
            <pc:docMk/>
            <pc:sldMk cId="4013945486" sldId="338"/>
            <ac:spMk id="10" creationId="{4DC6AEB5-F350-03DD-6B8B-AE9BE0766126}"/>
          </ac:spMkLst>
        </pc:spChg>
        <pc:spChg chg="del">
          <ac:chgData name="小池 龍之" userId="f53a0154-d3a6-4995-a654-bafaeb40b6fd" providerId="ADAL" clId="{301A2858-9385-490C-BC00-33368F728D93}" dt="2022-08-03T02:20:19.833" v="297" actId="478"/>
          <ac:spMkLst>
            <pc:docMk/>
            <pc:sldMk cId="4013945486" sldId="338"/>
            <ac:spMk id="12" creationId="{BB3F02C2-99AC-5550-BA49-A13A279AC514}"/>
          </ac:spMkLst>
        </pc:spChg>
        <pc:spChg chg="mod">
          <ac:chgData name="小池 龍之" userId="f53a0154-d3a6-4995-a654-bafaeb40b6fd" providerId="ADAL" clId="{301A2858-9385-490C-BC00-33368F728D93}" dt="2022-08-03T02:22:53.261" v="328"/>
          <ac:spMkLst>
            <pc:docMk/>
            <pc:sldMk cId="4013945486" sldId="338"/>
            <ac:spMk id="15" creationId="{D4D54A68-4BFE-BB07-B802-593D278F1C86}"/>
          </ac:spMkLst>
        </pc:spChg>
        <pc:spChg chg="mod">
          <ac:chgData name="小池 龍之" userId="f53a0154-d3a6-4995-a654-bafaeb40b6fd" providerId="ADAL" clId="{301A2858-9385-490C-BC00-33368F728D93}" dt="2022-08-03T02:22:53.261" v="328"/>
          <ac:spMkLst>
            <pc:docMk/>
            <pc:sldMk cId="4013945486" sldId="338"/>
            <ac:spMk id="16" creationId="{4068E79F-A0D7-B530-8750-927BAE4CEF51}"/>
          </ac:spMkLst>
        </pc:spChg>
        <pc:spChg chg="mod">
          <ac:chgData name="小池 龍之" userId="f53a0154-d3a6-4995-a654-bafaeb40b6fd" providerId="ADAL" clId="{301A2858-9385-490C-BC00-33368F728D93}" dt="2022-08-03T02:22:53.261" v="328"/>
          <ac:spMkLst>
            <pc:docMk/>
            <pc:sldMk cId="4013945486" sldId="338"/>
            <ac:spMk id="17" creationId="{FD6DC5EE-798B-BCE7-7EF0-4DEEF988D05A}"/>
          </ac:spMkLst>
        </pc:spChg>
        <pc:spChg chg="mod">
          <ac:chgData name="小池 龍之" userId="f53a0154-d3a6-4995-a654-bafaeb40b6fd" providerId="ADAL" clId="{301A2858-9385-490C-BC00-33368F728D93}" dt="2022-08-03T02:22:53.261" v="328"/>
          <ac:spMkLst>
            <pc:docMk/>
            <pc:sldMk cId="4013945486" sldId="338"/>
            <ac:spMk id="18" creationId="{D4CCCF80-6017-1366-3A70-993CB796BDFB}"/>
          </ac:spMkLst>
        </pc:spChg>
        <pc:spChg chg="mod">
          <ac:chgData name="小池 龍之" userId="f53a0154-d3a6-4995-a654-bafaeb40b6fd" providerId="ADAL" clId="{301A2858-9385-490C-BC00-33368F728D93}" dt="2022-08-03T02:22:53.261" v="328"/>
          <ac:spMkLst>
            <pc:docMk/>
            <pc:sldMk cId="4013945486" sldId="338"/>
            <ac:spMk id="19" creationId="{7EFE0E5E-34CB-6C07-BEB7-8BF18C86ACA8}"/>
          </ac:spMkLst>
        </pc:spChg>
        <pc:spChg chg="mod">
          <ac:chgData name="小池 龍之" userId="f53a0154-d3a6-4995-a654-bafaeb40b6fd" providerId="ADAL" clId="{301A2858-9385-490C-BC00-33368F728D93}" dt="2022-08-03T02:22:53.261" v="328"/>
          <ac:spMkLst>
            <pc:docMk/>
            <pc:sldMk cId="4013945486" sldId="338"/>
            <ac:spMk id="20" creationId="{3EFB9FB9-D0F2-4394-A561-7F594D73421E}"/>
          </ac:spMkLst>
        </pc:spChg>
        <pc:spChg chg="mod">
          <ac:chgData name="小池 龍之" userId="f53a0154-d3a6-4995-a654-bafaeb40b6fd" providerId="ADAL" clId="{301A2858-9385-490C-BC00-33368F728D93}" dt="2022-08-03T02:22:53.261" v="328"/>
          <ac:spMkLst>
            <pc:docMk/>
            <pc:sldMk cId="4013945486" sldId="338"/>
            <ac:spMk id="21" creationId="{DBA5A4D6-36F8-AFE1-33F6-5ED87E512866}"/>
          </ac:spMkLst>
        </pc:spChg>
        <pc:spChg chg="mod">
          <ac:chgData name="小池 龍之" userId="f53a0154-d3a6-4995-a654-bafaeb40b6fd" providerId="ADAL" clId="{301A2858-9385-490C-BC00-33368F728D93}" dt="2022-08-03T02:22:53.261" v="328"/>
          <ac:spMkLst>
            <pc:docMk/>
            <pc:sldMk cId="4013945486" sldId="338"/>
            <ac:spMk id="22" creationId="{7E10B73B-3967-2406-5505-F7526BBC24A5}"/>
          </ac:spMkLst>
        </pc:spChg>
        <pc:spChg chg="mod">
          <ac:chgData name="小池 龍之" userId="f53a0154-d3a6-4995-a654-bafaeb40b6fd" providerId="ADAL" clId="{301A2858-9385-490C-BC00-33368F728D93}" dt="2022-08-03T02:22:53.261" v="328"/>
          <ac:spMkLst>
            <pc:docMk/>
            <pc:sldMk cId="4013945486" sldId="338"/>
            <ac:spMk id="23" creationId="{1E3BEA4B-AE66-4440-AA00-50B1D49CA6CC}"/>
          </ac:spMkLst>
        </pc:spChg>
        <pc:spChg chg="mod">
          <ac:chgData name="小池 龍之" userId="f53a0154-d3a6-4995-a654-bafaeb40b6fd" providerId="ADAL" clId="{301A2858-9385-490C-BC00-33368F728D93}" dt="2022-08-03T02:22:53.261" v="328"/>
          <ac:spMkLst>
            <pc:docMk/>
            <pc:sldMk cId="4013945486" sldId="338"/>
            <ac:spMk id="24" creationId="{DAAE9AFD-C555-ECC7-D008-D15FD3B596F4}"/>
          </ac:spMkLst>
        </pc:spChg>
        <pc:spChg chg="mod">
          <ac:chgData name="小池 龍之" userId="f53a0154-d3a6-4995-a654-bafaeb40b6fd" providerId="ADAL" clId="{301A2858-9385-490C-BC00-33368F728D93}" dt="2022-08-03T02:22:53.261" v="328"/>
          <ac:spMkLst>
            <pc:docMk/>
            <pc:sldMk cId="4013945486" sldId="338"/>
            <ac:spMk id="25" creationId="{C8EA4750-C609-4F83-6B67-7A3C5B5965A9}"/>
          </ac:spMkLst>
        </pc:spChg>
        <pc:spChg chg="mod">
          <ac:chgData name="小池 龍之" userId="f53a0154-d3a6-4995-a654-bafaeb40b6fd" providerId="ADAL" clId="{301A2858-9385-490C-BC00-33368F728D93}" dt="2022-08-03T02:22:53.261" v="328"/>
          <ac:spMkLst>
            <pc:docMk/>
            <pc:sldMk cId="4013945486" sldId="338"/>
            <ac:spMk id="26" creationId="{6A871294-5D0C-44F0-807F-8E66A5C724D0}"/>
          </ac:spMkLst>
        </pc:spChg>
        <pc:spChg chg="mod">
          <ac:chgData name="小池 龍之" userId="f53a0154-d3a6-4995-a654-bafaeb40b6fd" providerId="ADAL" clId="{301A2858-9385-490C-BC00-33368F728D93}" dt="2022-08-03T02:22:53.261" v="328"/>
          <ac:spMkLst>
            <pc:docMk/>
            <pc:sldMk cId="4013945486" sldId="338"/>
            <ac:spMk id="27" creationId="{CCF21C82-7A7E-06DE-D7BC-02BDCD076620}"/>
          </ac:spMkLst>
        </pc:spChg>
        <pc:spChg chg="mod">
          <ac:chgData name="小池 龍之" userId="f53a0154-d3a6-4995-a654-bafaeb40b6fd" providerId="ADAL" clId="{301A2858-9385-490C-BC00-33368F728D93}" dt="2022-08-03T02:22:53.261" v="328"/>
          <ac:spMkLst>
            <pc:docMk/>
            <pc:sldMk cId="4013945486" sldId="338"/>
            <ac:spMk id="28" creationId="{2C44BA82-D27B-CEA0-2BB3-5E157C30A8ED}"/>
          </ac:spMkLst>
        </pc:spChg>
        <pc:spChg chg="mod">
          <ac:chgData name="小池 龍之" userId="f53a0154-d3a6-4995-a654-bafaeb40b6fd" providerId="ADAL" clId="{301A2858-9385-490C-BC00-33368F728D93}" dt="2022-08-03T02:22:53.261" v="328"/>
          <ac:spMkLst>
            <pc:docMk/>
            <pc:sldMk cId="4013945486" sldId="338"/>
            <ac:spMk id="29" creationId="{58D61620-2E7D-9565-0666-D8CD3499A036}"/>
          </ac:spMkLst>
        </pc:spChg>
        <pc:spChg chg="mod">
          <ac:chgData name="小池 龍之" userId="f53a0154-d3a6-4995-a654-bafaeb40b6fd" providerId="ADAL" clId="{301A2858-9385-490C-BC00-33368F728D93}" dt="2022-08-03T02:22:53.261" v="328"/>
          <ac:spMkLst>
            <pc:docMk/>
            <pc:sldMk cId="4013945486" sldId="338"/>
            <ac:spMk id="30" creationId="{88664AAB-3694-2DC7-A895-CEDD93891432}"/>
          </ac:spMkLst>
        </pc:spChg>
        <pc:spChg chg="mod">
          <ac:chgData name="小池 龍之" userId="f53a0154-d3a6-4995-a654-bafaeb40b6fd" providerId="ADAL" clId="{301A2858-9385-490C-BC00-33368F728D93}" dt="2022-08-03T02:22:53.261" v="328"/>
          <ac:spMkLst>
            <pc:docMk/>
            <pc:sldMk cId="4013945486" sldId="338"/>
            <ac:spMk id="31" creationId="{577BB35D-24EA-87C5-B1FB-FAD8108C49D3}"/>
          </ac:spMkLst>
        </pc:spChg>
        <pc:spChg chg="mod">
          <ac:chgData name="小池 龍之" userId="f53a0154-d3a6-4995-a654-bafaeb40b6fd" providerId="ADAL" clId="{301A2858-9385-490C-BC00-33368F728D93}" dt="2022-08-03T02:22:53.261" v="328"/>
          <ac:spMkLst>
            <pc:docMk/>
            <pc:sldMk cId="4013945486" sldId="338"/>
            <ac:spMk id="32" creationId="{3DF16CEF-CF79-18B3-68E5-1847065E46A9}"/>
          </ac:spMkLst>
        </pc:spChg>
        <pc:spChg chg="mod">
          <ac:chgData name="小池 龍之" userId="f53a0154-d3a6-4995-a654-bafaeb40b6fd" providerId="ADAL" clId="{301A2858-9385-490C-BC00-33368F728D93}" dt="2022-08-03T02:22:53.261" v="328"/>
          <ac:spMkLst>
            <pc:docMk/>
            <pc:sldMk cId="4013945486" sldId="338"/>
            <ac:spMk id="33" creationId="{9DADAA77-998E-C562-1B55-E49F0C36ABDE}"/>
          </ac:spMkLst>
        </pc:spChg>
        <pc:spChg chg="mod">
          <ac:chgData name="小池 龍之" userId="f53a0154-d3a6-4995-a654-bafaeb40b6fd" providerId="ADAL" clId="{301A2858-9385-490C-BC00-33368F728D93}" dt="2022-08-03T02:22:53.261" v="328"/>
          <ac:spMkLst>
            <pc:docMk/>
            <pc:sldMk cId="4013945486" sldId="338"/>
            <ac:spMk id="34" creationId="{41FB7854-725D-9FAB-15D8-C99A6B34C24E}"/>
          </ac:spMkLst>
        </pc:spChg>
        <pc:spChg chg="mod">
          <ac:chgData name="小池 龍之" userId="f53a0154-d3a6-4995-a654-bafaeb40b6fd" providerId="ADAL" clId="{301A2858-9385-490C-BC00-33368F728D93}" dt="2022-08-03T02:22:53.261" v="328"/>
          <ac:spMkLst>
            <pc:docMk/>
            <pc:sldMk cId="4013945486" sldId="338"/>
            <ac:spMk id="35" creationId="{F4A8FFE8-BB41-F4BA-3F2E-8A7E125121FE}"/>
          </ac:spMkLst>
        </pc:spChg>
        <pc:spChg chg="mod">
          <ac:chgData name="小池 龍之" userId="f53a0154-d3a6-4995-a654-bafaeb40b6fd" providerId="ADAL" clId="{301A2858-9385-490C-BC00-33368F728D93}" dt="2022-08-03T02:22:53.261" v="328"/>
          <ac:spMkLst>
            <pc:docMk/>
            <pc:sldMk cId="4013945486" sldId="338"/>
            <ac:spMk id="36" creationId="{E4EE6CFA-D8C8-B36F-AE17-719A8A3842F9}"/>
          </ac:spMkLst>
        </pc:spChg>
        <pc:spChg chg="mod">
          <ac:chgData name="小池 龍之" userId="f53a0154-d3a6-4995-a654-bafaeb40b6fd" providerId="ADAL" clId="{301A2858-9385-490C-BC00-33368F728D93}" dt="2022-08-03T02:22:53.261" v="328"/>
          <ac:spMkLst>
            <pc:docMk/>
            <pc:sldMk cId="4013945486" sldId="338"/>
            <ac:spMk id="37" creationId="{C102C929-8D2C-5430-F56E-2E2ADCCC2C45}"/>
          </ac:spMkLst>
        </pc:spChg>
        <pc:spChg chg="mod">
          <ac:chgData name="小池 龍之" userId="f53a0154-d3a6-4995-a654-bafaeb40b6fd" providerId="ADAL" clId="{301A2858-9385-490C-BC00-33368F728D93}" dt="2022-08-03T02:22:53.261" v="328"/>
          <ac:spMkLst>
            <pc:docMk/>
            <pc:sldMk cId="4013945486" sldId="338"/>
            <ac:spMk id="38" creationId="{998FAD30-D6BF-4338-D5C2-384C96D451CF}"/>
          </ac:spMkLst>
        </pc:spChg>
        <pc:spChg chg="mod">
          <ac:chgData name="小池 龍之" userId="f53a0154-d3a6-4995-a654-bafaeb40b6fd" providerId="ADAL" clId="{301A2858-9385-490C-BC00-33368F728D93}" dt="2022-08-03T02:22:53.261" v="328"/>
          <ac:spMkLst>
            <pc:docMk/>
            <pc:sldMk cId="4013945486" sldId="338"/>
            <ac:spMk id="39" creationId="{F1C3F305-9D4C-4B63-54E4-422E79EDD994}"/>
          </ac:spMkLst>
        </pc:spChg>
        <pc:spChg chg="mod">
          <ac:chgData name="小池 龍之" userId="f53a0154-d3a6-4995-a654-bafaeb40b6fd" providerId="ADAL" clId="{301A2858-9385-490C-BC00-33368F728D93}" dt="2022-08-03T02:22:53.261" v="328"/>
          <ac:spMkLst>
            <pc:docMk/>
            <pc:sldMk cId="4013945486" sldId="338"/>
            <ac:spMk id="40" creationId="{5B000A22-AED4-5F76-00F9-90A73CC65820}"/>
          </ac:spMkLst>
        </pc:spChg>
        <pc:spChg chg="mod">
          <ac:chgData name="小池 龍之" userId="f53a0154-d3a6-4995-a654-bafaeb40b6fd" providerId="ADAL" clId="{301A2858-9385-490C-BC00-33368F728D93}" dt="2022-08-03T02:22:53.261" v="328"/>
          <ac:spMkLst>
            <pc:docMk/>
            <pc:sldMk cId="4013945486" sldId="338"/>
            <ac:spMk id="41" creationId="{92DBC56A-DFC2-EB28-3B0D-809403180230}"/>
          </ac:spMkLst>
        </pc:spChg>
        <pc:spChg chg="mod">
          <ac:chgData name="小池 龍之" userId="f53a0154-d3a6-4995-a654-bafaeb40b6fd" providerId="ADAL" clId="{301A2858-9385-490C-BC00-33368F728D93}" dt="2022-08-03T02:22:53.261" v="328"/>
          <ac:spMkLst>
            <pc:docMk/>
            <pc:sldMk cId="4013945486" sldId="338"/>
            <ac:spMk id="42" creationId="{1A6D3111-2E49-A768-83E0-2ED5A0333840}"/>
          </ac:spMkLst>
        </pc:spChg>
        <pc:spChg chg="mod">
          <ac:chgData name="小池 龍之" userId="f53a0154-d3a6-4995-a654-bafaeb40b6fd" providerId="ADAL" clId="{301A2858-9385-490C-BC00-33368F728D93}" dt="2022-08-03T03:39:11.238" v="914" actId="1036"/>
          <ac:spMkLst>
            <pc:docMk/>
            <pc:sldMk cId="4013945486" sldId="338"/>
            <ac:spMk id="43" creationId="{76203B13-4ACC-4693-B34C-043E2A7AA85C}"/>
          </ac:spMkLst>
        </pc:spChg>
        <pc:spChg chg="mod">
          <ac:chgData name="小池 龍之" userId="f53a0154-d3a6-4995-a654-bafaeb40b6fd" providerId="ADAL" clId="{301A2858-9385-490C-BC00-33368F728D93}" dt="2022-08-03T03:39:26.513" v="947" actId="1036"/>
          <ac:spMkLst>
            <pc:docMk/>
            <pc:sldMk cId="4013945486" sldId="338"/>
            <ac:spMk id="44" creationId="{A61A16DB-A75B-2CD7-70DC-E0AABE7EE9F1}"/>
          </ac:spMkLst>
        </pc:spChg>
        <pc:spChg chg="mod">
          <ac:chgData name="小池 龍之" userId="f53a0154-d3a6-4995-a654-bafaeb40b6fd" providerId="ADAL" clId="{301A2858-9385-490C-BC00-33368F728D93}" dt="2022-08-03T02:22:53.261" v="328"/>
          <ac:spMkLst>
            <pc:docMk/>
            <pc:sldMk cId="4013945486" sldId="338"/>
            <ac:spMk id="45" creationId="{BAF85552-5905-F5D7-3584-73B4BA80816A}"/>
          </ac:spMkLst>
        </pc:spChg>
        <pc:spChg chg="del mod">
          <ac:chgData name="小池 龍之" userId="f53a0154-d3a6-4995-a654-bafaeb40b6fd" providerId="ADAL" clId="{301A2858-9385-490C-BC00-33368F728D93}" dt="2022-08-03T02:29:27.967" v="333" actId="478"/>
          <ac:spMkLst>
            <pc:docMk/>
            <pc:sldMk cId="4013945486" sldId="338"/>
            <ac:spMk id="46" creationId="{95B68BDF-A2E9-DB9E-1F6C-251D8DC2F0A7}"/>
          </ac:spMkLst>
        </pc:spChg>
        <pc:spChg chg="del mod">
          <ac:chgData name="小池 龍之" userId="f53a0154-d3a6-4995-a654-bafaeb40b6fd" providerId="ADAL" clId="{301A2858-9385-490C-BC00-33368F728D93}" dt="2022-08-03T02:29:27.967" v="333" actId="478"/>
          <ac:spMkLst>
            <pc:docMk/>
            <pc:sldMk cId="4013945486" sldId="338"/>
            <ac:spMk id="47" creationId="{FA00E8A9-CDCB-4866-1784-571D86385126}"/>
          </ac:spMkLst>
        </pc:spChg>
        <pc:spChg chg="mod">
          <ac:chgData name="小池 龍之" userId="f53a0154-d3a6-4995-a654-bafaeb40b6fd" providerId="ADAL" clId="{301A2858-9385-490C-BC00-33368F728D93}" dt="2022-08-03T02:22:53.261" v="328"/>
          <ac:spMkLst>
            <pc:docMk/>
            <pc:sldMk cId="4013945486" sldId="338"/>
            <ac:spMk id="51" creationId="{F625C925-23FE-461C-3761-A9369D76C134}"/>
          </ac:spMkLst>
        </pc:spChg>
        <pc:spChg chg="mod">
          <ac:chgData name="小池 龍之" userId="f53a0154-d3a6-4995-a654-bafaeb40b6fd" providerId="ADAL" clId="{301A2858-9385-490C-BC00-33368F728D93}" dt="2022-08-03T02:22:53.261" v="328"/>
          <ac:spMkLst>
            <pc:docMk/>
            <pc:sldMk cId="4013945486" sldId="338"/>
            <ac:spMk id="59" creationId="{F8BC8432-E4C4-AA0A-4621-0483F4D32E4F}"/>
          </ac:spMkLst>
        </pc:spChg>
        <pc:spChg chg="mod">
          <ac:chgData name="小池 龍之" userId="f53a0154-d3a6-4995-a654-bafaeb40b6fd" providerId="ADAL" clId="{301A2858-9385-490C-BC00-33368F728D93}" dt="2022-08-03T02:22:53.261" v="328"/>
          <ac:spMkLst>
            <pc:docMk/>
            <pc:sldMk cId="4013945486" sldId="338"/>
            <ac:spMk id="61" creationId="{264BC0E4-2C25-8603-3C47-2F0BDD63FC13}"/>
          </ac:spMkLst>
        </pc:spChg>
        <pc:spChg chg="mod">
          <ac:chgData name="小池 龍之" userId="f53a0154-d3a6-4995-a654-bafaeb40b6fd" providerId="ADAL" clId="{301A2858-9385-490C-BC00-33368F728D93}" dt="2022-08-03T02:22:53.261" v="328"/>
          <ac:spMkLst>
            <pc:docMk/>
            <pc:sldMk cId="4013945486" sldId="338"/>
            <ac:spMk id="63" creationId="{E25B2135-AF98-71B8-3799-5313E45F4DF6}"/>
          </ac:spMkLst>
        </pc:spChg>
        <pc:spChg chg="mod">
          <ac:chgData name="小池 龍之" userId="f53a0154-d3a6-4995-a654-bafaeb40b6fd" providerId="ADAL" clId="{301A2858-9385-490C-BC00-33368F728D93}" dt="2022-08-03T02:22:53.261" v="328"/>
          <ac:spMkLst>
            <pc:docMk/>
            <pc:sldMk cId="4013945486" sldId="338"/>
            <ac:spMk id="64" creationId="{140D5340-6631-8DBD-13FC-75B768884ED5}"/>
          </ac:spMkLst>
        </pc:spChg>
        <pc:spChg chg="mod">
          <ac:chgData name="小池 龍之" userId="f53a0154-d3a6-4995-a654-bafaeb40b6fd" providerId="ADAL" clId="{301A2858-9385-490C-BC00-33368F728D93}" dt="2022-08-03T02:22:53.261" v="328"/>
          <ac:spMkLst>
            <pc:docMk/>
            <pc:sldMk cId="4013945486" sldId="338"/>
            <ac:spMk id="65" creationId="{2508B2DF-B96A-F2F1-95E9-A093F5EAF8C2}"/>
          </ac:spMkLst>
        </pc:spChg>
        <pc:spChg chg="mod">
          <ac:chgData name="小池 龍之" userId="f53a0154-d3a6-4995-a654-bafaeb40b6fd" providerId="ADAL" clId="{301A2858-9385-490C-BC00-33368F728D93}" dt="2022-08-03T02:22:53.261" v="328"/>
          <ac:spMkLst>
            <pc:docMk/>
            <pc:sldMk cId="4013945486" sldId="338"/>
            <ac:spMk id="66" creationId="{892EECD8-ACC2-616C-6808-2E4567017AD5}"/>
          </ac:spMkLst>
        </pc:spChg>
        <pc:spChg chg="mod">
          <ac:chgData name="小池 龍之" userId="f53a0154-d3a6-4995-a654-bafaeb40b6fd" providerId="ADAL" clId="{301A2858-9385-490C-BC00-33368F728D93}" dt="2022-08-03T02:22:53.261" v="328"/>
          <ac:spMkLst>
            <pc:docMk/>
            <pc:sldMk cId="4013945486" sldId="338"/>
            <ac:spMk id="67" creationId="{66E77C5D-3E40-8B00-A434-B03DBDB4E7B9}"/>
          </ac:spMkLst>
        </pc:spChg>
        <pc:spChg chg="mod">
          <ac:chgData name="小池 龍之" userId="f53a0154-d3a6-4995-a654-bafaeb40b6fd" providerId="ADAL" clId="{301A2858-9385-490C-BC00-33368F728D93}" dt="2022-08-03T02:22:53.261" v="328"/>
          <ac:spMkLst>
            <pc:docMk/>
            <pc:sldMk cId="4013945486" sldId="338"/>
            <ac:spMk id="68" creationId="{B7105BD1-FD7F-D642-E7FF-9BEFEA8156C2}"/>
          </ac:spMkLst>
        </pc:spChg>
        <pc:spChg chg="mod">
          <ac:chgData name="小池 龍之" userId="f53a0154-d3a6-4995-a654-bafaeb40b6fd" providerId="ADAL" clId="{301A2858-9385-490C-BC00-33368F728D93}" dt="2022-08-03T02:22:53.261" v="328"/>
          <ac:spMkLst>
            <pc:docMk/>
            <pc:sldMk cId="4013945486" sldId="338"/>
            <ac:spMk id="69" creationId="{4312ADF9-21BE-972C-29A1-601896CC5E2C}"/>
          </ac:spMkLst>
        </pc:spChg>
        <pc:spChg chg="mod">
          <ac:chgData name="小池 龍之" userId="f53a0154-d3a6-4995-a654-bafaeb40b6fd" providerId="ADAL" clId="{301A2858-9385-490C-BC00-33368F728D93}" dt="2022-08-03T02:22:53.261" v="328"/>
          <ac:spMkLst>
            <pc:docMk/>
            <pc:sldMk cId="4013945486" sldId="338"/>
            <ac:spMk id="70" creationId="{EDF21D18-B6C9-E268-AE5E-019461AB2AEF}"/>
          </ac:spMkLst>
        </pc:spChg>
        <pc:spChg chg="mod">
          <ac:chgData name="小池 龍之" userId="f53a0154-d3a6-4995-a654-bafaeb40b6fd" providerId="ADAL" clId="{301A2858-9385-490C-BC00-33368F728D93}" dt="2022-08-03T02:22:53.261" v="328"/>
          <ac:spMkLst>
            <pc:docMk/>
            <pc:sldMk cId="4013945486" sldId="338"/>
            <ac:spMk id="71" creationId="{CF1EC9D8-14F6-C3F6-7277-5E4982A1A210}"/>
          </ac:spMkLst>
        </pc:spChg>
        <pc:spChg chg="mod">
          <ac:chgData name="小池 龍之" userId="f53a0154-d3a6-4995-a654-bafaeb40b6fd" providerId="ADAL" clId="{301A2858-9385-490C-BC00-33368F728D93}" dt="2022-08-03T02:22:53.261" v="328"/>
          <ac:spMkLst>
            <pc:docMk/>
            <pc:sldMk cId="4013945486" sldId="338"/>
            <ac:spMk id="72" creationId="{42555B1E-7A61-2FDA-90CC-0FFBF2318976}"/>
          </ac:spMkLst>
        </pc:spChg>
        <pc:spChg chg="mod">
          <ac:chgData name="小池 龍之" userId="f53a0154-d3a6-4995-a654-bafaeb40b6fd" providerId="ADAL" clId="{301A2858-9385-490C-BC00-33368F728D93}" dt="2022-08-03T02:22:53.261" v="328"/>
          <ac:spMkLst>
            <pc:docMk/>
            <pc:sldMk cId="4013945486" sldId="338"/>
            <ac:spMk id="73" creationId="{F8E367F3-ED03-70CA-B0B5-77A47F545D1B}"/>
          </ac:spMkLst>
        </pc:spChg>
        <pc:spChg chg="mod">
          <ac:chgData name="小池 龍之" userId="f53a0154-d3a6-4995-a654-bafaeb40b6fd" providerId="ADAL" clId="{301A2858-9385-490C-BC00-33368F728D93}" dt="2022-08-03T02:22:53.261" v="328"/>
          <ac:spMkLst>
            <pc:docMk/>
            <pc:sldMk cId="4013945486" sldId="338"/>
            <ac:spMk id="74" creationId="{3796DE9B-68BC-ABF4-14F6-9FEF03ECBB80}"/>
          </ac:spMkLst>
        </pc:spChg>
        <pc:spChg chg="mod">
          <ac:chgData name="小池 龍之" userId="f53a0154-d3a6-4995-a654-bafaeb40b6fd" providerId="ADAL" clId="{301A2858-9385-490C-BC00-33368F728D93}" dt="2022-08-03T02:22:53.261" v="328"/>
          <ac:spMkLst>
            <pc:docMk/>
            <pc:sldMk cId="4013945486" sldId="338"/>
            <ac:spMk id="75" creationId="{5945731B-32A6-0DFD-8FBC-B08B0EBB412B}"/>
          </ac:spMkLst>
        </pc:spChg>
        <pc:spChg chg="mod">
          <ac:chgData name="小池 龍之" userId="f53a0154-d3a6-4995-a654-bafaeb40b6fd" providerId="ADAL" clId="{301A2858-9385-490C-BC00-33368F728D93}" dt="2022-08-03T02:22:53.261" v="328"/>
          <ac:spMkLst>
            <pc:docMk/>
            <pc:sldMk cId="4013945486" sldId="338"/>
            <ac:spMk id="76" creationId="{1A739FC2-DF4F-0F6B-35B0-406B6C6706B8}"/>
          </ac:spMkLst>
        </pc:spChg>
        <pc:spChg chg="mod">
          <ac:chgData name="小池 龍之" userId="f53a0154-d3a6-4995-a654-bafaeb40b6fd" providerId="ADAL" clId="{301A2858-9385-490C-BC00-33368F728D93}" dt="2022-08-03T02:22:53.261" v="328"/>
          <ac:spMkLst>
            <pc:docMk/>
            <pc:sldMk cId="4013945486" sldId="338"/>
            <ac:spMk id="77" creationId="{465BED92-E5CD-120A-F8C9-F4C34DDED52F}"/>
          </ac:spMkLst>
        </pc:spChg>
        <pc:spChg chg="mod">
          <ac:chgData name="小池 龍之" userId="f53a0154-d3a6-4995-a654-bafaeb40b6fd" providerId="ADAL" clId="{301A2858-9385-490C-BC00-33368F728D93}" dt="2022-08-03T02:22:53.261" v="328"/>
          <ac:spMkLst>
            <pc:docMk/>
            <pc:sldMk cId="4013945486" sldId="338"/>
            <ac:spMk id="78" creationId="{6559C71D-487E-AF77-55A0-3D63AFCB8CF1}"/>
          </ac:spMkLst>
        </pc:spChg>
        <pc:spChg chg="mod">
          <ac:chgData name="小池 龍之" userId="f53a0154-d3a6-4995-a654-bafaeb40b6fd" providerId="ADAL" clId="{301A2858-9385-490C-BC00-33368F728D93}" dt="2022-08-03T02:22:53.261" v="328"/>
          <ac:spMkLst>
            <pc:docMk/>
            <pc:sldMk cId="4013945486" sldId="338"/>
            <ac:spMk id="79" creationId="{0378667D-D9D9-5EB7-9F7A-B238C98E2251}"/>
          </ac:spMkLst>
        </pc:spChg>
        <pc:spChg chg="mod">
          <ac:chgData name="小池 龍之" userId="f53a0154-d3a6-4995-a654-bafaeb40b6fd" providerId="ADAL" clId="{301A2858-9385-490C-BC00-33368F728D93}" dt="2022-08-03T02:22:53.261" v="328"/>
          <ac:spMkLst>
            <pc:docMk/>
            <pc:sldMk cId="4013945486" sldId="338"/>
            <ac:spMk id="80" creationId="{303F3EBC-F991-BB53-B51F-73944AA7CAE3}"/>
          </ac:spMkLst>
        </pc:spChg>
        <pc:spChg chg="mod">
          <ac:chgData name="小池 龍之" userId="f53a0154-d3a6-4995-a654-bafaeb40b6fd" providerId="ADAL" clId="{301A2858-9385-490C-BC00-33368F728D93}" dt="2022-08-03T02:22:53.261" v="328"/>
          <ac:spMkLst>
            <pc:docMk/>
            <pc:sldMk cId="4013945486" sldId="338"/>
            <ac:spMk id="81" creationId="{74BF2D4C-4306-2483-A48E-F54D639E0255}"/>
          </ac:spMkLst>
        </pc:spChg>
        <pc:spChg chg="mod">
          <ac:chgData name="小池 龍之" userId="f53a0154-d3a6-4995-a654-bafaeb40b6fd" providerId="ADAL" clId="{301A2858-9385-490C-BC00-33368F728D93}" dt="2022-08-03T02:22:53.261" v="328"/>
          <ac:spMkLst>
            <pc:docMk/>
            <pc:sldMk cId="4013945486" sldId="338"/>
            <ac:spMk id="82" creationId="{2551D6C8-0D3B-1BF6-DEAA-0470C2779371}"/>
          </ac:spMkLst>
        </pc:spChg>
        <pc:spChg chg="mod">
          <ac:chgData name="小池 龍之" userId="f53a0154-d3a6-4995-a654-bafaeb40b6fd" providerId="ADAL" clId="{301A2858-9385-490C-BC00-33368F728D93}" dt="2022-08-03T02:22:53.261" v="328"/>
          <ac:spMkLst>
            <pc:docMk/>
            <pc:sldMk cId="4013945486" sldId="338"/>
            <ac:spMk id="83" creationId="{1B181A20-E6E6-606E-9B1B-D15366C10849}"/>
          </ac:spMkLst>
        </pc:spChg>
        <pc:spChg chg="mod">
          <ac:chgData name="小池 龍之" userId="f53a0154-d3a6-4995-a654-bafaeb40b6fd" providerId="ADAL" clId="{301A2858-9385-490C-BC00-33368F728D93}" dt="2022-08-03T02:22:53.261" v="328"/>
          <ac:spMkLst>
            <pc:docMk/>
            <pc:sldMk cId="4013945486" sldId="338"/>
            <ac:spMk id="84" creationId="{36C3ABD1-85EF-E76F-41F1-13638A3459FF}"/>
          </ac:spMkLst>
        </pc:spChg>
        <pc:spChg chg="mod">
          <ac:chgData name="小池 龍之" userId="f53a0154-d3a6-4995-a654-bafaeb40b6fd" providerId="ADAL" clId="{301A2858-9385-490C-BC00-33368F728D93}" dt="2022-08-03T02:22:53.261" v="328"/>
          <ac:spMkLst>
            <pc:docMk/>
            <pc:sldMk cId="4013945486" sldId="338"/>
            <ac:spMk id="85" creationId="{8C97D3D6-0495-3FEB-9461-4132B27E10EC}"/>
          </ac:spMkLst>
        </pc:spChg>
        <pc:spChg chg="mod">
          <ac:chgData name="小池 龍之" userId="f53a0154-d3a6-4995-a654-bafaeb40b6fd" providerId="ADAL" clId="{301A2858-9385-490C-BC00-33368F728D93}" dt="2022-08-03T03:39:14.243" v="923" actId="1036"/>
          <ac:spMkLst>
            <pc:docMk/>
            <pc:sldMk cId="4013945486" sldId="338"/>
            <ac:spMk id="86" creationId="{F29EED53-5F6E-C6BE-0679-C607295C8B5B}"/>
          </ac:spMkLst>
        </pc:spChg>
        <pc:spChg chg="mod">
          <ac:chgData name="小池 龍之" userId="f53a0154-d3a6-4995-a654-bafaeb40b6fd" providerId="ADAL" clId="{301A2858-9385-490C-BC00-33368F728D93}" dt="2022-08-03T03:39:21.016" v="936" actId="1035"/>
          <ac:spMkLst>
            <pc:docMk/>
            <pc:sldMk cId="4013945486" sldId="338"/>
            <ac:spMk id="87" creationId="{D4354F26-FC11-8D5D-6398-013EF38A17E1}"/>
          </ac:spMkLst>
        </pc:spChg>
        <pc:spChg chg="mod">
          <ac:chgData name="小池 龍之" userId="f53a0154-d3a6-4995-a654-bafaeb40b6fd" providerId="ADAL" clId="{301A2858-9385-490C-BC00-33368F728D93}" dt="2022-08-03T02:22:53.261" v="328"/>
          <ac:spMkLst>
            <pc:docMk/>
            <pc:sldMk cId="4013945486" sldId="338"/>
            <ac:spMk id="88" creationId="{6D2E15E5-9E26-B337-98C5-766AC1E3A698}"/>
          </ac:spMkLst>
        </pc:spChg>
        <pc:spChg chg="del mod">
          <ac:chgData name="小池 龍之" userId="f53a0154-d3a6-4995-a654-bafaeb40b6fd" providerId="ADAL" clId="{301A2858-9385-490C-BC00-33368F728D93}" dt="2022-08-03T02:29:31.439" v="334" actId="478"/>
          <ac:spMkLst>
            <pc:docMk/>
            <pc:sldMk cId="4013945486" sldId="338"/>
            <ac:spMk id="89" creationId="{2E08EC8A-9884-D142-CFD4-9DF4FB961E8F}"/>
          </ac:spMkLst>
        </pc:spChg>
        <pc:spChg chg="del mod">
          <ac:chgData name="小池 龍之" userId="f53a0154-d3a6-4995-a654-bafaeb40b6fd" providerId="ADAL" clId="{301A2858-9385-490C-BC00-33368F728D93}" dt="2022-08-03T02:29:31.439" v="334" actId="478"/>
          <ac:spMkLst>
            <pc:docMk/>
            <pc:sldMk cId="4013945486" sldId="338"/>
            <ac:spMk id="90" creationId="{FB1EEE64-5E95-7C29-A38A-C55FB7E78306}"/>
          </ac:spMkLst>
        </pc:spChg>
        <pc:spChg chg="add mod">
          <ac:chgData name="小池 龍之" userId="f53a0154-d3a6-4995-a654-bafaeb40b6fd" providerId="ADAL" clId="{301A2858-9385-490C-BC00-33368F728D93}" dt="2022-08-03T03:40:14.712" v="997" actId="1036"/>
          <ac:spMkLst>
            <pc:docMk/>
            <pc:sldMk cId="4013945486" sldId="338"/>
            <ac:spMk id="91" creationId="{7E9FC465-D6E8-D1F6-A322-A5AA24574E50}"/>
          </ac:spMkLst>
        </pc:spChg>
        <pc:spChg chg="add mod">
          <ac:chgData name="小池 龍之" userId="f53a0154-d3a6-4995-a654-bafaeb40b6fd" providerId="ADAL" clId="{301A2858-9385-490C-BC00-33368F728D93}" dt="2022-08-03T03:40:14.712" v="997" actId="1036"/>
          <ac:spMkLst>
            <pc:docMk/>
            <pc:sldMk cId="4013945486" sldId="338"/>
            <ac:spMk id="92" creationId="{A4B5EB65-C099-92D1-5306-65C2219D1B6E}"/>
          </ac:spMkLst>
        </pc:spChg>
        <pc:spChg chg="add mod">
          <ac:chgData name="小池 龍之" userId="f53a0154-d3a6-4995-a654-bafaeb40b6fd" providerId="ADAL" clId="{301A2858-9385-490C-BC00-33368F728D93}" dt="2022-08-03T03:40:14.712" v="997" actId="1036"/>
          <ac:spMkLst>
            <pc:docMk/>
            <pc:sldMk cId="4013945486" sldId="338"/>
            <ac:spMk id="93" creationId="{AC30698C-41CF-FF98-BA63-36C3D3B344B0}"/>
          </ac:spMkLst>
        </pc:spChg>
        <pc:spChg chg="add mod">
          <ac:chgData name="小池 龍之" userId="f53a0154-d3a6-4995-a654-bafaeb40b6fd" providerId="ADAL" clId="{301A2858-9385-490C-BC00-33368F728D93}" dt="2022-08-03T03:40:14.712" v="997" actId="1036"/>
          <ac:spMkLst>
            <pc:docMk/>
            <pc:sldMk cId="4013945486" sldId="338"/>
            <ac:spMk id="94" creationId="{F929B056-A0DC-62F8-3A71-4E112D9D4C10}"/>
          </ac:spMkLst>
        </pc:spChg>
        <pc:spChg chg="add mod">
          <ac:chgData name="小池 龍之" userId="f53a0154-d3a6-4995-a654-bafaeb40b6fd" providerId="ADAL" clId="{301A2858-9385-490C-BC00-33368F728D93}" dt="2022-08-03T03:39:52.019" v="986" actId="1036"/>
          <ac:spMkLst>
            <pc:docMk/>
            <pc:sldMk cId="4013945486" sldId="338"/>
            <ac:spMk id="96" creationId="{CC2630BE-EACD-C7B2-500C-150D64E0D94F}"/>
          </ac:spMkLst>
        </pc:spChg>
        <pc:spChg chg="add mod">
          <ac:chgData name="小池 龍之" userId="f53a0154-d3a6-4995-a654-bafaeb40b6fd" providerId="ADAL" clId="{301A2858-9385-490C-BC00-33368F728D93}" dt="2022-08-03T03:39:52.019" v="986" actId="1036"/>
          <ac:spMkLst>
            <pc:docMk/>
            <pc:sldMk cId="4013945486" sldId="338"/>
            <ac:spMk id="98" creationId="{E8FAF37B-0E3C-169A-3F93-C8D59E2988B4}"/>
          </ac:spMkLst>
        </pc:spChg>
        <pc:spChg chg="add mod">
          <ac:chgData name="小池 龍之" userId="f53a0154-d3a6-4995-a654-bafaeb40b6fd" providerId="ADAL" clId="{301A2858-9385-490C-BC00-33368F728D93}" dt="2022-08-03T03:39:52.019" v="986" actId="1036"/>
          <ac:spMkLst>
            <pc:docMk/>
            <pc:sldMk cId="4013945486" sldId="338"/>
            <ac:spMk id="99" creationId="{6019E845-513D-C2C9-2EE3-956EFFA9F6C8}"/>
          </ac:spMkLst>
        </pc:spChg>
        <pc:spChg chg="add mod">
          <ac:chgData name="小池 龍之" userId="f53a0154-d3a6-4995-a654-bafaeb40b6fd" providerId="ADAL" clId="{301A2858-9385-490C-BC00-33368F728D93}" dt="2022-08-03T03:39:52.019" v="986" actId="1036"/>
          <ac:spMkLst>
            <pc:docMk/>
            <pc:sldMk cId="4013945486" sldId="338"/>
            <ac:spMk id="100" creationId="{6DB1D6A6-8DA8-C0DC-213D-22F828C2C4DD}"/>
          </ac:spMkLst>
        </pc:spChg>
        <pc:spChg chg="add mod">
          <ac:chgData name="小池 龍之" userId="f53a0154-d3a6-4995-a654-bafaeb40b6fd" providerId="ADAL" clId="{301A2858-9385-490C-BC00-33368F728D93}" dt="2022-08-03T03:39:52.019" v="986" actId="1036"/>
          <ac:spMkLst>
            <pc:docMk/>
            <pc:sldMk cId="4013945486" sldId="338"/>
            <ac:spMk id="101" creationId="{678540E4-817B-8316-A7BF-06473D5F0EFE}"/>
          </ac:spMkLst>
        </pc:spChg>
        <pc:spChg chg="add mod">
          <ac:chgData name="小池 龍之" userId="f53a0154-d3a6-4995-a654-bafaeb40b6fd" providerId="ADAL" clId="{301A2858-9385-490C-BC00-33368F728D93}" dt="2022-08-03T03:39:52.019" v="986" actId="1036"/>
          <ac:spMkLst>
            <pc:docMk/>
            <pc:sldMk cId="4013945486" sldId="338"/>
            <ac:spMk id="102" creationId="{E2D8F9B5-BB3D-F3FB-7777-4F3B7A68F7F8}"/>
          </ac:spMkLst>
        </pc:spChg>
        <pc:spChg chg="add mod">
          <ac:chgData name="小池 龍之" userId="f53a0154-d3a6-4995-a654-bafaeb40b6fd" providerId="ADAL" clId="{301A2858-9385-490C-BC00-33368F728D93}" dt="2022-08-03T03:39:52.019" v="986" actId="1036"/>
          <ac:spMkLst>
            <pc:docMk/>
            <pc:sldMk cId="4013945486" sldId="338"/>
            <ac:spMk id="103" creationId="{562183F2-8A68-FD04-F864-85A1E9F9E722}"/>
          </ac:spMkLst>
        </pc:spChg>
        <pc:spChg chg="add mod">
          <ac:chgData name="小池 龍之" userId="f53a0154-d3a6-4995-a654-bafaeb40b6fd" providerId="ADAL" clId="{301A2858-9385-490C-BC00-33368F728D93}" dt="2022-08-03T03:39:52.019" v="986" actId="1036"/>
          <ac:spMkLst>
            <pc:docMk/>
            <pc:sldMk cId="4013945486" sldId="338"/>
            <ac:spMk id="104" creationId="{1675D350-F3B5-1FEC-D966-E1D7EC0AB9F9}"/>
          </ac:spMkLst>
        </pc:spChg>
        <pc:spChg chg="add mod">
          <ac:chgData name="小池 龍之" userId="f53a0154-d3a6-4995-a654-bafaeb40b6fd" providerId="ADAL" clId="{301A2858-9385-490C-BC00-33368F728D93}" dt="2022-08-03T03:39:52.019" v="986" actId="1036"/>
          <ac:spMkLst>
            <pc:docMk/>
            <pc:sldMk cId="4013945486" sldId="338"/>
            <ac:spMk id="105" creationId="{E44732F6-F654-291F-47C2-A9EAE1184AD4}"/>
          </ac:spMkLst>
        </pc:spChg>
        <pc:spChg chg="add mod">
          <ac:chgData name="小池 龍之" userId="f53a0154-d3a6-4995-a654-bafaeb40b6fd" providerId="ADAL" clId="{301A2858-9385-490C-BC00-33368F728D93}" dt="2022-08-03T03:39:52.019" v="986" actId="1036"/>
          <ac:spMkLst>
            <pc:docMk/>
            <pc:sldMk cId="4013945486" sldId="338"/>
            <ac:spMk id="106" creationId="{2E921405-164E-0A02-CDEC-671C2A86D2B9}"/>
          </ac:spMkLst>
        </pc:spChg>
        <pc:spChg chg="add mod">
          <ac:chgData name="小池 龍之" userId="f53a0154-d3a6-4995-a654-bafaeb40b6fd" providerId="ADAL" clId="{301A2858-9385-490C-BC00-33368F728D93}" dt="2022-08-03T03:39:52.019" v="986" actId="1036"/>
          <ac:spMkLst>
            <pc:docMk/>
            <pc:sldMk cId="4013945486" sldId="338"/>
            <ac:spMk id="107" creationId="{3691F2A6-81AE-E46D-EAE6-EFC94D53EFAB}"/>
          </ac:spMkLst>
        </pc:spChg>
        <pc:spChg chg="add mod">
          <ac:chgData name="小池 龍之" userId="f53a0154-d3a6-4995-a654-bafaeb40b6fd" providerId="ADAL" clId="{301A2858-9385-490C-BC00-33368F728D93}" dt="2022-08-03T03:39:52.019" v="986" actId="1036"/>
          <ac:spMkLst>
            <pc:docMk/>
            <pc:sldMk cId="4013945486" sldId="338"/>
            <ac:spMk id="108" creationId="{95B5CCCA-CF95-663C-EC19-E535ADB21FDC}"/>
          </ac:spMkLst>
        </pc:spChg>
        <pc:spChg chg="add mod">
          <ac:chgData name="小池 龍之" userId="f53a0154-d3a6-4995-a654-bafaeb40b6fd" providerId="ADAL" clId="{301A2858-9385-490C-BC00-33368F728D93}" dt="2022-08-03T03:39:52.019" v="986" actId="1036"/>
          <ac:spMkLst>
            <pc:docMk/>
            <pc:sldMk cId="4013945486" sldId="338"/>
            <ac:spMk id="109" creationId="{5760F9B9-AC17-C175-DD6D-C3DBDE0C442C}"/>
          </ac:spMkLst>
        </pc:spChg>
        <pc:spChg chg="add mod">
          <ac:chgData name="小池 龍之" userId="f53a0154-d3a6-4995-a654-bafaeb40b6fd" providerId="ADAL" clId="{301A2858-9385-490C-BC00-33368F728D93}" dt="2022-08-03T03:39:52.019" v="986" actId="1036"/>
          <ac:spMkLst>
            <pc:docMk/>
            <pc:sldMk cId="4013945486" sldId="338"/>
            <ac:spMk id="110" creationId="{1E345348-F537-70EF-ABEC-D24568213B49}"/>
          </ac:spMkLst>
        </pc:spChg>
        <pc:spChg chg="add mod">
          <ac:chgData name="小池 龍之" userId="f53a0154-d3a6-4995-a654-bafaeb40b6fd" providerId="ADAL" clId="{301A2858-9385-490C-BC00-33368F728D93}" dt="2022-08-03T03:39:52.019" v="986" actId="1036"/>
          <ac:spMkLst>
            <pc:docMk/>
            <pc:sldMk cId="4013945486" sldId="338"/>
            <ac:spMk id="112" creationId="{63824FB6-6859-FFCB-E40D-1B7F6601535B}"/>
          </ac:spMkLst>
        </pc:spChg>
        <pc:spChg chg="add mod">
          <ac:chgData name="小池 龍之" userId="f53a0154-d3a6-4995-a654-bafaeb40b6fd" providerId="ADAL" clId="{301A2858-9385-490C-BC00-33368F728D93}" dt="2022-08-03T03:39:52.019" v="986" actId="1036"/>
          <ac:spMkLst>
            <pc:docMk/>
            <pc:sldMk cId="4013945486" sldId="338"/>
            <ac:spMk id="113" creationId="{8349F96C-2EC6-63E7-6FFD-6670D74C8AAA}"/>
          </ac:spMkLst>
        </pc:spChg>
        <pc:spChg chg="add mod">
          <ac:chgData name="小池 龍之" userId="f53a0154-d3a6-4995-a654-bafaeb40b6fd" providerId="ADAL" clId="{301A2858-9385-490C-BC00-33368F728D93}" dt="2022-08-03T03:39:52.019" v="986" actId="1036"/>
          <ac:spMkLst>
            <pc:docMk/>
            <pc:sldMk cId="4013945486" sldId="338"/>
            <ac:spMk id="114" creationId="{10122127-D0C0-B61E-44FA-127F22299F9D}"/>
          </ac:spMkLst>
        </pc:spChg>
        <pc:spChg chg="add mod">
          <ac:chgData name="小池 龍之" userId="f53a0154-d3a6-4995-a654-bafaeb40b6fd" providerId="ADAL" clId="{301A2858-9385-490C-BC00-33368F728D93}" dt="2022-08-03T03:39:52.019" v="986" actId="1036"/>
          <ac:spMkLst>
            <pc:docMk/>
            <pc:sldMk cId="4013945486" sldId="338"/>
            <ac:spMk id="115" creationId="{BD58371A-6021-2E25-8685-790A7358A7AA}"/>
          </ac:spMkLst>
        </pc:spChg>
        <pc:spChg chg="add mod">
          <ac:chgData name="小池 龍之" userId="f53a0154-d3a6-4995-a654-bafaeb40b6fd" providerId="ADAL" clId="{301A2858-9385-490C-BC00-33368F728D93}" dt="2022-08-03T03:39:52.019" v="986" actId="1036"/>
          <ac:spMkLst>
            <pc:docMk/>
            <pc:sldMk cId="4013945486" sldId="338"/>
            <ac:spMk id="116" creationId="{76060AC1-2B88-1026-1DA5-11571E8FDEB1}"/>
          </ac:spMkLst>
        </pc:spChg>
        <pc:spChg chg="add mod">
          <ac:chgData name="小池 龍之" userId="f53a0154-d3a6-4995-a654-bafaeb40b6fd" providerId="ADAL" clId="{301A2858-9385-490C-BC00-33368F728D93}" dt="2022-08-03T03:39:52.019" v="986" actId="1036"/>
          <ac:spMkLst>
            <pc:docMk/>
            <pc:sldMk cId="4013945486" sldId="338"/>
            <ac:spMk id="117" creationId="{3C6B25AC-CB97-C5A3-EC69-867C53DF1593}"/>
          </ac:spMkLst>
        </pc:spChg>
        <pc:spChg chg="add mod">
          <ac:chgData name="小池 龍之" userId="f53a0154-d3a6-4995-a654-bafaeb40b6fd" providerId="ADAL" clId="{301A2858-9385-490C-BC00-33368F728D93}" dt="2022-08-03T03:39:52.019" v="986" actId="1036"/>
          <ac:spMkLst>
            <pc:docMk/>
            <pc:sldMk cId="4013945486" sldId="338"/>
            <ac:spMk id="118" creationId="{E8FAF5C3-E08D-ADCB-C93A-C8698227C3EB}"/>
          </ac:spMkLst>
        </pc:spChg>
        <pc:spChg chg="add mod">
          <ac:chgData name="小池 龍之" userId="f53a0154-d3a6-4995-a654-bafaeb40b6fd" providerId="ADAL" clId="{301A2858-9385-490C-BC00-33368F728D93}" dt="2022-08-03T03:39:52.019" v="986" actId="1036"/>
          <ac:spMkLst>
            <pc:docMk/>
            <pc:sldMk cId="4013945486" sldId="338"/>
            <ac:spMk id="119" creationId="{F69F7111-4E7D-2850-1688-653C3AFE5810}"/>
          </ac:spMkLst>
        </pc:spChg>
        <pc:spChg chg="add mod">
          <ac:chgData name="小池 龍之" userId="f53a0154-d3a6-4995-a654-bafaeb40b6fd" providerId="ADAL" clId="{301A2858-9385-490C-BC00-33368F728D93}" dt="2022-08-03T03:39:52.019" v="986" actId="1036"/>
          <ac:spMkLst>
            <pc:docMk/>
            <pc:sldMk cId="4013945486" sldId="338"/>
            <ac:spMk id="120" creationId="{87121CD9-B756-9509-B310-E797BCA3469C}"/>
          </ac:spMkLst>
        </pc:spChg>
        <pc:spChg chg="add mod">
          <ac:chgData name="小池 龍之" userId="f53a0154-d3a6-4995-a654-bafaeb40b6fd" providerId="ADAL" clId="{301A2858-9385-490C-BC00-33368F728D93}" dt="2022-08-03T03:39:52.019" v="986" actId="1036"/>
          <ac:spMkLst>
            <pc:docMk/>
            <pc:sldMk cId="4013945486" sldId="338"/>
            <ac:spMk id="121" creationId="{85B90CC8-5A41-72C7-6662-DEA8A4EF5945}"/>
          </ac:spMkLst>
        </pc:spChg>
        <pc:spChg chg="add mod">
          <ac:chgData name="小池 龍之" userId="f53a0154-d3a6-4995-a654-bafaeb40b6fd" providerId="ADAL" clId="{301A2858-9385-490C-BC00-33368F728D93}" dt="2022-08-03T03:39:52.019" v="986" actId="1036"/>
          <ac:spMkLst>
            <pc:docMk/>
            <pc:sldMk cId="4013945486" sldId="338"/>
            <ac:spMk id="122" creationId="{D5CAD03E-B875-E0A6-81AF-44E762307C7C}"/>
          </ac:spMkLst>
        </pc:spChg>
        <pc:spChg chg="add mod">
          <ac:chgData name="小池 龍之" userId="f53a0154-d3a6-4995-a654-bafaeb40b6fd" providerId="ADAL" clId="{301A2858-9385-490C-BC00-33368F728D93}" dt="2022-08-03T03:39:52.019" v="986" actId="1036"/>
          <ac:spMkLst>
            <pc:docMk/>
            <pc:sldMk cId="4013945486" sldId="338"/>
            <ac:spMk id="123" creationId="{B42BFCF5-0C2F-6B86-44F8-D640CA9E2C77}"/>
          </ac:spMkLst>
        </pc:spChg>
        <pc:spChg chg="add mod">
          <ac:chgData name="小池 龍之" userId="f53a0154-d3a6-4995-a654-bafaeb40b6fd" providerId="ADAL" clId="{301A2858-9385-490C-BC00-33368F728D93}" dt="2022-08-03T03:39:52.019" v="986" actId="1036"/>
          <ac:spMkLst>
            <pc:docMk/>
            <pc:sldMk cId="4013945486" sldId="338"/>
            <ac:spMk id="124" creationId="{9B44F1EF-A393-F3C8-A7F2-B5FF9806B128}"/>
          </ac:spMkLst>
        </pc:spChg>
        <pc:spChg chg="add mod">
          <ac:chgData name="小池 龍之" userId="f53a0154-d3a6-4995-a654-bafaeb40b6fd" providerId="ADAL" clId="{301A2858-9385-490C-BC00-33368F728D93}" dt="2022-08-03T03:39:52.019" v="986" actId="1036"/>
          <ac:spMkLst>
            <pc:docMk/>
            <pc:sldMk cId="4013945486" sldId="338"/>
            <ac:spMk id="125" creationId="{60C12EF5-5181-674A-F53F-00BD5607D5F7}"/>
          </ac:spMkLst>
        </pc:spChg>
        <pc:spChg chg="add mod">
          <ac:chgData name="小池 龍之" userId="f53a0154-d3a6-4995-a654-bafaeb40b6fd" providerId="ADAL" clId="{301A2858-9385-490C-BC00-33368F728D93}" dt="2022-08-03T03:39:52.019" v="986" actId="1036"/>
          <ac:spMkLst>
            <pc:docMk/>
            <pc:sldMk cId="4013945486" sldId="338"/>
            <ac:spMk id="126" creationId="{7EB70F2D-1ECD-41A0-FA5A-364D422A41B6}"/>
          </ac:spMkLst>
        </pc:spChg>
        <pc:spChg chg="add mod">
          <ac:chgData name="小池 龍之" userId="f53a0154-d3a6-4995-a654-bafaeb40b6fd" providerId="ADAL" clId="{301A2858-9385-490C-BC00-33368F728D93}" dt="2022-08-03T03:39:52.019" v="986" actId="1036"/>
          <ac:spMkLst>
            <pc:docMk/>
            <pc:sldMk cId="4013945486" sldId="338"/>
            <ac:spMk id="127" creationId="{FD701D13-8FA6-EDEE-F293-C59B535EDEEB}"/>
          </ac:spMkLst>
        </pc:spChg>
        <pc:spChg chg="add mod">
          <ac:chgData name="小池 龍之" userId="f53a0154-d3a6-4995-a654-bafaeb40b6fd" providerId="ADAL" clId="{301A2858-9385-490C-BC00-33368F728D93}" dt="2022-08-03T03:39:52.019" v="986" actId="1036"/>
          <ac:spMkLst>
            <pc:docMk/>
            <pc:sldMk cId="4013945486" sldId="338"/>
            <ac:spMk id="128" creationId="{63E2C3DC-77CF-E341-FDA6-DC43773360FA}"/>
          </ac:spMkLst>
        </pc:spChg>
        <pc:spChg chg="add mod">
          <ac:chgData name="小池 龍之" userId="f53a0154-d3a6-4995-a654-bafaeb40b6fd" providerId="ADAL" clId="{301A2858-9385-490C-BC00-33368F728D93}" dt="2022-08-03T03:39:52.019" v="986" actId="1036"/>
          <ac:spMkLst>
            <pc:docMk/>
            <pc:sldMk cId="4013945486" sldId="338"/>
            <ac:spMk id="129" creationId="{BD009570-C382-8697-2D44-D7CABF8012C0}"/>
          </ac:spMkLst>
        </pc:spChg>
        <pc:spChg chg="add mod">
          <ac:chgData name="小池 龍之" userId="f53a0154-d3a6-4995-a654-bafaeb40b6fd" providerId="ADAL" clId="{301A2858-9385-490C-BC00-33368F728D93}" dt="2022-08-03T03:39:52.019" v="986" actId="1036"/>
          <ac:spMkLst>
            <pc:docMk/>
            <pc:sldMk cId="4013945486" sldId="338"/>
            <ac:spMk id="130" creationId="{5C3238FC-7C42-0506-8B9E-81C7DE9C51B4}"/>
          </ac:spMkLst>
        </pc:spChg>
        <pc:spChg chg="add del mod">
          <ac:chgData name="小池 龍之" userId="f53a0154-d3a6-4995-a654-bafaeb40b6fd" providerId="ADAL" clId="{301A2858-9385-490C-BC00-33368F728D93}" dt="2022-08-03T02:36:51.997" v="650" actId="478"/>
          <ac:spMkLst>
            <pc:docMk/>
            <pc:sldMk cId="4013945486" sldId="338"/>
            <ac:spMk id="131" creationId="{78F1ED8E-6E9E-2E6C-5E97-6A44340EE21F}"/>
          </ac:spMkLst>
        </pc:spChg>
        <pc:spChg chg="add mod">
          <ac:chgData name="小池 龍之" userId="f53a0154-d3a6-4995-a654-bafaeb40b6fd" providerId="ADAL" clId="{301A2858-9385-490C-BC00-33368F728D93}" dt="2022-08-03T03:40:29.620" v="1015" actId="1035"/>
          <ac:spMkLst>
            <pc:docMk/>
            <pc:sldMk cId="4013945486" sldId="338"/>
            <ac:spMk id="132" creationId="{8BF0C957-9255-6230-9737-C927056B251A}"/>
          </ac:spMkLst>
        </pc:spChg>
        <pc:spChg chg="add mod">
          <ac:chgData name="小池 龍之" userId="f53a0154-d3a6-4995-a654-bafaeb40b6fd" providerId="ADAL" clId="{301A2858-9385-490C-BC00-33368F728D93}" dt="2022-08-03T03:39:52.019" v="986" actId="1036"/>
          <ac:spMkLst>
            <pc:docMk/>
            <pc:sldMk cId="4013945486" sldId="338"/>
            <ac:spMk id="133" creationId="{672535D5-EAC6-5661-E1FF-C4DC27D25FE2}"/>
          </ac:spMkLst>
        </pc:spChg>
        <pc:spChg chg="add mod">
          <ac:chgData name="小池 龍之" userId="f53a0154-d3a6-4995-a654-bafaeb40b6fd" providerId="ADAL" clId="{301A2858-9385-490C-BC00-33368F728D93}" dt="2022-08-03T03:39:52.019" v="986" actId="1036"/>
          <ac:spMkLst>
            <pc:docMk/>
            <pc:sldMk cId="4013945486" sldId="338"/>
            <ac:spMk id="134" creationId="{6AD8DEB4-C353-91A9-84FC-36DC2996A9AF}"/>
          </ac:spMkLst>
        </pc:spChg>
        <pc:spChg chg="add mod">
          <ac:chgData name="小池 龍之" userId="f53a0154-d3a6-4995-a654-bafaeb40b6fd" providerId="ADAL" clId="{301A2858-9385-490C-BC00-33368F728D93}" dt="2022-08-03T03:39:52.019" v="986" actId="1036"/>
          <ac:spMkLst>
            <pc:docMk/>
            <pc:sldMk cId="4013945486" sldId="338"/>
            <ac:spMk id="135" creationId="{18856648-3849-D762-0B8B-908E491949F9}"/>
          </ac:spMkLst>
        </pc:spChg>
        <pc:spChg chg="add mod">
          <ac:chgData name="小池 龍之" userId="f53a0154-d3a6-4995-a654-bafaeb40b6fd" providerId="ADAL" clId="{301A2858-9385-490C-BC00-33368F728D93}" dt="2022-08-03T02:33:58.404" v="571"/>
          <ac:spMkLst>
            <pc:docMk/>
            <pc:sldMk cId="4013945486" sldId="338"/>
            <ac:spMk id="136" creationId="{768AB003-0B2E-E168-D51B-3EDA14F2A290}"/>
          </ac:spMkLst>
        </pc:spChg>
        <pc:spChg chg="add mod">
          <ac:chgData name="小池 龍之" userId="f53a0154-d3a6-4995-a654-bafaeb40b6fd" providerId="ADAL" clId="{301A2858-9385-490C-BC00-33368F728D93}" dt="2022-08-03T02:35:39.977" v="640" actId="1076"/>
          <ac:spMkLst>
            <pc:docMk/>
            <pc:sldMk cId="4013945486" sldId="338"/>
            <ac:spMk id="137" creationId="{2A98EEA5-4A93-F985-AEFA-D53C15F794DE}"/>
          </ac:spMkLst>
        </pc:spChg>
        <pc:spChg chg="add mod">
          <ac:chgData name="小池 龍之" userId="f53a0154-d3a6-4995-a654-bafaeb40b6fd" providerId="ADAL" clId="{301A2858-9385-490C-BC00-33368F728D93}" dt="2022-08-03T03:40:14.712" v="997" actId="1036"/>
          <ac:spMkLst>
            <pc:docMk/>
            <pc:sldMk cId="4013945486" sldId="338"/>
            <ac:spMk id="138" creationId="{4CA46983-D4DD-433A-E55A-A05FFAAF8394}"/>
          </ac:spMkLst>
        </pc:spChg>
        <pc:spChg chg="add del">
          <ac:chgData name="小池 龍之" userId="f53a0154-d3a6-4995-a654-bafaeb40b6fd" providerId="ADAL" clId="{301A2858-9385-490C-BC00-33368F728D93}" dt="2022-08-03T02:36:58.347" v="652" actId="22"/>
          <ac:spMkLst>
            <pc:docMk/>
            <pc:sldMk cId="4013945486" sldId="338"/>
            <ac:spMk id="139" creationId="{E5ECFB2C-08AC-BAF3-E962-35AC36667F41}"/>
          </ac:spMkLst>
        </pc:spChg>
        <pc:spChg chg="add mod">
          <ac:chgData name="小池 龍之" userId="f53a0154-d3a6-4995-a654-bafaeb40b6fd" providerId="ADAL" clId="{301A2858-9385-490C-BC00-33368F728D93}" dt="2022-08-03T03:40:22.338" v="1005" actId="1036"/>
          <ac:spMkLst>
            <pc:docMk/>
            <pc:sldMk cId="4013945486" sldId="338"/>
            <ac:spMk id="140" creationId="{B7BB1C66-4DA9-7098-41F2-5559319B59C0}"/>
          </ac:spMkLst>
        </pc:spChg>
        <pc:spChg chg="add mod">
          <ac:chgData name="小池 龍之" userId="f53a0154-d3a6-4995-a654-bafaeb40b6fd" providerId="ADAL" clId="{301A2858-9385-490C-BC00-33368F728D93}" dt="2022-08-03T03:40:14.712" v="997" actId="1036"/>
          <ac:spMkLst>
            <pc:docMk/>
            <pc:sldMk cId="4013945486" sldId="338"/>
            <ac:spMk id="141" creationId="{1703743B-058D-AA6B-BC32-84399423213E}"/>
          </ac:spMkLst>
        </pc:spChg>
        <pc:spChg chg="add mod">
          <ac:chgData name="小池 龍之" userId="f53a0154-d3a6-4995-a654-bafaeb40b6fd" providerId="ADAL" clId="{301A2858-9385-490C-BC00-33368F728D93}" dt="2022-08-03T03:38:43.797" v="899" actId="164"/>
          <ac:spMkLst>
            <pc:docMk/>
            <pc:sldMk cId="4013945486" sldId="338"/>
            <ac:spMk id="142" creationId="{978B6085-A69A-F032-F147-460ACE48D92E}"/>
          </ac:spMkLst>
        </pc:spChg>
        <pc:spChg chg="add mod ord">
          <ac:chgData name="小池 龍之" userId="f53a0154-d3a6-4995-a654-bafaeb40b6fd" providerId="ADAL" clId="{301A2858-9385-490C-BC00-33368F728D93}" dt="2022-08-03T03:40:14.712" v="997" actId="1036"/>
          <ac:spMkLst>
            <pc:docMk/>
            <pc:sldMk cId="4013945486" sldId="338"/>
            <ac:spMk id="143" creationId="{56683446-575D-FD72-8CBB-3BB10546BB99}"/>
          </ac:spMkLst>
        </pc:spChg>
        <pc:spChg chg="add mod ord">
          <ac:chgData name="小池 龍之" userId="f53a0154-d3a6-4995-a654-bafaeb40b6fd" providerId="ADAL" clId="{301A2858-9385-490C-BC00-33368F728D93}" dt="2022-08-03T03:38:43.797" v="899" actId="164"/>
          <ac:spMkLst>
            <pc:docMk/>
            <pc:sldMk cId="4013945486" sldId="338"/>
            <ac:spMk id="144" creationId="{B2C3DC55-4B38-82D8-242A-D784FD50671C}"/>
          </ac:spMkLst>
        </pc:spChg>
        <pc:grpChg chg="add mod">
          <ac:chgData name="小池 龍之" userId="f53a0154-d3a6-4995-a654-bafaeb40b6fd" providerId="ADAL" clId="{301A2858-9385-490C-BC00-33368F728D93}" dt="2022-08-03T03:39:52.019" v="986" actId="1036"/>
          <ac:grpSpMkLst>
            <pc:docMk/>
            <pc:sldMk cId="4013945486" sldId="338"/>
            <ac:grpSpMk id="5" creationId="{DFF4C0DC-3752-23A1-4EA3-C167C0B8F273}"/>
          </ac:grpSpMkLst>
        </pc:grpChg>
        <pc:grpChg chg="add mod">
          <ac:chgData name="小池 龍之" userId="f53a0154-d3a6-4995-a654-bafaeb40b6fd" providerId="ADAL" clId="{301A2858-9385-490C-BC00-33368F728D93}" dt="2022-08-03T03:40:14.712" v="997" actId="1036"/>
          <ac:grpSpMkLst>
            <pc:docMk/>
            <pc:sldMk cId="4013945486" sldId="338"/>
            <ac:grpSpMk id="11" creationId="{7209C9CF-AB51-0637-52C8-0C1CCA71FE86}"/>
          </ac:grpSpMkLst>
        </pc:grpChg>
        <pc:grpChg chg="del mod">
          <ac:chgData name="小池 龍之" userId="f53a0154-d3a6-4995-a654-bafaeb40b6fd" providerId="ADAL" clId="{301A2858-9385-490C-BC00-33368F728D93}" dt="2022-08-03T02:29:27.967" v="333" actId="478"/>
          <ac:grpSpMkLst>
            <pc:docMk/>
            <pc:sldMk cId="4013945486" sldId="338"/>
            <ac:grpSpMk id="13" creationId="{8A090169-56AE-E82E-3835-F06E2D286F05}"/>
          </ac:grpSpMkLst>
        </pc:grpChg>
        <pc:grpChg chg="add mod">
          <ac:chgData name="小池 龍之" userId="f53a0154-d3a6-4995-a654-bafaeb40b6fd" providerId="ADAL" clId="{301A2858-9385-490C-BC00-33368F728D93}" dt="2022-08-03T03:40:14.712" v="997" actId="1036"/>
          <ac:grpSpMkLst>
            <pc:docMk/>
            <pc:sldMk cId="4013945486" sldId="338"/>
            <ac:grpSpMk id="48" creationId="{DCCCF375-8C83-6285-2EC1-7888EC6E54AE}"/>
          </ac:grpSpMkLst>
        </pc:grpChg>
        <pc:grpChg chg="mod">
          <ac:chgData name="小池 龍之" userId="f53a0154-d3a6-4995-a654-bafaeb40b6fd" providerId="ADAL" clId="{301A2858-9385-490C-BC00-33368F728D93}" dt="2022-08-03T02:22:53.261" v="328"/>
          <ac:grpSpMkLst>
            <pc:docMk/>
            <pc:sldMk cId="4013945486" sldId="338"/>
            <ac:grpSpMk id="49" creationId="{874996C9-C5B4-CCE4-208B-2B77C5AA812E}"/>
          </ac:grpSpMkLst>
        </pc:grpChg>
        <pc:grpChg chg="mod">
          <ac:chgData name="小池 龍之" userId="f53a0154-d3a6-4995-a654-bafaeb40b6fd" providerId="ADAL" clId="{301A2858-9385-490C-BC00-33368F728D93}" dt="2022-08-03T02:22:53.261" v="328"/>
          <ac:grpSpMkLst>
            <pc:docMk/>
            <pc:sldMk cId="4013945486" sldId="338"/>
            <ac:grpSpMk id="50" creationId="{8B075C8E-27AC-713D-7328-BDC7C42ACE65}"/>
          </ac:grpSpMkLst>
        </pc:grpChg>
        <pc:grpChg chg="del mod">
          <ac:chgData name="小池 龍之" userId="f53a0154-d3a6-4995-a654-bafaeb40b6fd" providerId="ADAL" clId="{301A2858-9385-490C-BC00-33368F728D93}" dt="2022-08-03T02:29:31.439" v="334" actId="478"/>
          <ac:grpSpMkLst>
            <pc:docMk/>
            <pc:sldMk cId="4013945486" sldId="338"/>
            <ac:grpSpMk id="57" creationId="{E7069ED3-D6B5-5552-1EF8-8C9F53D88AE9}"/>
          </ac:grpSpMkLst>
        </pc:grpChg>
        <pc:graphicFrameChg chg="del">
          <ac:chgData name="小池 龍之" userId="f53a0154-d3a6-4995-a654-bafaeb40b6fd" providerId="ADAL" clId="{301A2858-9385-490C-BC00-33368F728D93}" dt="2022-08-03T02:20:19.833" v="297" actId="478"/>
          <ac:graphicFrameMkLst>
            <pc:docMk/>
            <pc:sldMk cId="4013945486" sldId="338"/>
            <ac:graphicFrameMk id="7" creationId="{2B56D436-5FEA-DE73-CF85-7EC3F0959FC0}"/>
          </ac:graphicFrameMkLst>
        </pc:graphicFrameChg>
        <pc:graphicFrameChg chg="del">
          <ac:chgData name="小池 龍之" userId="f53a0154-d3a6-4995-a654-bafaeb40b6fd" providerId="ADAL" clId="{301A2858-9385-490C-BC00-33368F728D93}" dt="2022-08-03T02:20:19.833" v="297" actId="478"/>
          <ac:graphicFrameMkLst>
            <pc:docMk/>
            <pc:sldMk cId="4013945486" sldId="338"/>
            <ac:graphicFrameMk id="9" creationId="{E492D114-4FEC-88D2-190A-0F13843A243F}"/>
          </ac:graphicFrameMkLst>
        </pc:graphicFrameChg>
        <pc:graphicFrameChg chg="mod">
          <ac:chgData name="小池 龍之" userId="f53a0154-d3a6-4995-a654-bafaeb40b6fd" providerId="ADAL" clId="{301A2858-9385-490C-BC00-33368F728D93}" dt="2022-08-03T02:22:53.261" v="328"/>
          <ac:graphicFrameMkLst>
            <pc:docMk/>
            <pc:sldMk cId="4013945486" sldId="338"/>
            <ac:graphicFrameMk id="14" creationId="{75BE83C4-B38A-8B9B-B0E4-05DC61ADA345}"/>
          </ac:graphicFrameMkLst>
        </pc:graphicFrameChg>
        <pc:graphicFrameChg chg="mod">
          <ac:chgData name="小池 龍之" userId="f53a0154-d3a6-4995-a654-bafaeb40b6fd" providerId="ADAL" clId="{301A2858-9385-490C-BC00-33368F728D93}" dt="2022-08-03T02:22:53.261" v="328"/>
          <ac:graphicFrameMkLst>
            <pc:docMk/>
            <pc:sldMk cId="4013945486" sldId="338"/>
            <ac:graphicFrameMk id="58" creationId="{67BEA460-F3F8-1734-D388-878E2BCD8AA7}"/>
          </ac:graphicFrameMkLst>
        </pc:graphicFrameChg>
        <pc:graphicFrameChg chg="add mod">
          <ac:chgData name="小池 龍之" userId="f53a0154-d3a6-4995-a654-bafaeb40b6fd" providerId="ADAL" clId="{301A2858-9385-490C-BC00-33368F728D93}" dt="2022-08-03T03:39:52.019" v="986" actId="1036"/>
          <ac:graphicFrameMkLst>
            <pc:docMk/>
            <pc:sldMk cId="4013945486" sldId="338"/>
            <ac:graphicFrameMk id="95" creationId="{FB3DBDD5-911F-4F8B-27F3-5C3C29F4D9F7}"/>
          </ac:graphicFrameMkLst>
        </pc:graphicFrameChg>
        <pc:cxnChg chg="mod">
          <ac:chgData name="小池 龍之" userId="f53a0154-d3a6-4995-a654-bafaeb40b6fd" providerId="ADAL" clId="{301A2858-9385-490C-BC00-33368F728D93}" dt="2022-08-03T02:22:53.261" v="328"/>
          <ac:cxnSpMkLst>
            <pc:docMk/>
            <pc:sldMk cId="4013945486" sldId="338"/>
            <ac:cxnSpMk id="52" creationId="{8B6C5527-317A-6742-1E16-7842122AA2EC}"/>
          </ac:cxnSpMkLst>
        </pc:cxnChg>
        <pc:cxnChg chg="mod">
          <ac:chgData name="小池 龍之" userId="f53a0154-d3a6-4995-a654-bafaeb40b6fd" providerId="ADAL" clId="{301A2858-9385-490C-BC00-33368F728D93}" dt="2022-08-03T02:22:53.261" v="328"/>
          <ac:cxnSpMkLst>
            <pc:docMk/>
            <pc:sldMk cId="4013945486" sldId="338"/>
            <ac:cxnSpMk id="53" creationId="{E193E5D2-77A6-55FD-8DF9-2CE045BC9F4D}"/>
          </ac:cxnSpMkLst>
        </pc:cxnChg>
        <pc:cxnChg chg="mod">
          <ac:chgData name="小池 龍之" userId="f53a0154-d3a6-4995-a654-bafaeb40b6fd" providerId="ADAL" clId="{301A2858-9385-490C-BC00-33368F728D93}" dt="2022-08-03T02:22:53.261" v="328"/>
          <ac:cxnSpMkLst>
            <pc:docMk/>
            <pc:sldMk cId="4013945486" sldId="338"/>
            <ac:cxnSpMk id="54" creationId="{35BC7D79-44B4-00EA-BDE4-D6F5B3D49F0E}"/>
          </ac:cxnSpMkLst>
        </pc:cxnChg>
        <pc:cxnChg chg="mod">
          <ac:chgData name="小池 龍之" userId="f53a0154-d3a6-4995-a654-bafaeb40b6fd" providerId="ADAL" clId="{301A2858-9385-490C-BC00-33368F728D93}" dt="2022-08-03T02:22:53.261" v="328"/>
          <ac:cxnSpMkLst>
            <pc:docMk/>
            <pc:sldMk cId="4013945486" sldId="338"/>
            <ac:cxnSpMk id="55" creationId="{BE633A9D-7CCD-861C-5237-BC165F4AA2AE}"/>
          </ac:cxnSpMkLst>
        </pc:cxnChg>
        <pc:cxnChg chg="mod">
          <ac:chgData name="小池 龍之" userId="f53a0154-d3a6-4995-a654-bafaeb40b6fd" providerId="ADAL" clId="{301A2858-9385-490C-BC00-33368F728D93}" dt="2022-08-03T02:22:53.261" v="328"/>
          <ac:cxnSpMkLst>
            <pc:docMk/>
            <pc:sldMk cId="4013945486" sldId="338"/>
            <ac:cxnSpMk id="56" creationId="{D774EDCA-023A-62C6-AE88-CFD263C17413}"/>
          </ac:cxnSpMkLst>
        </pc:cxnChg>
        <pc:cxnChg chg="mod">
          <ac:chgData name="小池 龍之" userId="f53a0154-d3a6-4995-a654-bafaeb40b6fd" providerId="ADAL" clId="{301A2858-9385-490C-BC00-33368F728D93}" dt="2022-08-03T02:22:53.261" v="328"/>
          <ac:cxnSpMkLst>
            <pc:docMk/>
            <pc:sldMk cId="4013945486" sldId="338"/>
            <ac:cxnSpMk id="60" creationId="{FACC1E20-84F3-EA3B-8322-33777F78627A}"/>
          </ac:cxnSpMkLst>
        </pc:cxnChg>
        <pc:cxnChg chg="mod">
          <ac:chgData name="小池 龍之" userId="f53a0154-d3a6-4995-a654-bafaeb40b6fd" providerId="ADAL" clId="{301A2858-9385-490C-BC00-33368F728D93}" dt="2022-08-03T02:22:53.261" v="328"/>
          <ac:cxnSpMkLst>
            <pc:docMk/>
            <pc:sldMk cId="4013945486" sldId="338"/>
            <ac:cxnSpMk id="62" creationId="{EA3E8BE8-A995-E625-503C-201D72C9C94B}"/>
          </ac:cxnSpMkLst>
        </pc:cxnChg>
        <pc:cxnChg chg="add mod">
          <ac:chgData name="小池 龍之" userId="f53a0154-d3a6-4995-a654-bafaeb40b6fd" providerId="ADAL" clId="{301A2858-9385-490C-BC00-33368F728D93}" dt="2022-08-03T03:39:52.019" v="986" actId="1036"/>
          <ac:cxnSpMkLst>
            <pc:docMk/>
            <pc:sldMk cId="4013945486" sldId="338"/>
            <ac:cxnSpMk id="97" creationId="{71C11AA0-E330-CBFC-26FE-0E0EF5156544}"/>
          </ac:cxnSpMkLst>
        </pc:cxnChg>
        <pc:cxnChg chg="add mod">
          <ac:chgData name="小池 龍之" userId="f53a0154-d3a6-4995-a654-bafaeb40b6fd" providerId="ADAL" clId="{301A2858-9385-490C-BC00-33368F728D93}" dt="2022-08-03T03:39:52.019" v="986" actId="1036"/>
          <ac:cxnSpMkLst>
            <pc:docMk/>
            <pc:sldMk cId="4013945486" sldId="338"/>
            <ac:cxnSpMk id="111" creationId="{DC0A797E-4123-0CE4-9521-423F258122C8}"/>
          </ac:cxnSpMkLst>
        </pc:cxnChg>
      </pc:sldChg>
      <pc:sldChg chg="modSp add mod">
        <pc:chgData name="小池 龍之" userId="f53a0154-d3a6-4995-a654-bafaeb40b6fd" providerId="ADAL" clId="{301A2858-9385-490C-BC00-33368F728D93}" dt="2022-08-03T02:16:22.170" v="251" actId="20577"/>
        <pc:sldMkLst>
          <pc:docMk/>
          <pc:sldMk cId="1412726392" sldId="339"/>
        </pc:sldMkLst>
        <pc:spChg chg="mod">
          <ac:chgData name="小池 龍之" userId="f53a0154-d3a6-4995-a654-bafaeb40b6fd" providerId="ADAL" clId="{301A2858-9385-490C-BC00-33368F728D93}" dt="2022-08-03T02:16:22.170" v="251" actId="20577"/>
          <ac:spMkLst>
            <pc:docMk/>
            <pc:sldMk cId="1412726392" sldId="339"/>
            <ac:spMk id="10" creationId="{86FC21A5-7F6B-758E-20E2-691EBB4C9D20}"/>
          </ac:spMkLst>
        </pc:spChg>
        <pc:spChg chg="mod">
          <ac:chgData name="小池 龍之" userId="f53a0154-d3a6-4995-a654-bafaeb40b6fd" providerId="ADAL" clId="{301A2858-9385-490C-BC00-33368F728D93}" dt="2022-08-03T02:15:01.084" v="183" actId="1038"/>
          <ac:spMkLst>
            <pc:docMk/>
            <pc:sldMk cId="1412726392" sldId="339"/>
            <ac:spMk id="19" creationId="{31385BB9-281A-189B-F961-0026AF1A46F6}"/>
          </ac:spMkLst>
        </pc:spChg>
        <pc:spChg chg="mod">
          <ac:chgData name="小池 龍之" userId="f53a0154-d3a6-4995-a654-bafaeb40b6fd" providerId="ADAL" clId="{301A2858-9385-490C-BC00-33368F728D93}" dt="2022-08-03T02:15:08.365" v="186" actId="1036"/>
          <ac:spMkLst>
            <pc:docMk/>
            <pc:sldMk cId="1412726392" sldId="339"/>
            <ac:spMk id="20" creationId="{6B14DD79-21ED-8A14-1D5F-FC75BECF441B}"/>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chemeClr val="accent1"/>
              </a:solidFill>
              <a:round/>
            </a:ln>
            <a:effectLst/>
          </c:spPr>
          <c:marker>
            <c:symbol val="none"/>
          </c:marker>
          <c:cat>
            <c:strRef>
              <c:f>Sheet1!$A$2:$A$3</c:f>
              <c:strCache>
                <c:ptCount val="2"/>
                <c:pt idx="0">
                  <c:v>AM群(n=11)</c:v>
                </c:pt>
                <c:pt idx="1">
                  <c:v>PM群(n=15)</c:v>
                </c:pt>
              </c:strCache>
            </c:strRef>
          </c:cat>
          <c:val>
            <c:numRef>
              <c:f>Sheet1!$B$2:$B$3</c:f>
              <c:numCache>
                <c:formatCode>General</c:formatCode>
                <c:ptCount val="2"/>
              </c:numCache>
            </c:numRef>
          </c:val>
          <c:smooth val="0"/>
          <c:extLst>
            <c:ext xmlns:c16="http://schemas.microsoft.com/office/drawing/2014/chart" uri="{C3380CC4-5D6E-409C-BE32-E72D297353CC}">
              <c16:uniqueId val="{00000000-C066-43AA-BDB4-3C925FFDDA0B}"/>
            </c:ext>
          </c:extLst>
        </c:ser>
        <c:dLbls>
          <c:showLegendKey val="0"/>
          <c:showVal val="0"/>
          <c:showCatName val="0"/>
          <c:showSerName val="0"/>
          <c:showPercent val="0"/>
          <c:showBubbleSize val="0"/>
        </c:dLbls>
        <c:smooth val="0"/>
        <c:axId val="1119351728"/>
        <c:axId val="1119345072"/>
      </c:lineChart>
      <c:catAx>
        <c:axId val="1119351728"/>
        <c:scaling>
          <c:orientation val="minMax"/>
        </c:scaling>
        <c:delete val="0"/>
        <c:axPos val="b"/>
        <c:numFmt formatCode="General" sourceLinked="1"/>
        <c:majorTickMark val="out"/>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05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119345072"/>
        <c:crossesAt val="-20"/>
        <c:auto val="1"/>
        <c:lblAlgn val="ctr"/>
        <c:lblOffset val="100"/>
        <c:noMultiLvlLbl val="0"/>
      </c:catAx>
      <c:valAx>
        <c:axId val="1119345072"/>
        <c:scaling>
          <c:orientation val="minMax"/>
          <c:max val="20"/>
          <c:min val="-20"/>
        </c:scaling>
        <c:delete val="0"/>
        <c:axPos val="l"/>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05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119351728"/>
        <c:crosses val="autoZero"/>
        <c:crossBetween val="between"/>
        <c:majorUnit val="1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chemeClr val="accent1"/>
              </a:solidFill>
              <a:round/>
            </a:ln>
            <a:effectLst/>
          </c:spPr>
          <c:marker>
            <c:symbol val="none"/>
          </c:marker>
          <c:cat>
            <c:strRef>
              <c:f>Sheet1!$A$2:$A$3</c:f>
              <c:strCache>
                <c:ptCount val="2"/>
                <c:pt idx="0">
                  <c:v>AM群(n=7)</c:v>
                </c:pt>
                <c:pt idx="1">
                  <c:v>PM群(n=16)</c:v>
                </c:pt>
              </c:strCache>
            </c:strRef>
          </c:cat>
          <c:val>
            <c:numRef>
              <c:f>Sheet1!$B$2:$B$3</c:f>
              <c:numCache>
                <c:formatCode>General</c:formatCode>
                <c:ptCount val="2"/>
              </c:numCache>
            </c:numRef>
          </c:val>
          <c:smooth val="0"/>
          <c:extLst>
            <c:ext xmlns:c16="http://schemas.microsoft.com/office/drawing/2014/chart" uri="{C3380CC4-5D6E-409C-BE32-E72D297353CC}">
              <c16:uniqueId val="{00000000-DAAD-49FC-928C-995DDB881EA3}"/>
            </c:ext>
          </c:extLst>
        </c:ser>
        <c:dLbls>
          <c:showLegendKey val="0"/>
          <c:showVal val="0"/>
          <c:showCatName val="0"/>
          <c:showSerName val="0"/>
          <c:showPercent val="0"/>
          <c:showBubbleSize val="0"/>
        </c:dLbls>
        <c:smooth val="0"/>
        <c:axId val="1119351728"/>
        <c:axId val="1119345072"/>
      </c:lineChart>
      <c:catAx>
        <c:axId val="1119351728"/>
        <c:scaling>
          <c:orientation val="minMax"/>
        </c:scaling>
        <c:delete val="0"/>
        <c:axPos val="b"/>
        <c:numFmt formatCode="General" sourceLinked="1"/>
        <c:majorTickMark val="out"/>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05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119345072"/>
        <c:crossesAt val="-20"/>
        <c:auto val="1"/>
        <c:lblAlgn val="ctr"/>
        <c:lblOffset val="100"/>
        <c:noMultiLvlLbl val="0"/>
      </c:catAx>
      <c:valAx>
        <c:axId val="1119345072"/>
        <c:scaling>
          <c:orientation val="minMax"/>
          <c:max val="10"/>
          <c:min val="-10"/>
        </c:scaling>
        <c:delete val="0"/>
        <c:axPos val="l"/>
        <c:numFmt formatCode="General" sourceLinked="1"/>
        <c:majorTickMark val="none"/>
        <c:minorTickMark val="none"/>
        <c:tickLblPos val="nextTo"/>
        <c:spPr>
          <a:noFill/>
          <a:ln w="15875">
            <a:solidFill>
              <a:schemeClr val="tx1"/>
            </a:solidFill>
          </a:ln>
          <a:effectLst/>
        </c:spPr>
        <c:txPr>
          <a:bodyPr rot="-60000000" spcFirstLastPara="1" vertOverflow="ellipsis" vert="horz" wrap="square" anchor="ctr" anchorCtr="1"/>
          <a:lstStyle/>
          <a:p>
            <a:pPr>
              <a:defRPr sz="1050" b="1" i="0" u="none" strike="noStrike" kern="1200" baseline="0">
                <a:solidFill>
                  <a:schemeClr val="tx1">
                    <a:alpha val="0"/>
                  </a:schemeClr>
                </a:solidFill>
                <a:latin typeface="Meiryo UI" panose="020B0604030504040204" pitchFamily="50" charset="-128"/>
                <a:ea typeface="Meiryo UI" panose="020B0604030504040204" pitchFamily="50" charset="-128"/>
                <a:cs typeface="+mn-cs"/>
              </a:defRPr>
            </a:pPr>
            <a:endParaRPr lang="ja-JP"/>
          </a:p>
        </c:txPr>
        <c:crossAx val="1119351728"/>
        <c:crosses val="autoZero"/>
        <c:crossBetween val="between"/>
        <c:majorUnit val="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chemeClr val="accent1"/>
              </a:solidFill>
              <a:round/>
            </a:ln>
            <a:effectLst/>
          </c:spPr>
          <c:marker>
            <c:symbol val="none"/>
          </c:marker>
          <c:cat>
            <c:strRef>
              <c:f>Sheet1!$A$2:$A$3</c:f>
              <c:strCache>
                <c:ptCount val="2"/>
                <c:pt idx="0">
                  <c:v>AM群(n=12)</c:v>
                </c:pt>
                <c:pt idx="1">
                  <c:v>PM群(n=19)</c:v>
                </c:pt>
              </c:strCache>
            </c:strRef>
          </c:cat>
          <c:val>
            <c:numRef>
              <c:f>Sheet1!$B$2:$B$3</c:f>
              <c:numCache>
                <c:formatCode>General</c:formatCode>
                <c:ptCount val="2"/>
              </c:numCache>
            </c:numRef>
          </c:val>
          <c:smooth val="0"/>
          <c:extLst>
            <c:ext xmlns:c16="http://schemas.microsoft.com/office/drawing/2014/chart" uri="{C3380CC4-5D6E-409C-BE32-E72D297353CC}">
              <c16:uniqueId val="{00000000-4150-4A9F-970E-8E3200B32206}"/>
            </c:ext>
          </c:extLst>
        </c:ser>
        <c:dLbls>
          <c:showLegendKey val="0"/>
          <c:showVal val="0"/>
          <c:showCatName val="0"/>
          <c:showSerName val="0"/>
          <c:showPercent val="0"/>
          <c:showBubbleSize val="0"/>
        </c:dLbls>
        <c:smooth val="0"/>
        <c:axId val="1119351728"/>
        <c:axId val="1119345072"/>
      </c:lineChart>
      <c:catAx>
        <c:axId val="1119351728"/>
        <c:scaling>
          <c:orientation val="minMax"/>
        </c:scaling>
        <c:delete val="0"/>
        <c:axPos val="b"/>
        <c:numFmt formatCode="General" sourceLinked="1"/>
        <c:majorTickMark val="out"/>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05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119345072"/>
        <c:crossesAt val="-60"/>
        <c:auto val="1"/>
        <c:lblAlgn val="ctr"/>
        <c:lblOffset val="100"/>
        <c:noMultiLvlLbl val="0"/>
      </c:catAx>
      <c:valAx>
        <c:axId val="1119345072"/>
        <c:scaling>
          <c:orientation val="minMax"/>
          <c:max val="40"/>
          <c:min val="-60"/>
        </c:scaling>
        <c:delete val="0"/>
        <c:axPos val="l"/>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05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1193517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chemeClr val="accent1"/>
              </a:solidFill>
              <a:round/>
            </a:ln>
            <a:effectLst/>
          </c:spPr>
          <c:marker>
            <c:symbol val="none"/>
          </c:marker>
          <c:cat>
            <c:strRef>
              <c:f>Sheet1!$A$2:$A$3</c:f>
              <c:strCache>
                <c:ptCount val="2"/>
                <c:pt idx="0">
                  <c:v>AM群(n=12)</c:v>
                </c:pt>
                <c:pt idx="1">
                  <c:v>PM群(n=20)</c:v>
                </c:pt>
              </c:strCache>
            </c:strRef>
          </c:cat>
          <c:val>
            <c:numRef>
              <c:f>Sheet1!$B$2:$B$3</c:f>
              <c:numCache>
                <c:formatCode>General</c:formatCode>
                <c:ptCount val="2"/>
              </c:numCache>
            </c:numRef>
          </c:val>
          <c:smooth val="0"/>
          <c:extLst>
            <c:ext xmlns:c16="http://schemas.microsoft.com/office/drawing/2014/chart" uri="{C3380CC4-5D6E-409C-BE32-E72D297353CC}">
              <c16:uniqueId val="{00000000-EB43-42B0-B8A0-A059CDF53B6F}"/>
            </c:ext>
          </c:extLst>
        </c:ser>
        <c:dLbls>
          <c:showLegendKey val="0"/>
          <c:showVal val="0"/>
          <c:showCatName val="0"/>
          <c:showSerName val="0"/>
          <c:showPercent val="0"/>
          <c:showBubbleSize val="0"/>
        </c:dLbls>
        <c:smooth val="0"/>
        <c:axId val="1119351728"/>
        <c:axId val="1119345072"/>
      </c:lineChart>
      <c:catAx>
        <c:axId val="1119351728"/>
        <c:scaling>
          <c:orientation val="minMax"/>
        </c:scaling>
        <c:delete val="0"/>
        <c:axPos val="b"/>
        <c:numFmt formatCode="General" sourceLinked="1"/>
        <c:majorTickMark val="out"/>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05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119345072"/>
        <c:crossesAt val="-20"/>
        <c:auto val="1"/>
        <c:lblAlgn val="ctr"/>
        <c:lblOffset val="100"/>
        <c:noMultiLvlLbl val="0"/>
      </c:catAx>
      <c:valAx>
        <c:axId val="1119345072"/>
        <c:scaling>
          <c:orientation val="minMax"/>
          <c:max val="20"/>
          <c:min val="-20"/>
        </c:scaling>
        <c:delete val="0"/>
        <c:axPos val="l"/>
        <c:numFmt formatCode="General" sourceLinked="1"/>
        <c:majorTickMark val="none"/>
        <c:minorTickMark val="none"/>
        <c:tickLblPos val="nextTo"/>
        <c:spPr>
          <a:noFill/>
          <a:ln w="15875">
            <a:solidFill>
              <a:schemeClr val="tx1"/>
            </a:solidFill>
          </a:ln>
          <a:effectLst/>
        </c:spPr>
        <c:txPr>
          <a:bodyPr rot="-60000000" spcFirstLastPara="1" vertOverflow="ellipsis" vert="horz" wrap="square" anchor="ctr" anchorCtr="1"/>
          <a:lstStyle/>
          <a:p>
            <a:pPr>
              <a:defRPr sz="1050" b="1" i="0" u="none" strike="noStrike" kern="1200" baseline="0">
                <a:solidFill>
                  <a:schemeClr val="tx1">
                    <a:alpha val="0"/>
                  </a:schemeClr>
                </a:solidFill>
                <a:latin typeface="Meiryo UI" panose="020B0604030504040204" pitchFamily="50" charset="-128"/>
                <a:ea typeface="Meiryo UI" panose="020B0604030504040204" pitchFamily="50" charset="-128"/>
                <a:cs typeface="+mn-cs"/>
              </a:defRPr>
            </a:pPr>
            <a:endParaRPr lang="ja-JP"/>
          </a:p>
        </c:txPr>
        <c:crossAx val="1119351728"/>
        <c:crosses val="autoZero"/>
        <c:crossBetween val="between"/>
        <c:majorUnit val="1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chemeClr val="accent1"/>
              </a:solidFill>
              <a:round/>
            </a:ln>
            <a:effectLst/>
          </c:spPr>
          <c:marker>
            <c:symbol val="none"/>
          </c:marker>
          <c:cat>
            <c:strRef>
              <c:f>Sheet1!$A$2:$A$3</c:f>
              <c:strCache>
                <c:ptCount val="2"/>
                <c:pt idx="0">
                  <c:v>AM群(n=12)</c:v>
                </c:pt>
                <c:pt idx="1">
                  <c:v>PM群(n=20)</c:v>
                </c:pt>
              </c:strCache>
            </c:strRef>
          </c:cat>
          <c:val>
            <c:numRef>
              <c:f>Sheet1!$B$2:$B$3</c:f>
              <c:numCache>
                <c:formatCode>General</c:formatCode>
                <c:ptCount val="2"/>
              </c:numCache>
            </c:numRef>
          </c:val>
          <c:smooth val="0"/>
          <c:extLst>
            <c:ext xmlns:c16="http://schemas.microsoft.com/office/drawing/2014/chart" uri="{C3380CC4-5D6E-409C-BE32-E72D297353CC}">
              <c16:uniqueId val="{00000000-AD88-4F75-9E59-1B735804784C}"/>
            </c:ext>
          </c:extLst>
        </c:ser>
        <c:dLbls>
          <c:showLegendKey val="0"/>
          <c:showVal val="0"/>
          <c:showCatName val="0"/>
          <c:showSerName val="0"/>
          <c:showPercent val="0"/>
          <c:showBubbleSize val="0"/>
        </c:dLbls>
        <c:smooth val="0"/>
        <c:axId val="1119351728"/>
        <c:axId val="1119345072"/>
      </c:lineChart>
      <c:catAx>
        <c:axId val="1119351728"/>
        <c:scaling>
          <c:orientation val="minMax"/>
        </c:scaling>
        <c:delete val="0"/>
        <c:axPos val="b"/>
        <c:numFmt formatCode="General" sourceLinked="1"/>
        <c:majorTickMark val="out"/>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05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119345072"/>
        <c:crossesAt val="-20"/>
        <c:auto val="1"/>
        <c:lblAlgn val="ctr"/>
        <c:lblOffset val="100"/>
        <c:noMultiLvlLbl val="0"/>
      </c:catAx>
      <c:valAx>
        <c:axId val="1119345072"/>
        <c:scaling>
          <c:orientation val="minMax"/>
          <c:max val="20"/>
          <c:min val="-20"/>
        </c:scaling>
        <c:delete val="0"/>
        <c:axPos val="l"/>
        <c:numFmt formatCode="General" sourceLinked="1"/>
        <c:majorTickMark val="none"/>
        <c:minorTickMark val="none"/>
        <c:tickLblPos val="nextTo"/>
        <c:spPr>
          <a:noFill/>
          <a:ln w="15875">
            <a:solidFill>
              <a:schemeClr val="tx1"/>
            </a:solidFill>
          </a:ln>
          <a:effectLst/>
        </c:spPr>
        <c:txPr>
          <a:bodyPr rot="-60000000" spcFirstLastPara="1" vertOverflow="ellipsis" vert="horz" wrap="square" anchor="ctr" anchorCtr="1"/>
          <a:lstStyle/>
          <a:p>
            <a:pPr>
              <a:defRPr sz="1050" b="1" i="0" u="none" strike="noStrike" kern="1200" baseline="0">
                <a:solidFill>
                  <a:schemeClr val="tx1">
                    <a:alpha val="0"/>
                  </a:schemeClr>
                </a:solidFill>
                <a:latin typeface="Meiryo UI" panose="020B0604030504040204" pitchFamily="50" charset="-128"/>
                <a:ea typeface="Meiryo UI" panose="020B0604030504040204" pitchFamily="50" charset="-128"/>
                <a:cs typeface="+mn-cs"/>
              </a:defRPr>
            </a:pPr>
            <a:endParaRPr lang="ja-JP"/>
          </a:p>
        </c:txPr>
        <c:crossAx val="1119351728"/>
        <c:crosses val="autoZero"/>
        <c:crossBetween val="between"/>
        <c:majorUnit val="1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0.20243</cdr:x>
      <cdr:y>0.45762</cdr:y>
    </cdr:from>
    <cdr:to>
      <cdr:x>0.47825</cdr:x>
      <cdr:y>0.45762</cdr:y>
    </cdr:to>
    <cdr:cxnSp macro="">
      <cdr:nvCxnSpPr>
        <cdr:cNvPr id="3" name="直線コネクタ 2">
          <a:extLst xmlns:a="http://schemas.openxmlformats.org/drawingml/2006/main">
            <a:ext uri="{FF2B5EF4-FFF2-40B4-BE49-F238E27FC236}">
              <a16:creationId xmlns:a16="http://schemas.microsoft.com/office/drawing/2014/main" id="{74A9EA44-8B54-FC59-6036-985CCC703DEC}"/>
            </a:ext>
          </a:extLst>
        </cdr:cNvPr>
        <cdr:cNvCxnSpPr/>
      </cdr:nvCxnSpPr>
      <cdr:spPr>
        <a:xfrm xmlns:a="http://schemas.openxmlformats.org/drawingml/2006/main">
          <a:off x="688355" y="1112010"/>
          <a:ext cx="937914" cy="0"/>
        </a:xfrm>
        <a:prstGeom xmlns:a="http://schemas.openxmlformats.org/drawingml/2006/main" prst="line">
          <a:avLst/>
        </a:prstGeom>
        <a:ln xmlns:a="http://schemas.openxmlformats.org/drawingml/2006/main" w="19050">
          <a:solidFill>
            <a:srgbClr val="0070C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0.61758</cdr:x>
      <cdr:y>0.34356</cdr:y>
    </cdr:from>
    <cdr:to>
      <cdr:x>0.89339</cdr:x>
      <cdr:y>0.34356</cdr:y>
    </cdr:to>
    <cdr:cxnSp macro="">
      <cdr:nvCxnSpPr>
        <cdr:cNvPr id="4" name="直線コネクタ 3">
          <a:extLst xmlns:a="http://schemas.openxmlformats.org/drawingml/2006/main">
            <a:ext uri="{FF2B5EF4-FFF2-40B4-BE49-F238E27FC236}">
              <a16:creationId xmlns:a16="http://schemas.microsoft.com/office/drawing/2014/main" id="{12CD717D-7358-0CC0-BD67-E26D5A80F732}"/>
            </a:ext>
          </a:extLst>
        </cdr:cNvPr>
        <cdr:cNvCxnSpPr/>
      </cdr:nvCxnSpPr>
      <cdr:spPr>
        <a:xfrm xmlns:a="http://schemas.openxmlformats.org/drawingml/2006/main">
          <a:off x="2100049" y="834844"/>
          <a:ext cx="937914" cy="0"/>
        </a:xfrm>
        <a:prstGeom xmlns:a="http://schemas.openxmlformats.org/drawingml/2006/main" prst="line">
          <a:avLst/>
        </a:prstGeom>
        <a:ln xmlns:a="http://schemas.openxmlformats.org/drawingml/2006/main" w="19050">
          <a:solidFill>
            <a:schemeClr val="accent2"/>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0.21042</cdr:x>
      <cdr:y>0.42454</cdr:y>
    </cdr:from>
    <cdr:to>
      <cdr:x>0.48624</cdr:x>
      <cdr:y>0.42454</cdr:y>
    </cdr:to>
    <cdr:cxnSp macro="">
      <cdr:nvCxnSpPr>
        <cdr:cNvPr id="3" name="直線コネクタ 2">
          <a:extLst xmlns:a="http://schemas.openxmlformats.org/drawingml/2006/main">
            <a:ext uri="{FF2B5EF4-FFF2-40B4-BE49-F238E27FC236}">
              <a16:creationId xmlns:a16="http://schemas.microsoft.com/office/drawing/2014/main" id="{74A9EA44-8B54-FC59-6036-985CCC703DEC}"/>
            </a:ext>
          </a:extLst>
        </cdr:cNvPr>
        <cdr:cNvCxnSpPr/>
      </cdr:nvCxnSpPr>
      <cdr:spPr>
        <a:xfrm xmlns:a="http://schemas.openxmlformats.org/drawingml/2006/main">
          <a:off x="715538" y="1031641"/>
          <a:ext cx="937919" cy="0"/>
        </a:xfrm>
        <a:prstGeom xmlns:a="http://schemas.openxmlformats.org/drawingml/2006/main" prst="line">
          <a:avLst/>
        </a:prstGeom>
        <a:ln xmlns:a="http://schemas.openxmlformats.org/drawingml/2006/main" w="19050">
          <a:solidFill>
            <a:srgbClr val="0070C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0.6252</cdr:x>
      <cdr:y>0.50764</cdr:y>
    </cdr:from>
    <cdr:to>
      <cdr:x>0.90101</cdr:x>
      <cdr:y>0.50764</cdr:y>
    </cdr:to>
    <cdr:cxnSp macro="">
      <cdr:nvCxnSpPr>
        <cdr:cNvPr id="4" name="直線コネクタ 3">
          <a:extLst xmlns:a="http://schemas.openxmlformats.org/drawingml/2006/main">
            <a:ext uri="{FF2B5EF4-FFF2-40B4-BE49-F238E27FC236}">
              <a16:creationId xmlns:a16="http://schemas.microsoft.com/office/drawing/2014/main" id="{12CD717D-7358-0CC0-BD67-E26D5A80F732}"/>
            </a:ext>
          </a:extLst>
        </cdr:cNvPr>
        <cdr:cNvCxnSpPr/>
      </cdr:nvCxnSpPr>
      <cdr:spPr>
        <a:xfrm xmlns:a="http://schemas.openxmlformats.org/drawingml/2006/main">
          <a:off x="2125978" y="1233557"/>
          <a:ext cx="937885" cy="0"/>
        </a:xfrm>
        <a:prstGeom xmlns:a="http://schemas.openxmlformats.org/drawingml/2006/main" prst="line">
          <a:avLst/>
        </a:prstGeom>
        <a:ln xmlns:a="http://schemas.openxmlformats.org/drawingml/2006/main" w="19050">
          <a:solidFill>
            <a:schemeClr val="accent2"/>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0.20504</cdr:x>
      <cdr:y>0.59004</cdr:y>
    </cdr:from>
    <cdr:to>
      <cdr:x>0.48086</cdr:x>
      <cdr:y>0.59004</cdr:y>
    </cdr:to>
    <cdr:cxnSp macro="">
      <cdr:nvCxnSpPr>
        <cdr:cNvPr id="3" name="直線コネクタ 2">
          <a:extLst xmlns:a="http://schemas.openxmlformats.org/drawingml/2006/main">
            <a:ext uri="{FF2B5EF4-FFF2-40B4-BE49-F238E27FC236}">
              <a16:creationId xmlns:a16="http://schemas.microsoft.com/office/drawing/2014/main" id="{74A9EA44-8B54-FC59-6036-985CCC703DEC}"/>
            </a:ext>
          </a:extLst>
        </cdr:cNvPr>
        <cdr:cNvCxnSpPr/>
      </cdr:nvCxnSpPr>
      <cdr:spPr>
        <a:xfrm xmlns:a="http://schemas.openxmlformats.org/drawingml/2006/main">
          <a:off x="697245" y="1433809"/>
          <a:ext cx="937919" cy="0"/>
        </a:xfrm>
        <a:prstGeom xmlns:a="http://schemas.openxmlformats.org/drawingml/2006/main" prst="line">
          <a:avLst/>
        </a:prstGeom>
        <a:ln xmlns:a="http://schemas.openxmlformats.org/drawingml/2006/main" w="19050">
          <a:solidFill>
            <a:srgbClr val="0070C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2022/8/3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40686" y="888274"/>
            <a:ext cx="7282514" cy="1403675"/>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代謝異常を有する者に対する運動トレーニングは午前よりも午後に実施した方が優れた代謝的</a:t>
            </a:r>
            <a:endParaRPr lang="en-US" altLang="ja-JP" sz="2800" b="1" dirty="0">
              <a:solidFill>
                <a:srgbClr val="002060"/>
              </a:solidFill>
              <a:latin typeface="Meiryo UI" panose="020B0604030504040204" pitchFamily="50" charset="-128"/>
              <a:ea typeface="Meiryo UI" panose="020B0604030504040204" pitchFamily="50" charset="-128"/>
            </a:endParaRPr>
          </a:p>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効果をもたらす</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40686" y="2769429"/>
            <a:ext cx="7505412" cy="509348"/>
          </a:xfrm>
          <a:prstGeom prst="rect">
            <a:avLst/>
          </a:prstGeom>
        </p:spPr>
        <p:txBody>
          <a:bodyPr vert="horz" lIns="91440" tIns="45720" rIns="91440" bIns="45720" rtlCol="0" anchor="b">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600" dirty="0">
                <a:latin typeface="Meiryo UI" panose="020B0604030504040204" pitchFamily="50" charset="-128"/>
                <a:ea typeface="Meiryo UI" panose="020B0604030504040204" pitchFamily="50" charset="-128"/>
              </a:rPr>
              <a:t>Exercise training elicits superior metabolic effects when performed in the afternoon compared to morning in metabolically compromised humans</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40686" y="5281410"/>
            <a:ext cx="5387363" cy="338554"/>
          </a:xfrm>
          <a:prstGeom prst="rect">
            <a:avLst/>
          </a:prstGeom>
          <a:noFill/>
        </p:spPr>
        <p:txBody>
          <a:bodyPr wrap="square" anchor="b">
            <a:spAutoFit/>
          </a:bodyPr>
          <a:lstStyle/>
          <a:p>
            <a:r>
              <a:rPr lang="da-DK" altLang="ja-JP" sz="1600" b="0" i="0" u="none" strike="noStrike" baseline="0" dirty="0">
                <a:latin typeface="Meiryo UI" panose="020B0604030504040204" pitchFamily="50" charset="-128"/>
                <a:ea typeface="Meiryo UI" panose="020B0604030504040204" pitchFamily="50" charset="-128"/>
              </a:rPr>
              <a:t>Mancilla R, et al. Physiol Rep 8(24): e14669, 2021</a:t>
            </a: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06229"/>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ea typeface="Meiryo UI" panose="020B0604030504040204" pitchFamily="50" charset="-128"/>
                <a:cs typeface="ＭＳ Ｐゴシック" panose="020B0600070205080204" pitchFamily="50" charset="-128"/>
              </a:rPr>
              <a:t>MAT-JP-2204719-1.0</a:t>
            </a:r>
            <a:r>
              <a:rPr lang="ja-JP" altLang="ja-JP" sz="1000" dirty="0">
                <a:effectLst/>
                <a:latin typeface="Meiryo UI" panose="020B0604030504040204" pitchFamily="50" charset="-128"/>
                <a:ea typeface="Meiryo UI" panose="020B0604030504040204" pitchFamily="50" charset="-128"/>
                <a:cs typeface="ＭＳ Ｐゴシック" panose="020B0600070205080204" pitchFamily="50" charset="-128"/>
              </a:rPr>
              <a:t>‐</a:t>
            </a:r>
            <a:r>
              <a:rPr lang="en-US" altLang="ja-JP" sz="1000" dirty="0">
                <a:effectLst/>
                <a:latin typeface="Meiryo UI" panose="020B0604030504040204" pitchFamily="50" charset="-128"/>
                <a:ea typeface="Meiryo UI" panose="020B0604030504040204" pitchFamily="50" charset="-128"/>
                <a:cs typeface="ＭＳ Ｐゴシック" panose="020B0600070205080204" pitchFamily="50" charset="-128"/>
              </a:rPr>
              <a:t>07/2022</a:t>
            </a:r>
            <a:endParaRPr lang="ja-JP" altLang="en-US"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40568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13" name="グループ化 12">
            <a:extLst>
              <a:ext uri="{FF2B5EF4-FFF2-40B4-BE49-F238E27FC236}">
                <a16:creationId xmlns:a16="http://schemas.microsoft.com/office/drawing/2014/main" id="{D6209F34-595E-469F-A352-908DCCFDB2E5}"/>
              </a:ext>
            </a:extLst>
          </p:cNvPr>
          <p:cNvGrpSpPr/>
          <p:nvPr/>
        </p:nvGrpSpPr>
        <p:grpSpPr>
          <a:xfrm>
            <a:off x="306587" y="3067542"/>
            <a:ext cx="1152000" cy="490087"/>
            <a:chOff x="286872" y="2822072"/>
            <a:chExt cx="1152000" cy="490087"/>
          </a:xfrm>
        </p:grpSpPr>
        <p:sp>
          <p:nvSpPr>
            <p:cNvPr id="14" name="四角形: 角を丸くする 13">
              <a:extLst>
                <a:ext uri="{FF2B5EF4-FFF2-40B4-BE49-F238E27FC236}">
                  <a16:creationId xmlns:a16="http://schemas.microsoft.com/office/drawing/2014/main" id="{B25DE021-98AA-49A5-BA3C-B81820E85A9C}"/>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4A68793E-792B-4866-923D-646F3373088E}"/>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p>
          </p:txBody>
        </p:sp>
      </p:grpSp>
      <p:grpSp>
        <p:nvGrpSpPr>
          <p:cNvPr id="16" name="グループ化 15">
            <a:extLst>
              <a:ext uri="{FF2B5EF4-FFF2-40B4-BE49-F238E27FC236}">
                <a16:creationId xmlns:a16="http://schemas.microsoft.com/office/drawing/2014/main" id="{B3B43CF2-D65C-439C-B431-BD2C1B6E6AA5}"/>
              </a:ext>
            </a:extLst>
          </p:cNvPr>
          <p:cNvGrpSpPr/>
          <p:nvPr/>
        </p:nvGrpSpPr>
        <p:grpSpPr>
          <a:xfrm>
            <a:off x="306587" y="3895655"/>
            <a:ext cx="1152000" cy="490087"/>
            <a:chOff x="286872" y="2822072"/>
            <a:chExt cx="1152000" cy="490087"/>
          </a:xfrm>
        </p:grpSpPr>
        <p:sp>
          <p:nvSpPr>
            <p:cNvPr id="17" name="四角形: 角を丸くする 16">
              <a:extLst>
                <a:ext uri="{FF2B5EF4-FFF2-40B4-BE49-F238E27FC236}">
                  <a16:creationId xmlns:a16="http://schemas.microsoft.com/office/drawing/2014/main" id="{407B1F48-731F-4C5C-B6FB-6E34D46B735F}"/>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41874FE3-05FD-4B64-A69C-ED124BCDB7BC}"/>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p>
          </p:txBody>
        </p:sp>
      </p:gr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5566776" y="6604084"/>
            <a:ext cx="3577224" cy="253916"/>
          </a:xfrm>
          <a:prstGeom prst="rect">
            <a:avLst/>
          </a:prstGeom>
          <a:noFill/>
        </p:spPr>
        <p:txBody>
          <a:bodyPr wrap="square" anchor="b">
            <a:spAutoFit/>
          </a:bodyPr>
          <a:lstStyle/>
          <a:p>
            <a:r>
              <a:rPr lang="da-DK" altLang="ja-JP" sz="1050" b="0" i="0" u="none" strike="noStrike" baseline="0" dirty="0">
                <a:latin typeface="Meiryo UI" panose="020B0604030504040204" pitchFamily="50" charset="-128"/>
                <a:ea typeface="Meiryo UI" panose="020B0604030504040204" pitchFamily="50" charset="-128"/>
              </a:rPr>
              <a:t>Mancilla R, et al. Physiol Rep 8(24): e14669, 2021</a:t>
            </a: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306587" y="1124084"/>
            <a:ext cx="1152000" cy="490087"/>
            <a:chOff x="286872" y="2822072"/>
            <a:chExt cx="1152000"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686734" y="1077080"/>
            <a:ext cx="7150679" cy="1754326"/>
          </a:xfrm>
          <a:prstGeom prst="rect">
            <a:avLst/>
          </a:prstGeom>
          <a:noFill/>
        </p:spPr>
        <p:txBody>
          <a:bodyPr wrap="square">
            <a:spAutoFit/>
          </a:bodyPr>
          <a:lstStyle/>
          <a:p>
            <a:r>
              <a:rPr lang="ja-JP" altLang="en-US" i="0" u="none" strike="noStrike" baseline="0" dirty="0">
                <a:latin typeface="Meiryo UI" panose="020B0604030504040204" pitchFamily="50" charset="-128"/>
                <a:ea typeface="Meiryo UI" panose="020B0604030504040204" pitchFamily="50" charset="-128"/>
              </a:rPr>
              <a:t>概日時計と代謝は密接に関連することが知られており、最近では</a:t>
            </a:r>
            <a:r>
              <a:rPr lang="en-US" altLang="ja-JP" i="0" u="none" strike="noStrike" baseline="0" dirty="0">
                <a:latin typeface="Meiryo UI" panose="020B0604030504040204" pitchFamily="50" charset="-128"/>
                <a:ea typeface="Meiryo UI" panose="020B0604030504040204" pitchFamily="50" charset="-128"/>
              </a:rPr>
              <a:t>2</a:t>
            </a:r>
            <a:r>
              <a:rPr lang="ja-JP" altLang="en-US" i="0" u="none" strike="noStrike" baseline="0" dirty="0">
                <a:latin typeface="Meiryo UI" panose="020B0604030504040204" pitchFamily="50" charset="-128"/>
                <a:ea typeface="Meiryo UI" panose="020B0604030504040204" pitchFamily="50" charset="-128"/>
              </a:rPr>
              <a:t>型糖尿病に対する高強度インターバルトレーニングを午後に実施した方が、午前に実施したときよりも良好な血糖プロファイルを示すという急性効果が報告されている</a:t>
            </a:r>
            <a:r>
              <a:rPr lang="en-US" altLang="ja-JP" i="0" u="none" strike="noStrike" baseline="30000" dirty="0">
                <a:latin typeface="Meiryo UI" panose="020B0604030504040204" pitchFamily="50" charset="-128"/>
                <a:ea typeface="Meiryo UI" panose="020B0604030504040204" pitchFamily="50" charset="-128"/>
              </a:rPr>
              <a:t>1)</a:t>
            </a:r>
            <a:r>
              <a:rPr lang="ja-JP" altLang="en-US" i="0" u="none" strike="noStrike" baseline="0" dirty="0">
                <a:latin typeface="Meiryo UI" panose="020B0604030504040204" pitchFamily="50" charset="-128"/>
                <a:ea typeface="Meiryo UI" panose="020B0604030504040204" pitchFamily="50" charset="-128"/>
              </a:rPr>
              <a:t>。一方、長時間の運動トレーニングによるインスリン感受性や体組成、運動</a:t>
            </a:r>
            <a:endParaRPr lang="en-US" altLang="ja-JP" i="0" u="none" strike="noStrike" baseline="0" dirty="0">
              <a:latin typeface="Meiryo UI" panose="020B0604030504040204" pitchFamily="50" charset="-128"/>
              <a:ea typeface="Meiryo UI" panose="020B0604030504040204" pitchFamily="50" charset="-128"/>
            </a:endParaRPr>
          </a:p>
          <a:p>
            <a:r>
              <a:rPr lang="ja-JP" altLang="en-US" i="0" u="none" strike="noStrike" baseline="0" dirty="0">
                <a:latin typeface="Meiryo UI" panose="020B0604030504040204" pitchFamily="50" charset="-128"/>
                <a:ea typeface="Meiryo UI" panose="020B0604030504040204" pitchFamily="50" charset="-128"/>
              </a:rPr>
              <a:t>パフォーマンスなどへの持続的効果が運動のタイミングに影響されるか否かは</a:t>
            </a:r>
            <a:endParaRPr lang="en-US" altLang="ja-JP" i="0" u="none" strike="noStrike" baseline="0" dirty="0">
              <a:latin typeface="Meiryo UI" panose="020B0604030504040204" pitchFamily="50" charset="-128"/>
              <a:ea typeface="Meiryo UI" panose="020B0604030504040204" pitchFamily="50" charset="-128"/>
            </a:endParaRPr>
          </a:p>
          <a:p>
            <a:r>
              <a:rPr lang="ja-JP" altLang="en-US" i="0" u="none" strike="noStrike" baseline="0" dirty="0">
                <a:latin typeface="Meiryo UI" panose="020B0604030504040204" pitchFamily="50" charset="-128"/>
                <a:ea typeface="Meiryo UI" panose="020B0604030504040204" pitchFamily="50" charset="-128"/>
              </a:rPr>
              <a:t>ヒトでは明らかにされていない。</a:t>
            </a:r>
            <a:endParaRPr lang="ja-JP" altLang="en-US" sz="4800"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ECF0063C-0BD6-5C2B-4693-105518BBF20A}"/>
              </a:ext>
            </a:extLst>
          </p:cNvPr>
          <p:cNvSpPr txBox="1"/>
          <p:nvPr/>
        </p:nvSpPr>
        <p:spPr>
          <a:xfrm>
            <a:off x="1686733" y="2991379"/>
            <a:ext cx="7030548" cy="646331"/>
          </a:xfrm>
          <a:prstGeom prst="rect">
            <a:avLst/>
          </a:prstGeom>
          <a:noFill/>
        </p:spPr>
        <p:txBody>
          <a:bodyPr wrap="square">
            <a:spAutoFit/>
          </a:bodyPr>
          <a:lstStyle/>
          <a:p>
            <a:r>
              <a:rPr lang="ja-JP" altLang="en-US" b="0" i="0" u="none" strike="noStrike" baseline="0" dirty="0">
                <a:latin typeface="Meiryo UI" panose="020B0604030504040204" pitchFamily="50" charset="-128"/>
                <a:ea typeface="Meiryo UI" panose="020B0604030504040204" pitchFamily="50" charset="-128"/>
              </a:rPr>
              <a:t>先行研究</a:t>
            </a:r>
            <a:r>
              <a:rPr lang="en-US" altLang="ja-JP" b="0" i="0" u="none" strike="noStrike" baseline="30000" dirty="0">
                <a:latin typeface="Meiryo UI" panose="020B0604030504040204" pitchFamily="50" charset="-128"/>
                <a:ea typeface="Meiryo UI" panose="020B0604030504040204" pitchFamily="50" charset="-128"/>
              </a:rPr>
              <a:t>2</a:t>
            </a:r>
            <a:r>
              <a:rPr lang="en-US" altLang="ja-JP" baseline="3000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の後ろ向き解析を行い、代謝異常を有する者に対する運動のタイミングが長期的な代謝応答に影響を及ぼすとの仮説について検討する。</a:t>
            </a:r>
            <a:endParaRPr lang="ja-JP" altLang="en-US"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82D9D55E-D244-17AA-4581-57A3FBC7F2C4}"/>
              </a:ext>
            </a:extLst>
          </p:cNvPr>
          <p:cNvSpPr txBox="1"/>
          <p:nvPr/>
        </p:nvSpPr>
        <p:spPr>
          <a:xfrm>
            <a:off x="1686734" y="3797683"/>
            <a:ext cx="7030547" cy="2308324"/>
          </a:xfrm>
          <a:prstGeom prst="rect">
            <a:avLst/>
          </a:prstGeom>
          <a:noFill/>
        </p:spPr>
        <p:txBody>
          <a:bodyPr wrap="square">
            <a:spAutoFit/>
          </a:bodyPr>
          <a:lstStyle/>
          <a:p>
            <a:pPr algn="l"/>
            <a:r>
              <a:rPr lang="en-US" altLang="ja-JP" b="0" i="0" u="none" strike="noStrike" baseline="0" dirty="0">
                <a:latin typeface="Meiryo UI" panose="020B0604030504040204" pitchFamily="50" charset="-128"/>
                <a:ea typeface="Meiryo UI" panose="020B0604030504040204" pitchFamily="50" charset="-128"/>
              </a:rPr>
              <a:t>Brouwers</a:t>
            </a:r>
            <a:r>
              <a:rPr lang="ja-JP" altLang="en-US" b="0" i="0" u="none" strike="noStrike" baseline="0" dirty="0">
                <a:latin typeface="Meiryo UI" panose="020B0604030504040204" pitchFamily="50" charset="-128"/>
                <a:ea typeface="Meiryo UI" panose="020B0604030504040204" pitchFamily="50" charset="-128"/>
              </a:rPr>
              <a:t>らの先行研究</a:t>
            </a:r>
            <a:r>
              <a:rPr lang="en-US" altLang="ja-JP" b="0" i="0" u="none" strike="noStrike" baseline="3000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には、</a:t>
            </a:r>
            <a:r>
              <a:rPr lang="en-US" altLang="ja-JP" b="0" i="0" u="none" strike="noStrike" baseline="0" dirty="0">
                <a:latin typeface="Meiryo UI" panose="020B0604030504040204" pitchFamily="50" charset="-128"/>
                <a:ea typeface="Meiryo UI" panose="020B0604030504040204" pitchFamily="50" charset="-128"/>
              </a:rPr>
              <a:t>BMI</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26kg/㎡</a:t>
            </a:r>
            <a:r>
              <a:rPr lang="ja-JP" altLang="en-US" b="0" i="0" u="none" strike="noStrike" baseline="0" dirty="0">
                <a:latin typeface="Meiryo UI" panose="020B0604030504040204" pitchFamily="50" charset="-128"/>
                <a:ea typeface="Meiryo UI" panose="020B0604030504040204" pitchFamily="50" charset="-128"/>
              </a:rPr>
              <a:t>の男性</a:t>
            </a:r>
            <a:r>
              <a:rPr lang="en-US" altLang="ja-JP" b="0" i="0" u="none" strike="noStrike" baseline="0" dirty="0">
                <a:latin typeface="Meiryo UI" panose="020B0604030504040204" pitchFamily="50" charset="-128"/>
                <a:ea typeface="Meiryo UI" panose="020B0604030504040204" pitchFamily="50" charset="-128"/>
              </a:rPr>
              <a:t>35</a:t>
            </a:r>
            <a:r>
              <a:rPr lang="ja-JP" altLang="en-US" b="0" i="0" u="none" strike="noStrike" baseline="0" dirty="0">
                <a:latin typeface="Meiryo UI" panose="020B0604030504040204" pitchFamily="50" charset="-128"/>
                <a:ea typeface="Meiryo UI" panose="020B0604030504040204" pitchFamily="50" charset="-128"/>
              </a:rPr>
              <a:t>名が</a:t>
            </a:r>
            <a:r>
              <a:rPr lang="en-US" altLang="ja-JP" b="0" i="0" u="none" strike="noStrike" baseline="0" dirty="0">
                <a:latin typeface="Meiryo UI" panose="020B0604030504040204" pitchFamily="50" charset="-128"/>
                <a:ea typeface="Meiryo UI" panose="020B0604030504040204" pitchFamily="50" charset="-128"/>
              </a:rPr>
              <a:t>12</a:t>
            </a:r>
            <a:r>
              <a:rPr lang="ja-JP" altLang="en-US" b="0" i="0" u="none" strike="noStrike" baseline="0" dirty="0">
                <a:latin typeface="Meiryo UI" panose="020B0604030504040204" pitchFamily="50" charset="-128"/>
                <a:ea typeface="Meiryo UI" panose="020B0604030504040204" pitchFamily="50" charset="-128"/>
              </a:rPr>
              <a:t>週間の運動トレーニングプログラムに参加した。今回の研究では、先行研究において全ての運動トレーニングを朝または午後のいずれかで実施していた</a:t>
            </a:r>
            <a:r>
              <a:rPr lang="en-US" altLang="ja-JP" b="0" i="0" u="none" strike="noStrike" baseline="0" dirty="0">
                <a:latin typeface="Meiryo UI" panose="020B0604030504040204" pitchFamily="50" charset="-128"/>
                <a:ea typeface="Meiryo UI" panose="020B0604030504040204" pitchFamily="50" charset="-128"/>
              </a:rPr>
              <a:t>32</a:t>
            </a:r>
            <a:r>
              <a:rPr lang="ja-JP" altLang="en-US" b="0" i="0" u="none" strike="noStrike" baseline="0" dirty="0">
                <a:latin typeface="Meiryo UI" panose="020B0604030504040204" pitchFamily="50" charset="-128"/>
                <a:ea typeface="Meiryo UI" panose="020B0604030504040204" pitchFamily="50" charset="-128"/>
              </a:rPr>
              <a:t>名を　解析対象とした（</a:t>
            </a:r>
            <a:r>
              <a:rPr lang="en-US" altLang="ja-JP" b="0" i="0" u="none" strike="noStrike" baseline="0" dirty="0">
                <a:latin typeface="Meiryo UI" panose="020B0604030504040204" pitchFamily="50" charset="-128"/>
                <a:ea typeface="Meiryo UI" panose="020B0604030504040204" pitchFamily="50" charset="-128"/>
              </a:rPr>
              <a:t>AM</a:t>
            </a:r>
            <a:r>
              <a:rPr lang="ja-JP" altLang="en-US" b="0" i="0" u="none" strike="noStrike" baseline="0" dirty="0">
                <a:latin typeface="Meiryo UI" panose="020B0604030504040204" pitchFamily="50" charset="-128"/>
                <a:ea typeface="Meiryo UI" panose="020B0604030504040204" pitchFamily="50" charset="-128"/>
              </a:rPr>
              <a:t>群</a:t>
            </a:r>
            <a:r>
              <a:rPr lang="en-US" altLang="ja-JP" b="0" i="0" u="none" strike="noStrike" baseline="0" dirty="0">
                <a:latin typeface="Meiryo UI" panose="020B0604030504040204" pitchFamily="50" charset="-128"/>
                <a:ea typeface="Meiryo UI" panose="020B0604030504040204" pitchFamily="50" charset="-128"/>
              </a:rPr>
              <a:t>12</a:t>
            </a:r>
            <a:r>
              <a:rPr lang="ja-JP" altLang="en-US" b="0" i="0" u="none" strike="noStrike" baseline="0" dirty="0">
                <a:latin typeface="Meiryo UI" panose="020B0604030504040204" pitchFamily="50" charset="-128"/>
                <a:ea typeface="Meiryo UI" panose="020B0604030504040204" pitchFamily="50" charset="-128"/>
              </a:rPr>
              <a:t>例、</a:t>
            </a:r>
            <a:r>
              <a:rPr lang="en-US" altLang="ja-JP" b="0" i="0" u="none" strike="noStrike" baseline="0" dirty="0">
                <a:latin typeface="Meiryo UI" panose="020B0604030504040204" pitchFamily="50" charset="-128"/>
                <a:ea typeface="Meiryo UI" panose="020B0604030504040204" pitchFamily="50" charset="-128"/>
              </a:rPr>
              <a:t>PM</a:t>
            </a:r>
            <a:r>
              <a:rPr lang="ja-JP" altLang="en-US" b="0" i="0" u="none" strike="noStrike" baseline="0" dirty="0">
                <a:latin typeface="Meiryo UI" panose="020B0604030504040204" pitchFamily="50" charset="-128"/>
                <a:ea typeface="Meiryo UI" panose="020B0604030504040204" pitchFamily="50" charset="-128"/>
              </a:rPr>
              <a:t>群</a:t>
            </a:r>
            <a:r>
              <a:rPr lang="en-US" altLang="ja-JP" b="0" i="0" u="none" strike="noStrike" baseline="0" dirty="0">
                <a:latin typeface="Meiryo UI" panose="020B0604030504040204" pitchFamily="50" charset="-128"/>
                <a:ea typeface="Meiryo UI" panose="020B0604030504040204" pitchFamily="50" charset="-128"/>
              </a:rPr>
              <a:t>20</a:t>
            </a:r>
            <a:r>
              <a:rPr lang="ja-JP" altLang="en-US" b="0" i="0" u="none" strike="noStrike" baseline="0" dirty="0">
                <a:latin typeface="Meiryo UI" panose="020B0604030504040204" pitchFamily="50" charset="-128"/>
                <a:ea typeface="Meiryo UI" panose="020B0604030504040204" pitchFamily="50" charset="-128"/>
              </a:rPr>
              <a:t>例）。</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本研究の除外基準は</a:t>
            </a:r>
            <a:r>
              <a:rPr lang="en-US" altLang="ja-JP" b="0" i="0" u="none" strike="noStrike" baseline="0" dirty="0">
                <a:latin typeface="Meiryo UI" panose="020B0604030504040204" pitchFamily="50" charset="-128"/>
                <a:ea typeface="Meiryo UI" panose="020B0604030504040204" pitchFamily="50" charset="-128"/>
              </a:rPr>
              <a:t>1. </a:t>
            </a:r>
            <a:r>
              <a:rPr lang="ja-JP" altLang="en-US" b="0" i="0" u="none" strike="noStrike" baseline="0" dirty="0">
                <a:latin typeface="Meiryo UI" panose="020B0604030504040204" pitchFamily="50" charset="-128"/>
                <a:ea typeface="Meiryo UI" panose="020B0604030504040204" pitchFamily="50" charset="-128"/>
              </a:rPr>
              <a:t>体重が不安定（試験登録前</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カ月間の体重　　変動＞</a:t>
            </a:r>
            <a:r>
              <a:rPr lang="en-US" altLang="ja-JP" b="0" i="0" u="none" strike="noStrike" baseline="0" dirty="0">
                <a:latin typeface="Meiryo UI" panose="020B0604030504040204" pitchFamily="50" charset="-128"/>
                <a:ea typeface="Meiryo UI" panose="020B0604030504040204" pitchFamily="50" charset="-128"/>
              </a:rPr>
              <a:t>3kg</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2. </a:t>
            </a:r>
            <a:r>
              <a:rPr lang="ja-JP" altLang="en-US" b="0" i="0" u="none" strike="noStrike" baseline="0" dirty="0">
                <a:latin typeface="Meiryo UI" panose="020B0604030504040204" pitchFamily="50" charset="-128"/>
                <a:ea typeface="Meiryo UI" panose="020B0604030504040204" pitchFamily="50" charset="-128"/>
              </a:rPr>
              <a:t>腎機能／心機能の低下、</a:t>
            </a:r>
            <a:r>
              <a:rPr lang="en-US" altLang="ja-JP" b="0" i="0" u="none" strike="noStrike" baseline="0" dirty="0">
                <a:latin typeface="Meiryo UI" panose="020B0604030504040204" pitchFamily="50" charset="-128"/>
                <a:ea typeface="Meiryo UI" panose="020B0604030504040204" pitchFamily="50" charset="-128"/>
              </a:rPr>
              <a:t>3. </a:t>
            </a:r>
            <a:r>
              <a:rPr lang="ja-JP" altLang="en-US" b="0" i="0" u="none" strike="noStrike" baseline="0" dirty="0">
                <a:latin typeface="Meiryo UI" panose="020B0604030504040204" pitchFamily="50" charset="-128"/>
                <a:ea typeface="Meiryo UI" panose="020B0604030504040204" pitchFamily="50" charset="-128"/>
              </a:rPr>
              <a:t>抗血栓薬または</a:t>
            </a:r>
            <a:r>
              <a:rPr lang="en-US" altLang="ja-JP" b="0" i="0" u="none" strike="noStrike" baseline="0" dirty="0">
                <a:latin typeface="Meiryo UI" panose="020B0604030504040204" pitchFamily="50" charset="-128"/>
                <a:ea typeface="Meiryo UI" panose="020B0604030504040204" pitchFamily="50" charset="-128"/>
              </a:rPr>
              <a:t>β</a:t>
            </a:r>
            <a:r>
              <a:rPr lang="ja-JP" altLang="en-US" b="0" i="0" u="none" strike="noStrike" baseline="0" dirty="0">
                <a:latin typeface="Meiryo UI" panose="020B0604030504040204" pitchFamily="50" charset="-128"/>
                <a:ea typeface="Meiryo UI" panose="020B0604030504040204" pitchFamily="50" charset="-128"/>
              </a:rPr>
              <a:t>遮断薬の使用、</a:t>
            </a:r>
            <a:r>
              <a:rPr lang="en-US" altLang="ja-JP" b="0" i="0" u="none" strike="noStrike" baseline="0" dirty="0">
                <a:latin typeface="Meiryo UI" panose="020B0604030504040204" pitchFamily="50" charset="-128"/>
                <a:ea typeface="Meiryo UI" panose="020B0604030504040204" pitchFamily="50" charset="-128"/>
              </a:rPr>
              <a:t>4. </a:t>
            </a:r>
            <a:r>
              <a:rPr lang="ja-JP" altLang="en-US" b="0" i="0" u="none" strike="noStrike" baseline="0" dirty="0">
                <a:latin typeface="Meiryo UI" panose="020B0604030504040204" pitchFamily="50" charset="-128"/>
                <a:ea typeface="Meiryo UI" panose="020B0604030504040204" pitchFamily="50" charset="-128"/>
              </a:rPr>
              <a:t>安静時高血圧（＞</a:t>
            </a:r>
            <a:r>
              <a:rPr lang="en-US" altLang="ja-JP" b="0" i="0" u="none" strike="noStrike" baseline="0" dirty="0">
                <a:latin typeface="Meiryo UI" panose="020B0604030504040204" pitchFamily="50" charset="-128"/>
                <a:ea typeface="Meiryo UI" panose="020B0604030504040204" pitchFamily="50" charset="-128"/>
              </a:rPr>
              <a:t>160/100mmHg</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5. </a:t>
            </a:r>
            <a:r>
              <a:rPr lang="ja-JP" altLang="en-US" b="0" i="0" u="none" strike="noStrike" baseline="0" dirty="0">
                <a:latin typeface="Meiryo UI" panose="020B0604030504040204" pitchFamily="50" charset="-128"/>
                <a:ea typeface="Meiryo UI" panose="020B0604030504040204" pitchFamily="50" charset="-128"/>
              </a:rPr>
              <a:t>インスリン治療歴とした。</a:t>
            </a:r>
            <a:endParaRPr lang="ja-JP" altLang="en-US"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01FFA9E0-1816-3620-D493-F30716D31001}"/>
              </a:ext>
            </a:extLst>
          </p:cNvPr>
          <p:cNvSpPr txBox="1"/>
          <p:nvPr/>
        </p:nvSpPr>
        <p:spPr>
          <a:xfrm>
            <a:off x="1686733" y="6106007"/>
            <a:ext cx="5933440" cy="415498"/>
          </a:xfrm>
          <a:prstGeom prst="rect">
            <a:avLst/>
          </a:prstGeom>
          <a:noFill/>
        </p:spPr>
        <p:txBody>
          <a:bodyPr wrap="square" anchor="b">
            <a:spAutoFit/>
          </a:bodyPr>
          <a:lstStyle/>
          <a:p>
            <a:r>
              <a:rPr lang="nl-NL" altLang="ja-JP" sz="1050" b="0" i="0" u="none" strike="noStrike" baseline="0" dirty="0">
                <a:latin typeface="Meiryo UI" panose="020B0604030504040204" pitchFamily="50" charset="-128"/>
                <a:ea typeface="Meiryo UI" panose="020B0604030504040204" pitchFamily="50" charset="-128"/>
              </a:rPr>
              <a:t>1</a:t>
            </a:r>
            <a:r>
              <a:rPr lang="ja-JP" altLang="nl-NL" sz="1050" b="0" i="0" u="none" strike="noStrike" baseline="0" dirty="0">
                <a:latin typeface="Meiryo UI" panose="020B0604030504040204" pitchFamily="50" charset="-128"/>
                <a:ea typeface="Meiryo UI" panose="020B0604030504040204" pitchFamily="50" charset="-128"/>
              </a:rPr>
              <a:t>） </a:t>
            </a:r>
            <a:r>
              <a:rPr lang="nl-NL" altLang="ja-JP" sz="1050" b="0" i="0" u="none" strike="noStrike" baseline="0" dirty="0">
                <a:latin typeface="Meiryo UI" panose="020B0604030504040204" pitchFamily="50" charset="-128"/>
                <a:ea typeface="Meiryo UI" panose="020B0604030504040204" pitchFamily="50" charset="-128"/>
              </a:rPr>
              <a:t>Savikj M, et al. Diabetologia 62</a:t>
            </a:r>
            <a:r>
              <a:rPr lang="ja-JP" altLang="nl-NL" sz="1050" b="0" i="0" u="none" strike="noStrike" baseline="0" dirty="0">
                <a:latin typeface="Meiryo UI" panose="020B0604030504040204" pitchFamily="50" charset="-128"/>
                <a:ea typeface="Meiryo UI" panose="020B0604030504040204" pitchFamily="50" charset="-128"/>
              </a:rPr>
              <a:t>（</a:t>
            </a:r>
            <a:r>
              <a:rPr lang="nl-NL" altLang="ja-JP" sz="1050" b="0" i="0" u="none" strike="noStrike" baseline="0" dirty="0">
                <a:latin typeface="Meiryo UI" panose="020B0604030504040204" pitchFamily="50" charset="-128"/>
                <a:ea typeface="Meiryo UI" panose="020B0604030504040204" pitchFamily="50" charset="-128"/>
              </a:rPr>
              <a:t>2</a:t>
            </a:r>
            <a:r>
              <a:rPr lang="ja-JP" altLang="nl-NL" sz="1050" b="0" i="0" u="none" strike="noStrike" baseline="0" dirty="0">
                <a:latin typeface="Meiryo UI" panose="020B0604030504040204" pitchFamily="50" charset="-128"/>
                <a:ea typeface="Meiryo UI" panose="020B0604030504040204" pitchFamily="50" charset="-128"/>
              </a:rPr>
              <a:t>）</a:t>
            </a:r>
            <a:r>
              <a:rPr lang="nl-NL" altLang="ja-JP" sz="1050" b="0" i="0" u="none" strike="noStrike" baseline="0" dirty="0">
                <a:latin typeface="Meiryo UI" panose="020B0604030504040204" pitchFamily="50" charset="-128"/>
                <a:ea typeface="Meiryo UI" panose="020B0604030504040204" pitchFamily="50" charset="-128"/>
              </a:rPr>
              <a:t>: 233-237, 2019</a:t>
            </a:r>
          </a:p>
          <a:p>
            <a:r>
              <a:rPr lang="nl-NL" altLang="ja-JP" sz="1050" b="0" i="0" u="none" strike="noStrike" baseline="0" dirty="0">
                <a:latin typeface="Meiryo UI" panose="020B0604030504040204" pitchFamily="50" charset="-128"/>
                <a:ea typeface="Meiryo UI" panose="020B0604030504040204" pitchFamily="50" charset="-128"/>
              </a:rPr>
              <a:t>2</a:t>
            </a:r>
            <a:r>
              <a:rPr lang="ja-JP" altLang="nl-NL" sz="1050" b="0" i="0" u="none" strike="noStrike" baseline="0" dirty="0">
                <a:latin typeface="Meiryo UI" panose="020B0604030504040204" pitchFamily="50" charset="-128"/>
                <a:ea typeface="Meiryo UI" panose="020B0604030504040204" pitchFamily="50" charset="-128"/>
              </a:rPr>
              <a:t>） </a:t>
            </a:r>
            <a:r>
              <a:rPr lang="nl-NL" altLang="ja-JP" sz="1050" b="0" i="0" u="none" strike="noStrike" baseline="0" dirty="0">
                <a:latin typeface="Meiryo UI" panose="020B0604030504040204" pitchFamily="50" charset="-128"/>
                <a:ea typeface="Meiryo UI" panose="020B0604030504040204" pitchFamily="50" charset="-128"/>
              </a:rPr>
              <a:t>Brouwers B, et al. Am J Physiol Endocrinol Metab 314</a:t>
            </a:r>
            <a:r>
              <a:rPr lang="ja-JP" altLang="nl-NL" sz="1050" b="0" i="0" u="none" strike="noStrike" baseline="0" dirty="0">
                <a:latin typeface="Meiryo UI" panose="020B0604030504040204" pitchFamily="50" charset="-128"/>
                <a:ea typeface="Meiryo UI" panose="020B0604030504040204" pitchFamily="50" charset="-128"/>
              </a:rPr>
              <a:t>（</a:t>
            </a:r>
            <a:r>
              <a:rPr lang="nl-NL" altLang="ja-JP" sz="1050" b="0" i="0" u="none" strike="noStrike" baseline="0" dirty="0">
                <a:latin typeface="Meiryo UI" panose="020B0604030504040204" pitchFamily="50" charset="-128"/>
                <a:ea typeface="Meiryo UI" panose="020B0604030504040204" pitchFamily="50" charset="-128"/>
              </a:rPr>
              <a:t>2</a:t>
            </a:r>
            <a:r>
              <a:rPr lang="ja-JP" altLang="nl-NL" sz="1050" b="0" i="0" u="none" strike="noStrike" baseline="0" dirty="0">
                <a:latin typeface="Meiryo UI" panose="020B0604030504040204" pitchFamily="50" charset="-128"/>
                <a:ea typeface="Meiryo UI" panose="020B0604030504040204" pitchFamily="50" charset="-128"/>
              </a:rPr>
              <a:t>）</a:t>
            </a:r>
            <a:r>
              <a:rPr lang="nl-NL" altLang="ja-JP" sz="1050" b="0" i="0" u="none" strike="noStrike" baseline="0" dirty="0">
                <a:latin typeface="Meiryo UI" panose="020B0604030504040204" pitchFamily="50" charset="-128"/>
                <a:ea typeface="Meiryo UI" panose="020B0604030504040204" pitchFamily="50" charset="-128"/>
              </a:rPr>
              <a:t>: E165-E173, 2018</a:t>
            </a:r>
            <a:endParaRPr lang="da-DK" altLang="ja-JP" sz="1050" b="0" i="0" u="none" strike="noStrike" baseline="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2" name="グループ化 1">
            <a:extLst>
              <a:ext uri="{FF2B5EF4-FFF2-40B4-BE49-F238E27FC236}">
                <a16:creationId xmlns:a16="http://schemas.microsoft.com/office/drawing/2014/main" id="{9F05EC21-75AA-133F-744F-2D53638708B9}"/>
              </a:ext>
            </a:extLst>
          </p:cNvPr>
          <p:cNvGrpSpPr/>
          <p:nvPr/>
        </p:nvGrpSpPr>
        <p:grpSpPr>
          <a:xfrm>
            <a:off x="369581" y="1275981"/>
            <a:ext cx="1152000" cy="490087"/>
            <a:chOff x="306587" y="1457965"/>
            <a:chExt cx="1152000" cy="490087"/>
          </a:xfrm>
        </p:grpSpPr>
        <p:sp>
          <p:nvSpPr>
            <p:cNvPr id="19" name="テキスト ボックス 18">
              <a:extLst>
                <a:ext uri="{FF2B5EF4-FFF2-40B4-BE49-F238E27FC236}">
                  <a16:creationId xmlns:a16="http://schemas.microsoft.com/office/drawing/2014/main" id="{31385BB9-281A-189B-F961-0026AF1A46F6}"/>
                </a:ext>
              </a:extLst>
            </p:cNvPr>
            <p:cNvSpPr txBox="1"/>
            <p:nvPr/>
          </p:nvSpPr>
          <p:spPr>
            <a:xfrm>
              <a:off x="526023" y="1492886"/>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sp>
          <p:nvSpPr>
            <p:cNvPr id="20" name="四角形: 角を丸くする 19">
              <a:extLst>
                <a:ext uri="{FF2B5EF4-FFF2-40B4-BE49-F238E27FC236}">
                  <a16:creationId xmlns:a16="http://schemas.microsoft.com/office/drawing/2014/main" id="{6B14DD79-21ED-8A14-1D5F-FC75BECF441B}"/>
                </a:ext>
              </a:extLst>
            </p:cNvPr>
            <p:cNvSpPr/>
            <p:nvPr/>
          </p:nvSpPr>
          <p:spPr>
            <a:xfrm>
              <a:off x="306587" y="1457965"/>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gr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676000" y="1201337"/>
            <a:ext cx="7030547" cy="4801314"/>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参加者は週</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回の有酸素運動と週</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回のレジスタンス運動を組み合わせた</a:t>
            </a:r>
            <a:r>
              <a:rPr lang="en-US" altLang="ja-JP" b="0" i="0" u="none" strike="noStrike" baseline="0" dirty="0">
                <a:latin typeface="Meiryo UI" panose="020B0604030504040204" pitchFamily="50" charset="-128"/>
                <a:ea typeface="Meiryo UI" panose="020B0604030504040204" pitchFamily="50" charset="-128"/>
              </a:rPr>
              <a:t>12</a:t>
            </a:r>
            <a:r>
              <a:rPr lang="ja-JP" altLang="en-US" b="0" i="0" u="none" strike="noStrike" baseline="0" dirty="0">
                <a:latin typeface="Meiryo UI" panose="020B0604030504040204" pitchFamily="50" charset="-128"/>
                <a:ea typeface="Meiryo UI" panose="020B0604030504040204" pitchFamily="50" charset="-128"/>
              </a:rPr>
              <a:t>週間の運動プログラムに参加し、</a:t>
            </a:r>
            <a:r>
              <a:rPr lang="en-US" altLang="ja-JP" b="0" i="0" u="none" strike="noStrike" baseline="0" dirty="0">
                <a:latin typeface="Meiryo UI" panose="020B0604030504040204" pitchFamily="50" charset="-128"/>
                <a:ea typeface="Meiryo UI" panose="020B0604030504040204" pitchFamily="50" charset="-128"/>
              </a:rPr>
              <a:t>AM</a:t>
            </a:r>
            <a:r>
              <a:rPr lang="ja-JP" altLang="en-US" b="0" i="0" u="none" strike="noStrike" baseline="0" dirty="0">
                <a:latin typeface="Meiryo UI" panose="020B0604030504040204" pitchFamily="50" charset="-128"/>
                <a:ea typeface="Meiryo UI" panose="020B0604030504040204" pitchFamily="50" charset="-128"/>
              </a:rPr>
              <a:t>群は</a:t>
            </a:r>
            <a:r>
              <a:rPr lang="en-US" altLang="ja-JP" b="0" i="0" u="none" strike="noStrike" baseline="0" dirty="0">
                <a:latin typeface="Meiryo UI" panose="020B0604030504040204" pitchFamily="50" charset="-128"/>
                <a:ea typeface="Meiryo UI" panose="020B0604030504040204" pitchFamily="50" charset="-128"/>
              </a:rPr>
              <a:t>8</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10</a:t>
            </a:r>
            <a:r>
              <a:rPr lang="ja-JP" altLang="en-US" b="0" i="0" u="none" strike="noStrike" baseline="0" dirty="0">
                <a:latin typeface="Meiryo UI" panose="020B0604030504040204" pitchFamily="50" charset="-128"/>
                <a:ea typeface="Meiryo UI" panose="020B0604030504040204" pitchFamily="50" charset="-128"/>
              </a:rPr>
              <a:t>時、</a:t>
            </a:r>
            <a:r>
              <a:rPr lang="en-US" altLang="ja-JP" b="0" i="0" u="none" strike="noStrike" baseline="0" dirty="0">
                <a:latin typeface="Meiryo UI" panose="020B0604030504040204" pitchFamily="50" charset="-128"/>
                <a:ea typeface="Meiryo UI" panose="020B0604030504040204" pitchFamily="50" charset="-128"/>
              </a:rPr>
              <a:t>PM</a:t>
            </a:r>
            <a:r>
              <a:rPr lang="ja-JP" altLang="en-US" b="0" i="0" u="none" strike="noStrike" baseline="0" dirty="0">
                <a:latin typeface="Meiryo UI" panose="020B0604030504040204" pitchFamily="50" charset="-128"/>
                <a:ea typeface="Meiryo UI" panose="020B0604030504040204" pitchFamily="50" charset="-128"/>
              </a:rPr>
              <a:t>群は</a:t>
            </a:r>
            <a:r>
              <a:rPr lang="en-US" altLang="ja-JP" b="0" i="0" u="none" strike="noStrike" baseline="0" dirty="0">
                <a:latin typeface="Meiryo UI" panose="020B0604030504040204" pitchFamily="50" charset="-128"/>
                <a:ea typeface="Meiryo UI" panose="020B0604030504040204" pitchFamily="50" charset="-128"/>
              </a:rPr>
              <a:t>15</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18</a:t>
            </a:r>
            <a:r>
              <a:rPr lang="ja-JP" altLang="en-US" b="0" i="0" u="none" strike="noStrike" baseline="0" dirty="0">
                <a:latin typeface="Meiryo UI" panose="020B0604030504040204" pitchFamily="50" charset="-128"/>
                <a:ea typeface="Meiryo UI" panose="020B0604030504040204" pitchFamily="50" charset="-128"/>
              </a:rPr>
              <a:t>時に全てのトレーニングセッションを行った。</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有酸素運動は自転車エルゴメーターを用いて、</a:t>
            </a:r>
            <a:r>
              <a:rPr lang="en-US" altLang="ja-JP" b="0" i="0" u="none" strike="noStrike" baseline="0" dirty="0">
                <a:latin typeface="Meiryo UI" panose="020B0604030504040204" pitchFamily="50" charset="-128"/>
                <a:ea typeface="Meiryo UI" panose="020B0604030504040204" pitchFamily="50" charset="-128"/>
              </a:rPr>
              <a:t>30</a:t>
            </a:r>
            <a:r>
              <a:rPr lang="ja-JP" altLang="en-US" b="0" i="0" u="none" strike="noStrike" baseline="0" dirty="0">
                <a:latin typeface="Meiryo UI" panose="020B0604030504040204" pitchFamily="50" charset="-128"/>
                <a:ea typeface="Meiryo UI" panose="020B0604030504040204" pitchFamily="50" charset="-128"/>
              </a:rPr>
              <a:t>分間の運動を事前に設定した最大負荷（</a:t>
            </a:r>
            <a:r>
              <a:rPr lang="en-US" altLang="ja-JP" b="0" i="0" u="none" strike="noStrike" baseline="0" dirty="0" err="1">
                <a:latin typeface="Meiryo UI" panose="020B0604030504040204" pitchFamily="50" charset="-128"/>
                <a:ea typeface="Meiryo UI" panose="020B0604030504040204" pitchFamily="50" charset="-128"/>
              </a:rPr>
              <a:t>Wmax</a:t>
            </a:r>
            <a:r>
              <a:rPr lang="ja-JP" altLang="en-US" b="0" i="0" u="none" strike="noStrike" baseline="0" dirty="0">
                <a:latin typeface="Meiryo UI" panose="020B0604030504040204" pitchFamily="50" charset="-128"/>
                <a:ea typeface="Meiryo UI" panose="020B0604030504040204" pitchFamily="50" charset="-128"/>
              </a:rPr>
              <a:t>）の</a:t>
            </a:r>
            <a:r>
              <a:rPr lang="en-US" altLang="ja-JP" b="0" i="0" u="none" strike="noStrike" baseline="0" dirty="0">
                <a:latin typeface="Meiryo UI" panose="020B0604030504040204" pitchFamily="50" charset="-128"/>
                <a:ea typeface="Meiryo UI" panose="020B0604030504040204" pitchFamily="50" charset="-128"/>
              </a:rPr>
              <a:t>70</a:t>
            </a:r>
            <a:r>
              <a:rPr lang="ja-JP" altLang="en-US" b="0" i="0" u="none" strike="noStrike" baseline="0" dirty="0">
                <a:latin typeface="Meiryo UI" panose="020B0604030504040204" pitchFamily="50" charset="-128"/>
                <a:ea typeface="Meiryo UI" panose="020B0604030504040204" pitchFamily="50" charset="-128"/>
              </a:rPr>
              <a:t>％の強度で行った。レジスタンス運動は上肢・下肢の大きな筋群を対象とした</a:t>
            </a:r>
            <a:r>
              <a:rPr lang="en-US" altLang="ja-JP" b="0" i="0" u="none" strike="noStrike" baseline="0" dirty="0">
                <a:latin typeface="Meiryo UI" panose="020B0604030504040204" pitchFamily="50" charset="-128"/>
                <a:ea typeface="Meiryo UI" panose="020B0604030504040204" pitchFamily="50" charset="-128"/>
              </a:rPr>
              <a:t>10</a:t>
            </a:r>
            <a:r>
              <a:rPr lang="ja-JP" altLang="en-US" b="0" i="0" u="none" strike="noStrike" baseline="0" dirty="0">
                <a:latin typeface="Meiryo UI" panose="020B0604030504040204" pitchFamily="50" charset="-128"/>
                <a:ea typeface="Meiryo UI" panose="020B0604030504040204" pitchFamily="50" charset="-128"/>
              </a:rPr>
              <a:t>回</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セットの運動を事前に設定した最大随意筋力（</a:t>
            </a:r>
            <a:r>
              <a:rPr lang="en-US" altLang="ja-JP" b="0" i="0" u="none" strike="noStrike" baseline="0" dirty="0">
                <a:latin typeface="Meiryo UI" panose="020B0604030504040204" pitchFamily="50" charset="-128"/>
                <a:ea typeface="Meiryo UI" panose="020B0604030504040204" pitchFamily="50" charset="-128"/>
              </a:rPr>
              <a:t>MVC</a:t>
            </a:r>
            <a:r>
              <a:rPr lang="ja-JP" altLang="en-US" b="0" i="0" u="none" strike="noStrike" baseline="0" dirty="0">
                <a:latin typeface="Meiryo UI" panose="020B0604030504040204" pitchFamily="50" charset="-128"/>
                <a:ea typeface="Meiryo UI" panose="020B0604030504040204" pitchFamily="50" charset="-128"/>
              </a:rPr>
              <a:t>）の</a:t>
            </a:r>
            <a:r>
              <a:rPr lang="en-US" altLang="ja-JP" b="0" i="0" u="none" strike="noStrike" baseline="0" dirty="0">
                <a:latin typeface="Meiryo UI" panose="020B0604030504040204" pitchFamily="50" charset="-128"/>
                <a:ea typeface="Meiryo UI" panose="020B0604030504040204" pitchFamily="50" charset="-128"/>
              </a:rPr>
              <a:t>60</a:t>
            </a:r>
            <a:r>
              <a:rPr lang="ja-JP" altLang="en-US" b="0" i="0" u="none" strike="noStrike" baseline="0" dirty="0">
                <a:latin typeface="Meiryo UI" panose="020B0604030504040204" pitchFamily="50" charset="-128"/>
                <a:ea typeface="Meiryo UI" panose="020B0604030504040204" pitchFamily="50" charset="-128"/>
              </a:rPr>
              <a:t>％の強度で行った。</a:t>
            </a:r>
            <a:endParaRPr lang="en-US" altLang="ja-JP" b="0" i="0" u="none" strike="noStrike" baseline="0" dirty="0">
              <a:latin typeface="Meiryo UI" panose="020B0604030504040204" pitchFamily="50" charset="-128"/>
              <a:ea typeface="Meiryo UI" panose="020B0604030504040204" pitchFamily="50" charset="-128"/>
            </a:endParaRPr>
          </a:p>
          <a:p>
            <a:pPr algn="l"/>
            <a:r>
              <a:rPr lang="en-US" altLang="ja-JP" b="0" i="0" u="none" strike="noStrike" baseline="0" dirty="0" err="1">
                <a:latin typeface="Meiryo UI" panose="020B0604030504040204" pitchFamily="50" charset="-128"/>
                <a:ea typeface="Meiryo UI" panose="020B0604030504040204" pitchFamily="50" charset="-128"/>
              </a:rPr>
              <a:t>Wmax</a:t>
            </a:r>
            <a:r>
              <a:rPr lang="ja-JP" altLang="en-US" b="0" i="0" u="none" strike="noStrike" baseline="0" dirty="0">
                <a:latin typeface="Meiryo UI" panose="020B0604030504040204" pitchFamily="50" charset="-128"/>
                <a:ea typeface="Meiryo UI" panose="020B0604030504040204" pitchFamily="50" charset="-128"/>
              </a:rPr>
              <a:t>と筋力は</a:t>
            </a:r>
            <a:r>
              <a:rPr lang="en-US" altLang="ja-JP" b="0" i="0" u="none" strike="noStrike" baseline="0" dirty="0">
                <a:latin typeface="Meiryo UI" panose="020B0604030504040204" pitchFamily="50" charset="-128"/>
                <a:ea typeface="Meiryo UI" panose="020B0604030504040204" pitchFamily="50" charset="-128"/>
              </a:rPr>
              <a:t>4</a:t>
            </a:r>
            <a:r>
              <a:rPr lang="ja-JP" altLang="en-US" b="0" i="0" u="none" strike="noStrike" baseline="0" dirty="0">
                <a:latin typeface="Meiryo UI" panose="020B0604030504040204" pitchFamily="50" charset="-128"/>
                <a:ea typeface="Meiryo UI" panose="020B0604030504040204" pitchFamily="50" charset="-128"/>
              </a:rPr>
              <a:t>週間ごとに再評価し、その結果に応じてトレーニングの負荷を調整した。試験期間中は服薬中の薬剤を変更しなかったが、糖尿病治療薬は高インスリン正常血糖クランプ試験の</a:t>
            </a:r>
            <a:r>
              <a:rPr lang="en-US" altLang="ja-JP" b="0" i="0" u="none" strike="noStrike" baseline="0" dirty="0">
                <a:latin typeface="Meiryo UI" panose="020B0604030504040204" pitchFamily="50" charset="-128"/>
                <a:ea typeface="Meiryo UI" panose="020B0604030504040204" pitchFamily="50" charset="-128"/>
              </a:rPr>
              <a:t>7</a:t>
            </a:r>
            <a:r>
              <a:rPr lang="ja-JP" altLang="en-US" b="0" i="0" u="none" strike="noStrike" baseline="0" dirty="0">
                <a:latin typeface="Meiryo UI" panose="020B0604030504040204" pitchFamily="50" charset="-128"/>
                <a:ea typeface="Meiryo UI" panose="020B0604030504040204" pitchFamily="50" charset="-128"/>
              </a:rPr>
              <a:t>日前から中止した。参加者は試験期間中に通常の食事を維持すること、高インスリン正常血糖クランプ試験前には同じ夕食をとることを求められた。</a:t>
            </a:r>
            <a:endParaRPr lang="en-US" altLang="ja-JP" b="0" i="0" u="none" strike="noStrike" baseline="0" dirty="0">
              <a:latin typeface="Meiryo UI" panose="020B0604030504040204" pitchFamily="50" charset="-128"/>
              <a:ea typeface="Meiryo UI" panose="020B0604030504040204" pitchFamily="50" charset="-128"/>
            </a:endParaRPr>
          </a:p>
          <a:p>
            <a:r>
              <a:rPr lang="ja-JP" altLang="en-US" b="0" i="0" u="none" strike="noStrike" baseline="0" dirty="0">
                <a:latin typeface="Meiryo UI" panose="020B0604030504040204" pitchFamily="50" charset="-128"/>
                <a:ea typeface="Meiryo UI" panose="020B0604030504040204" pitchFamily="50" charset="-128"/>
              </a:rPr>
              <a:t>トレーニング期間開始</a:t>
            </a:r>
            <a:r>
              <a:rPr lang="en-US" altLang="ja-JP" b="0" i="0" u="none" strike="noStrike" baseline="0" dirty="0">
                <a:latin typeface="Meiryo UI" panose="020B0604030504040204" pitchFamily="50" charset="-128"/>
                <a:ea typeface="Meiryo UI" panose="020B0604030504040204" pitchFamily="50" charset="-128"/>
              </a:rPr>
              <a:t>4</a:t>
            </a:r>
            <a:r>
              <a:rPr lang="ja-JP" altLang="en-US" b="0" i="0" u="none" strike="noStrike" baseline="0" dirty="0">
                <a:latin typeface="Meiryo UI" panose="020B0604030504040204" pitchFamily="50" charset="-128"/>
                <a:ea typeface="Meiryo UI" panose="020B0604030504040204" pitchFamily="50" charset="-128"/>
              </a:rPr>
              <a:t>日前、および最後のトレーニングセッション終了から</a:t>
            </a:r>
            <a:r>
              <a:rPr lang="en-US" altLang="ja-JP" b="0" i="0" u="none" strike="noStrike" baseline="0" dirty="0">
                <a:latin typeface="Meiryo UI" panose="020B0604030504040204" pitchFamily="50" charset="-128"/>
                <a:ea typeface="Meiryo UI" panose="020B0604030504040204" pitchFamily="50" charset="-128"/>
              </a:rPr>
              <a:t>48</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72</a:t>
            </a:r>
            <a:r>
              <a:rPr lang="ja-JP" altLang="en-US" b="0" i="0" u="none" strike="noStrike" baseline="0" dirty="0">
                <a:latin typeface="Meiryo UI" panose="020B0604030504040204" pitchFamily="50" charset="-128"/>
                <a:ea typeface="Meiryo UI" panose="020B0604030504040204" pitchFamily="50" charset="-128"/>
              </a:rPr>
              <a:t>時間後に</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ステップ高インスリン正常血糖クランプ法を行った。参加者は夜間絶食後、</a:t>
            </a:r>
            <a:r>
              <a:rPr lang="en-US" altLang="ja-JP" b="0" i="0" u="none" strike="noStrike" baseline="0" dirty="0">
                <a:latin typeface="Meiryo UI" panose="020B0604030504040204" pitchFamily="50" charset="-128"/>
                <a:ea typeface="Meiryo UI" panose="020B0604030504040204" pitchFamily="50" charset="-128"/>
              </a:rPr>
              <a:t>[6,6-2H2]-</a:t>
            </a:r>
            <a:r>
              <a:rPr lang="ja-JP" altLang="en-US" b="0" i="0" u="none" strike="noStrike" baseline="0" dirty="0">
                <a:latin typeface="Meiryo UI" panose="020B0604030504040204" pitchFamily="50" charset="-128"/>
                <a:ea typeface="Meiryo UI" panose="020B0604030504040204" pitchFamily="50" charset="-128"/>
              </a:rPr>
              <a:t>グルコースをトレーサーとして</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時間持続注入し（基礎条件）、その後</a:t>
            </a:r>
            <a:r>
              <a:rPr lang="en-US" altLang="ja-JP" b="0" i="0" u="none" strike="noStrike" baseline="0" dirty="0">
                <a:latin typeface="Meiryo UI" panose="020B0604030504040204" pitchFamily="50" charset="-128"/>
                <a:ea typeface="Meiryo UI" panose="020B0604030504040204" pitchFamily="50" charset="-128"/>
              </a:rPr>
              <a:t>4</a:t>
            </a:r>
            <a:r>
              <a:rPr lang="ja-JP" altLang="en-US" b="0" i="0" u="none" strike="noStrike" baseline="0" dirty="0">
                <a:latin typeface="Meiryo UI" panose="020B0604030504040204" pitchFamily="50" charset="-128"/>
                <a:ea typeface="Meiryo UI" panose="020B0604030504040204" pitchFamily="50" charset="-128"/>
              </a:rPr>
              <a:t>時間は低用量インスリン（</a:t>
            </a:r>
            <a:r>
              <a:rPr lang="en-US" altLang="ja-JP" b="0" i="0" u="none" strike="noStrike" baseline="0" dirty="0">
                <a:latin typeface="Meiryo UI" panose="020B0604030504040204" pitchFamily="50" charset="-128"/>
                <a:ea typeface="Meiryo UI" panose="020B0604030504040204" pitchFamily="50" charset="-128"/>
              </a:rPr>
              <a:t>10mU/㎡/</a:t>
            </a:r>
            <a:r>
              <a:rPr lang="ja-JP" altLang="en-US" b="0" i="0" u="none" strike="noStrike" baseline="0" dirty="0">
                <a:latin typeface="Meiryo UI" panose="020B0604030504040204" pitchFamily="50" charset="-128"/>
                <a:ea typeface="Meiryo UI" panose="020B0604030504040204" pitchFamily="50" charset="-128"/>
              </a:rPr>
              <a:t>分）、続く</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時間は高用量インスリン（</a:t>
            </a:r>
            <a:r>
              <a:rPr lang="en-US" altLang="ja-JP" b="0" i="0" u="none" strike="noStrike" baseline="0" dirty="0">
                <a:latin typeface="Meiryo UI" panose="020B0604030504040204" pitchFamily="50" charset="-128"/>
                <a:ea typeface="Meiryo UI" panose="020B0604030504040204" pitchFamily="50" charset="-128"/>
              </a:rPr>
              <a:t>40mU/㎡/</a:t>
            </a:r>
            <a:r>
              <a:rPr lang="ja-JP" altLang="en-US" b="0" i="0" u="none" strike="noStrike" baseline="0" dirty="0">
                <a:latin typeface="Meiryo UI" panose="020B0604030504040204" pitchFamily="50" charset="-128"/>
                <a:ea typeface="Meiryo UI" panose="020B0604030504040204" pitchFamily="50" charset="-128"/>
              </a:rPr>
              <a:t>分）をそれぞれ持続注入した。</a:t>
            </a:r>
            <a:endParaRPr lang="en-US" altLang="ja-JP" b="0" i="0" u="none" strike="noStrike" baseline="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6B033AD5-2E01-D58B-2F1A-2490131ADA15}"/>
              </a:ext>
            </a:extLst>
          </p:cNvPr>
          <p:cNvSpPr txBox="1"/>
          <p:nvPr/>
        </p:nvSpPr>
        <p:spPr>
          <a:xfrm>
            <a:off x="5566776" y="6604084"/>
            <a:ext cx="3577224" cy="253916"/>
          </a:xfrm>
          <a:prstGeom prst="rect">
            <a:avLst/>
          </a:prstGeom>
          <a:noFill/>
        </p:spPr>
        <p:txBody>
          <a:bodyPr wrap="square" anchor="b">
            <a:spAutoFit/>
          </a:bodyPr>
          <a:lstStyle/>
          <a:p>
            <a:r>
              <a:rPr lang="da-DK" altLang="ja-JP" sz="1050" b="0" i="0" u="none" strike="noStrike" baseline="0" dirty="0">
                <a:latin typeface="Meiryo UI" panose="020B0604030504040204" pitchFamily="50" charset="-128"/>
                <a:ea typeface="Meiryo UI" panose="020B0604030504040204" pitchFamily="50" charset="-128"/>
              </a:rPr>
              <a:t>Mancilla R, et al. Physiol Rep 8(24): e14669, 2021</a:t>
            </a:r>
          </a:p>
        </p:txBody>
      </p:sp>
    </p:spTree>
    <p:extLst>
      <p:ext uri="{BB962C8B-B14F-4D97-AF65-F5344CB8AC3E}">
        <p14:creationId xmlns:p14="http://schemas.microsoft.com/office/powerpoint/2010/main" val="3468941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2" name="グループ化 1">
            <a:extLst>
              <a:ext uri="{FF2B5EF4-FFF2-40B4-BE49-F238E27FC236}">
                <a16:creationId xmlns:a16="http://schemas.microsoft.com/office/drawing/2014/main" id="{9F05EC21-75AA-133F-744F-2D53638708B9}"/>
              </a:ext>
            </a:extLst>
          </p:cNvPr>
          <p:cNvGrpSpPr/>
          <p:nvPr/>
        </p:nvGrpSpPr>
        <p:grpSpPr>
          <a:xfrm>
            <a:off x="369581" y="1275981"/>
            <a:ext cx="1152000" cy="726358"/>
            <a:chOff x="306587" y="1457965"/>
            <a:chExt cx="1152000" cy="726358"/>
          </a:xfrm>
        </p:grpSpPr>
        <p:sp>
          <p:nvSpPr>
            <p:cNvPr id="19" name="テキスト ボックス 18">
              <a:extLst>
                <a:ext uri="{FF2B5EF4-FFF2-40B4-BE49-F238E27FC236}">
                  <a16:creationId xmlns:a16="http://schemas.microsoft.com/office/drawing/2014/main" id="{31385BB9-281A-189B-F961-0026AF1A46F6}"/>
                </a:ext>
              </a:extLst>
            </p:cNvPr>
            <p:cNvSpPr txBox="1"/>
            <p:nvPr/>
          </p:nvSpPr>
          <p:spPr>
            <a:xfrm>
              <a:off x="421563" y="1457965"/>
              <a:ext cx="932563" cy="707886"/>
            </a:xfrm>
            <a:prstGeom prst="rect">
              <a:avLst/>
            </a:prstGeom>
            <a:noFill/>
          </p:spPr>
          <p:txBody>
            <a:bodyPr wrap="square" rtlCol="0">
              <a:spAutoFit/>
            </a:bodyPr>
            <a:lstStyle/>
            <a:p>
              <a:pPr algn="ctr" defTabSz="457189">
                <a:defRPr/>
              </a:pPr>
              <a:r>
                <a:rPr lang="ja-JP" altLang="en-US" sz="2000" b="1" dirty="0">
                  <a:solidFill>
                    <a:srgbClr val="224463"/>
                  </a:solidFill>
                  <a:latin typeface="Meiryo UI" panose="020B0604030504040204" pitchFamily="50" charset="-128"/>
                  <a:ea typeface="Meiryo UI" panose="020B0604030504040204" pitchFamily="50" charset="-128"/>
                </a:rPr>
                <a:t>方法</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defRPr/>
              </a:pPr>
              <a:r>
                <a:rPr lang="en-US" altLang="ja-JP" sz="2000" b="1" dirty="0">
                  <a:solidFill>
                    <a:srgbClr val="224463"/>
                  </a:solidFill>
                  <a:latin typeface="Meiryo UI" panose="020B0604030504040204" pitchFamily="50" charset="-128"/>
                  <a:ea typeface="Meiryo UI" panose="020B0604030504040204" pitchFamily="50" charset="-128"/>
                </a:rPr>
                <a:t>(</a:t>
              </a:r>
              <a:r>
                <a:rPr lang="ja-JP" altLang="en-US" sz="2000" b="1" dirty="0">
                  <a:solidFill>
                    <a:srgbClr val="224463"/>
                  </a:solidFill>
                  <a:latin typeface="Meiryo UI" panose="020B0604030504040204" pitchFamily="50" charset="-128"/>
                  <a:ea typeface="Meiryo UI" panose="020B0604030504040204" pitchFamily="50" charset="-128"/>
                </a:rPr>
                <a:t>続き</a:t>
              </a:r>
              <a:r>
                <a:rPr lang="en-US" altLang="ja-JP" sz="2000" b="1" dirty="0">
                  <a:solidFill>
                    <a:srgbClr val="224463"/>
                  </a:solidFill>
                  <a:latin typeface="Meiryo UI" panose="020B0604030504040204" pitchFamily="50" charset="-128"/>
                  <a:ea typeface="Meiryo UI" panose="020B0604030504040204" pitchFamily="50" charset="-128"/>
                </a:rPr>
                <a:t>)</a:t>
              </a:r>
              <a:endParaRPr lang="ja-JP" altLang="en-US" sz="2000" b="1" dirty="0">
                <a:solidFill>
                  <a:srgbClr val="224463"/>
                </a:solidFill>
                <a:latin typeface="Meiryo UI" panose="020B0604030504040204" pitchFamily="50" charset="-128"/>
                <a:ea typeface="Meiryo UI" panose="020B0604030504040204" pitchFamily="50" charset="-128"/>
              </a:endParaRPr>
            </a:p>
          </p:txBody>
        </p:sp>
        <p:sp>
          <p:nvSpPr>
            <p:cNvPr id="20" name="四角形: 角を丸くする 19">
              <a:extLst>
                <a:ext uri="{FF2B5EF4-FFF2-40B4-BE49-F238E27FC236}">
                  <a16:creationId xmlns:a16="http://schemas.microsoft.com/office/drawing/2014/main" id="{6B14DD79-21ED-8A14-1D5F-FC75BECF441B}"/>
                </a:ext>
              </a:extLst>
            </p:cNvPr>
            <p:cNvSpPr/>
            <p:nvPr/>
          </p:nvSpPr>
          <p:spPr>
            <a:xfrm>
              <a:off x="306587" y="1476437"/>
              <a:ext cx="1152000" cy="707886"/>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gr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665840" y="1248122"/>
            <a:ext cx="7030547" cy="3139321"/>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基礎条件下における最後の</a:t>
            </a:r>
            <a:r>
              <a:rPr lang="en-US" altLang="ja-JP" b="0" i="0" u="none" strike="noStrike" baseline="0" dirty="0">
                <a:latin typeface="Meiryo UI" panose="020B0604030504040204" pitchFamily="50" charset="-128"/>
                <a:ea typeface="Meiryo UI" panose="020B0604030504040204" pitchFamily="50" charset="-128"/>
              </a:rPr>
              <a:t>30</a:t>
            </a:r>
            <a:r>
              <a:rPr lang="ja-JP" altLang="en-US" b="0" i="0" u="none" strike="noStrike" baseline="0" dirty="0">
                <a:latin typeface="Meiryo UI" panose="020B0604030504040204" pitchFamily="50" charset="-128"/>
                <a:ea typeface="Meiryo UI" panose="020B0604030504040204" pitchFamily="50" charset="-128"/>
              </a:rPr>
              <a:t>分および各インスリン注入時における定常状態の間に血液サンプルを収集したほか、間接熱量測定により糖質酸化量などを評価した。</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インスリン刺激によるブドウ糖取り込み能（末梢インスリン感受性）は高用量インスリン注入時とトレーサー注入時におけるブドウ糖消失率（</a:t>
            </a:r>
            <a:r>
              <a:rPr lang="en-US" altLang="ja-JP" b="0" i="0" u="none" strike="noStrike" baseline="0" dirty="0">
                <a:latin typeface="Meiryo UI" panose="020B0604030504040204" pitchFamily="50" charset="-128"/>
                <a:ea typeface="Meiryo UI" panose="020B0604030504040204" pitchFamily="50" charset="-128"/>
              </a:rPr>
              <a:t>Rd</a:t>
            </a:r>
            <a:r>
              <a:rPr lang="ja-JP" altLang="en-US" b="0" i="0" u="none" strike="noStrike" baseline="0" dirty="0">
                <a:latin typeface="Meiryo UI" panose="020B0604030504040204" pitchFamily="50" charset="-128"/>
                <a:ea typeface="Meiryo UI" panose="020B0604030504040204" pitchFamily="50" charset="-128"/>
              </a:rPr>
              <a:t>）の差（</a:t>
            </a:r>
            <a:r>
              <a:rPr lang="en-US" altLang="ja-JP" b="0" i="0" u="none" strike="noStrike" baseline="0" dirty="0" err="1">
                <a:latin typeface="Meiryo UI" panose="020B0604030504040204" pitchFamily="50" charset="-128"/>
                <a:ea typeface="Meiryo UI" panose="020B0604030504040204" pitchFamily="50" charset="-128"/>
              </a:rPr>
              <a:t>ΔRd</a:t>
            </a:r>
            <a:r>
              <a:rPr lang="ja-JP" altLang="en-US" b="0" i="0" u="none" strike="noStrike" baseline="0" dirty="0">
                <a:latin typeface="Meiryo UI" panose="020B0604030504040204" pitchFamily="50" charset="-128"/>
                <a:ea typeface="Meiryo UI" panose="020B0604030504040204" pitchFamily="50" charset="-128"/>
              </a:rPr>
              <a:t>）で評価し、脂肪組織のインスリン感受性は低用量インスリン注入時における血漿遊離脂肪酸の抑制率で評価した。</a:t>
            </a:r>
            <a:endParaRPr lang="en-US" altLang="ja-JP" b="0" i="0" u="none" strike="noStrike" baseline="0" dirty="0">
              <a:latin typeface="Meiryo UI" panose="020B0604030504040204" pitchFamily="50" charset="-128"/>
              <a:ea typeface="Meiryo UI" panose="020B0604030504040204" pitchFamily="50" charset="-128"/>
            </a:endParaRPr>
          </a:p>
          <a:p>
            <a:pPr algn="l"/>
            <a:r>
              <a:rPr lang="en-US" altLang="ja-JP" b="0" i="0" u="none" strike="noStrike" baseline="0" dirty="0" err="1">
                <a:latin typeface="Meiryo UI" panose="020B0604030504040204" pitchFamily="50" charset="-128"/>
                <a:ea typeface="Meiryo UI" panose="020B0604030504040204" pitchFamily="50" charset="-128"/>
              </a:rPr>
              <a:t>Wmax</a:t>
            </a:r>
            <a:r>
              <a:rPr lang="ja-JP" altLang="en-US" b="0" i="0" u="none" strike="noStrike" baseline="0" dirty="0">
                <a:latin typeface="Meiryo UI" panose="020B0604030504040204" pitchFamily="50" charset="-128"/>
                <a:ea typeface="Meiryo UI" panose="020B0604030504040204" pitchFamily="50" charset="-128"/>
              </a:rPr>
              <a:t>、最大酸素摂取量（</a:t>
            </a:r>
            <a:r>
              <a:rPr lang="en-US" altLang="ja-JP" b="0" i="0" u="none" strike="noStrike" baseline="0" dirty="0">
                <a:latin typeface="Meiryo UI" panose="020B0604030504040204" pitchFamily="50" charset="-128"/>
                <a:ea typeface="Meiryo UI" panose="020B0604030504040204" pitchFamily="50" charset="-128"/>
              </a:rPr>
              <a:t>VO2max</a:t>
            </a:r>
            <a:r>
              <a:rPr lang="ja-JP" altLang="en-US" b="0" i="0" u="none" strike="noStrike" baseline="0" dirty="0">
                <a:latin typeface="Meiryo UI" panose="020B0604030504040204" pitchFamily="50" charset="-128"/>
                <a:ea typeface="Meiryo UI" panose="020B0604030504040204" pitchFamily="50" charset="-128"/>
              </a:rPr>
              <a:t>）、体組成は、運動トレーニング開始</a:t>
            </a:r>
            <a:r>
              <a:rPr lang="en-US" altLang="ja-JP" b="0" i="0" u="none" strike="noStrike" baseline="0" dirty="0">
                <a:latin typeface="Meiryo UI" panose="020B0604030504040204" pitchFamily="50" charset="-128"/>
                <a:ea typeface="Meiryo UI" panose="020B0604030504040204" pitchFamily="50" charset="-128"/>
              </a:rPr>
              <a:t>12</a:t>
            </a:r>
            <a:r>
              <a:rPr lang="ja-JP" altLang="en-US" b="0" i="0" u="none" strike="noStrike" baseline="0" dirty="0">
                <a:latin typeface="Meiryo UI" panose="020B0604030504040204" pitchFamily="50" charset="-128"/>
                <a:ea typeface="Meiryo UI" panose="020B0604030504040204" pitchFamily="50" charset="-128"/>
              </a:rPr>
              <a:t>週後における開始前からの変化量を比較した。</a:t>
            </a:r>
          </a:p>
          <a:p>
            <a:pPr algn="l"/>
            <a:r>
              <a:rPr lang="ja-JP" altLang="en-US" b="0" i="0" u="none" strike="noStrike" baseline="0" dirty="0">
                <a:latin typeface="Meiryo UI" panose="020B0604030504040204" pitchFamily="50" charset="-128"/>
                <a:ea typeface="Meiryo UI" panose="020B0604030504040204" pitchFamily="50" charset="-128"/>
              </a:rPr>
              <a:t>各評価項目における群間差の検定には</a:t>
            </a:r>
            <a:r>
              <a:rPr lang="en-US" altLang="ja-JP" b="0" i="0" u="none" strike="noStrike" baseline="0" dirty="0">
                <a:latin typeface="Meiryo UI" panose="020B0604030504040204" pitchFamily="50" charset="-128"/>
                <a:ea typeface="Meiryo UI" panose="020B0604030504040204" pitchFamily="50" charset="-128"/>
              </a:rPr>
              <a:t>unpaired Student's t</a:t>
            </a:r>
            <a:r>
              <a:rPr lang="ja-JP" altLang="en-US" b="0" i="0" u="none" strike="noStrike" baseline="0" dirty="0">
                <a:latin typeface="Meiryo UI" panose="020B0604030504040204" pitchFamily="50" charset="-128"/>
                <a:ea typeface="Meiryo UI" panose="020B0604030504040204" pitchFamily="50" charset="-128"/>
              </a:rPr>
              <a:t>検定を用いた。</a:t>
            </a:r>
            <a:endParaRPr lang="ja-JP" altLang="en-US"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6B033AD5-2E01-D58B-2F1A-2490131ADA15}"/>
              </a:ext>
            </a:extLst>
          </p:cNvPr>
          <p:cNvSpPr txBox="1"/>
          <p:nvPr/>
        </p:nvSpPr>
        <p:spPr>
          <a:xfrm>
            <a:off x="5566776" y="6604084"/>
            <a:ext cx="3577224" cy="253916"/>
          </a:xfrm>
          <a:prstGeom prst="rect">
            <a:avLst/>
          </a:prstGeom>
          <a:noFill/>
        </p:spPr>
        <p:txBody>
          <a:bodyPr wrap="square" anchor="b">
            <a:spAutoFit/>
          </a:bodyPr>
          <a:lstStyle/>
          <a:p>
            <a:r>
              <a:rPr lang="da-DK" altLang="ja-JP" sz="1050" b="0" i="0" u="none" strike="noStrike" baseline="0" dirty="0">
                <a:latin typeface="Meiryo UI" panose="020B0604030504040204" pitchFamily="50" charset="-128"/>
                <a:ea typeface="Meiryo UI" panose="020B0604030504040204" pitchFamily="50" charset="-128"/>
              </a:rPr>
              <a:t>Mancilla R, et al. Physiol Rep 8(24): e14669, 2021</a:t>
            </a:r>
          </a:p>
        </p:txBody>
      </p:sp>
    </p:spTree>
    <p:extLst>
      <p:ext uri="{BB962C8B-B14F-4D97-AF65-F5344CB8AC3E}">
        <p14:creationId xmlns:p14="http://schemas.microsoft.com/office/powerpoint/2010/main" val="1412726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128973" y="185116"/>
            <a:ext cx="7860269"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ベースライン時の背景因子</a:t>
            </a:r>
            <a:endParaRPr lang="ja-JP" altLang="en-US" sz="2800" b="1"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70EB958F-1FD8-1011-F6D3-DCA5F37673CB}"/>
              </a:ext>
            </a:extLst>
          </p:cNvPr>
          <p:cNvSpPr txBox="1"/>
          <p:nvPr/>
        </p:nvSpPr>
        <p:spPr>
          <a:xfrm>
            <a:off x="5566776" y="6604084"/>
            <a:ext cx="3577224" cy="253916"/>
          </a:xfrm>
          <a:prstGeom prst="rect">
            <a:avLst/>
          </a:prstGeom>
          <a:noFill/>
        </p:spPr>
        <p:txBody>
          <a:bodyPr wrap="square" anchor="b">
            <a:spAutoFit/>
          </a:bodyPr>
          <a:lstStyle/>
          <a:p>
            <a:r>
              <a:rPr lang="da-DK" altLang="ja-JP" sz="1050" b="0" i="0" u="none" strike="noStrike" baseline="0" dirty="0">
                <a:latin typeface="Meiryo UI" panose="020B0604030504040204" pitchFamily="50" charset="-128"/>
                <a:ea typeface="Meiryo UI" panose="020B0604030504040204" pitchFamily="50" charset="-128"/>
              </a:rPr>
              <a:t>Mancilla R, et al. Physiol Rep 8(24): e14669, 2021</a:t>
            </a:r>
          </a:p>
        </p:txBody>
      </p:sp>
      <p:graphicFrame>
        <p:nvGraphicFramePr>
          <p:cNvPr id="11" name="表 10">
            <a:extLst>
              <a:ext uri="{FF2B5EF4-FFF2-40B4-BE49-F238E27FC236}">
                <a16:creationId xmlns:a16="http://schemas.microsoft.com/office/drawing/2014/main" id="{008FEFE6-7B57-F3A2-15C5-2488D4C0071F}"/>
              </a:ext>
            </a:extLst>
          </p:cNvPr>
          <p:cNvGraphicFramePr>
            <a:graphicFrameLocks noGrp="1"/>
          </p:cNvGraphicFramePr>
          <p:nvPr>
            <p:extLst>
              <p:ext uri="{D42A27DB-BD31-4B8C-83A1-F6EECF244321}">
                <p14:modId xmlns:p14="http://schemas.microsoft.com/office/powerpoint/2010/main" val="2189536914"/>
              </p:ext>
            </p:extLst>
          </p:nvPr>
        </p:nvGraphicFramePr>
        <p:xfrm>
          <a:off x="128973" y="1352210"/>
          <a:ext cx="4232850" cy="5193664"/>
        </p:xfrm>
        <a:graphic>
          <a:graphicData uri="http://schemas.openxmlformats.org/drawingml/2006/table">
            <a:tbl>
              <a:tblPr>
                <a:tableStyleId>{5C22544A-7EE6-4342-B048-85BDC9FD1C3A}</a:tableStyleId>
              </a:tblPr>
              <a:tblGrid>
                <a:gridCol w="1980000">
                  <a:extLst>
                    <a:ext uri="{9D8B030D-6E8A-4147-A177-3AD203B41FA5}">
                      <a16:colId xmlns:a16="http://schemas.microsoft.com/office/drawing/2014/main" val="1180254092"/>
                    </a:ext>
                  </a:extLst>
                </a:gridCol>
                <a:gridCol w="1126425">
                  <a:extLst>
                    <a:ext uri="{9D8B030D-6E8A-4147-A177-3AD203B41FA5}">
                      <a16:colId xmlns:a16="http://schemas.microsoft.com/office/drawing/2014/main" val="3529640502"/>
                    </a:ext>
                  </a:extLst>
                </a:gridCol>
                <a:gridCol w="1126425">
                  <a:extLst>
                    <a:ext uri="{9D8B030D-6E8A-4147-A177-3AD203B41FA5}">
                      <a16:colId xmlns:a16="http://schemas.microsoft.com/office/drawing/2014/main" val="1940495256"/>
                    </a:ext>
                  </a:extLst>
                </a:gridCol>
              </a:tblGrid>
              <a:tr h="324604">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5426"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sz="1100" b="1" u="none" strike="noStrike" dirty="0">
                          <a:solidFill>
                            <a:schemeClr val="bg1"/>
                          </a:solidFill>
                          <a:effectLst/>
                          <a:latin typeface="Meiryo UI" panose="020B0604030504040204" pitchFamily="50" charset="-128"/>
                          <a:ea typeface="Meiryo UI" panose="020B0604030504040204" pitchFamily="50" charset="-128"/>
                        </a:rPr>
                        <a:t>AM</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群</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ABC7A2"/>
                    </a:solidFill>
                  </a:tcPr>
                </a:tc>
                <a:tc>
                  <a:txBody>
                    <a:bodyPr/>
                    <a:lstStyle/>
                    <a:p>
                      <a:pPr algn="ctr" fontAlgn="t"/>
                      <a:r>
                        <a:rPr lang="en-US" sz="1100" b="1" u="none" strike="noStrike" dirty="0">
                          <a:solidFill>
                            <a:schemeClr val="bg1"/>
                          </a:solidFill>
                          <a:effectLst/>
                          <a:latin typeface="Meiryo UI" panose="020B0604030504040204" pitchFamily="50" charset="-128"/>
                          <a:ea typeface="Meiryo UI" panose="020B0604030504040204" pitchFamily="50" charset="-128"/>
                        </a:rPr>
                        <a:t>PM</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群</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3A8AB"/>
                    </a:solidFill>
                  </a:tcPr>
                </a:tc>
                <a:extLst>
                  <a:ext uri="{0D108BD9-81ED-4DB2-BD59-A6C34878D82A}">
                    <a16:rowId xmlns:a16="http://schemas.microsoft.com/office/drawing/2014/main" val="1998308394"/>
                  </a:ext>
                </a:extLst>
              </a:tr>
              <a:tr h="32460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参加者数</a:t>
                      </a:r>
                      <a:endParaRPr lang="ja-JP" alt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12</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20</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1748063680"/>
                  </a:ext>
                </a:extLst>
              </a:tr>
              <a:tr h="32460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2</a:t>
                      </a:r>
                      <a:r>
                        <a:rPr lang="ja-JP" altLang="en-US" sz="1100" b="1" u="none" strike="noStrike" dirty="0">
                          <a:effectLst/>
                          <a:latin typeface="Meiryo UI" panose="020B0604030504040204" pitchFamily="50" charset="-128"/>
                          <a:ea typeface="Meiryo UI" panose="020B0604030504040204" pitchFamily="50" charset="-128"/>
                        </a:rPr>
                        <a:t>型糖尿病</a:t>
                      </a:r>
                      <a:endParaRPr lang="ja-JP" alt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1389975401"/>
                  </a:ext>
                </a:extLst>
              </a:tr>
              <a:tr h="32460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非アルコール性脂肪肝</a:t>
                      </a:r>
                      <a:endParaRPr 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6</a:t>
                      </a:r>
                      <a:endParaRPr lang="en-US" altLang="ja-JP" sz="1100" b="0" i="0" u="none" strike="noStrike">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1506866132"/>
                  </a:ext>
                </a:extLst>
              </a:tr>
              <a:tr h="32460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健康的肥満者</a:t>
                      </a:r>
                      <a:endParaRPr lang="ja-JP" alt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5</a:t>
                      </a:r>
                      <a:endParaRPr lang="en-US" altLang="ja-JP" sz="1100" b="0" i="0" u="none" strike="noStrike">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696817064"/>
                  </a:ext>
                </a:extLst>
              </a:tr>
              <a:tr h="32460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年齢</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歳</a:t>
                      </a:r>
                      <a:r>
                        <a:rPr lang="en-US" altLang="ja-JP" sz="1100" b="1" u="none" strike="noStrike" dirty="0">
                          <a:effectLst/>
                          <a:latin typeface="Meiryo UI" panose="020B0604030504040204" pitchFamily="50" charset="-128"/>
                          <a:ea typeface="Meiryo UI" panose="020B0604030504040204" pitchFamily="50" charset="-128"/>
                        </a:rPr>
                        <a:t>)</a:t>
                      </a:r>
                      <a:endParaRPr lang="en-US" altLang="ja-JP" sz="1100" b="1" i="0" u="none" strike="noStrike" dirty="0">
                        <a:solidFill>
                          <a:srgbClr val="333333"/>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61±5</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57±7</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1074047755"/>
                  </a:ext>
                </a:extLst>
              </a:tr>
              <a:tr h="32460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体重</a:t>
                      </a:r>
                      <a:r>
                        <a:rPr lang="en-US" altLang="ja-JP" sz="1100" b="1" u="none" strike="noStrike" dirty="0">
                          <a:effectLst/>
                          <a:latin typeface="Meiryo UI" panose="020B0604030504040204" pitchFamily="50" charset="-128"/>
                          <a:ea typeface="Meiryo UI" panose="020B0604030504040204" pitchFamily="50" charset="-128"/>
                        </a:rPr>
                        <a:t>(</a:t>
                      </a:r>
                      <a:r>
                        <a:rPr lang="en-US" sz="1100" b="1" u="none" strike="noStrike" dirty="0">
                          <a:effectLst/>
                          <a:latin typeface="Meiryo UI" panose="020B0604030504040204" pitchFamily="50" charset="-128"/>
                          <a:ea typeface="Meiryo UI" panose="020B0604030504040204" pitchFamily="50" charset="-128"/>
                        </a:rPr>
                        <a:t>kg)</a:t>
                      </a:r>
                      <a:endParaRPr 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94.7±11.7</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98.1±10</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3370245344"/>
                  </a:ext>
                </a:extLst>
              </a:tr>
              <a:tr h="324604">
                <a:tc>
                  <a:txBody>
                    <a:bodyPr/>
                    <a:lstStyle/>
                    <a:p>
                      <a:pPr algn="l" fontAlgn="t"/>
                      <a:r>
                        <a:rPr lang="en-US" sz="1100" b="1" u="none" strike="noStrike" dirty="0">
                          <a:effectLst/>
                          <a:latin typeface="Meiryo UI" panose="020B0604030504040204" pitchFamily="50" charset="-128"/>
                          <a:ea typeface="Meiryo UI" panose="020B0604030504040204" pitchFamily="50" charset="-128"/>
                        </a:rPr>
                        <a:t>BMI(kg/㎡)</a:t>
                      </a:r>
                      <a:endParaRPr 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30.3±2.6</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29.8±2.3</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4208479731"/>
                  </a:ext>
                </a:extLst>
              </a:tr>
              <a:tr h="32460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体脂肪量</a:t>
                      </a:r>
                      <a:r>
                        <a:rPr lang="en-US" altLang="ja-JP" sz="1100" b="1" u="none" strike="noStrike" dirty="0">
                          <a:effectLst/>
                          <a:latin typeface="Meiryo UI" panose="020B0604030504040204" pitchFamily="50" charset="-128"/>
                          <a:ea typeface="Meiryo UI" panose="020B0604030504040204" pitchFamily="50" charset="-128"/>
                        </a:rPr>
                        <a:t>(</a:t>
                      </a:r>
                      <a:r>
                        <a:rPr lang="en-US" sz="1100" b="1" u="none" strike="noStrike" dirty="0">
                          <a:effectLst/>
                          <a:latin typeface="Meiryo UI" panose="020B0604030504040204" pitchFamily="50" charset="-128"/>
                          <a:ea typeface="Meiryo UI" panose="020B0604030504040204" pitchFamily="50" charset="-128"/>
                        </a:rPr>
                        <a:t>kg)</a:t>
                      </a:r>
                      <a:endParaRPr 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27.4±4.3</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28.8±5.6</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2790938901"/>
                  </a:ext>
                </a:extLst>
              </a:tr>
              <a:tr h="324604">
                <a:tc>
                  <a:txBody>
                    <a:bodyPr/>
                    <a:lstStyle/>
                    <a:p>
                      <a:pPr algn="l" fontAlgn="t"/>
                      <a:r>
                        <a:rPr lang="ja-JP" altLang="en-US" sz="1100" b="1" u="none" strike="noStrike">
                          <a:effectLst/>
                          <a:latin typeface="Meiryo UI" panose="020B0604030504040204" pitchFamily="50" charset="-128"/>
                          <a:ea typeface="Meiryo UI" panose="020B0604030504040204" pitchFamily="50" charset="-128"/>
                        </a:rPr>
                        <a:t>体脂肪率</a:t>
                      </a:r>
                      <a:r>
                        <a:rPr lang="en-US" altLang="ja-JP" sz="1100" b="1" u="none" strike="noStrike">
                          <a:effectLst/>
                          <a:latin typeface="Meiryo UI" panose="020B0604030504040204" pitchFamily="50" charset="-128"/>
                          <a:ea typeface="Meiryo UI" panose="020B0604030504040204" pitchFamily="50" charset="-128"/>
                        </a:rPr>
                        <a:t>(%)</a:t>
                      </a:r>
                      <a:endParaRPr lang="en-US" altLang="ja-JP" sz="1100" b="1" i="0" u="none" strike="noStrike">
                        <a:solidFill>
                          <a:srgbClr val="333333"/>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28.6±2.3</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29±3.2</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182926119"/>
                  </a:ext>
                </a:extLst>
              </a:tr>
              <a:tr h="32460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体幹脂肪量</a:t>
                      </a:r>
                      <a:r>
                        <a:rPr lang="en-US" altLang="ja-JP" sz="1100" b="1" u="none" strike="noStrike" dirty="0">
                          <a:effectLst/>
                          <a:latin typeface="Meiryo UI" panose="020B0604030504040204" pitchFamily="50" charset="-128"/>
                          <a:ea typeface="Meiryo UI" panose="020B0604030504040204" pitchFamily="50" charset="-128"/>
                        </a:rPr>
                        <a:t>(</a:t>
                      </a:r>
                      <a:r>
                        <a:rPr lang="en-US" sz="1100" b="1" u="none" strike="noStrike" dirty="0">
                          <a:effectLst/>
                          <a:latin typeface="Meiryo UI" panose="020B0604030504040204" pitchFamily="50" charset="-128"/>
                          <a:ea typeface="Meiryo UI" panose="020B0604030504040204" pitchFamily="50" charset="-128"/>
                        </a:rPr>
                        <a:t>kg)</a:t>
                      </a:r>
                      <a:endParaRPr 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16.0±2.5</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16.2±3.4</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2168157614"/>
                  </a:ext>
                </a:extLst>
              </a:tr>
              <a:tr h="32460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除脂肪量</a:t>
                      </a:r>
                      <a:r>
                        <a:rPr lang="en-US" altLang="ja-JP" sz="1100" b="1" u="none" strike="noStrike" dirty="0">
                          <a:effectLst/>
                          <a:latin typeface="Meiryo UI" panose="020B0604030504040204" pitchFamily="50" charset="-128"/>
                          <a:ea typeface="Meiryo UI" panose="020B0604030504040204" pitchFamily="50" charset="-128"/>
                        </a:rPr>
                        <a:t>(</a:t>
                      </a:r>
                      <a:r>
                        <a:rPr lang="en-US" sz="1100" b="1" u="none" strike="noStrike" dirty="0">
                          <a:effectLst/>
                          <a:latin typeface="Meiryo UI" panose="020B0604030504040204" pitchFamily="50" charset="-128"/>
                          <a:ea typeface="Meiryo UI" panose="020B0604030504040204" pitchFamily="50" charset="-128"/>
                        </a:rPr>
                        <a:t>kg)</a:t>
                      </a:r>
                      <a:endParaRPr 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65.4±7.2</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67.1±5.1</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2023612243"/>
                  </a:ext>
                </a:extLst>
              </a:tr>
              <a:tr h="324604">
                <a:tc>
                  <a:txBody>
                    <a:bodyPr/>
                    <a:lstStyle/>
                    <a:p>
                      <a:pPr algn="l" fontAlgn="ctr"/>
                      <a:r>
                        <a:rPr lang="en-US" sz="1100" b="1" u="none" strike="noStrike" dirty="0">
                          <a:effectLst/>
                          <a:latin typeface="Meiryo UI" panose="020B0604030504040204" pitchFamily="50" charset="-128"/>
                          <a:ea typeface="Meiryo UI" panose="020B0604030504040204" pitchFamily="50" charset="-128"/>
                        </a:rPr>
                        <a:t>VO2</a:t>
                      </a:r>
                      <a:r>
                        <a:rPr lang="en-US" sz="1100" b="1" u="none" strike="noStrike" baseline="-25000" dirty="0">
                          <a:effectLst/>
                          <a:latin typeface="Meiryo UI" panose="020B0604030504040204" pitchFamily="50" charset="-128"/>
                          <a:ea typeface="Meiryo UI" panose="020B0604030504040204" pitchFamily="50" charset="-128"/>
                        </a:rPr>
                        <a:t>max</a:t>
                      </a:r>
                      <a:r>
                        <a:rPr lang="en-US" sz="1100" b="1" u="none" strike="noStrike" dirty="0">
                          <a:effectLst/>
                          <a:latin typeface="Meiryo UI" panose="020B0604030504040204" pitchFamily="50" charset="-128"/>
                          <a:ea typeface="Meiryo UI" panose="020B0604030504040204" pitchFamily="50" charset="-128"/>
                        </a:rPr>
                        <a:t>(ml/kg/</a:t>
                      </a:r>
                      <a:r>
                        <a:rPr lang="ja-JP" altLang="en-US" sz="1100" b="1" u="none" strike="noStrike" dirty="0">
                          <a:effectLst/>
                          <a:latin typeface="Meiryo UI" panose="020B0604030504040204" pitchFamily="50" charset="-128"/>
                          <a:ea typeface="Meiryo UI" panose="020B0604030504040204" pitchFamily="50" charset="-128"/>
                        </a:rPr>
                        <a:t>分</a:t>
                      </a:r>
                      <a:r>
                        <a:rPr lang="en-US" altLang="ja-JP" sz="1100" b="1" u="none" strike="noStrike" dirty="0">
                          <a:effectLst/>
                          <a:latin typeface="Meiryo UI" panose="020B0604030504040204" pitchFamily="50" charset="-128"/>
                          <a:ea typeface="Meiryo UI" panose="020B0604030504040204" pitchFamily="50" charset="-128"/>
                        </a:rPr>
                        <a:t>)</a:t>
                      </a:r>
                      <a:endParaRPr lang="en-US" altLang="ja-JP" sz="1100" b="1" i="0" u="none" strike="noStrike" dirty="0">
                        <a:solidFill>
                          <a:srgbClr val="333333"/>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26±4.0</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26.5±4.5</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2563695332"/>
                  </a:ext>
                </a:extLst>
              </a:tr>
              <a:tr h="324604">
                <a:tc>
                  <a:txBody>
                    <a:bodyPr/>
                    <a:lstStyle/>
                    <a:p>
                      <a:pPr algn="l" fontAlgn="ctr"/>
                      <a:r>
                        <a:rPr lang="en-US" sz="1100" b="1" u="none" strike="noStrike" dirty="0" err="1">
                          <a:effectLst/>
                          <a:latin typeface="Meiryo UI" panose="020B0604030504040204" pitchFamily="50" charset="-128"/>
                          <a:ea typeface="Meiryo UI" panose="020B0604030504040204" pitchFamily="50" charset="-128"/>
                        </a:rPr>
                        <a:t>W</a:t>
                      </a:r>
                      <a:r>
                        <a:rPr lang="en-US" sz="1100" b="1" u="none" strike="noStrike" baseline="-25000" dirty="0" err="1">
                          <a:effectLst/>
                          <a:latin typeface="Meiryo UI" panose="020B0604030504040204" pitchFamily="50" charset="-128"/>
                          <a:ea typeface="Meiryo UI" panose="020B0604030504040204" pitchFamily="50" charset="-128"/>
                        </a:rPr>
                        <a:t>max</a:t>
                      </a:r>
                      <a:r>
                        <a:rPr lang="en-US" sz="1100" b="1" u="none" strike="noStrike" dirty="0">
                          <a:effectLst/>
                          <a:latin typeface="Meiryo UI" panose="020B0604030504040204" pitchFamily="50" charset="-128"/>
                          <a:ea typeface="Meiryo UI" panose="020B0604030504040204" pitchFamily="50" charset="-128"/>
                        </a:rPr>
                        <a:t> (W/kg)</a:t>
                      </a:r>
                      <a:endParaRPr 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1.9±0.4</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2.0±0.3</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545947243"/>
                  </a:ext>
                </a:extLst>
              </a:tr>
              <a:tr h="324604">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空腹時血糖値</a:t>
                      </a:r>
                      <a:r>
                        <a:rPr lang="en-US" altLang="ja-JP" sz="1100" b="1" u="none" strike="noStrike" dirty="0">
                          <a:effectLst/>
                          <a:latin typeface="Meiryo UI" panose="020B0604030504040204" pitchFamily="50" charset="-128"/>
                          <a:ea typeface="Meiryo UI" panose="020B0604030504040204" pitchFamily="50" charset="-128"/>
                        </a:rPr>
                        <a:t>(</a:t>
                      </a:r>
                      <a:r>
                        <a:rPr lang="en-US" sz="1100" b="1" u="none" strike="noStrike" dirty="0">
                          <a:effectLst/>
                          <a:latin typeface="Meiryo UI" panose="020B0604030504040204" pitchFamily="50" charset="-128"/>
                          <a:ea typeface="Meiryo UI" panose="020B0604030504040204" pitchFamily="50" charset="-128"/>
                        </a:rPr>
                        <a:t>mmol/L)</a:t>
                      </a:r>
                      <a:endParaRPr 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6.7±2.1</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6.8±2.1</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2470824198"/>
                  </a:ext>
                </a:extLst>
              </a:tr>
              <a:tr h="324604">
                <a:tc>
                  <a:txBody>
                    <a:bodyPr/>
                    <a:lstStyle/>
                    <a:p>
                      <a:pPr algn="l" fontAlgn="ctr"/>
                      <a:r>
                        <a:rPr lang="zh-TW" altLang="en-US" sz="1100" b="1" u="none" strike="noStrike" dirty="0">
                          <a:effectLst/>
                          <a:latin typeface="Meiryo UI" panose="020B0604030504040204" pitchFamily="50" charset="-128"/>
                          <a:ea typeface="Meiryo UI" panose="020B0604030504040204" pitchFamily="50" charset="-128"/>
                        </a:rPr>
                        <a:t>空腹時遊離脂肪酸</a:t>
                      </a:r>
                      <a:r>
                        <a:rPr lang="en-US" altLang="zh-TW" sz="1100" b="1" u="none" strike="noStrike" dirty="0">
                          <a:effectLst/>
                          <a:latin typeface="Meiryo UI" panose="020B0604030504040204" pitchFamily="50" charset="-128"/>
                          <a:ea typeface="Meiryo UI" panose="020B0604030504040204" pitchFamily="50" charset="-128"/>
                        </a:rPr>
                        <a:t>(µmol/L)</a:t>
                      </a:r>
                      <a:endParaRPr lang="en-US" altLang="zh-TW" sz="1100" b="1" i="0" u="none" strike="noStrike" dirty="0">
                        <a:solidFill>
                          <a:srgbClr val="333333"/>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566±171</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615±169</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347153328"/>
                  </a:ext>
                </a:extLst>
              </a:tr>
            </a:tbl>
          </a:graphicData>
        </a:graphic>
      </p:graphicFrame>
      <p:graphicFrame>
        <p:nvGraphicFramePr>
          <p:cNvPr id="13" name="表 12">
            <a:extLst>
              <a:ext uri="{FF2B5EF4-FFF2-40B4-BE49-F238E27FC236}">
                <a16:creationId xmlns:a16="http://schemas.microsoft.com/office/drawing/2014/main" id="{2B0A938A-CCE6-BD6F-D5EB-0C93D3201B7A}"/>
              </a:ext>
            </a:extLst>
          </p:cNvPr>
          <p:cNvGraphicFramePr>
            <a:graphicFrameLocks noGrp="1"/>
          </p:cNvGraphicFramePr>
          <p:nvPr>
            <p:extLst>
              <p:ext uri="{D42A27DB-BD31-4B8C-83A1-F6EECF244321}">
                <p14:modId xmlns:p14="http://schemas.microsoft.com/office/powerpoint/2010/main" val="4003085172"/>
              </p:ext>
            </p:extLst>
          </p:nvPr>
        </p:nvGraphicFramePr>
        <p:xfrm>
          <a:off x="4652195" y="1352210"/>
          <a:ext cx="4232850" cy="4341582"/>
        </p:xfrm>
        <a:graphic>
          <a:graphicData uri="http://schemas.openxmlformats.org/drawingml/2006/table">
            <a:tbl>
              <a:tblPr>
                <a:tableStyleId>{5C22544A-7EE6-4342-B048-85BDC9FD1C3A}</a:tableStyleId>
              </a:tblPr>
              <a:tblGrid>
                <a:gridCol w="1980000">
                  <a:extLst>
                    <a:ext uri="{9D8B030D-6E8A-4147-A177-3AD203B41FA5}">
                      <a16:colId xmlns:a16="http://schemas.microsoft.com/office/drawing/2014/main" val="1180254092"/>
                    </a:ext>
                  </a:extLst>
                </a:gridCol>
                <a:gridCol w="1126425">
                  <a:extLst>
                    <a:ext uri="{9D8B030D-6E8A-4147-A177-3AD203B41FA5}">
                      <a16:colId xmlns:a16="http://schemas.microsoft.com/office/drawing/2014/main" val="3529640502"/>
                    </a:ext>
                  </a:extLst>
                </a:gridCol>
                <a:gridCol w="1126425">
                  <a:extLst>
                    <a:ext uri="{9D8B030D-6E8A-4147-A177-3AD203B41FA5}">
                      <a16:colId xmlns:a16="http://schemas.microsoft.com/office/drawing/2014/main" val="1940495256"/>
                    </a:ext>
                  </a:extLst>
                </a:gridCol>
              </a:tblGrid>
              <a:tr h="324604">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5426"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sz="1100" b="1" u="none" strike="noStrike" dirty="0">
                          <a:solidFill>
                            <a:schemeClr val="bg1"/>
                          </a:solidFill>
                          <a:effectLst/>
                          <a:latin typeface="Meiryo UI" panose="020B0604030504040204" pitchFamily="50" charset="-128"/>
                          <a:ea typeface="Meiryo UI" panose="020B0604030504040204" pitchFamily="50" charset="-128"/>
                        </a:rPr>
                        <a:t>AM</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群</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ABC7A2"/>
                    </a:solidFill>
                  </a:tcPr>
                </a:tc>
                <a:tc>
                  <a:txBody>
                    <a:bodyPr/>
                    <a:lstStyle/>
                    <a:p>
                      <a:pPr algn="ctr" fontAlgn="t"/>
                      <a:r>
                        <a:rPr lang="en-US" sz="1100" b="1" u="none" strike="noStrike" dirty="0">
                          <a:solidFill>
                            <a:schemeClr val="bg1"/>
                          </a:solidFill>
                          <a:effectLst/>
                          <a:latin typeface="Meiryo UI" panose="020B0604030504040204" pitchFamily="50" charset="-128"/>
                          <a:ea typeface="Meiryo UI" panose="020B0604030504040204" pitchFamily="50" charset="-128"/>
                        </a:rPr>
                        <a:t>PM</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群</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3A8AB"/>
                    </a:solidFill>
                  </a:tcPr>
                </a:tc>
                <a:extLst>
                  <a:ext uri="{0D108BD9-81ED-4DB2-BD59-A6C34878D82A}">
                    <a16:rowId xmlns:a16="http://schemas.microsoft.com/office/drawing/2014/main" val="1998308394"/>
                  </a:ext>
                </a:extLst>
              </a:tr>
              <a:tr h="324604">
                <a:tc gridSpan="3">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クランプ試験データ</a:t>
                      </a: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pPr algn="ctr" fontAlgn="ctr"/>
                      <a:r>
                        <a:rPr lang="ja-JP" altLang="en-US" sz="1000" u="none" strike="noStrike" dirty="0">
                          <a:effectLst/>
                          <a:latin typeface="Meiryo UI" panose="020B0604030504040204" pitchFamily="50" charset="-128"/>
                          <a:ea typeface="Meiryo UI" panose="020B0604030504040204" pitchFamily="50" charset="-128"/>
                        </a:rPr>
                        <a:t>　</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0" marR="5426" marT="5426" marB="0" anchor="ctr"/>
                </a:tc>
                <a:tc hMerge="1">
                  <a:txBody>
                    <a:bodyPr/>
                    <a:lstStyle/>
                    <a:p>
                      <a:pPr algn="ctr" fontAlgn="ctr"/>
                      <a:r>
                        <a:rPr lang="ja-JP" altLang="en-US" sz="1000" u="none" strike="noStrike" dirty="0">
                          <a:effectLst/>
                          <a:latin typeface="Meiryo UI" panose="020B0604030504040204" pitchFamily="50" charset="-128"/>
                          <a:ea typeface="Meiryo UI" panose="020B0604030504040204" pitchFamily="50" charset="-128"/>
                        </a:rPr>
                        <a:t>　</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0" marR="5426" marT="5426" marB="0" anchor="ctr"/>
                </a:tc>
                <a:extLst>
                  <a:ext uri="{0D108BD9-81ED-4DB2-BD59-A6C34878D82A}">
                    <a16:rowId xmlns:a16="http://schemas.microsoft.com/office/drawing/2014/main" val="3925955567"/>
                  </a:ext>
                </a:extLst>
              </a:tr>
              <a:tr h="527482">
                <a:tc>
                  <a:txBody>
                    <a:bodyPr/>
                    <a:lstStyle/>
                    <a:p>
                      <a:pPr algn="l" fontAlgn="ctr"/>
                      <a:r>
                        <a:rPr lang="en-US" sz="1100" b="1" u="none" strike="noStrike" dirty="0">
                          <a:effectLst/>
                          <a:latin typeface="Meiryo UI" panose="020B0604030504040204" pitchFamily="50" charset="-128"/>
                          <a:ea typeface="Meiryo UI" panose="020B0604030504040204" pitchFamily="50" charset="-128"/>
                        </a:rPr>
                        <a:t>EGP(</a:t>
                      </a:r>
                      <a:r>
                        <a:rPr lang="ja-JP" altLang="en-US" sz="1100" b="1" u="none" strike="noStrike" dirty="0">
                          <a:effectLst/>
                          <a:latin typeface="Meiryo UI" panose="020B0604030504040204" pitchFamily="50" charset="-128"/>
                          <a:ea typeface="Meiryo UI" panose="020B0604030504040204" pitchFamily="50" charset="-128"/>
                        </a:rPr>
                        <a:t>基礎条件下</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 </a:t>
                      </a:r>
                      <a:endParaRPr lang="en-US" altLang="ja-JP" sz="1100" b="1" u="none" strike="noStrike" dirty="0">
                        <a:effectLst/>
                        <a:latin typeface="Meiryo UI" panose="020B0604030504040204" pitchFamily="50" charset="-128"/>
                        <a:ea typeface="Meiryo UI" panose="020B0604030504040204" pitchFamily="50" charset="-128"/>
                      </a:endParaRPr>
                    </a:p>
                    <a:p>
                      <a:pPr algn="l" fontAlgn="ctr"/>
                      <a:r>
                        <a:rPr lang="en-US" altLang="ja-JP" sz="1100" b="1" u="none" strike="noStrike" dirty="0">
                          <a:effectLst/>
                          <a:latin typeface="Meiryo UI" panose="020B0604030504040204" pitchFamily="50" charset="-128"/>
                          <a:ea typeface="Meiryo UI" panose="020B0604030504040204" pitchFamily="50" charset="-128"/>
                        </a:rPr>
                        <a:t>(</a:t>
                      </a:r>
                      <a:r>
                        <a:rPr lang="el-GR" sz="1100" b="1" u="none" strike="noStrike" dirty="0">
                          <a:effectLst/>
                          <a:latin typeface="Meiryo UI" panose="020B0604030504040204" pitchFamily="50" charset="-128"/>
                          <a:ea typeface="Meiryo UI" panose="020B0604030504040204" pitchFamily="50" charset="-128"/>
                        </a:rPr>
                        <a:t>μ</a:t>
                      </a:r>
                      <a:r>
                        <a:rPr lang="en-US" sz="1100" b="1" u="none" strike="noStrike" dirty="0">
                          <a:effectLst/>
                          <a:latin typeface="Meiryo UI" panose="020B0604030504040204" pitchFamily="50" charset="-128"/>
                          <a:ea typeface="Meiryo UI" panose="020B0604030504040204" pitchFamily="50" charset="-128"/>
                        </a:rPr>
                        <a:t>mol/</a:t>
                      </a:r>
                      <a:r>
                        <a:rPr lang="ja-JP" altLang="en-US" sz="1100" b="1" u="none" strike="noStrike" dirty="0">
                          <a:effectLst/>
                          <a:latin typeface="Meiryo UI" panose="020B0604030504040204" pitchFamily="50" charset="-128"/>
                          <a:ea typeface="Meiryo UI" panose="020B0604030504040204" pitchFamily="50" charset="-128"/>
                        </a:rPr>
                        <a:t>分</a:t>
                      </a:r>
                      <a:r>
                        <a:rPr lang="en-US" sz="1100" b="1" u="none" strike="noStrike" dirty="0">
                          <a:effectLst/>
                          <a:latin typeface="Meiryo UI" panose="020B0604030504040204" pitchFamily="50" charset="-128"/>
                          <a:ea typeface="Meiryo UI" panose="020B0604030504040204" pitchFamily="50" charset="-128"/>
                        </a:rPr>
                        <a:t>/kg</a:t>
                      </a:r>
                      <a:r>
                        <a:rPr lang="ja-JP" altLang="en-US" sz="1100" b="1" u="none" strike="noStrike" dirty="0">
                          <a:effectLst/>
                          <a:latin typeface="Meiryo UI" panose="020B0604030504040204" pitchFamily="50" charset="-128"/>
                          <a:ea typeface="Meiryo UI" panose="020B0604030504040204" pitchFamily="50" charset="-128"/>
                        </a:rPr>
                        <a:t>除脂肪量</a:t>
                      </a:r>
                      <a:r>
                        <a:rPr lang="en-US" sz="1100" b="1" u="none" strike="noStrike" dirty="0">
                          <a:effectLst/>
                          <a:latin typeface="Meiryo UI" panose="020B0604030504040204" pitchFamily="50" charset="-128"/>
                          <a:ea typeface="Meiryo UI" panose="020B0604030504040204" pitchFamily="50" charset="-128"/>
                        </a:rPr>
                        <a:t>)</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7.4±1.5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8.1±3.5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3983720405"/>
                  </a:ext>
                </a:extLst>
              </a:tr>
              <a:tr h="527482">
                <a:tc>
                  <a:txBody>
                    <a:bodyPr/>
                    <a:lstStyle/>
                    <a:p>
                      <a:pPr algn="l" fontAlgn="ctr"/>
                      <a:r>
                        <a:rPr lang="en-US" sz="1100" b="1" u="none" strike="noStrike" dirty="0">
                          <a:effectLst/>
                          <a:latin typeface="Meiryo UI" panose="020B0604030504040204" pitchFamily="50" charset="-128"/>
                          <a:ea typeface="Meiryo UI" panose="020B0604030504040204" pitchFamily="50" charset="-128"/>
                        </a:rPr>
                        <a:t>R</a:t>
                      </a:r>
                      <a:r>
                        <a:rPr lang="en-US" sz="1100" b="1" u="none" strike="noStrike" baseline="-25000" dirty="0">
                          <a:effectLst/>
                          <a:latin typeface="Meiryo UI" panose="020B0604030504040204" pitchFamily="50" charset="-128"/>
                          <a:ea typeface="Meiryo UI" panose="020B0604030504040204" pitchFamily="50" charset="-128"/>
                        </a:rPr>
                        <a:t>d</a:t>
                      </a:r>
                      <a:r>
                        <a:rPr lang="en-US"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基礎条件下</a:t>
                      </a:r>
                      <a:r>
                        <a:rPr lang="en-US" altLang="ja-JP" sz="1100" b="1" u="none" strike="noStrike" dirty="0">
                          <a:effectLst/>
                          <a:latin typeface="Meiryo UI" panose="020B0604030504040204" pitchFamily="50" charset="-128"/>
                          <a:ea typeface="Meiryo UI" panose="020B0604030504040204" pitchFamily="50" charset="-128"/>
                        </a:rPr>
                        <a:t>)</a:t>
                      </a:r>
                    </a:p>
                    <a:p>
                      <a:pPr algn="l" fontAlgn="ctr"/>
                      <a:r>
                        <a:rPr lang="ja-JP" altLang="en-US" sz="1100" b="1" u="none" strike="noStrike"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a:t>
                      </a:r>
                      <a:r>
                        <a:rPr lang="el-GR" sz="1100" b="1" u="none" strike="noStrike" dirty="0">
                          <a:effectLst/>
                          <a:latin typeface="Meiryo UI" panose="020B0604030504040204" pitchFamily="50" charset="-128"/>
                          <a:ea typeface="Meiryo UI" panose="020B0604030504040204" pitchFamily="50" charset="-128"/>
                        </a:rPr>
                        <a:t>μ</a:t>
                      </a:r>
                      <a:r>
                        <a:rPr lang="en-US" sz="1100" b="1" u="none" strike="noStrike" dirty="0">
                          <a:effectLst/>
                          <a:latin typeface="Meiryo UI" panose="020B0604030504040204" pitchFamily="50" charset="-128"/>
                          <a:ea typeface="Meiryo UI" panose="020B0604030504040204" pitchFamily="50" charset="-128"/>
                        </a:rPr>
                        <a:t>mol/</a:t>
                      </a:r>
                      <a:r>
                        <a:rPr lang="ja-JP" altLang="en-US" sz="1100" b="1" u="none" strike="noStrike" dirty="0">
                          <a:effectLst/>
                          <a:latin typeface="Meiryo UI" panose="020B0604030504040204" pitchFamily="50" charset="-128"/>
                          <a:ea typeface="Meiryo UI" panose="020B0604030504040204" pitchFamily="50" charset="-128"/>
                        </a:rPr>
                        <a:t>分</a:t>
                      </a:r>
                      <a:r>
                        <a:rPr lang="en-US" sz="1100" b="1" u="none" strike="noStrike" dirty="0">
                          <a:effectLst/>
                          <a:latin typeface="Meiryo UI" panose="020B0604030504040204" pitchFamily="50" charset="-128"/>
                          <a:ea typeface="Meiryo UI" panose="020B0604030504040204" pitchFamily="50" charset="-128"/>
                        </a:rPr>
                        <a:t>/kg</a:t>
                      </a:r>
                      <a:r>
                        <a:rPr lang="ja-JP" altLang="en-US" sz="1100" b="1" u="none" strike="noStrike" dirty="0">
                          <a:effectLst/>
                          <a:latin typeface="Meiryo UI" panose="020B0604030504040204" pitchFamily="50" charset="-128"/>
                          <a:ea typeface="Meiryo UI" panose="020B0604030504040204" pitchFamily="50" charset="-128"/>
                        </a:rPr>
                        <a:t>除脂肪量</a:t>
                      </a:r>
                      <a:r>
                        <a:rPr lang="en-US" sz="1100" b="1" u="none" strike="noStrike" dirty="0">
                          <a:effectLst/>
                          <a:latin typeface="Meiryo UI" panose="020B0604030504040204" pitchFamily="50" charset="-128"/>
                          <a:ea typeface="Meiryo UI" panose="020B0604030504040204" pitchFamily="50" charset="-128"/>
                        </a:rPr>
                        <a:t>)</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7.8±1.8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7.9±3.6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2169366908"/>
                  </a:ext>
                </a:extLst>
              </a:tr>
              <a:tr h="527482">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糖質酸化量</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基礎条件下</a:t>
                      </a:r>
                      <a:r>
                        <a:rPr lang="en-US" altLang="ja-JP" sz="1100" b="1" u="none" strike="noStrike" dirty="0">
                          <a:effectLst/>
                          <a:latin typeface="Meiryo UI" panose="020B0604030504040204" pitchFamily="50" charset="-128"/>
                          <a:ea typeface="Meiryo UI" panose="020B0604030504040204" pitchFamily="50" charset="-128"/>
                        </a:rPr>
                        <a:t>)</a:t>
                      </a:r>
                    </a:p>
                    <a:p>
                      <a:pPr algn="l" fontAlgn="ctr"/>
                      <a:r>
                        <a:rPr lang="en-US" altLang="ja-JP" sz="1100" b="1" u="none" strike="noStrike" dirty="0">
                          <a:effectLst/>
                          <a:latin typeface="Meiryo UI" panose="020B0604030504040204" pitchFamily="50" charset="-128"/>
                          <a:ea typeface="Meiryo UI" panose="020B0604030504040204" pitchFamily="50" charset="-128"/>
                        </a:rPr>
                        <a:t>(</a:t>
                      </a:r>
                      <a:r>
                        <a:rPr lang="el-GR" sz="1100" b="1" u="none" strike="noStrike" dirty="0">
                          <a:effectLst/>
                          <a:latin typeface="Meiryo UI" panose="020B0604030504040204" pitchFamily="50" charset="-128"/>
                          <a:ea typeface="Meiryo UI" panose="020B0604030504040204" pitchFamily="50" charset="-128"/>
                        </a:rPr>
                        <a:t>μ</a:t>
                      </a:r>
                      <a:r>
                        <a:rPr lang="en-US" sz="1100" b="1" u="none" strike="noStrike" dirty="0">
                          <a:effectLst/>
                          <a:latin typeface="Meiryo UI" panose="020B0604030504040204" pitchFamily="50" charset="-128"/>
                          <a:ea typeface="Meiryo UI" panose="020B0604030504040204" pitchFamily="50" charset="-128"/>
                        </a:rPr>
                        <a:t>mol/</a:t>
                      </a:r>
                      <a:r>
                        <a:rPr lang="ja-JP" altLang="en-US" sz="1100" b="1" u="none" strike="noStrike" dirty="0">
                          <a:effectLst/>
                          <a:latin typeface="Meiryo UI" panose="020B0604030504040204" pitchFamily="50" charset="-128"/>
                          <a:ea typeface="Meiryo UI" panose="020B0604030504040204" pitchFamily="50" charset="-128"/>
                        </a:rPr>
                        <a:t>分</a:t>
                      </a:r>
                      <a:r>
                        <a:rPr lang="en-US" sz="1100" b="1" u="none" strike="noStrike" dirty="0">
                          <a:effectLst/>
                          <a:latin typeface="Meiryo UI" panose="020B0604030504040204" pitchFamily="50" charset="-128"/>
                          <a:ea typeface="Meiryo UI" panose="020B0604030504040204" pitchFamily="50" charset="-128"/>
                        </a:rPr>
                        <a:t>/kg</a:t>
                      </a:r>
                      <a:r>
                        <a:rPr lang="ja-JP" altLang="en-US" sz="1100" b="1" u="none" strike="noStrike" dirty="0">
                          <a:effectLst/>
                          <a:latin typeface="Meiryo UI" panose="020B0604030504040204" pitchFamily="50" charset="-128"/>
                          <a:ea typeface="Meiryo UI" panose="020B0604030504040204" pitchFamily="50" charset="-128"/>
                        </a:rPr>
                        <a:t>除脂肪量</a:t>
                      </a:r>
                      <a:r>
                        <a:rPr lang="en-US" sz="1100" b="1" u="none" strike="noStrike" dirty="0">
                          <a:effectLst/>
                          <a:latin typeface="Meiryo UI" panose="020B0604030504040204" pitchFamily="50" charset="-128"/>
                          <a:ea typeface="Meiryo UI" panose="020B0604030504040204" pitchFamily="50" charset="-128"/>
                        </a:rPr>
                        <a:t>)</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5.9±3.9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5.3±2.6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3954379860"/>
                  </a:ext>
                </a:extLst>
              </a:tr>
              <a:tr h="527482">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インスリン誘発性</a:t>
                      </a:r>
                      <a:endParaRPr lang="en-US" altLang="ja-JP" sz="1100" b="1" u="none" strike="noStrike" dirty="0">
                        <a:effectLst/>
                        <a:latin typeface="Meiryo UI" panose="020B0604030504040204" pitchFamily="50" charset="-128"/>
                        <a:ea typeface="Meiryo UI" panose="020B0604030504040204" pitchFamily="50" charset="-128"/>
                      </a:endParaRPr>
                    </a:p>
                    <a:p>
                      <a:pPr algn="l" fontAlgn="ctr"/>
                      <a:r>
                        <a:rPr lang="ja-JP" altLang="en-US" sz="1100" b="1" u="none" strike="noStrike" dirty="0">
                          <a:effectLst/>
                          <a:latin typeface="Meiryo UI" panose="020B0604030504040204" pitchFamily="50" charset="-128"/>
                          <a:ea typeface="Meiryo UI" panose="020B0604030504040204" pitchFamily="50" charset="-128"/>
                        </a:rPr>
                        <a:t>血漿遊離脂肪酸抑制率 </a:t>
                      </a:r>
                      <a:r>
                        <a:rPr lang="en-US" altLang="ja-JP" sz="1100" b="1" u="none" strike="noStrike" dirty="0">
                          <a:effectLst/>
                          <a:latin typeface="Meiryo UI" panose="020B0604030504040204" pitchFamily="50" charset="-128"/>
                          <a:ea typeface="Meiryo UI" panose="020B0604030504040204" pitchFamily="50" charset="-128"/>
                        </a:rPr>
                        <a:t>(%)*</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62.6±9.5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61.6±16.0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3164553829"/>
                  </a:ext>
                </a:extLst>
              </a:tr>
              <a:tr h="527482">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インスリン誘発性</a:t>
                      </a:r>
                      <a:endParaRPr lang="en-US" altLang="ja-JP" sz="1100" b="1" u="none" strike="noStrike" dirty="0">
                        <a:effectLst/>
                        <a:latin typeface="Meiryo UI" panose="020B0604030504040204" pitchFamily="50" charset="-128"/>
                        <a:ea typeface="Meiryo UI" panose="020B0604030504040204" pitchFamily="50" charset="-128"/>
                      </a:endParaRPr>
                    </a:p>
                    <a:p>
                      <a:pPr algn="l" fontAlgn="ctr"/>
                      <a:r>
                        <a:rPr lang="en-US" altLang="ja-JP" sz="1100" b="1" u="none" strike="noStrike" dirty="0">
                          <a:effectLst/>
                          <a:latin typeface="Meiryo UI" panose="020B0604030504040204" pitchFamily="50" charset="-128"/>
                          <a:ea typeface="Meiryo UI" panose="020B0604030504040204" pitchFamily="50" charset="-128"/>
                        </a:rPr>
                        <a:t>EGP</a:t>
                      </a:r>
                      <a:r>
                        <a:rPr lang="ja-JP" altLang="en-US" sz="1100" b="1" u="none" strike="noStrike" dirty="0">
                          <a:effectLst/>
                          <a:latin typeface="Meiryo UI" panose="020B0604030504040204" pitchFamily="50" charset="-128"/>
                          <a:ea typeface="Meiryo UI" panose="020B0604030504040204" pitchFamily="50" charset="-128"/>
                        </a:rPr>
                        <a:t>抑制率 </a:t>
                      </a:r>
                      <a:r>
                        <a:rPr lang="en-US" altLang="ja-JP" sz="1100" b="1" u="none" strike="noStrike" dirty="0">
                          <a:effectLst/>
                          <a:latin typeface="Meiryo UI" panose="020B0604030504040204" pitchFamily="50" charset="-128"/>
                          <a:ea typeface="Meiryo UI" panose="020B0604030504040204" pitchFamily="50" charset="-128"/>
                        </a:rPr>
                        <a:t>(%)*</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41.8±26.3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32.2±28.9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3442761532"/>
                  </a:ext>
                </a:extLst>
              </a:tr>
              <a:tr h="527482">
                <a:tc>
                  <a:txBody>
                    <a:bodyPr/>
                    <a:lstStyle/>
                    <a:p>
                      <a:pPr algn="l" fontAlgn="ctr"/>
                      <a:r>
                        <a:rPr lang="el-GR" sz="1100" b="1" u="none" strike="noStrike" dirty="0">
                          <a:effectLst/>
                          <a:latin typeface="Meiryo UI" panose="020B0604030504040204" pitchFamily="50" charset="-128"/>
                          <a:ea typeface="Meiryo UI" panose="020B0604030504040204" pitchFamily="50" charset="-128"/>
                        </a:rPr>
                        <a:t>Δ</a:t>
                      </a:r>
                      <a:r>
                        <a:rPr lang="en-US" sz="1100" b="1" u="none" strike="noStrike" dirty="0">
                          <a:effectLst/>
                          <a:latin typeface="Meiryo UI" panose="020B0604030504040204" pitchFamily="50" charset="-128"/>
                          <a:ea typeface="Meiryo UI" panose="020B0604030504040204" pitchFamily="50" charset="-128"/>
                        </a:rPr>
                        <a:t>R</a:t>
                      </a:r>
                      <a:r>
                        <a:rPr lang="en-US" sz="1100" b="1" u="none" strike="noStrike" baseline="-25000" dirty="0">
                          <a:effectLst/>
                          <a:latin typeface="Meiryo UI" panose="020B0604030504040204" pitchFamily="50" charset="-128"/>
                          <a:ea typeface="Meiryo UI" panose="020B0604030504040204" pitchFamily="50" charset="-128"/>
                        </a:rPr>
                        <a:t>d</a:t>
                      </a:r>
                      <a:r>
                        <a:rPr lang="en-US" sz="1100" b="1" u="none" strike="noStrike" dirty="0">
                          <a:effectLst/>
                          <a:latin typeface="Meiryo UI" panose="020B0604030504040204" pitchFamily="50" charset="-128"/>
                          <a:ea typeface="Meiryo UI" panose="020B0604030504040204" pitchFamily="50" charset="-128"/>
                        </a:rPr>
                        <a:t> </a:t>
                      </a:r>
                    </a:p>
                    <a:p>
                      <a:pPr algn="l" fontAlgn="ctr"/>
                      <a:r>
                        <a:rPr lang="en-US" sz="1100" b="1" u="none" strike="noStrike" dirty="0">
                          <a:effectLst/>
                          <a:latin typeface="Meiryo UI" panose="020B0604030504040204" pitchFamily="50" charset="-128"/>
                          <a:ea typeface="Meiryo UI" panose="020B0604030504040204" pitchFamily="50" charset="-128"/>
                        </a:rPr>
                        <a:t>(</a:t>
                      </a:r>
                      <a:r>
                        <a:rPr lang="el-GR" sz="1100" b="1" u="none" strike="noStrike" dirty="0">
                          <a:effectLst/>
                          <a:latin typeface="Meiryo UI" panose="020B0604030504040204" pitchFamily="50" charset="-128"/>
                          <a:ea typeface="Meiryo UI" panose="020B0604030504040204" pitchFamily="50" charset="-128"/>
                        </a:rPr>
                        <a:t>μ</a:t>
                      </a:r>
                      <a:r>
                        <a:rPr lang="en-US" sz="1100" b="1" u="none" strike="noStrike" dirty="0">
                          <a:effectLst/>
                          <a:latin typeface="Meiryo UI" panose="020B0604030504040204" pitchFamily="50" charset="-128"/>
                          <a:ea typeface="Meiryo UI" panose="020B0604030504040204" pitchFamily="50" charset="-128"/>
                        </a:rPr>
                        <a:t>mol/</a:t>
                      </a:r>
                      <a:r>
                        <a:rPr lang="ja-JP" altLang="en-US" sz="1100" b="1" u="none" strike="noStrike" dirty="0">
                          <a:effectLst/>
                          <a:latin typeface="Meiryo UI" panose="020B0604030504040204" pitchFamily="50" charset="-128"/>
                          <a:ea typeface="Meiryo UI" panose="020B0604030504040204" pitchFamily="50" charset="-128"/>
                        </a:rPr>
                        <a:t>分</a:t>
                      </a:r>
                      <a:r>
                        <a:rPr lang="en-US" altLang="ja-JP" sz="1100" b="1" u="none" strike="noStrike" dirty="0">
                          <a:effectLst/>
                          <a:latin typeface="Meiryo UI" panose="020B0604030504040204" pitchFamily="50" charset="-128"/>
                          <a:ea typeface="Meiryo UI" panose="020B0604030504040204" pitchFamily="50" charset="-128"/>
                        </a:rPr>
                        <a:t>/</a:t>
                      </a:r>
                      <a:r>
                        <a:rPr lang="en-US" sz="1100" b="1" u="none" strike="noStrike" dirty="0">
                          <a:effectLst/>
                          <a:latin typeface="Meiryo UI" panose="020B0604030504040204" pitchFamily="50" charset="-128"/>
                          <a:ea typeface="Meiryo UI" panose="020B0604030504040204" pitchFamily="50" charset="-128"/>
                        </a:rPr>
                        <a:t>kg</a:t>
                      </a:r>
                      <a:r>
                        <a:rPr lang="ja-JP" altLang="en-US" sz="1100" b="1" u="none" strike="noStrike" dirty="0">
                          <a:effectLst/>
                          <a:latin typeface="Meiryo UI" panose="020B0604030504040204" pitchFamily="50" charset="-128"/>
                          <a:ea typeface="Meiryo UI" panose="020B0604030504040204" pitchFamily="50" charset="-128"/>
                        </a:rPr>
                        <a:t>除脂肪量</a:t>
                      </a:r>
                      <a:r>
                        <a:rPr lang="en-US" sz="1100" b="1" u="none" strike="noStrike" dirty="0">
                          <a:effectLst/>
                          <a:latin typeface="Meiryo UI" panose="020B0604030504040204" pitchFamily="50" charset="-128"/>
                          <a:ea typeface="Meiryo UI" panose="020B0604030504040204" pitchFamily="50" charset="-128"/>
                        </a:rPr>
                        <a:t>)</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16.9±11.2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15.2±9.0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293079777"/>
                  </a:ext>
                </a:extLst>
              </a:tr>
              <a:tr h="527482">
                <a:tc>
                  <a:txBody>
                    <a:bodyPr/>
                    <a:lstStyle/>
                    <a:p>
                      <a:pPr algn="l" fontAlgn="ctr"/>
                      <a:r>
                        <a:rPr lang="el-GR" sz="1100" b="1" u="none" strike="noStrike" dirty="0">
                          <a:effectLst/>
                          <a:latin typeface="Meiryo UI" panose="020B0604030504040204" pitchFamily="50" charset="-128"/>
                          <a:ea typeface="Meiryo UI" panose="020B0604030504040204" pitchFamily="50" charset="-128"/>
                        </a:rPr>
                        <a:t>Δ</a:t>
                      </a:r>
                      <a:r>
                        <a:rPr lang="en-US" sz="1100" b="1" u="none" strike="noStrike" dirty="0">
                          <a:effectLst/>
                          <a:latin typeface="Meiryo UI" panose="020B0604030504040204" pitchFamily="50" charset="-128"/>
                          <a:ea typeface="Meiryo UI" panose="020B0604030504040204" pitchFamily="50" charset="-128"/>
                        </a:rPr>
                        <a:t>NOGD</a:t>
                      </a:r>
                    </a:p>
                    <a:p>
                      <a:pPr algn="l" fontAlgn="ctr"/>
                      <a:r>
                        <a:rPr lang="en-US" sz="1100" b="1" u="none" strike="noStrike" dirty="0">
                          <a:effectLst/>
                          <a:latin typeface="Meiryo UI" panose="020B0604030504040204" pitchFamily="50" charset="-128"/>
                          <a:ea typeface="Meiryo UI" panose="020B0604030504040204" pitchFamily="50" charset="-128"/>
                        </a:rPr>
                        <a:t>(</a:t>
                      </a:r>
                      <a:r>
                        <a:rPr lang="el-GR" sz="1100" b="1" u="none" strike="noStrike" dirty="0">
                          <a:effectLst/>
                          <a:latin typeface="Meiryo UI" panose="020B0604030504040204" pitchFamily="50" charset="-128"/>
                          <a:ea typeface="Meiryo UI" panose="020B0604030504040204" pitchFamily="50" charset="-128"/>
                        </a:rPr>
                        <a:t>μ</a:t>
                      </a:r>
                      <a:r>
                        <a:rPr lang="en-US" sz="1100" b="1" u="none" strike="noStrike" dirty="0">
                          <a:effectLst/>
                          <a:latin typeface="Meiryo UI" panose="020B0604030504040204" pitchFamily="50" charset="-128"/>
                          <a:ea typeface="Meiryo UI" panose="020B0604030504040204" pitchFamily="50" charset="-128"/>
                        </a:rPr>
                        <a:t>mol/</a:t>
                      </a:r>
                      <a:r>
                        <a:rPr lang="ja-JP" altLang="en-US" sz="1100" b="1" u="none" strike="noStrike" dirty="0">
                          <a:effectLst/>
                          <a:latin typeface="Meiryo UI" panose="020B0604030504040204" pitchFamily="50" charset="-128"/>
                          <a:ea typeface="Meiryo UI" panose="020B0604030504040204" pitchFamily="50" charset="-128"/>
                        </a:rPr>
                        <a:t>分</a:t>
                      </a:r>
                      <a:r>
                        <a:rPr lang="en-US" altLang="ja-JP" sz="1100" b="1" u="none" strike="noStrike" dirty="0">
                          <a:effectLst/>
                          <a:latin typeface="Meiryo UI" panose="020B0604030504040204" pitchFamily="50" charset="-128"/>
                          <a:ea typeface="Meiryo UI" panose="020B0604030504040204" pitchFamily="50" charset="-128"/>
                        </a:rPr>
                        <a:t>/</a:t>
                      </a:r>
                      <a:r>
                        <a:rPr lang="en-US" sz="1100" b="1" u="none" strike="noStrike" dirty="0">
                          <a:effectLst/>
                          <a:latin typeface="Meiryo UI" panose="020B0604030504040204" pitchFamily="50" charset="-128"/>
                          <a:ea typeface="Meiryo UI" panose="020B0604030504040204" pitchFamily="50" charset="-128"/>
                        </a:rPr>
                        <a:t>kg</a:t>
                      </a:r>
                      <a:r>
                        <a:rPr lang="ja-JP" altLang="en-US" sz="1100" b="1" u="none" strike="noStrike" dirty="0">
                          <a:effectLst/>
                          <a:latin typeface="Meiryo UI" panose="020B0604030504040204" pitchFamily="50" charset="-128"/>
                          <a:ea typeface="Meiryo UI" panose="020B0604030504040204" pitchFamily="50" charset="-128"/>
                        </a:rPr>
                        <a:t>除脂肪量</a:t>
                      </a:r>
                      <a:r>
                        <a:rPr lang="en-US" sz="1100" b="1" u="none" strike="noStrike" dirty="0">
                          <a:effectLst/>
                          <a:latin typeface="Meiryo UI" panose="020B0604030504040204" pitchFamily="50" charset="-128"/>
                          <a:ea typeface="Meiryo UI" panose="020B0604030504040204" pitchFamily="50" charset="-128"/>
                        </a:rPr>
                        <a:t>)</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8.9±7.2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ED"/>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8.2±6.2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5426" marT="542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FEE"/>
                    </a:solidFill>
                  </a:tcPr>
                </a:tc>
                <a:extLst>
                  <a:ext uri="{0D108BD9-81ED-4DB2-BD59-A6C34878D82A}">
                    <a16:rowId xmlns:a16="http://schemas.microsoft.com/office/drawing/2014/main" val="3057816710"/>
                  </a:ext>
                </a:extLst>
              </a:tr>
            </a:tbl>
          </a:graphicData>
        </a:graphic>
      </p:graphicFrame>
      <p:sp>
        <p:nvSpPr>
          <p:cNvPr id="14" name="テキスト ボックス 13">
            <a:extLst>
              <a:ext uri="{FF2B5EF4-FFF2-40B4-BE49-F238E27FC236}">
                <a16:creationId xmlns:a16="http://schemas.microsoft.com/office/drawing/2014/main" id="{4D8EE6BF-1B80-48F2-C202-C240C7359606}"/>
              </a:ext>
            </a:extLst>
          </p:cNvPr>
          <p:cNvSpPr txBox="1"/>
          <p:nvPr/>
        </p:nvSpPr>
        <p:spPr>
          <a:xfrm>
            <a:off x="8035132" y="5708422"/>
            <a:ext cx="849913" cy="246221"/>
          </a:xfrm>
          <a:prstGeom prst="rect">
            <a:avLst/>
          </a:prstGeom>
          <a:noFill/>
        </p:spPr>
        <p:txBody>
          <a:bodyPr wrap="none" rtlCol="0">
            <a:spAutoFit/>
          </a:bodyPr>
          <a:lstStyle/>
          <a:p>
            <a:r>
              <a:rPr kumimoji="1" lang="ja-JP" altLang="en-US" sz="1000" dirty="0">
                <a:latin typeface="Meiryo UI" panose="020B0604030504040204" pitchFamily="50" charset="-128"/>
                <a:ea typeface="Meiryo UI" panose="020B0604030504040204" pitchFamily="50" charset="-128"/>
              </a:rPr>
              <a:t>平均値</a:t>
            </a:r>
            <a:r>
              <a:rPr kumimoji="1" lang="en-US" altLang="ja-JP" sz="1000" dirty="0">
                <a:latin typeface="Meiryo UI" panose="020B0604030504040204" pitchFamily="50" charset="-128"/>
                <a:ea typeface="Meiryo UI" panose="020B0604030504040204" pitchFamily="50" charset="-128"/>
              </a:rPr>
              <a:t>±SD</a:t>
            </a:r>
            <a:endParaRPr kumimoji="1" lang="ja-JP" altLang="en-US" sz="1000" dirty="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1D46CBAC-7E40-D5FD-6312-EA3E08257108}"/>
              </a:ext>
            </a:extLst>
          </p:cNvPr>
          <p:cNvSpPr txBox="1"/>
          <p:nvPr/>
        </p:nvSpPr>
        <p:spPr>
          <a:xfrm>
            <a:off x="4652195" y="5783668"/>
            <a:ext cx="2541080" cy="553998"/>
          </a:xfrm>
          <a:prstGeom prst="rect">
            <a:avLst/>
          </a:prstGeom>
          <a:noFill/>
        </p:spPr>
        <p:txBody>
          <a:bodyPr wrap="none" rtlCol="0">
            <a:spAutoFit/>
          </a:bodyPr>
          <a:lstStyle/>
          <a:p>
            <a:r>
              <a:rPr kumimoji="1" lang="en-US" altLang="ja-JP" sz="1000" dirty="0">
                <a:latin typeface="Meiryo UI" panose="020B0604030504040204" pitchFamily="50" charset="-128"/>
                <a:ea typeface="Meiryo UI" panose="020B0604030504040204" pitchFamily="50" charset="-128"/>
              </a:rPr>
              <a:t>EGP</a:t>
            </a:r>
            <a:r>
              <a:rPr kumimoji="1" lang="ja-JP" altLang="en-US" sz="1000" dirty="0">
                <a:latin typeface="Meiryo UI" panose="020B0604030504040204" pitchFamily="50" charset="-128"/>
                <a:ea typeface="Meiryo UI" panose="020B0604030504040204" pitchFamily="50" charset="-128"/>
              </a:rPr>
              <a:t>：内因性糖酸性</a:t>
            </a:r>
            <a:endParaRPr kumimoji="1" lang="en-US" altLang="ja-JP" sz="1000" dirty="0">
              <a:latin typeface="Meiryo UI" panose="020B0604030504040204" pitchFamily="50" charset="-128"/>
              <a:ea typeface="Meiryo UI" panose="020B0604030504040204" pitchFamily="50" charset="-128"/>
            </a:endParaRPr>
          </a:p>
          <a:p>
            <a:r>
              <a:rPr kumimoji="1" lang="en-US" altLang="ja-JP" sz="1000" dirty="0">
                <a:latin typeface="Meiryo UI" panose="020B0604030504040204" pitchFamily="50" charset="-128"/>
                <a:ea typeface="Meiryo UI" panose="020B0604030504040204" pitchFamily="50" charset="-128"/>
              </a:rPr>
              <a:t>NOGD</a:t>
            </a:r>
            <a:r>
              <a:rPr kumimoji="1" lang="ja-JP" altLang="en-US" sz="1000" dirty="0">
                <a:latin typeface="Meiryo UI" panose="020B0604030504040204" pitchFamily="50" charset="-128"/>
                <a:ea typeface="Meiryo UI" panose="020B0604030504040204" pitchFamily="50" charset="-128"/>
              </a:rPr>
              <a:t>：非酸化的ブドウ糖取り込み</a:t>
            </a:r>
            <a:endParaRPr kumimoji="1" lang="en-US" altLang="ja-JP" sz="1000" dirty="0">
              <a:latin typeface="Meiryo UI" panose="020B0604030504040204" pitchFamily="50" charset="-128"/>
              <a:ea typeface="Meiryo UI" panose="020B0604030504040204" pitchFamily="50" charset="-128"/>
            </a:endParaRPr>
          </a:p>
          <a:p>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低用量インスリン （</a:t>
            </a:r>
            <a:r>
              <a:rPr kumimoji="1" lang="en-US" altLang="ja-JP" sz="1000" dirty="0">
                <a:latin typeface="Meiryo UI" panose="020B0604030504040204" pitchFamily="50" charset="-128"/>
                <a:ea typeface="Meiryo UI" panose="020B0604030504040204" pitchFamily="50" charset="-128"/>
              </a:rPr>
              <a:t>10mU/㎡/</a:t>
            </a:r>
            <a:r>
              <a:rPr kumimoji="1" lang="ja-JP" altLang="en-US" sz="1000" dirty="0">
                <a:latin typeface="Meiryo UI" panose="020B0604030504040204" pitchFamily="50" charset="-128"/>
                <a:ea typeface="Meiryo UI" panose="020B0604030504040204" pitchFamily="50" charset="-128"/>
              </a:rPr>
              <a:t>分）注入時</a:t>
            </a:r>
          </a:p>
        </p:txBody>
      </p:sp>
    </p:spTree>
    <p:extLst>
      <p:ext uri="{BB962C8B-B14F-4D97-AF65-F5344CB8AC3E}">
        <p14:creationId xmlns:p14="http://schemas.microsoft.com/office/powerpoint/2010/main" val="1039779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四角形: 角を丸くする 142">
            <a:extLst>
              <a:ext uri="{FF2B5EF4-FFF2-40B4-BE49-F238E27FC236}">
                <a16:creationId xmlns:a16="http://schemas.microsoft.com/office/drawing/2014/main" id="{56683446-575D-FD72-8CBB-3BB10546BB99}"/>
              </a:ext>
            </a:extLst>
          </p:cNvPr>
          <p:cNvSpPr/>
          <p:nvPr/>
        </p:nvSpPr>
        <p:spPr>
          <a:xfrm>
            <a:off x="5548913" y="1218097"/>
            <a:ext cx="2724754" cy="270832"/>
          </a:xfrm>
          <a:prstGeom prst="roundRect">
            <a:avLst/>
          </a:prstGeom>
          <a:solidFill>
            <a:srgbClr val="D82B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四角形: 角を丸くする 2">
            <a:extLst>
              <a:ext uri="{FF2B5EF4-FFF2-40B4-BE49-F238E27FC236}">
                <a16:creationId xmlns:a16="http://schemas.microsoft.com/office/drawing/2014/main" id="{69643474-8CF5-5A11-24B0-4946474EB719}"/>
              </a:ext>
            </a:extLst>
          </p:cNvPr>
          <p:cNvSpPr/>
          <p:nvPr/>
        </p:nvSpPr>
        <p:spPr>
          <a:xfrm>
            <a:off x="1455263" y="1218097"/>
            <a:ext cx="2724754" cy="270832"/>
          </a:xfrm>
          <a:prstGeom prst="roundRect">
            <a:avLst/>
          </a:prstGeom>
          <a:solidFill>
            <a:srgbClr val="D82B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BE62C575-875E-99DD-9FF8-E9815FFFB80A}"/>
              </a:ext>
            </a:extLst>
          </p:cNvPr>
          <p:cNvSpPr txBox="1"/>
          <p:nvPr/>
        </p:nvSpPr>
        <p:spPr>
          <a:xfrm>
            <a:off x="5566776" y="6604084"/>
            <a:ext cx="3577224" cy="253916"/>
          </a:xfrm>
          <a:prstGeom prst="rect">
            <a:avLst/>
          </a:prstGeom>
          <a:noFill/>
        </p:spPr>
        <p:txBody>
          <a:bodyPr wrap="square" anchor="b">
            <a:spAutoFit/>
          </a:bodyPr>
          <a:lstStyle/>
          <a:p>
            <a:r>
              <a:rPr lang="da-DK" altLang="ja-JP" sz="1050" b="0" i="0" u="none" strike="noStrike" baseline="0" dirty="0">
                <a:latin typeface="Meiryo UI" panose="020B0604030504040204" pitchFamily="50" charset="-128"/>
                <a:ea typeface="Meiryo UI" panose="020B0604030504040204" pitchFamily="50" charset="-128"/>
              </a:rPr>
              <a:t>Mancilla R, et al. Physiol Rep 8(24): e14669, 2021</a:t>
            </a:r>
          </a:p>
        </p:txBody>
      </p:sp>
      <p:grpSp>
        <p:nvGrpSpPr>
          <p:cNvPr id="11" name="グループ化 10">
            <a:extLst>
              <a:ext uri="{FF2B5EF4-FFF2-40B4-BE49-F238E27FC236}">
                <a16:creationId xmlns:a16="http://schemas.microsoft.com/office/drawing/2014/main" id="{7209C9CF-AB51-0637-52C8-0C1CCA71FE86}"/>
              </a:ext>
            </a:extLst>
          </p:cNvPr>
          <p:cNvGrpSpPr/>
          <p:nvPr/>
        </p:nvGrpSpPr>
        <p:grpSpPr>
          <a:xfrm>
            <a:off x="713643" y="1519540"/>
            <a:ext cx="3639534" cy="2520839"/>
            <a:chOff x="879126" y="876901"/>
            <a:chExt cx="3639534" cy="2520839"/>
          </a:xfrm>
        </p:grpSpPr>
        <p:graphicFrame>
          <p:nvGraphicFramePr>
            <p:cNvPr id="14" name="グラフ 13">
              <a:extLst>
                <a:ext uri="{FF2B5EF4-FFF2-40B4-BE49-F238E27FC236}">
                  <a16:creationId xmlns:a16="http://schemas.microsoft.com/office/drawing/2014/main" id="{75BE83C4-B38A-8B9B-B0E4-05DC61ADA345}"/>
                </a:ext>
              </a:extLst>
            </p:cNvPr>
            <p:cNvGraphicFramePr/>
            <p:nvPr>
              <p:extLst>
                <p:ext uri="{D42A27DB-BD31-4B8C-83A1-F6EECF244321}">
                  <p14:modId xmlns:p14="http://schemas.microsoft.com/office/powerpoint/2010/main" val="4235106010"/>
                </p:ext>
              </p:extLst>
            </p:nvPr>
          </p:nvGraphicFramePr>
          <p:xfrm>
            <a:off x="1118185" y="967740"/>
            <a:ext cx="3400475" cy="2430000"/>
          </p:xfrm>
          <a:graphic>
            <a:graphicData uri="http://schemas.openxmlformats.org/drawingml/2006/chart">
              <c:chart xmlns:c="http://schemas.openxmlformats.org/drawingml/2006/chart" xmlns:r="http://schemas.openxmlformats.org/officeDocument/2006/relationships" r:id="rId2"/>
            </a:graphicData>
          </a:graphic>
        </p:graphicFrame>
        <p:sp>
          <p:nvSpPr>
            <p:cNvPr id="15" name="矢印: 上下 14">
              <a:extLst>
                <a:ext uri="{FF2B5EF4-FFF2-40B4-BE49-F238E27FC236}">
                  <a16:creationId xmlns:a16="http://schemas.microsoft.com/office/drawing/2014/main" id="{D4D54A68-4BFE-BB07-B802-593D278F1C86}"/>
                </a:ext>
              </a:extLst>
            </p:cNvPr>
            <p:cNvSpPr/>
            <p:nvPr/>
          </p:nvSpPr>
          <p:spPr>
            <a:xfrm>
              <a:off x="2072640" y="1809750"/>
              <a:ext cx="405715" cy="540000"/>
            </a:xfrm>
            <a:prstGeom prst="upDownArrow">
              <a:avLst>
                <a:gd name="adj1" fmla="val 0"/>
                <a:gd name="adj2" fmla="val 0"/>
              </a:avLst>
            </a:prstGeom>
            <a:solidFill>
              <a:srgbClr val="002060"/>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上下 15">
              <a:extLst>
                <a:ext uri="{FF2B5EF4-FFF2-40B4-BE49-F238E27FC236}">
                  <a16:creationId xmlns:a16="http://schemas.microsoft.com/office/drawing/2014/main" id="{4068E79F-A0D7-B530-8750-927BAE4CEF51}"/>
                </a:ext>
              </a:extLst>
            </p:cNvPr>
            <p:cNvSpPr/>
            <p:nvPr/>
          </p:nvSpPr>
          <p:spPr>
            <a:xfrm>
              <a:off x="3484334" y="1493064"/>
              <a:ext cx="405715" cy="648000"/>
            </a:xfrm>
            <a:prstGeom prst="upDownArrow">
              <a:avLst>
                <a:gd name="adj1" fmla="val 0"/>
                <a:gd name="adj2" fmla="val 0"/>
              </a:avLst>
            </a:prstGeom>
            <a:solidFill>
              <a:srgbClr val="002060"/>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a:extLst>
                <a:ext uri="{FF2B5EF4-FFF2-40B4-BE49-F238E27FC236}">
                  <a16:creationId xmlns:a16="http://schemas.microsoft.com/office/drawing/2014/main" id="{FD6DC5EE-798B-BCE7-7EF0-4DEEF988D05A}"/>
                </a:ext>
              </a:extLst>
            </p:cNvPr>
            <p:cNvSpPr/>
            <p:nvPr/>
          </p:nvSpPr>
          <p:spPr>
            <a:xfrm>
              <a:off x="2181225" y="1692258"/>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楕円 17">
              <a:extLst>
                <a:ext uri="{FF2B5EF4-FFF2-40B4-BE49-F238E27FC236}">
                  <a16:creationId xmlns:a16="http://schemas.microsoft.com/office/drawing/2014/main" id="{D4CCCF80-6017-1366-3A70-993CB796BDFB}"/>
                </a:ext>
              </a:extLst>
            </p:cNvPr>
            <p:cNvSpPr/>
            <p:nvPr/>
          </p:nvSpPr>
          <p:spPr>
            <a:xfrm>
              <a:off x="2308860" y="1773750"/>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楕円 18">
              <a:extLst>
                <a:ext uri="{FF2B5EF4-FFF2-40B4-BE49-F238E27FC236}">
                  <a16:creationId xmlns:a16="http://schemas.microsoft.com/office/drawing/2014/main" id="{7EFE0E5E-34CB-6C07-BEB7-8BF18C86ACA8}"/>
                </a:ext>
              </a:extLst>
            </p:cNvPr>
            <p:cNvSpPr/>
            <p:nvPr/>
          </p:nvSpPr>
          <p:spPr>
            <a:xfrm>
              <a:off x="2072640" y="1863708"/>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楕円 19">
              <a:extLst>
                <a:ext uri="{FF2B5EF4-FFF2-40B4-BE49-F238E27FC236}">
                  <a16:creationId xmlns:a16="http://schemas.microsoft.com/office/drawing/2014/main" id="{3EFB9FB9-D0F2-4394-A561-7F594D73421E}"/>
                </a:ext>
              </a:extLst>
            </p:cNvPr>
            <p:cNvSpPr/>
            <p:nvPr/>
          </p:nvSpPr>
          <p:spPr>
            <a:xfrm>
              <a:off x="2181225" y="1899708"/>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a:extLst>
                <a:ext uri="{FF2B5EF4-FFF2-40B4-BE49-F238E27FC236}">
                  <a16:creationId xmlns:a16="http://schemas.microsoft.com/office/drawing/2014/main" id="{DBA5A4D6-36F8-AFE1-33F6-5ED87E512866}"/>
                </a:ext>
              </a:extLst>
            </p:cNvPr>
            <p:cNvSpPr/>
            <p:nvPr/>
          </p:nvSpPr>
          <p:spPr>
            <a:xfrm>
              <a:off x="2300850" y="1892730"/>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楕円 21">
              <a:extLst>
                <a:ext uri="{FF2B5EF4-FFF2-40B4-BE49-F238E27FC236}">
                  <a16:creationId xmlns:a16="http://schemas.microsoft.com/office/drawing/2014/main" id="{7E10B73B-3967-2406-5505-F7526BBC24A5}"/>
                </a:ext>
              </a:extLst>
            </p:cNvPr>
            <p:cNvSpPr/>
            <p:nvPr/>
          </p:nvSpPr>
          <p:spPr>
            <a:xfrm>
              <a:off x="2409435" y="1863708"/>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a:extLst>
                <a:ext uri="{FF2B5EF4-FFF2-40B4-BE49-F238E27FC236}">
                  <a16:creationId xmlns:a16="http://schemas.microsoft.com/office/drawing/2014/main" id="{1E3BEA4B-AE66-4440-AA00-50B1D49CA6CC}"/>
                </a:ext>
              </a:extLst>
            </p:cNvPr>
            <p:cNvSpPr/>
            <p:nvPr/>
          </p:nvSpPr>
          <p:spPr>
            <a:xfrm>
              <a:off x="2360415" y="2186550"/>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a:extLst>
                <a:ext uri="{FF2B5EF4-FFF2-40B4-BE49-F238E27FC236}">
                  <a16:creationId xmlns:a16="http://schemas.microsoft.com/office/drawing/2014/main" id="{DAAE9AFD-C555-ECC7-D008-D15FD3B596F4}"/>
                </a:ext>
              </a:extLst>
            </p:cNvPr>
            <p:cNvSpPr/>
            <p:nvPr/>
          </p:nvSpPr>
          <p:spPr>
            <a:xfrm>
              <a:off x="2128005" y="2235543"/>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a:extLst>
                <a:ext uri="{FF2B5EF4-FFF2-40B4-BE49-F238E27FC236}">
                  <a16:creationId xmlns:a16="http://schemas.microsoft.com/office/drawing/2014/main" id="{C8EA4750-C609-4F83-6B67-7A3C5B5965A9}"/>
                </a:ext>
              </a:extLst>
            </p:cNvPr>
            <p:cNvSpPr/>
            <p:nvPr/>
          </p:nvSpPr>
          <p:spPr>
            <a:xfrm>
              <a:off x="2244210" y="2277750"/>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a:extLst>
                <a:ext uri="{FF2B5EF4-FFF2-40B4-BE49-F238E27FC236}">
                  <a16:creationId xmlns:a16="http://schemas.microsoft.com/office/drawing/2014/main" id="{6A871294-5D0C-44F0-807F-8E66A5C724D0}"/>
                </a:ext>
              </a:extLst>
            </p:cNvPr>
            <p:cNvSpPr/>
            <p:nvPr/>
          </p:nvSpPr>
          <p:spPr>
            <a:xfrm>
              <a:off x="2299575" y="2375144"/>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楕円 26">
              <a:extLst>
                <a:ext uri="{FF2B5EF4-FFF2-40B4-BE49-F238E27FC236}">
                  <a16:creationId xmlns:a16="http://schemas.microsoft.com/office/drawing/2014/main" id="{CCF21C82-7A7E-06DE-D7BC-02BDCD076620}"/>
                </a:ext>
              </a:extLst>
            </p:cNvPr>
            <p:cNvSpPr/>
            <p:nvPr/>
          </p:nvSpPr>
          <p:spPr>
            <a:xfrm>
              <a:off x="2185035" y="2490681"/>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正方形/長方形 27">
              <a:extLst>
                <a:ext uri="{FF2B5EF4-FFF2-40B4-BE49-F238E27FC236}">
                  <a16:creationId xmlns:a16="http://schemas.microsoft.com/office/drawing/2014/main" id="{2C44BA82-D27B-CEA0-2BB3-5E157C30A8ED}"/>
                </a:ext>
              </a:extLst>
            </p:cNvPr>
            <p:cNvSpPr/>
            <p:nvPr/>
          </p:nvSpPr>
          <p:spPr>
            <a:xfrm>
              <a:off x="3595605" y="2284229"/>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58D61620-2E7D-9565-0666-D8CD3499A036}"/>
                </a:ext>
              </a:extLst>
            </p:cNvPr>
            <p:cNvSpPr/>
            <p:nvPr/>
          </p:nvSpPr>
          <p:spPr>
            <a:xfrm>
              <a:off x="3711810" y="2212229"/>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a:extLst>
                <a:ext uri="{FF2B5EF4-FFF2-40B4-BE49-F238E27FC236}">
                  <a16:creationId xmlns:a16="http://schemas.microsoft.com/office/drawing/2014/main" id="{88664AAB-3694-2DC7-A895-CEDD93891432}"/>
                </a:ext>
              </a:extLst>
            </p:cNvPr>
            <p:cNvSpPr/>
            <p:nvPr/>
          </p:nvSpPr>
          <p:spPr>
            <a:xfrm>
              <a:off x="3711810" y="2128553"/>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577BB35D-24EA-87C5-B1FB-FAD8108C49D3}"/>
                </a:ext>
              </a:extLst>
            </p:cNvPr>
            <p:cNvSpPr/>
            <p:nvPr/>
          </p:nvSpPr>
          <p:spPr>
            <a:xfrm>
              <a:off x="3595605" y="2107259"/>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3DF16CEF-CF79-18B3-68E5-1847065E46A9}"/>
                </a:ext>
              </a:extLst>
            </p:cNvPr>
            <p:cNvSpPr/>
            <p:nvPr/>
          </p:nvSpPr>
          <p:spPr>
            <a:xfrm>
              <a:off x="3538064" y="1764162"/>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9DADAA77-998E-C562-1B55-E49F0C36ABDE}"/>
                </a:ext>
              </a:extLst>
            </p:cNvPr>
            <p:cNvSpPr/>
            <p:nvPr/>
          </p:nvSpPr>
          <p:spPr>
            <a:xfrm>
              <a:off x="3538064" y="1829907"/>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41FB7854-725D-9FAB-15D8-C99A6B34C24E}"/>
                </a:ext>
              </a:extLst>
            </p:cNvPr>
            <p:cNvSpPr/>
            <p:nvPr/>
          </p:nvSpPr>
          <p:spPr>
            <a:xfrm>
              <a:off x="3595694" y="1275468"/>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F4A8FFE8-BB41-F4BA-3F2E-8A7E125121FE}"/>
                </a:ext>
              </a:extLst>
            </p:cNvPr>
            <p:cNvSpPr/>
            <p:nvPr/>
          </p:nvSpPr>
          <p:spPr>
            <a:xfrm>
              <a:off x="3709905" y="1203468"/>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E4EE6CFA-D8C8-B36F-AE17-719A8A3842F9}"/>
                </a:ext>
              </a:extLst>
            </p:cNvPr>
            <p:cNvSpPr/>
            <p:nvPr/>
          </p:nvSpPr>
          <p:spPr>
            <a:xfrm>
              <a:off x="3595605" y="1467628"/>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C102C929-8D2C-5430-F56E-2E2ADCCC2C45}"/>
                </a:ext>
              </a:extLst>
            </p:cNvPr>
            <p:cNvSpPr/>
            <p:nvPr/>
          </p:nvSpPr>
          <p:spPr>
            <a:xfrm>
              <a:off x="3706827" y="1531706"/>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998FAD30-D6BF-4338-D5C2-384C96D451CF}"/>
                </a:ext>
              </a:extLst>
            </p:cNvPr>
            <p:cNvSpPr/>
            <p:nvPr/>
          </p:nvSpPr>
          <p:spPr>
            <a:xfrm>
              <a:off x="3655001" y="1652690"/>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F1C3F305-9D4C-4B63-54E4-422E79EDD994}"/>
                </a:ext>
              </a:extLst>
            </p:cNvPr>
            <p:cNvSpPr/>
            <p:nvPr/>
          </p:nvSpPr>
          <p:spPr>
            <a:xfrm>
              <a:off x="3764132" y="1757891"/>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5B000A22-AED4-5F76-00F9-90A73CC65820}"/>
                </a:ext>
              </a:extLst>
            </p:cNvPr>
            <p:cNvSpPr/>
            <p:nvPr/>
          </p:nvSpPr>
          <p:spPr>
            <a:xfrm>
              <a:off x="3651191" y="1781064"/>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92DBC56A-DFC2-EB28-3B0D-809403180230}"/>
                </a:ext>
              </a:extLst>
            </p:cNvPr>
            <p:cNvSpPr/>
            <p:nvPr/>
          </p:nvSpPr>
          <p:spPr>
            <a:xfrm>
              <a:off x="3651191" y="1906885"/>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1A6D3111-2E49-A768-83E0-2ED5A0333840}"/>
                </a:ext>
              </a:extLst>
            </p:cNvPr>
            <p:cNvSpPr/>
            <p:nvPr/>
          </p:nvSpPr>
          <p:spPr>
            <a:xfrm>
              <a:off x="3760322" y="1855569"/>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矢印: 上下 42">
              <a:extLst>
                <a:ext uri="{FF2B5EF4-FFF2-40B4-BE49-F238E27FC236}">
                  <a16:creationId xmlns:a16="http://schemas.microsoft.com/office/drawing/2014/main" id="{76203B13-4ACC-4693-B34C-043E2A7AA85C}"/>
                </a:ext>
              </a:extLst>
            </p:cNvPr>
            <p:cNvSpPr/>
            <p:nvPr/>
          </p:nvSpPr>
          <p:spPr>
            <a:xfrm rot="16200000">
              <a:off x="2908626" y="337089"/>
              <a:ext cx="144000" cy="1404000"/>
            </a:xfrm>
            <a:prstGeom prst="upDownArrow">
              <a:avLst>
                <a:gd name="adj1" fmla="val 0"/>
                <a:gd name="adj2" fmla="val 0"/>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4" name="テキスト ボックス 43">
              <a:extLst>
                <a:ext uri="{FF2B5EF4-FFF2-40B4-BE49-F238E27FC236}">
                  <a16:creationId xmlns:a16="http://schemas.microsoft.com/office/drawing/2014/main" id="{A61A16DB-A75B-2CD7-70DC-E0AABE7EE9F1}"/>
                </a:ext>
              </a:extLst>
            </p:cNvPr>
            <p:cNvSpPr txBox="1"/>
            <p:nvPr/>
          </p:nvSpPr>
          <p:spPr>
            <a:xfrm>
              <a:off x="2818422" y="876901"/>
              <a:ext cx="272832" cy="261610"/>
            </a:xfrm>
            <a:prstGeom prst="rect">
              <a:avLst/>
            </a:prstGeom>
            <a:noFill/>
          </p:spPr>
          <p:txBody>
            <a:bodyPr wrap="none" rtlCol="0">
              <a:spAutoFit/>
            </a:bodyPr>
            <a:lstStyle/>
            <a:p>
              <a:pPr algn="ctr"/>
              <a:r>
                <a:rPr kumimoji="1" lang="en-US" altLang="ja-JP" sz="1100" dirty="0">
                  <a:latin typeface="Meiryo UI" panose="020B0604030504040204" pitchFamily="50" charset="-128"/>
                  <a:ea typeface="Meiryo UI" panose="020B0604030504040204" pitchFamily="50" charset="-128"/>
                </a:rPr>
                <a:t>*</a:t>
              </a:r>
              <a:endParaRPr kumimoji="1" lang="ja-JP" altLang="en-US" sz="1100" dirty="0">
                <a:latin typeface="Meiryo UI" panose="020B0604030504040204" pitchFamily="50" charset="-128"/>
                <a:ea typeface="Meiryo UI" panose="020B0604030504040204" pitchFamily="50" charset="-128"/>
              </a:endParaRPr>
            </a:p>
          </p:txBody>
        </p:sp>
        <p:sp>
          <p:nvSpPr>
            <p:cNvPr id="45" name="テキスト ボックス 44">
              <a:extLst>
                <a:ext uri="{FF2B5EF4-FFF2-40B4-BE49-F238E27FC236}">
                  <a16:creationId xmlns:a16="http://schemas.microsoft.com/office/drawing/2014/main" id="{BAF85552-5905-F5D7-3584-73B4BA80816A}"/>
                </a:ext>
              </a:extLst>
            </p:cNvPr>
            <p:cNvSpPr txBox="1"/>
            <p:nvPr/>
          </p:nvSpPr>
          <p:spPr>
            <a:xfrm rot="16200000">
              <a:off x="-92295" y="1895220"/>
              <a:ext cx="2204451" cy="261610"/>
            </a:xfrm>
            <a:prstGeom prst="rect">
              <a:avLst/>
            </a:prstGeom>
            <a:noFill/>
          </p:spPr>
          <p:txBody>
            <a:bodyPr wrap="none" rtlCol="0">
              <a:spAutoFit/>
            </a:bodyPr>
            <a:lstStyle/>
            <a:p>
              <a:pPr algn="ctr"/>
              <a:r>
                <a:rPr kumimoji="1" lang="en-US" altLang="ja-JP" sz="1100" b="1" dirty="0" err="1">
                  <a:latin typeface="Meiryo UI" panose="020B0604030504040204" pitchFamily="50" charset="-128"/>
                  <a:ea typeface="Meiryo UI" panose="020B0604030504040204" pitchFamily="50" charset="-128"/>
                </a:rPr>
                <a:t>ΔRd</a:t>
              </a:r>
              <a:r>
                <a:rPr kumimoji="1" lang="ja-JP" altLang="en-US" sz="1100" b="1" dirty="0">
                  <a:latin typeface="Meiryo UI" panose="020B0604030504040204" pitchFamily="50" charset="-128"/>
                  <a:ea typeface="Meiryo UI" panose="020B0604030504040204" pitchFamily="50" charset="-128"/>
                </a:rPr>
                <a:t>（</a:t>
              </a:r>
              <a:r>
                <a:rPr kumimoji="1" lang="el-GR" altLang="ja-JP" sz="1100" b="1" dirty="0">
                  <a:latin typeface="Meiryo UI" panose="020B0604030504040204" pitchFamily="50" charset="-128"/>
                  <a:ea typeface="Meiryo UI" panose="020B0604030504040204" pitchFamily="50" charset="-128"/>
                </a:rPr>
                <a:t>μ</a:t>
              </a:r>
              <a:r>
                <a:rPr kumimoji="1" lang="en-US" altLang="ja-JP" sz="1100" b="1" dirty="0">
                  <a:latin typeface="Meiryo UI" panose="020B0604030504040204" pitchFamily="50" charset="-128"/>
                  <a:ea typeface="Meiryo UI" panose="020B0604030504040204" pitchFamily="50" charset="-128"/>
                </a:rPr>
                <a:t>mol/</a:t>
              </a:r>
              <a:r>
                <a:rPr kumimoji="1" lang="ja-JP" altLang="en-US" sz="1100" b="1" dirty="0">
                  <a:latin typeface="Meiryo UI" panose="020B0604030504040204" pitchFamily="50" charset="-128"/>
                  <a:ea typeface="Meiryo UI" panose="020B0604030504040204" pitchFamily="50" charset="-128"/>
                </a:rPr>
                <a:t>分</a:t>
              </a:r>
              <a:r>
                <a:rPr kumimoji="1" lang="en-US" altLang="ja-JP" sz="1100" b="1" dirty="0">
                  <a:latin typeface="Meiryo UI" panose="020B0604030504040204" pitchFamily="50" charset="-128"/>
                  <a:ea typeface="Meiryo UI" panose="020B0604030504040204" pitchFamily="50" charset="-128"/>
                </a:rPr>
                <a:t>/kg</a:t>
              </a:r>
              <a:r>
                <a:rPr kumimoji="1" lang="ja-JP" altLang="en-US" sz="1100" b="1" dirty="0">
                  <a:latin typeface="Meiryo UI" panose="020B0604030504040204" pitchFamily="50" charset="-128"/>
                  <a:ea typeface="Meiryo UI" panose="020B0604030504040204" pitchFamily="50" charset="-128"/>
                </a:rPr>
                <a:t>除脂肪量）</a:t>
              </a:r>
            </a:p>
          </p:txBody>
        </p:sp>
      </p:grpSp>
      <p:grpSp>
        <p:nvGrpSpPr>
          <p:cNvPr id="48" name="グループ化 47">
            <a:extLst>
              <a:ext uri="{FF2B5EF4-FFF2-40B4-BE49-F238E27FC236}">
                <a16:creationId xmlns:a16="http://schemas.microsoft.com/office/drawing/2014/main" id="{DCCCF375-8C83-6285-2EC1-7888EC6E54AE}"/>
              </a:ext>
            </a:extLst>
          </p:cNvPr>
          <p:cNvGrpSpPr/>
          <p:nvPr/>
        </p:nvGrpSpPr>
        <p:grpSpPr>
          <a:xfrm>
            <a:off x="4802909" y="1537094"/>
            <a:ext cx="3651148" cy="2493125"/>
            <a:chOff x="4815992" y="904615"/>
            <a:chExt cx="3651148" cy="2493125"/>
          </a:xfrm>
        </p:grpSpPr>
        <p:grpSp>
          <p:nvGrpSpPr>
            <p:cNvPr id="49" name="グループ化 48">
              <a:extLst>
                <a:ext uri="{FF2B5EF4-FFF2-40B4-BE49-F238E27FC236}">
                  <a16:creationId xmlns:a16="http://schemas.microsoft.com/office/drawing/2014/main" id="{874996C9-C5B4-CCE4-208B-2B77C5AA812E}"/>
                </a:ext>
              </a:extLst>
            </p:cNvPr>
            <p:cNvGrpSpPr/>
            <p:nvPr/>
          </p:nvGrpSpPr>
          <p:grpSpPr>
            <a:xfrm>
              <a:off x="4815992" y="904615"/>
              <a:ext cx="3651148" cy="2493125"/>
              <a:chOff x="4582312" y="904615"/>
              <a:chExt cx="3651148" cy="2493125"/>
            </a:xfrm>
          </p:grpSpPr>
          <p:graphicFrame>
            <p:nvGraphicFramePr>
              <p:cNvPr id="58" name="グラフ 57">
                <a:extLst>
                  <a:ext uri="{FF2B5EF4-FFF2-40B4-BE49-F238E27FC236}">
                    <a16:creationId xmlns:a16="http://schemas.microsoft.com/office/drawing/2014/main" id="{67BEA460-F3F8-1734-D388-878E2BCD8AA7}"/>
                  </a:ext>
                </a:extLst>
              </p:cNvPr>
              <p:cNvGraphicFramePr/>
              <p:nvPr>
                <p:extLst>
                  <p:ext uri="{D42A27DB-BD31-4B8C-83A1-F6EECF244321}">
                    <p14:modId xmlns:p14="http://schemas.microsoft.com/office/powerpoint/2010/main" val="3284703848"/>
                  </p:ext>
                </p:extLst>
              </p:nvPr>
            </p:nvGraphicFramePr>
            <p:xfrm>
              <a:off x="4832985" y="967740"/>
              <a:ext cx="3400475" cy="2430000"/>
            </p:xfrm>
            <a:graphic>
              <a:graphicData uri="http://schemas.openxmlformats.org/drawingml/2006/chart">
                <c:chart xmlns:c="http://schemas.openxmlformats.org/drawingml/2006/chart" xmlns:r="http://schemas.openxmlformats.org/officeDocument/2006/relationships" r:id="rId3"/>
              </a:graphicData>
            </a:graphic>
          </p:graphicFrame>
          <p:sp>
            <p:nvSpPr>
              <p:cNvPr id="59" name="矢印: 上下 58">
                <a:extLst>
                  <a:ext uri="{FF2B5EF4-FFF2-40B4-BE49-F238E27FC236}">
                    <a16:creationId xmlns:a16="http://schemas.microsoft.com/office/drawing/2014/main" id="{F8BC8432-E4C4-AA0A-4621-0483F4D32E4F}"/>
                  </a:ext>
                </a:extLst>
              </p:cNvPr>
              <p:cNvSpPr/>
              <p:nvPr/>
            </p:nvSpPr>
            <p:spPr>
              <a:xfrm>
                <a:off x="5817942" y="1961514"/>
                <a:ext cx="405715" cy="468000"/>
              </a:xfrm>
              <a:prstGeom prst="upDownArrow">
                <a:avLst>
                  <a:gd name="adj1" fmla="val 0"/>
                  <a:gd name="adj2" fmla="val 0"/>
                </a:avLst>
              </a:prstGeom>
              <a:solidFill>
                <a:srgbClr val="002060"/>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0" name="直線コネクタ 59">
                <a:extLst>
                  <a:ext uri="{FF2B5EF4-FFF2-40B4-BE49-F238E27FC236}">
                    <a16:creationId xmlns:a16="http://schemas.microsoft.com/office/drawing/2014/main" id="{FACC1E20-84F3-EA3B-8322-33777F78627A}"/>
                  </a:ext>
                </a:extLst>
              </p:cNvPr>
              <p:cNvCxnSpPr>
                <a:cxnSpLocks/>
              </p:cNvCxnSpPr>
              <p:nvPr/>
            </p:nvCxnSpPr>
            <p:spPr>
              <a:xfrm>
                <a:off x="5551842" y="2197419"/>
                <a:ext cx="937914"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61" name="矢印: 上下 60">
                <a:extLst>
                  <a:ext uri="{FF2B5EF4-FFF2-40B4-BE49-F238E27FC236}">
                    <a16:creationId xmlns:a16="http://schemas.microsoft.com/office/drawing/2014/main" id="{264BC0E4-2C25-8603-3C47-2F0BDD63FC13}"/>
                  </a:ext>
                </a:extLst>
              </p:cNvPr>
              <p:cNvSpPr/>
              <p:nvPr/>
            </p:nvSpPr>
            <p:spPr>
              <a:xfrm>
                <a:off x="7248575" y="1567649"/>
                <a:ext cx="405715" cy="648000"/>
              </a:xfrm>
              <a:prstGeom prst="upDownArrow">
                <a:avLst>
                  <a:gd name="adj1" fmla="val 0"/>
                  <a:gd name="adj2" fmla="val 0"/>
                </a:avLst>
              </a:prstGeom>
              <a:solidFill>
                <a:srgbClr val="002060"/>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2" name="直線コネクタ 61">
                <a:extLst>
                  <a:ext uri="{FF2B5EF4-FFF2-40B4-BE49-F238E27FC236}">
                    <a16:creationId xmlns:a16="http://schemas.microsoft.com/office/drawing/2014/main" id="{EA3E8BE8-A995-E625-503C-201D72C9C94B}"/>
                  </a:ext>
                </a:extLst>
              </p:cNvPr>
              <p:cNvCxnSpPr>
                <a:cxnSpLocks/>
              </p:cNvCxnSpPr>
              <p:nvPr/>
            </p:nvCxnSpPr>
            <p:spPr>
              <a:xfrm>
                <a:off x="6982475" y="1891450"/>
                <a:ext cx="937914"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3" name="楕円 62">
                <a:extLst>
                  <a:ext uri="{FF2B5EF4-FFF2-40B4-BE49-F238E27FC236}">
                    <a16:creationId xmlns:a16="http://schemas.microsoft.com/office/drawing/2014/main" id="{E25B2135-AF98-71B8-3799-5313E45F4DF6}"/>
                  </a:ext>
                </a:extLst>
              </p:cNvPr>
              <p:cNvSpPr/>
              <p:nvPr/>
            </p:nvSpPr>
            <p:spPr>
              <a:xfrm>
                <a:off x="5981812" y="1870885"/>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a:extLst>
                  <a:ext uri="{FF2B5EF4-FFF2-40B4-BE49-F238E27FC236}">
                    <a16:creationId xmlns:a16="http://schemas.microsoft.com/office/drawing/2014/main" id="{140D5340-6631-8DBD-13FC-75B768884ED5}"/>
                  </a:ext>
                </a:extLst>
              </p:cNvPr>
              <p:cNvSpPr/>
              <p:nvPr/>
            </p:nvSpPr>
            <p:spPr>
              <a:xfrm>
                <a:off x="5981812" y="2080105"/>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楕円 64">
                <a:extLst>
                  <a:ext uri="{FF2B5EF4-FFF2-40B4-BE49-F238E27FC236}">
                    <a16:creationId xmlns:a16="http://schemas.microsoft.com/office/drawing/2014/main" id="{2508B2DF-B96A-F2F1-95E9-A093F5EAF8C2}"/>
                  </a:ext>
                </a:extLst>
              </p:cNvPr>
              <p:cNvSpPr/>
              <p:nvPr/>
            </p:nvSpPr>
            <p:spPr>
              <a:xfrm>
                <a:off x="5981812" y="2548105"/>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楕円 65">
                <a:extLst>
                  <a:ext uri="{FF2B5EF4-FFF2-40B4-BE49-F238E27FC236}">
                    <a16:creationId xmlns:a16="http://schemas.microsoft.com/office/drawing/2014/main" id="{892EECD8-ACC2-616C-6808-2E4567017AD5}"/>
                  </a:ext>
                </a:extLst>
              </p:cNvPr>
              <p:cNvSpPr/>
              <p:nvPr/>
            </p:nvSpPr>
            <p:spPr>
              <a:xfrm>
                <a:off x="5865607" y="1976152"/>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楕円 66">
                <a:extLst>
                  <a:ext uri="{FF2B5EF4-FFF2-40B4-BE49-F238E27FC236}">
                    <a16:creationId xmlns:a16="http://schemas.microsoft.com/office/drawing/2014/main" id="{66E77C5D-3E40-8B00-A434-B03DBDB4E7B9}"/>
                  </a:ext>
                </a:extLst>
              </p:cNvPr>
              <p:cNvSpPr/>
              <p:nvPr/>
            </p:nvSpPr>
            <p:spPr>
              <a:xfrm>
                <a:off x="6098541" y="2064602"/>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楕円 67">
                <a:extLst>
                  <a:ext uri="{FF2B5EF4-FFF2-40B4-BE49-F238E27FC236}">
                    <a16:creationId xmlns:a16="http://schemas.microsoft.com/office/drawing/2014/main" id="{B7105BD1-FD7F-D642-E7FF-9BEFEA8156C2}"/>
                  </a:ext>
                </a:extLst>
              </p:cNvPr>
              <p:cNvSpPr/>
              <p:nvPr/>
            </p:nvSpPr>
            <p:spPr>
              <a:xfrm>
                <a:off x="5921087" y="2262866"/>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a:extLst>
                  <a:ext uri="{FF2B5EF4-FFF2-40B4-BE49-F238E27FC236}">
                    <a16:creationId xmlns:a16="http://schemas.microsoft.com/office/drawing/2014/main" id="{4312ADF9-21BE-972C-29A1-601896CC5E2C}"/>
                  </a:ext>
                </a:extLst>
              </p:cNvPr>
              <p:cNvSpPr/>
              <p:nvPr/>
            </p:nvSpPr>
            <p:spPr>
              <a:xfrm>
                <a:off x="6040182" y="2339532"/>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a:extLst>
                  <a:ext uri="{FF2B5EF4-FFF2-40B4-BE49-F238E27FC236}">
                    <a16:creationId xmlns:a16="http://schemas.microsoft.com/office/drawing/2014/main" id="{EDF21D18-B6C9-E268-AE5E-019461AB2AEF}"/>
                  </a:ext>
                </a:extLst>
              </p:cNvPr>
              <p:cNvSpPr/>
              <p:nvPr/>
            </p:nvSpPr>
            <p:spPr>
              <a:xfrm>
                <a:off x="7415432" y="1218145"/>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a:extLst>
                  <a:ext uri="{FF2B5EF4-FFF2-40B4-BE49-F238E27FC236}">
                    <a16:creationId xmlns:a16="http://schemas.microsoft.com/office/drawing/2014/main" id="{CF1EC9D8-14F6-C3F6-7277-5E4982A1A210}"/>
                  </a:ext>
                </a:extLst>
              </p:cNvPr>
              <p:cNvSpPr/>
              <p:nvPr/>
            </p:nvSpPr>
            <p:spPr>
              <a:xfrm>
                <a:off x="7415432" y="1410570"/>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正方形/長方形 71">
                <a:extLst>
                  <a:ext uri="{FF2B5EF4-FFF2-40B4-BE49-F238E27FC236}">
                    <a16:creationId xmlns:a16="http://schemas.microsoft.com/office/drawing/2014/main" id="{42555B1E-7A61-2FDA-90CC-0FFBF2318976}"/>
                  </a:ext>
                </a:extLst>
              </p:cNvPr>
              <p:cNvSpPr/>
              <p:nvPr/>
            </p:nvSpPr>
            <p:spPr>
              <a:xfrm>
                <a:off x="7415432" y="1563292"/>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正方形/長方形 72">
                <a:extLst>
                  <a:ext uri="{FF2B5EF4-FFF2-40B4-BE49-F238E27FC236}">
                    <a16:creationId xmlns:a16="http://schemas.microsoft.com/office/drawing/2014/main" id="{F8E367F3-ED03-70CA-B0B5-77A47F545D1B}"/>
                  </a:ext>
                </a:extLst>
              </p:cNvPr>
              <p:cNvSpPr/>
              <p:nvPr/>
            </p:nvSpPr>
            <p:spPr>
              <a:xfrm>
                <a:off x="7415432" y="1688690"/>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正方形/長方形 73">
                <a:extLst>
                  <a:ext uri="{FF2B5EF4-FFF2-40B4-BE49-F238E27FC236}">
                    <a16:creationId xmlns:a16="http://schemas.microsoft.com/office/drawing/2014/main" id="{3796DE9B-68BC-ABF4-14F6-9FEF03ECBB80}"/>
                  </a:ext>
                </a:extLst>
              </p:cNvPr>
              <p:cNvSpPr/>
              <p:nvPr/>
            </p:nvSpPr>
            <p:spPr>
              <a:xfrm>
                <a:off x="7415432" y="1905556"/>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正方形/長方形 74">
                <a:extLst>
                  <a:ext uri="{FF2B5EF4-FFF2-40B4-BE49-F238E27FC236}">
                    <a16:creationId xmlns:a16="http://schemas.microsoft.com/office/drawing/2014/main" id="{5945731B-32A6-0DFD-8FBC-B08B0EBB412B}"/>
                  </a:ext>
                </a:extLst>
              </p:cNvPr>
              <p:cNvSpPr/>
              <p:nvPr/>
            </p:nvSpPr>
            <p:spPr>
              <a:xfrm>
                <a:off x="7415432" y="2203237"/>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正方形/長方形 75">
                <a:extLst>
                  <a:ext uri="{FF2B5EF4-FFF2-40B4-BE49-F238E27FC236}">
                    <a16:creationId xmlns:a16="http://schemas.microsoft.com/office/drawing/2014/main" id="{1A739FC2-DF4F-0F6B-35B0-406B6C6706B8}"/>
                  </a:ext>
                </a:extLst>
              </p:cNvPr>
              <p:cNvSpPr/>
              <p:nvPr/>
            </p:nvSpPr>
            <p:spPr>
              <a:xfrm>
                <a:off x="7299814" y="1586389"/>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正方形/長方形 76">
                <a:extLst>
                  <a:ext uri="{FF2B5EF4-FFF2-40B4-BE49-F238E27FC236}">
                    <a16:creationId xmlns:a16="http://schemas.microsoft.com/office/drawing/2014/main" id="{465BED92-E5CD-120A-F8C9-F4C34DDED52F}"/>
                  </a:ext>
                </a:extLst>
              </p:cNvPr>
              <p:cNvSpPr/>
              <p:nvPr/>
            </p:nvSpPr>
            <p:spPr>
              <a:xfrm>
                <a:off x="7299814" y="1836366"/>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正方形/長方形 77">
                <a:extLst>
                  <a:ext uri="{FF2B5EF4-FFF2-40B4-BE49-F238E27FC236}">
                    <a16:creationId xmlns:a16="http://schemas.microsoft.com/office/drawing/2014/main" id="{6559C71D-487E-AF77-55A0-3D63AFCB8CF1}"/>
                  </a:ext>
                </a:extLst>
              </p:cNvPr>
              <p:cNvSpPr/>
              <p:nvPr/>
            </p:nvSpPr>
            <p:spPr>
              <a:xfrm>
                <a:off x="7299814" y="2133614"/>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正方形/長方形 78">
                <a:extLst>
                  <a:ext uri="{FF2B5EF4-FFF2-40B4-BE49-F238E27FC236}">
                    <a16:creationId xmlns:a16="http://schemas.microsoft.com/office/drawing/2014/main" id="{0378667D-D9D9-5EB7-9F7A-B238C98E2251}"/>
                  </a:ext>
                </a:extLst>
              </p:cNvPr>
              <p:cNvSpPr/>
              <p:nvPr/>
            </p:nvSpPr>
            <p:spPr>
              <a:xfrm>
                <a:off x="7358466" y="2057453"/>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正方形/長方形 79">
                <a:extLst>
                  <a:ext uri="{FF2B5EF4-FFF2-40B4-BE49-F238E27FC236}">
                    <a16:creationId xmlns:a16="http://schemas.microsoft.com/office/drawing/2014/main" id="{303F3EBC-F991-BB53-B51F-73944AA7CAE3}"/>
                  </a:ext>
                </a:extLst>
              </p:cNvPr>
              <p:cNvSpPr/>
              <p:nvPr/>
            </p:nvSpPr>
            <p:spPr>
              <a:xfrm>
                <a:off x="7358466" y="2359038"/>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正方形/長方形 80">
                <a:extLst>
                  <a:ext uri="{FF2B5EF4-FFF2-40B4-BE49-F238E27FC236}">
                    <a16:creationId xmlns:a16="http://schemas.microsoft.com/office/drawing/2014/main" id="{74BF2D4C-4306-2483-A48E-F54D639E0255}"/>
                  </a:ext>
                </a:extLst>
              </p:cNvPr>
              <p:cNvSpPr/>
              <p:nvPr/>
            </p:nvSpPr>
            <p:spPr>
              <a:xfrm>
                <a:off x="7472283" y="1990026"/>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正方形/長方形 81">
                <a:extLst>
                  <a:ext uri="{FF2B5EF4-FFF2-40B4-BE49-F238E27FC236}">
                    <a16:creationId xmlns:a16="http://schemas.microsoft.com/office/drawing/2014/main" id="{2551D6C8-0D3B-1BF6-DEAA-0470C2779371}"/>
                  </a:ext>
                </a:extLst>
              </p:cNvPr>
              <p:cNvSpPr/>
              <p:nvPr/>
            </p:nvSpPr>
            <p:spPr>
              <a:xfrm>
                <a:off x="7472283" y="2287199"/>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正方形/長方形 82">
                <a:extLst>
                  <a:ext uri="{FF2B5EF4-FFF2-40B4-BE49-F238E27FC236}">
                    <a16:creationId xmlns:a16="http://schemas.microsoft.com/office/drawing/2014/main" id="{1B181A20-E6E6-606E-9B1B-D15366C10849}"/>
                  </a:ext>
                </a:extLst>
              </p:cNvPr>
              <p:cNvSpPr/>
              <p:nvPr/>
            </p:nvSpPr>
            <p:spPr>
              <a:xfrm>
                <a:off x="7535971" y="1599292"/>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正方形/長方形 83">
                <a:extLst>
                  <a:ext uri="{FF2B5EF4-FFF2-40B4-BE49-F238E27FC236}">
                    <a16:creationId xmlns:a16="http://schemas.microsoft.com/office/drawing/2014/main" id="{36C3ABD1-85EF-E76F-41F1-13638A3459FF}"/>
                  </a:ext>
                </a:extLst>
              </p:cNvPr>
              <p:cNvSpPr/>
              <p:nvPr/>
            </p:nvSpPr>
            <p:spPr>
              <a:xfrm>
                <a:off x="7535971" y="1787499"/>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正方形/長方形 84">
                <a:extLst>
                  <a:ext uri="{FF2B5EF4-FFF2-40B4-BE49-F238E27FC236}">
                    <a16:creationId xmlns:a16="http://schemas.microsoft.com/office/drawing/2014/main" id="{8C97D3D6-0495-3FEB-9461-4132B27E10EC}"/>
                  </a:ext>
                </a:extLst>
              </p:cNvPr>
              <p:cNvSpPr/>
              <p:nvPr/>
            </p:nvSpPr>
            <p:spPr>
              <a:xfrm>
                <a:off x="7535971" y="2090417"/>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矢印: 上下 85">
                <a:extLst>
                  <a:ext uri="{FF2B5EF4-FFF2-40B4-BE49-F238E27FC236}">
                    <a16:creationId xmlns:a16="http://schemas.microsoft.com/office/drawing/2014/main" id="{F29EED53-5F6E-C6BE-0679-C607295C8B5B}"/>
                  </a:ext>
                </a:extLst>
              </p:cNvPr>
              <p:cNvSpPr/>
              <p:nvPr/>
            </p:nvSpPr>
            <p:spPr>
              <a:xfrm rot="16200000">
                <a:off x="6650800" y="383273"/>
                <a:ext cx="144000" cy="1404000"/>
              </a:xfrm>
              <a:prstGeom prst="upDownArrow">
                <a:avLst>
                  <a:gd name="adj1" fmla="val 0"/>
                  <a:gd name="adj2" fmla="val 0"/>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7" name="テキスト ボックス 86">
                <a:extLst>
                  <a:ext uri="{FF2B5EF4-FFF2-40B4-BE49-F238E27FC236}">
                    <a16:creationId xmlns:a16="http://schemas.microsoft.com/office/drawing/2014/main" id="{D4354F26-FC11-8D5D-6398-013EF38A17E1}"/>
                  </a:ext>
                </a:extLst>
              </p:cNvPr>
              <p:cNvSpPr txBox="1"/>
              <p:nvPr/>
            </p:nvSpPr>
            <p:spPr>
              <a:xfrm>
                <a:off x="6560596" y="904615"/>
                <a:ext cx="272832" cy="261610"/>
              </a:xfrm>
              <a:prstGeom prst="rect">
                <a:avLst/>
              </a:prstGeom>
              <a:noFill/>
            </p:spPr>
            <p:txBody>
              <a:bodyPr wrap="none" rtlCol="0">
                <a:spAutoFit/>
              </a:bodyPr>
              <a:lstStyle/>
              <a:p>
                <a:pPr algn="ctr"/>
                <a:r>
                  <a:rPr kumimoji="1" lang="en-US" altLang="ja-JP" sz="1100" dirty="0">
                    <a:latin typeface="Meiryo UI" panose="020B0604030504040204" pitchFamily="50" charset="-128"/>
                    <a:ea typeface="Meiryo UI" panose="020B0604030504040204" pitchFamily="50" charset="-128"/>
                  </a:rPr>
                  <a:t>*</a:t>
                </a:r>
                <a:endParaRPr kumimoji="1" lang="ja-JP" altLang="en-US" sz="1100" dirty="0">
                  <a:latin typeface="Meiryo UI" panose="020B0604030504040204" pitchFamily="50" charset="-128"/>
                  <a:ea typeface="Meiryo UI" panose="020B0604030504040204" pitchFamily="50" charset="-128"/>
                </a:endParaRPr>
              </a:p>
            </p:txBody>
          </p:sp>
          <p:sp>
            <p:nvSpPr>
              <p:cNvPr id="88" name="テキスト ボックス 87">
                <a:extLst>
                  <a:ext uri="{FF2B5EF4-FFF2-40B4-BE49-F238E27FC236}">
                    <a16:creationId xmlns:a16="http://schemas.microsoft.com/office/drawing/2014/main" id="{6D2E15E5-9E26-B337-98C5-766AC1E3A698}"/>
                  </a:ext>
                </a:extLst>
              </p:cNvPr>
              <p:cNvSpPr txBox="1"/>
              <p:nvPr/>
            </p:nvSpPr>
            <p:spPr>
              <a:xfrm rot="16200000">
                <a:off x="3848618" y="1810583"/>
                <a:ext cx="1898276" cy="430887"/>
              </a:xfrm>
              <a:prstGeom prst="rect">
                <a:avLst/>
              </a:prstGeom>
              <a:noFill/>
            </p:spPr>
            <p:txBody>
              <a:bodyPr wrap="none" rtlCol="0">
                <a:spAutoFit/>
              </a:bodyPr>
              <a:lstStyle/>
              <a:p>
                <a:pPr algn="ctr"/>
                <a:r>
                  <a:rPr kumimoji="1" lang="en-US" altLang="ja-JP" sz="1100" b="1" dirty="0">
                    <a:latin typeface="Meiryo UI" panose="020B0604030504040204" pitchFamily="50" charset="-128"/>
                    <a:ea typeface="Meiryo UI" panose="020B0604030504040204" pitchFamily="50" charset="-128"/>
                  </a:rPr>
                  <a:t>Δ</a:t>
                </a:r>
                <a:r>
                  <a:rPr kumimoji="1" lang="ja-JP" altLang="en-US" sz="1100" b="1" dirty="0">
                    <a:latin typeface="Meiryo UI" panose="020B0604030504040204" pitchFamily="50" charset="-128"/>
                    <a:ea typeface="Meiryo UI" panose="020B0604030504040204" pitchFamily="50" charset="-128"/>
                  </a:rPr>
                  <a:t>糖質酸化量</a:t>
                </a:r>
                <a:endParaRPr kumimoji="1" lang="en-US" altLang="ja-JP" sz="1100" b="1" dirty="0">
                  <a:latin typeface="Meiryo UI" panose="020B0604030504040204" pitchFamily="50" charset="-128"/>
                  <a:ea typeface="Meiryo UI" panose="020B0604030504040204" pitchFamily="50" charset="-128"/>
                </a:endParaRPr>
              </a:p>
              <a:p>
                <a:pPr algn="ctr"/>
                <a:r>
                  <a:rPr kumimoji="1" lang="ja-JP" altLang="en-US" sz="1100" b="1" dirty="0">
                    <a:latin typeface="Meiryo UI" panose="020B0604030504040204" pitchFamily="50" charset="-128"/>
                    <a:ea typeface="Meiryo UI" panose="020B0604030504040204" pitchFamily="50" charset="-128"/>
                  </a:rPr>
                  <a:t>（</a:t>
                </a:r>
                <a:r>
                  <a:rPr kumimoji="1" lang="el-GR" altLang="ja-JP" sz="1100" b="1" dirty="0">
                    <a:latin typeface="Meiryo UI" panose="020B0604030504040204" pitchFamily="50" charset="-128"/>
                    <a:ea typeface="Meiryo UI" panose="020B0604030504040204" pitchFamily="50" charset="-128"/>
                  </a:rPr>
                  <a:t>μ</a:t>
                </a:r>
                <a:r>
                  <a:rPr kumimoji="1" lang="en-US" altLang="ja-JP" sz="1100" b="1" dirty="0">
                    <a:latin typeface="Meiryo UI" panose="020B0604030504040204" pitchFamily="50" charset="-128"/>
                    <a:ea typeface="Meiryo UI" panose="020B0604030504040204" pitchFamily="50" charset="-128"/>
                  </a:rPr>
                  <a:t>mol/</a:t>
                </a:r>
                <a:r>
                  <a:rPr kumimoji="1" lang="ja-JP" altLang="en-US" sz="1100" b="1" dirty="0">
                    <a:latin typeface="Meiryo UI" panose="020B0604030504040204" pitchFamily="50" charset="-128"/>
                    <a:ea typeface="Meiryo UI" panose="020B0604030504040204" pitchFamily="50" charset="-128"/>
                  </a:rPr>
                  <a:t>分</a:t>
                </a:r>
                <a:r>
                  <a:rPr kumimoji="1" lang="en-US" altLang="ja-JP" sz="1100" b="1" dirty="0">
                    <a:latin typeface="Meiryo UI" panose="020B0604030504040204" pitchFamily="50" charset="-128"/>
                    <a:ea typeface="Meiryo UI" panose="020B0604030504040204" pitchFamily="50" charset="-128"/>
                  </a:rPr>
                  <a:t>/kg</a:t>
                </a:r>
                <a:r>
                  <a:rPr kumimoji="1" lang="ja-JP" altLang="en-US" sz="1100" b="1" dirty="0">
                    <a:latin typeface="Meiryo UI" panose="020B0604030504040204" pitchFamily="50" charset="-128"/>
                    <a:ea typeface="Meiryo UI" panose="020B0604030504040204" pitchFamily="50" charset="-128"/>
                  </a:rPr>
                  <a:t>除脂肪量）</a:t>
                </a:r>
              </a:p>
            </p:txBody>
          </p:sp>
        </p:grpSp>
        <p:grpSp>
          <p:nvGrpSpPr>
            <p:cNvPr id="50" name="グループ化 49">
              <a:extLst>
                <a:ext uri="{FF2B5EF4-FFF2-40B4-BE49-F238E27FC236}">
                  <a16:creationId xmlns:a16="http://schemas.microsoft.com/office/drawing/2014/main" id="{8B075C8E-27AC-713D-7328-BDC7C42ACE65}"/>
                </a:ext>
              </a:extLst>
            </p:cNvPr>
            <p:cNvGrpSpPr/>
            <p:nvPr/>
          </p:nvGrpSpPr>
          <p:grpSpPr>
            <a:xfrm>
              <a:off x="5472695" y="1122700"/>
              <a:ext cx="54000" cy="1703734"/>
              <a:chOff x="5550800" y="1122700"/>
              <a:chExt cx="54000" cy="1703734"/>
            </a:xfrm>
          </p:grpSpPr>
          <p:cxnSp>
            <p:nvCxnSpPr>
              <p:cNvPr id="52" name="直線コネクタ 51">
                <a:extLst>
                  <a:ext uri="{FF2B5EF4-FFF2-40B4-BE49-F238E27FC236}">
                    <a16:creationId xmlns:a16="http://schemas.microsoft.com/office/drawing/2014/main" id="{8B6C5527-317A-6742-1E16-7842122AA2EC}"/>
                  </a:ext>
                </a:extLst>
              </p:cNvPr>
              <p:cNvCxnSpPr/>
              <p:nvPr/>
            </p:nvCxnSpPr>
            <p:spPr>
              <a:xfrm>
                <a:off x="5550800" y="1122700"/>
                <a:ext cx="54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E193E5D2-77A6-55FD-8DF9-2CE045BC9F4D}"/>
                  </a:ext>
                </a:extLst>
              </p:cNvPr>
              <p:cNvCxnSpPr/>
              <p:nvPr/>
            </p:nvCxnSpPr>
            <p:spPr>
              <a:xfrm>
                <a:off x="5550800" y="1548634"/>
                <a:ext cx="54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35BC7D79-44B4-00EA-BDE4-D6F5B3D49F0E}"/>
                  </a:ext>
                </a:extLst>
              </p:cNvPr>
              <p:cNvCxnSpPr/>
              <p:nvPr/>
            </p:nvCxnSpPr>
            <p:spPr>
              <a:xfrm>
                <a:off x="5550800" y="1974568"/>
                <a:ext cx="54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BE633A9D-7CCD-861C-5237-BC165F4AA2AE}"/>
                  </a:ext>
                </a:extLst>
              </p:cNvPr>
              <p:cNvCxnSpPr/>
              <p:nvPr/>
            </p:nvCxnSpPr>
            <p:spPr>
              <a:xfrm>
                <a:off x="5550800" y="2400502"/>
                <a:ext cx="54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a:extLst>
                  <a:ext uri="{FF2B5EF4-FFF2-40B4-BE49-F238E27FC236}">
                    <a16:creationId xmlns:a16="http://schemas.microsoft.com/office/drawing/2014/main" id="{D774EDCA-023A-62C6-AE88-CFD263C17413}"/>
                  </a:ext>
                </a:extLst>
              </p:cNvPr>
              <p:cNvCxnSpPr/>
              <p:nvPr/>
            </p:nvCxnSpPr>
            <p:spPr>
              <a:xfrm>
                <a:off x="5550800" y="2826434"/>
                <a:ext cx="54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1" name="テキスト ボックス 50">
              <a:extLst>
                <a:ext uri="{FF2B5EF4-FFF2-40B4-BE49-F238E27FC236}">
                  <a16:creationId xmlns:a16="http://schemas.microsoft.com/office/drawing/2014/main" id="{F625C925-23FE-461C-3761-A9369D76C134}"/>
                </a:ext>
              </a:extLst>
            </p:cNvPr>
            <p:cNvSpPr txBox="1"/>
            <p:nvPr/>
          </p:nvSpPr>
          <p:spPr>
            <a:xfrm>
              <a:off x="5104295" y="993846"/>
              <a:ext cx="429990" cy="1957074"/>
            </a:xfrm>
            <a:prstGeom prst="rect">
              <a:avLst/>
            </a:prstGeom>
            <a:noFill/>
          </p:spPr>
          <p:txBody>
            <a:bodyPr wrap="none" rtlCol="0">
              <a:spAutoFit/>
            </a:bodyPr>
            <a:lstStyle/>
            <a:p>
              <a:pPr algn="r">
                <a:lnSpc>
                  <a:spcPct val="130000"/>
                </a:lnSpc>
              </a:pPr>
              <a:r>
                <a:rPr kumimoji="1" lang="en-US" altLang="ja-JP" sz="1050" b="1" dirty="0">
                  <a:latin typeface="Meiryo UI" panose="020B0604030504040204" pitchFamily="50" charset="-128"/>
                  <a:ea typeface="Meiryo UI" panose="020B0604030504040204" pitchFamily="50" charset="-128"/>
                </a:rPr>
                <a:t>10</a:t>
              </a:r>
            </a:p>
            <a:p>
              <a:pPr algn="r">
                <a:lnSpc>
                  <a:spcPct val="130000"/>
                </a:lnSpc>
              </a:pPr>
              <a:endParaRPr kumimoji="1" lang="en-US" altLang="ja-JP" sz="1050" b="1" dirty="0">
                <a:latin typeface="Meiryo UI" panose="020B0604030504040204" pitchFamily="50" charset="-128"/>
                <a:ea typeface="Meiryo UI" panose="020B0604030504040204" pitchFamily="50" charset="-128"/>
              </a:endParaRPr>
            </a:p>
            <a:p>
              <a:pPr algn="r">
                <a:lnSpc>
                  <a:spcPct val="130000"/>
                </a:lnSpc>
              </a:pPr>
              <a:r>
                <a:rPr kumimoji="1" lang="en-US" altLang="ja-JP" sz="1050" b="1" dirty="0">
                  <a:latin typeface="Meiryo UI" panose="020B0604030504040204" pitchFamily="50" charset="-128"/>
                  <a:ea typeface="Meiryo UI" panose="020B0604030504040204" pitchFamily="50" charset="-128"/>
                </a:rPr>
                <a:t>5</a:t>
              </a:r>
            </a:p>
            <a:p>
              <a:pPr algn="r">
                <a:lnSpc>
                  <a:spcPct val="130000"/>
                </a:lnSpc>
              </a:pPr>
              <a:endParaRPr kumimoji="1" lang="en-US" altLang="ja-JP" sz="1050" b="1" dirty="0">
                <a:latin typeface="Meiryo UI" panose="020B0604030504040204" pitchFamily="50" charset="-128"/>
                <a:ea typeface="Meiryo UI" panose="020B0604030504040204" pitchFamily="50" charset="-128"/>
              </a:endParaRPr>
            </a:p>
            <a:p>
              <a:pPr algn="r">
                <a:lnSpc>
                  <a:spcPct val="130000"/>
                </a:lnSpc>
              </a:pPr>
              <a:r>
                <a:rPr kumimoji="1" lang="en-US" altLang="ja-JP" sz="1050" b="1" dirty="0">
                  <a:latin typeface="Meiryo UI" panose="020B0604030504040204" pitchFamily="50" charset="-128"/>
                  <a:ea typeface="Meiryo UI" panose="020B0604030504040204" pitchFamily="50" charset="-128"/>
                </a:rPr>
                <a:t>0</a:t>
              </a:r>
            </a:p>
            <a:p>
              <a:pPr algn="r">
                <a:lnSpc>
                  <a:spcPct val="130000"/>
                </a:lnSpc>
              </a:pPr>
              <a:endParaRPr kumimoji="1" lang="en-US" altLang="ja-JP" sz="1050" b="1" dirty="0">
                <a:latin typeface="Meiryo UI" panose="020B0604030504040204" pitchFamily="50" charset="-128"/>
                <a:ea typeface="Meiryo UI" panose="020B0604030504040204" pitchFamily="50" charset="-128"/>
              </a:endParaRPr>
            </a:p>
            <a:p>
              <a:pPr algn="r">
                <a:lnSpc>
                  <a:spcPct val="130000"/>
                </a:lnSpc>
              </a:pPr>
              <a:r>
                <a:rPr kumimoji="1" lang="en-US" altLang="ja-JP" sz="1050" b="1" dirty="0">
                  <a:latin typeface="Meiryo UI" panose="020B0604030504040204" pitchFamily="50" charset="-128"/>
                  <a:ea typeface="Meiryo UI" panose="020B0604030504040204" pitchFamily="50" charset="-128"/>
                </a:rPr>
                <a:t>-5</a:t>
              </a:r>
            </a:p>
            <a:p>
              <a:pPr algn="r">
                <a:lnSpc>
                  <a:spcPct val="130000"/>
                </a:lnSpc>
              </a:pPr>
              <a:endParaRPr kumimoji="1" lang="en-US" altLang="ja-JP" sz="1050" b="1" dirty="0">
                <a:latin typeface="Meiryo UI" panose="020B0604030504040204" pitchFamily="50" charset="-128"/>
                <a:ea typeface="Meiryo UI" panose="020B0604030504040204" pitchFamily="50" charset="-128"/>
              </a:endParaRPr>
            </a:p>
            <a:p>
              <a:pPr algn="r">
                <a:lnSpc>
                  <a:spcPct val="130000"/>
                </a:lnSpc>
              </a:pPr>
              <a:r>
                <a:rPr kumimoji="1" lang="en-US" altLang="ja-JP" sz="1050" b="1" dirty="0">
                  <a:latin typeface="Meiryo UI" panose="020B0604030504040204" pitchFamily="50" charset="-128"/>
                  <a:ea typeface="Meiryo UI" panose="020B0604030504040204" pitchFamily="50" charset="-128"/>
                </a:rPr>
                <a:t>-10</a:t>
              </a:r>
              <a:endParaRPr kumimoji="1" lang="ja-JP" altLang="en-US" sz="1100" b="1" dirty="0">
                <a:latin typeface="Meiryo UI" panose="020B0604030504040204" pitchFamily="50" charset="-128"/>
                <a:ea typeface="Meiryo UI" panose="020B0604030504040204" pitchFamily="50" charset="-128"/>
              </a:endParaRPr>
            </a:p>
          </p:txBody>
        </p:sp>
      </p:grpSp>
      <p:sp>
        <p:nvSpPr>
          <p:cNvPr id="91" name="テキスト ボックス 90">
            <a:extLst>
              <a:ext uri="{FF2B5EF4-FFF2-40B4-BE49-F238E27FC236}">
                <a16:creationId xmlns:a16="http://schemas.microsoft.com/office/drawing/2014/main" id="{7E9FC465-D6E8-D1F6-A322-A5AA24574E50}"/>
              </a:ext>
            </a:extLst>
          </p:cNvPr>
          <p:cNvSpPr txBox="1"/>
          <p:nvPr/>
        </p:nvSpPr>
        <p:spPr>
          <a:xfrm>
            <a:off x="3043166" y="3315350"/>
            <a:ext cx="946093" cy="307777"/>
          </a:xfrm>
          <a:prstGeom prst="rect">
            <a:avLst/>
          </a:prstGeom>
          <a:noFill/>
        </p:spPr>
        <p:txBody>
          <a:bodyPr wrap="none" rtlCol="0">
            <a:spAutoFit/>
          </a:bodyPr>
          <a:lstStyle/>
          <a:p>
            <a:r>
              <a:rPr kumimoji="1" lang="en-US" altLang="ja-JP" sz="1400" b="1" dirty="0">
                <a:latin typeface="Meiryo UI" panose="020B0604030504040204" pitchFamily="50" charset="-128"/>
                <a:ea typeface="Meiryo UI" panose="020B0604030504040204" pitchFamily="50" charset="-128"/>
              </a:rPr>
              <a:t>5.2±6.4</a:t>
            </a:r>
            <a:endParaRPr kumimoji="1" lang="ja-JP" altLang="en-US" sz="1400" b="1" dirty="0">
              <a:latin typeface="Meiryo UI" panose="020B0604030504040204" pitchFamily="50" charset="-128"/>
              <a:ea typeface="Meiryo UI" panose="020B0604030504040204" pitchFamily="50" charset="-128"/>
            </a:endParaRPr>
          </a:p>
        </p:txBody>
      </p:sp>
      <p:sp>
        <p:nvSpPr>
          <p:cNvPr id="92" name="テキスト ボックス 91">
            <a:extLst>
              <a:ext uri="{FF2B5EF4-FFF2-40B4-BE49-F238E27FC236}">
                <a16:creationId xmlns:a16="http://schemas.microsoft.com/office/drawing/2014/main" id="{A4B5EB65-C099-92D1-5306-65C2219D1B6E}"/>
              </a:ext>
            </a:extLst>
          </p:cNvPr>
          <p:cNvSpPr txBox="1"/>
          <p:nvPr/>
        </p:nvSpPr>
        <p:spPr>
          <a:xfrm>
            <a:off x="1615212" y="3315350"/>
            <a:ext cx="1029449" cy="307777"/>
          </a:xfrm>
          <a:prstGeom prst="rect">
            <a:avLst/>
          </a:prstGeom>
          <a:noFill/>
        </p:spPr>
        <p:txBody>
          <a:bodyPr wrap="none" rtlCol="0">
            <a:spAutoFit/>
          </a:bodyPr>
          <a:lstStyle/>
          <a:p>
            <a:r>
              <a:rPr kumimoji="1" lang="en-US" altLang="ja-JP" sz="1400" b="1" dirty="0">
                <a:latin typeface="Meiryo UI" panose="020B0604030504040204" pitchFamily="50" charset="-128"/>
                <a:ea typeface="Meiryo UI" panose="020B0604030504040204" pitchFamily="50" charset="-128"/>
              </a:rPr>
              <a:t>-0.5±5.5</a:t>
            </a:r>
            <a:endParaRPr kumimoji="1" lang="ja-JP" altLang="en-US" sz="1400" b="1" dirty="0">
              <a:latin typeface="Meiryo UI" panose="020B0604030504040204" pitchFamily="50" charset="-128"/>
              <a:ea typeface="Meiryo UI" panose="020B0604030504040204" pitchFamily="50" charset="-128"/>
            </a:endParaRPr>
          </a:p>
        </p:txBody>
      </p:sp>
      <p:sp>
        <p:nvSpPr>
          <p:cNvPr id="93" name="テキスト ボックス 92">
            <a:extLst>
              <a:ext uri="{FF2B5EF4-FFF2-40B4-BE49-F238E27FC236}">
                <a16:creationId xmlns:a16="http://schemas.microsoft.com/office/drawing/2014/main" id="{AC30698C-41CF-FF98-BA63-36C3D3B344B0}"/>
              </a:ext>
            </a:extLst>
          </p:cNvPr>
          <p:cNvSpPr txBox="1"/>
          <p:nvPr/>
        </p:nvSpPr>
        <p:spPr>
          <a:xfrm>
            <a:off x="7189948" y="3315350"/>
            <a:ext cx="946093" cy="307777"/>
          </a:xfrm>
          <a:prstGeom prst="rect">
            <a:avLst/>
          </a:prstGeom>
          <a:noFill/>
        </p:spPr>
        <p:txBody>
          <a:bodyPr wrap="none" rtlCol="0">
            <a:spAutoFit/>
          </a:bodyPr>
          <a:lstStyle/>
          <a:p>
            <a:r>
              <a:rPr kumimoji="1" lang="en-US" altLang="ja-JP" sz="1400" b="1" dirty="0">
                <a:latin typeface="Meiryo UI" panose="020B0604030504040204" pitchFamily="50" charset="-128"/>
                <a:ea typeface="Meiryo UI" panose="020B0604030504040204" pitchFamily="50" charset="-128"/>
              </a:rPr>
              <a:t>0.8±3.3</a:t>
            </a:r>
            <a:endParaRPr kumimoji="1" lang="ja-JP" altLang="en-US" sz="1400" b="1" dirty="0">
              <a:latin typeface="Meiryo UI" panose="020B0604030504040204" pitchFamily="50" charset="-128"/>
              <a:ea typeface="Meiryo UI" panose="020B0604030504040204" pitchFamily="50" charset="-128"/>
            </a:endParaRPr>
          </a:p>
        </p:txBody>
      </p:sp>
      <p:sp>
        <p:nvSpPr>
          <p:cNvPr id="94" name="テキスト ボックス 93">
            <a:extLst>
              <a:ext uri="{FF2B5EF4-FFF2-40B4-BE49-F238E27FC236}">
                <a16:creationId xmlns:a16="http://schemas.microsoft.com/office/drawing/2014/main" id="{F929B056-A0DC-62F8-3A71-4E112D9D4C10}"/>
              </a:ext>
            </a:extLst>
          </p:cNvPr>
          <p:cNvSpPr txBox="1"/>
          <p:nvPr/>
        </p:nvSpPr>
        <p:spPr>
          <a:xfrm>
            <a:off x="5761994" y="3315350"/>
            <a:ext cx="1029449" cy="307777"/>
          </a:xfrm>
          <a:prstGeom prst="rect">
            <a:avLst/>
          </a:prstGeom>
          <a:noFill/>
        </p:spPr>
        <p:txBody>
          <a:bodyPr wrap="none" rtlCol="0">
            <a:spAutoFit/>
          </a:bodyPr>
          <a:lstStyle/>
          <a:p>
            <a:r>
              <a:rPr kumimoji="1" lang="en-US" altLang="ja-JP" sz="1400" b="1" dirty="0">
                <a:latin typeface="Meiryo UI" panose="020B0604030504040204" pitchFamily="50" charset="-128"/>
                <a:ea typeface="Meiryo UI" panose="020B0604030504040204" pitchFamily="50" charset="-128"/>
              </a:rPr>
              <a:t>-2.6±2.4</a:t>
            </a:r>
            <a:endParaRPr kumimoji="1" lang="ja-JP" altLang="en-US" sz="1400" b="1" dirty="0">
              <a:latin typeface="Meiryo UI" panose="020B0604030504040204" pitchFamily="50" charset="-128"/>
              <a:ea typeface="Meiryo UI" panose="020B0604030504040204" pitchFamily="50" charset="-128"/>
            </a:endParaRPr>
          </a:p>
        </p:txBody>
      </p:sp>
      <p:graphicFrame>
        <p:nvGraphicFramePr>
          <p:cNvPr id="95" name="グラフ 94">
            <a:extLst>
              <a:ext uri="{FF2B5EF4-FFF2-40B4-BE49-F238E27FC236}">
                <a16:creationId xmlns:a16="http://schemas.microsoft.com/office/drawing/2014/main" id="{FB3DBDD5-911F-4F8B-27F3-5C3C29F4D9F7}"/>
              </a:ext>
            </a:extLst>
          </p:cNvPr>
          <p:cNvGraphicFramePr/>
          <p:nvPr>
            <p:extLst>
              <p:ext uri="{D42A27DB-BD31-4B8C-83A1-F6EECF244321}">
                <p14:modId xmlns:p14="http://schemas.microsoft.com/office/powerpoint/2010/main" val="4112738556"/>
              </p:ext>
            </p:extLst>
          </p:nvPr>
        </p:nvGraphicFramePr>
        <p:xfrm>
          <a:off x="2856938" y="4321365"/>
          <a:ext cx="3400475" cy="2430000"/>
        </p:xfrm>
        <a:graphic>
          <a:graphicData uri="http://schemas.openxmlformats.org/drawingml/2006/chart">
            <c:chart xmlns:c="http://schemas.openxmlformats.org/drawingml/2006/chart" xmlns:r="http://schemas.openxmlformats.org/officeDocument/2006/relationships" r:id="rId4"/>
          </a:graphicData>
        </a:graphic>
      </p:graphicFrame>
      <p:sp>
        <p:nvSpPr>
          <p:cNvPr id="96" name="矢印: 上下 95">
            <a:extLst>
              <a:ext uri="{FF2B5EF4-FFF2-40B4-BE49-F238E27FC236}">
                <a16:creationId xmlns:a16="http://schemas.microsoft.com/office/drawing/2014/main" id="{CC2630BE-EACD-C7B2-500C-150D64E0D94F}"/>
              </a:ext>
            </a:extLst>
          </p:cNvPr>
          <p:cNvSpPr/>
          <p:nvPr/>
        </p:nvSpPr>
        <p:spPr>
          <a:xfrm>
            <a:off x="3827835" y="4914298"/>
            <a:ext cx="405715" cy="406800"/>
          </a:xfrm>
          <a:prstGeom prst="upDownArrow">
            <a:avLst>
              <a:gd name="adj1" fmla="val 0"/>
              <a:gd name="adj2" fmla="val 0"/>
            </a:avLst>
          </a:prstGeom>
          <a:solidFill>
            <a:srgbClr val="002060"/>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7" name="直線コネクタ 96">
            <a:extLst>
              <a:ext uri="{FF2B5EF4-FFF2-40B4-BE49-F238E27FC236}">
                <a16:creationId xmlns:a16="http://schemas.microsoft.com/office/drawing/2014/main" id="{71C11AA0-E330-CBFC-26FE-0E0EF5156544}"/>
              </a:ext>
            </a:extLst>
          </p:cNvPr>
          <p:cNvCxnSpPr/>
          <p:nvPr/>
        </p:nvCxnSpPr>
        <p:spPr>
          <a:xfrm>
            <a:off x="3561586" y="5114739"/>
            <a:ext cx="937914"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98" name="楕円 97">
            <a:extLst>
              <a:ext uri="{FF2B5EF4-FFF2-40B4-BE49-F238E27FC236}">
                <a16:creationId xmlns:a16="http://schemas.microsoft.com/office/drawing/2014/main" id="{E8FAF37B-0E3C-169A-3F93-C8D59E2988B4}"/>
              </a:ext>
            </a:extLst>
          </p:cNvPr>
          <p:cNvSpPr/>
          <p:nvPr/>
        </p:nvSpPr>
        <p:spPr>
          <a:xfrm>
            <a:off x="3994543" y="4713930"/>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9" name="楕円 98">
            <a:extLst>
              <a:ext uri="{FF2B5EF4-FFF2-40B4-BE49-F238E27FC236}">
                <a16:creationId xmlns:a16="http://schemas.microsoft.com/office/drawing/2014/main" id="{6019E845-513D-C2C9-2EE3-956EFFA9F6C8}"/>
              </a:ext>
            </a:extLst>
          </p:cNvPr>
          <p:cNvSpPr/>
          <p:nvPr/>
        </p:nvSpPr>
        <p:spPr>
          <a:xfrm>
            <a:off x="3994543" y="5388213"/>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0" name="楕円 99">
            <a:extLst>
              <a:ext uri="{FF2B5EF4-FFF2-40B4-BE49-F238E27FC236}">
                <a16:creationId xmlns:a16="http://schemas.microsoft.com/office/drawing/2014/main" id="{6DB1D6A6-8DA8-C0DC-213D-22F828C2C4DD}"/>
              </a:ext>
            </a:extLst>
          </p:cNvPr>
          <p:cNvSpPr/>
          <p:nvPr/>
        </p:nvSpPr>
        <p:spPr>
          <a:xfrm>
            <a:off x="3994543" y="4862709"/>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1" name="楕円 100">
            <a:extLst>
              <a:ext uri="{FF2B5EF4-FFF2-40B4-BE49-F238E27FC236}">
                <a16:creationId xmlns:a16="http://schemas.microsoft.com/office/drawing/2014/main" id="{678540E4-817B-8316-A7BF-06473D5F0EFE}"/>
              </a:ext>
            </a:extLst>
          </p:cNvPr>
          <p:cNvSpPr/>
          <p:nvPr/>
        </p:nvSpPr>
        <p:spPr>
          <a:xfrm>
            <a:off x="3824654" y="4980460"/>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2" name="楕円 101">
            <a:extLst>
              <a:ext uri="{FF2B5EF4-FFF2-40B4-BE49-F238E27FC236}">
                <a16:creationId xmlns:a16="http://schemas.microsoft.com/office/drawing/2014/main" id="{E2D8F9B5-BB3D-F3FB-7777-4F3B7A68F7F8}"/>
              </a:ext>
            </a:extLst>
          </p:cNvPr>
          <p:cNvSpPr/>
          <p:nvPr/>
        </p:nvSpPr>
        <p:spPr>
          <a:xfrm>
            <a:off x="3881414" y="5130329"/>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3" name="楕円 102">
            <a:extLst>
              <a:ext uri="{FF2B5EF4-FFF2-40B4-BE49-F238E27FC236}">
                <a16:creationId xmlns:a16="http://schemas.microsoft.com/office/drawing/2014/main" id="{562183F2-8A68-FD04-F864-85A1E9F9E722}"/>
              </a:ext>
            </a:extLst>
          </p:cNvPr>
          <p:cNvSpPr/>
          <p:nvPr/>
        </p:nvSpPr>
        <p:spPr>
          <a:xfrm>
            <a:off x="3882302" y="5313276"/>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4" name="楕円 103">
            <a:extLst>
              <a:ext uri="{FF2B5EF4-FFF2-40B4-BE49-F238E27FC236}">
                <a16:creationId xmlns:a16="http://schemas.microsoft.com/office/drawing/2014/main" id="{1675D350-F3B5-1FEC-D966-E1D7EC0AB9F9}"/>
              </a:ext>
            </a:extLst>
          </p:cNvPr>
          <p:cNvSpPr/>
          <p:nvPr/>
        </p:nvSpPr>
        <p:spPr>
          <a:xfrm>
            <a:off x="3939062" y="5024348"/>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5" name="楕円 104">
            <a:extLst>
              <a:ext uri="{FF2B5EF4-FFF2-40B4-BE49-F238E27FC236}">
                <a16:creationId xmlns:a16="http://schemas.microsoft.com/office/drawing/2014/main" id="{E44732F6-F654-291F-47C2-A9EAE1184AD4}"/>
              </a:ext>
            </a:extLst>
          </p:cNvPr>
          <p:cNvSpPr/>
          <p:nvPr/>
        </p:nvSpPr>
        <p:spPr>
          <a:xfrm>
            <a:off x="3991621" y="5159898"/>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6" name="楕円 105">
            <a:extLst>
              <a:ext uri="{FF2B5EF4-FFF2-40B4-BE49-F238E27FC236}">
                <a16:creationId xmlns:a16="http://schemas.microsoft.com/office/drawing/2014/main" id="{2E921405-164E-0A02-CDEC-671C2A86D2B9}"/>
              </a:ext>
            </a:extLst>
          </p:cNvPr>
          <p:cNvSpPr/>
          <p:nvPr/>
        </p:nvSpPr>
        <p:spPr>
          <a:xfrm>
            <a:off x="4050306" y="4988348"/>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7" name="楕円 106">
            <a:extLst>
              <a:ext uri="{FF2B5EF4-FFF2-40B4-BE49-F238E27FC236}">
                <a16:creationId xmlns:a16="http://schemas.microsoft.com/office/drawing/2014/main" id="{3691F2A6-81AE-E46D-EAE6-EFC94D53EFAB}"/>
              </a:ext>
            </a:extLst>
          </p:cNvPr>
          <p:cNvSpPr/>
          <p:nvPr/>
        </p:nvSpPr>
        <p:spPr>
          <a:xfrm>
            <a:off x="4161550" y="4924298"/>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8" name="楕円 107">
            <a:extLst>
              <a:ext uri="{FF2B5EF4-FFF2-40B4-BE49-F238E27FC236}">
                <a16:creationId xmlns:a16="http://schemas.microsoft.com/office/drawing/2014/main" id="{95B5CCCA-CF95-663C-EC19-E535ADB21FDC}"/>
              </a:ext>
            </a:extLst>
          </p:cNvPr>
          <p:cNvSpPr/>
          <p:nvPr/>
        </p:nvSpPr>
        <p:spPr>
          <a:xfrm>
            <a:off x="4108017" y="5111937"/>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9" name="楕円 108">
            <a:extLst>
              <a:ext uri="{FF2B5EF4-FFF2-40B4-BE49-F238E27FC236}">
                <a16:creationId xmlns:a16="http://schemas.microsoft.com/office/drawing/2014/main" id="{5760F9B9-AC17-C175-DD6D-C3DBDE0C442C}"/>
              </a:ext>
            </a:extLst>
          </p:cNvPr>
          <p:cNvSpPr/>
          <p:nvPr/>
        </p:nvSpPr>
        <p:spPr>
          <a:xfrm>
            <a:off x="4108072" y="5381576"/>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0" name="矢印: 上下 109">
            <a:extLst>
              <a:ext uri="{FF2B5EF4-FFF2-40B4-BE49-F238E27FC236}">
                <a16:creationId xmlns:a16="http://schemas.microsoft.com/office/drawing/2014/main" id="{1E345348-F537-70EF-ABEC-D24568213B49}"/>
              </a:ext>
            </a:extLst>
          </p:cNvPr>
          <p:cNvSpPr/>
          <p:nvPr/>
        </p:nvSpPr>
        <p:spPr>
          <a:xfrm>
            <a:off x="5233295" y="5044840"/>
            <a:ext cx="405715" cy="536400"/>
          </a:xfrm>
          <a:prstGeom prst="upDownArrow">
            <a:avLst>
              <a:gd name="adj1" fmla="val 0"/>
              <a:gd name="adj2" fmla="val 0"/>
            </a:avLst>
          </a:prstGeom>
          <a:solidFill>
            <a:srgbClr val="002060"/>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1" name="直線コネクタ 110">
            <a:extLst>
              <a:ext uri="{FF2B5EF4-FFF2-40B4-BE49-F238E27FC236}">
                <a16:creationId xmlns:a16="http://schemas.microsoft.com/office/drawing/2014/main" id="{DC0A797E-4123-0CE4-9521-423F258122C8}"/>
              </a:ext>
            </a:extLst>
          </p:cNvPr>
          <p:cNvCxnSpPr>
            <a:cxnSpLocks/>
          </p:cNvCxnSpPr>
          <p:nvPr/>
        </p:nvCxnSpPr>
        <p:spPr>
          <a:xfrm>
            <a:off x="4968348" y="5312406"/>
            <a:ext cx="937914"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2" name="正方形/長方形 111">
            <a:extLst>
              <a:ext uri="{FF2B5EF4-FFF2-40B4-BE49-F238E27FC236}">
                <a16:creationId xmlns:a16="http://schemas.microsoft.com/office/drawing/2014/main" id="{63824FB6-6859-FFCB-E40D-1B7F6601535B}"/>
              </a:ext>
            </a:extLst>
          </p:cNvPr>
          <p:cNvSpPr/>
          <p:nvPr/>
        </p:nvSpPr>
        <p:spPr>
          <a:xfrm>
            <a:off x="5069081" y="5191650"/>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正方形/長方形 112">
            <a:extLst>
              <a:ext uri="{FF2B5EF4-FFF2-40B4-BE49-F238E27FC236}">
                <a16:creationId xmlns:a16="http://schemas.microsoft.com/office/drawing/2014/main" id="{8349F96C-2EC6-63E7-6FFD-6670D74C8AAA}"/>
              </a:ext>
            </a:extLst>
          </p:cNvPr>
          <p:cNvSpPr/>
          <p:nvPr/>
        </p:nvSpPr>
        <p:spPr>
          <a:xfrm>
            <a:off x="5180095" y="5214349"/>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正方形/長方形 113">
            <a:extLst>
              <a:ext uri="{FF2B5EF4-FFF2-40B4-BE49-F238E27FC236}">
                <a16:creationId xmlns:a16="http://schemas.microsoft.com/office/drawing/2014/main" id="{10122127-D0C0-B61E-44FA-127F22299F9D}"/>
              </a:ext>
            </a:extLst>
          </p:cNvPr>
          <p:cNvSpPr/>
          <p:nvPr/>
        </p:nvSpPr>
        <p:spPr>
          <a:xfrm>
            <a:off x="5233295" y="4983125"/>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正方形/長方形 114">
            <a:extLst>
              <a:ext uri="{FF2B5EF4-FFF2-40B4-BE49-F238E27FC236}">
                <a16:creationId xmlns:a16="http://schemas.microsoft.com/office/drawing/2014/main" id="{BD58371A-6021-2E25-8685-790A7358A7AA}"/>
              </a:ext>
            </a:extLst>
          </p:cNvPr>
          <p:cNvSpPr/>
          <p:nvPr/>
        </p:nvSpPr>
        <p:spPr>
          <a:xfrm>
            <a:off x="5458085" y="5012681"/>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正方形/長方形 115">
            <a:extLst>
              <a:ext uri="{FF2B5EF4-FFF2-40B4-BE49-F238E27FC236}">
                <a16:creationId xmlns:a16="http://schemas.microsoft.com/office/drawing/2014/main" id="{76060AC1-2B88-1026-1DA5-11571E8FDEB1}"/>
              </a:ext>
            </a:extLst>
          </p:cNvPr>
          <p:cNvSpPr/>
          <p:nvPr/>
        </p:nvSpPr>
        <p:spPr>
          <a:xfrm>
            <a:off x="5570283" y="4988127"/>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正方形/長方形 116">
            <a:extLst>
              <a:ext uri="{FF2B5EF4-FFF2-40B4-BE49-F238E27FC236}">
                <a16:creationId xmlns:a16="http://schemas.microsoft.com/office/drawing/2014/main" id="{3C6B25AC-CB97-C5A3-EC69-867C53DF1593}"/>
              </a:ext>
            </a:extLst>
          </p:cNvPr>
          <p:cNvSpPr/>
          <p:nvPr/>
        </p:nvSpPr>
        <p:spPr>
          <a:xfrm>
            <a:off x="5345690" y="5070623"/>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正方形/長方形 117">
            <a:extLst>
              <a:ext uri="{FF2B5EF4-FFF2-40B4-BE49-F238E27FC236}">
                <a16:creationId xmlns:a16="http://schemas.microsoft.com/office/drawing/2014/main" id="{E8FAF5C3-E08D-ADCB-C93A-C8698227C3EB}"/>
              </a:ext>
            </a:extLst>
          </p:cNvPr>
          <p:cNvSpPr/>
          <p:nvPr/>
        </p:nvSpPr>
        <p:spPr>
          <a:xfrm>
            <a:off x="5290755" y="5138782"/>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正方形/長方形 118">
            <a:extLst>
              <a:ext uri="{FF2B5EF4-FFF2-40B4-BE49-F238E27FC236}">
                <a16:creationId xmlns:a16="http://schemas.microsoft.com/office/drawing/2014/main" id="{F69F7111-4E7D-2850-1688-653C3AFE5810}"/>
              </a:ext>
            </a:extLst>
          </p:cNvPr>
          <p:cNvSpPr/>
          <p:nvPr/>
        </p:nvSpPr>
        <p:spPr>
          <a:xfrm>
            <a:off x="5290755" y="5266707"/>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正方形/長方形 119">
            <a:extLst>
              <a:ext uri="{FF2B5EF4-FFF2-40B4-BE49-F238E27FC236}">
                <a16:creationId xmlns:a16="http://schemas.microsoft.com/office/drawing/2014/main" id="{87121CD9-B756-9509-B310-E797BCA3469C}"/>
              </a:ext>
            </a:extLst>
          </p:cNvPr>
          <p:cNvSpPr/>
          <p:nvPr/>
        </p:nvSpPr>
        <p:spPr>
          <a:xfrm>
            <a:off x="5290755" y="5340621"/>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正方形/長方形 120">
            <a:extLst>
              <a:ext uri="{FF2B5EF4-FFF2-40B4-BE49-F238E27FC236}">
                <a16:creationId xmlns:a16="http://schemas.microsoft.com/office/drawing/2014/main" id="{85B90CC8-5A41-72C7-6662-DEA8A4EF5945}"/>
              </a:ext>
            </a:extLst>
          </p:cNvPr>
          <p:cNvSpPr/>
          <p:nvPr/>
        </p:nvSpPr>
        <p:spPr>
          <a:xfrm>
            <a:off x="5400152" y="5191378"/>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正方形/長方形 121">
            <a:extLst>
              <a:ext uri="{FF2B5EF4-FFF2-40B4-BE49-F238E27FC236}">
                <a16:creationId xmlns:a16="http://schemas.microsoft.com/office/drawing/2014/main" id="{D5CAD03E-B875-E0A6-81AF-44E762307C7C}"/>
              </a:ext>
            </a:extLst>
          </p:cNvPr>
          <p:cNvSpPr/>
          <p:nvPr/>
        </p:nvSpPr>
        <p:spPr>
          <a:xfrm>
            <a:off x="5400152" y="5312133"/>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正方形/長方形 122">
            <a:extLst>
              <a:ext uri="{FF2B5EF4-FFF2-40B4-BE49-F238E27FC236}">
                <a16:creationId xmlns:a16="http://schemas.microsoft.com/office/drawing/2014/main" id="{B42BFCF5-0C2F-6B86-44F8-D640CA9E2C77}"/>
              </a:ext>
            </a:extLst>
          </p:cNvPr>
          <p:cNvSpPr/>
          <p:nvPr/>
        </p:nvSpPr>
        <p:spPr>
          <a:xfrm>
            <a:off x="5400152" y="5424213"/>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正方形/長方形 123">
            <a:extLst>
              <a:ext uri="{FF2B5EF4-FFF2-40B4-BE49-F238E27FC236}">
                <a16:creationId xmlns:a16="http://schemas.microsoft.com/office/drawing/2014/main" id="{9B44F1EF-A393-F3C8-A7F2-B5FF9806B128}"/>
              </a:ext>
            </a:extLst>
          </p:cNvPr>
          <p:cNvSpPr/>
          <p:nvPr/>
        </p:nvSpPr>
        <p:spPr>
          <a:xfrm>
            <a:off x="5400152" y="5436698"/>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正方形/長方形 124">
            <a:extLst>
              <a:ext uri="{FF2B5EF4-FFF2-40B4-BE49-F238E27FC236}">
                <a16:creationId xmlns:a16="http://schemas.microsoft.com/office/drawing/2014/main" id="{60C12EF5-5181-674A-F53F-00BD5607D5F7}"/>
              </a:ext>
            </a:extLst>
          </p:cNvPr>
          <p:cNvSpPr/>
          <p:nvPr/>
        </p:nvSpPr>
        <p:spPr>
          <a:xfrm>
            <a:off x="5512913" y="5109465"/>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正方形/長方形 125">
            <a:extLst>
              <a:ext uri="{FF2B5EF4-FFF2-40B4-BE49-F238E27FC236}">
                <a16:creationId xmlns:a16="http://schemas.microsoft.com/office/drawing/2014/main" id="{7EB70F2D-1ECD-41A0-FA5A-364D422A41B6}"/>
              </a:ext>
            </a:extLst>
          </p:cNvPr>
          <p:cNvSpPr/>
          <p:nvPr/>
        </p:nvSpPr>
        <p:spPr>
          <a:xfrm>
            <a:off x="5512913" y="5335627"/>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正方形/長方形 126">
            <a:extLst>
              <a:ext uri="{FF2B5EF4-FFF2-40B4-BE49-F238E27FC236}">
                <a16:creationId xmlns:a16="http://schemas.microsoft.com/office/drawing/2014/main" id="{FD701D13-8FA6-EDEE-F293-C59B535EDEEB}"/>
              </a:ext>
            </a:extLst>
          </p:cNvPr>
          <p:cNvSpPr/>
          <p:nvPr/>
        </p:nvSpPr>
        <p:spPr>
          <a:xfrm>
            <a:off x="5624507" y="5230707"/>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正方形/長方形 127">
            <a:extLst>
              <a:ext uri="{FF2B5EF4-FFF2-40B4-BE49-F238E27FC236}">
                <a16:creationId xmlns:a16="http://schemas.microsoft.com/office/drawing/2014/main" id="{63E2C3DC-77CF-E341-FDA6-DC43773360FA}"/>
              </a:ext>
            </a:extLst>
          </p:cNvPr>
          <p:cNvSpPr/>
          <p:nvPr/>
        </p:nvSpPr>
        <p:spPr>
          <a:xfrm>
            <a:off x="5747257" y="5214349"/>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正方形/長方形 128">
            <a:extLst>
              <a:ext uri="{FF2B5EF4-FFF2-40B4-BE49-F238E27FC236}">
                <a16:creationId xmlns:a16="http://schemas.microsoft.com/office/drawing/2014/main" id="{BD009570-C382-8697-2D44-D7CABF8012C0}"/>
              </a:ext>
            </a:extLst>
          </p:cNvPr>
          <p:cNvSpPr/>
          <p:nvPr/>
        </p:nvSpPr>
        <p:spPr>
          <a:xfrm>
            <a:off x="5345690" y="5964533"/>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正方形/長方形 129">
            <a:extLst>
              <a:ext uri="{FF2B5EF4-FFF2-40B4-BE49-F238E27FC236}">
                <a16:creationId xmlns:a16="http://schemas.microsoft.com/office/drawing/2014/main" id="{5C3238FC-7C42-0506-8B9E-81C7DE9C51B4}"/>
              </a:ext>
            </a:extLst>
          </p:cNvPr>
          <p:cNvSpPr/>
          <p:nvPr/>
        </p:nvSpPr>
        <p:spPr>
          <a:xfrm>
            <a:off x="5458085" y="5914518"/>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テキスト ボックス 131">
            <a:extLst>
              <a:ext uri="{FF2B5EF4-FFF2-40B4-BE49-F238E27FC236}">
                <a16:creationId xmlns:a16="http://schemas.microsoft.com/office/drawing/2014/main" id="{8BF0C957-9255-6230-9737-C927056B251A}"/>
              </a:ext>
            </a:extLst>
          </p:cNvPr>
          <p:cNvSpPr txBox="1"/>
          <p:nvPr/>
        </p:nvSpPr>
        <p:spPr>
          <a:xfrm>
            <a:off x="4582906" y="4426137"/>
            <a:ext cx="272832" cy="261610"/>
          </a:xfrm>
          <a:prstGeom prst="rect">
            <a:avLst/>
          </a:prstGeom>
          <a:noFill/>
        </p:spPr>
        <p:txBody>
          <a:bodyPr wrap="none" rtlCol="0">
            <a:spAutoFit/>
          </a:bodyPr>
          <a:lstStyle/>
          <a:p>
            <a:pPr algn="ctr"/>
            <a:r>
              <a:rPr kumimoji="1" lang="en-US" altLang="ja-JP" sz="1100" dirty="0">
                <a:latin typeface="Meiryo UI" panose="020B0604030504040204" pitchFamily="50" charset="-128"/>
                <a:ea typeface="Meiryo UI" panose="020B0604030504040204" pitchFamily="50" charset="-128"/>
              </a:rPr>
              <a:t>*</a:t>
            </a:r>
            <a:endParaRPr kumimoji="1" lang="ja-JP" altLang="en-US" sz="1100" dirty="0">
              <a:latin typeface="Meiryo UI" panose="020B0604030504040204" pitchFamily="50" charset="-128"/>
              <a:ea typeface="Meiryo UI" panose="020B0604030504040204" pitchFamily="50" charset="-128"/>
            </a:endParaRPr>
          </a:p>
        </p:txBody>
      </p:sp>
      <p:sp>
        <p:nvSpPr>
          <p:cNvPr id="133" name="テキスト ボックス 132">
            <a:extLst>
              <a:ext uri="{FF2B5EF4-FFF2-40B4-BE49-F238E27FC236}">
                <a16:creationId xmlns:a16="http://schemas.microsoft.com/office/drawing/2014/main" id="{672535D5-EAC6-5661-E1FF-C4DC27D25FE2}"/>
              </a:ext>
            </a:extLst>
          </p:cNvPr>
          <p:cNvSpPr txBox="1"/>
          <p:nvPr/>
        </p:nvSpPr>
        <p:spPr>
          <a:xfrm rot="16200000">
            <a:off x="1819187" y="5217328"/>
            <a:ext cx="1842172" cy="261610"/>
          </a:xfrm>
          <a:prstGeom prst="rect">
            <a:avLst/>
          </a:prstGeom>
          <a:noFill/>
        </p:spPr>
        <p:txBody>
          <a:bodyPr wrap="none" rtlCol="0">
            <a:spAutoFit/>
          </a:bodyPr>
          <a:lstStyle/>
          <a:p>
            <a:pPr algn="ctr"/>
            <a:r>
              <a:rPr kumimoji="1" lang="en-US" altLang="ja-JP" sz="1100" b="1" dirty="0">
                <a:latin typeface="Meiryo UI" panose="020B0604030504040204" pitchFamily="50" charset="-128"/>
                <a:ea typeface="Meiryo UI" panose="020B0604030504040204" pitchFamily="50" charset="-128"/>
              </a:rPr>
              <a:t>Δ</a:t>
            </a:r>
            <a:r>
              <a:rPr kumimoji="1" lang="ja-JP" altLang="en-US" sz="1100" b="1" dirty="0">
                <a:latin typeface="Meiryo UI" panose="020B0604030504040204" pitchFamily="50" charset="-128"/>
                <a:ea typeface="Meiryo UI" panose="020B0604030504040204" pitchFamily="50" charset="-128"/>
              </a:rPr>
              <a:t>遊離脂肪酸抑制率（％）</a:t>
            </a:r>
          </a:p>
        </p:txBody>
      </p:sp>
      <p:sp>
        <p:nvSpPr>
          <p:cNvPr id="134" name="テキスト ボックス 133">
            <a:extLst>
              <a:ext uri="{FF2B5EF4-FFF2-40B4-BE49-F238E27FC236}">
                <a16:creationId xmlns:a16="http://schemas.microsoft.com/office/drawing/2014/main" id="{6AD8DEB4-C353-91A9-84FC-36DC2996A9AF}"/>
              </a:ext>
            </a:extLst>
          </p:cNvPr>
          <p:cNvSpPr txBox="1"/>
          <p:nvPr/>
        </p:nvSpPr>
        <p:spPr>
          <a:xfrm>
            <a:off x="4897772" y="6055120"/>
            <a:ext cx="1151277" cy="307777"/>
          </a:xfrm>
          <a:prstGeom prst="rect">
            <a:avLst/>
          </a:prstGeom>
          <a:noFill/>
        </p:spPr>
        <p:txBody>
          <a:bodyPr wrap="none" rtlCol="0">
            <a:spAutoFit/>
          </a:bodyPr>
          <a:lstStyle/>
          <a:p>
            <a:r>
              <a:rPr kumimoji="1" lang="en-US" altLang="ja-JP" sz="1400" b="1" dirty="0">
                <a:latin typeface="Meiryo UI" panose="020B0604030504040204" pitchFamily="50" charset="-128"/>
                <a:ea typeface="Meiryo UI" panose="020B0604030504040204" pitchFamily="50" charset="-128"/>
              </a:rPr>
              <a:t>-4.5±13.7</a:t>
            </a:r>
            <a:endParaRPr kumimoji="1" lang="ja-JP" altLang="en-US" sz="1400" b="1" dirty="0">
              <a:latin typeface="Meiryo UI" panose="020B0604030504040204" pitchFamily="50" charset="-128"/>
              <a:ea typeface="Meiryo UI" panose="020B0604030504040204" pitchFamily="50" charset="-128"/>
            </a:endParaRPr>
          </a:p>
        </p:txBody>
      </p:sp>
      <p:sp>
        <p:nvSpPr>
          <p:cNvPr id="135" name="テキスト ボックス 134">
            <a:extLst>
              <a:ext uri="{FF2B5EF4-FFF2-40B4-BE49-F238E27FC236}">
                <a16:creationId xmlns:a16="http://schemas.microsoft.com/office/drawing/2014/main" id="{18856648-3849-D762-0B8B-908E491949F9}"/>
              </a:ext>
            </a:extLst>
          </p:cNvPr>
          <p:cNvSpPr txBox="1"/>
          <p:nvPr/>
        </p:nvSpPr>
        <p:spPr>
          <a:xfrm>
            <a:off x="3596356" y="6044751"/>
            <a:ext cx="883575" cy="307777"/>
          </a:xfrm>
          <a:prstGeom prst="rect">
            <a:avLst/>
          </a:prstGeom>
          <a:noFill/>
        </p:spPr>
        <p:txBody>
          <a:bodyPr wrap="none" rtlCol="0">
            <a:spAutoFit/>
          </a:bodyPr>
          <a:lstStyle/>
          <a:p>
            <a:r>
              <a:rPr kumimoji="1" lang="en-US" altLang="ja-JP" sz="1400" b="1" dirty="0">
                <a:latin typeface="Meiryo UI" panose="020B0604030504040204" pitchFamily="50" charset="-128"/>
                <a:ea typeface="Meiryo UI" panose="020B0604030504040204" pitchFamily="50" charset="-128"/>
              </a:rPr>
              <a:t>5.9±11</a:t>
            </a:r>
            <a:endParaRPr kumimoji="1" lang="ja-JP" altLang="en-US" sz="1400" b="1" dirty="0">
              <a:latin typeface="Meiryo UI" panose="020B0604030504040204" pitchFamily="50" charset="-128"/>
              <a:ea typeface="Meiryo UI" panose="020B0604030504040204" pitchFamily="50" charset="-128"/>
            </a:endParaRPr>
          </a:p>
        </p:txBody>
      </p:sp>
      <p:sp>
        <p:nvSpPr>
          <p:cNvPr id="136" name="テキスト ボックス 135">
            <a:extLst>
              <a:ext uri="{FF2B5EF4-FFF2-40B4-BE49-F238E27FC236}">
                <a16:creationId xmlns:a16="http://schemas.microsoft.com/office/drawing/2014/main" id="{768AB003-0B2E-E168-D51B-3EDA14F2A290}"/>
              </a:ext>
            </a:extLst>
          </p:cNvPr>
          <p:cNvSpPr txBox="1"/>
          <p:nvPr/>
        </p:nvSpPr>
        <p:spPr>
          <a:xfrm>
            <a:off x="195706" y="-11034"/>
            <a:ext cx="8653654" cy="954107"/>
          </a:xfrm>
          <a:prstGeom prst="rect">
            <a:avLst/>
          </a:prstGeom>
          <a:noFill/>
        </p:spPr>
        <p:txBody>
          <a:bodyPr wrap="square" rtlCol="0" anchor="ctr">
            <a:spAutoFit/>
          </a:bodyPr>
          <a:lstStyle/>
          <a:p>
            <a:pPr defTabSz="457189">
              <a:defRPr/>
            </a:pPr>
            <a:r>
              <a:rPr lang="ja-JP" altLang="en-US" sz="2800" b="1" dirty="0">
                <a:latin typeface="Meiryo UI" panose="020B0604030504040204" pitchFamily="50" charset="-128"/>
                <a:ea typeface="Meiryo UI" panose="020B0604030504040204" pitchFamily="50" charset="-128"/>
              </a:rPr>
              <a:t>運動トレーニングの時間帯が末梢インスリン感受性、</a:t>
            </a:r>
            <a:endParaRPr lang="en-US" altLang="ja-JP" sz="2800" b="1" dirty="0">
              <a:latin typeface="Meiryo UI" panose="020B0604030504040204" pitchFamily="50" charset="-128"/>
              <a:ea typeface="Meiryo UI" panose="020B0604030504040204" pitchFamily="50" charset="-128"/>
            </a:endParaRPr>
          </a:p>
          <a:p>
            <a:pPr defTabSz="457189">
              <a:defRPr/>
            </a:pPr>
            <a:r>
              <a:rPr lang="ja-JP" altLang="en-US" sz="2800" b="1" dirty="0">
                <a:latin typeface="Meiryo UI" panose="020B0604030504040204" pitchFamily="50" charset="-128"/>
                <a:ea typeface="Meiryo UI" panose="020B0604030504040204" pitchFamily="50" charset="-128"/>
              </a:rPr>
              <a:t>糖利用能、脂肪組織インスリン感受性に及ぼす影響</a:t>
            </a:r>
          </a:p>
        </p:txBody>
      </p:sp>
      <p:sp>
        <p:nvSpPr>
          <p:cNvPr id="137" name="テキスト ボックス 136">
            <a:extLst>
              <a:ext uri="{FF2B5EF4-FFF2-40B4-BE49-F238E27FC236}">
                <a16:creationId xmlns:a16="http://schemas.microsoft.com/office/drawing/2014/main" id="{2A98EEA5-4A93-F985-AEFA-D53C15F794DE}"/>
              </a:ext>
            </a:extLst>
          </p:cNvPr>
          <p:cNvSpPr txBox="1"/>
          <p:nvPr/>
        </p:nvSpPr>
        <p:spPr>
          <a:xfrm>
            <a:off x="6529182" y="6088938"/>
            <a:ext cx="2614818" cy="430887"/>
          </a:xfrm>
          <a:prstGeom prst="rect">
            <a:avLst/>
          </a:prstGeom>
          <a:noFill/>
        </p:spPr>
        <p:txBody>
          <a:bodyPr wrap="none" rtlCol="0">
            <a:spAutoFit/>
          </a:bodyPr>
          <a:lstStyle/>
          <a:p>
            <a:r>
              <a:rPr kumimoji="1" lang="ja-JP" altLang="en-US" sz="1100" dirty="0">
                <a:latin typeface="Meiryo UI" panose="020B0604030504040204" pitchFamily="50" charset="-128"/>
                <a:ea typeface="Meiryo UI" panose="020B0604030504040204" pitchFamily="50" charset="-128"/>
              </a:rPr>
              <a:t>平均値</a:t>
            </a:r>
            <a:r>
              <a:rPr kumimoji="1" lang="en-US" altLang="ja-JP" sz="1100" dirty="0">
                <a:latin typeface="Meiryo UI" panose="020B0604030504040204" pitchFamily="50" charset="-128"/>
                <a:ea typeface="Meiryo UI" panose="020B0604030504040204" pitchFamily="50" charset="-128"/>
              </a:rPr>
              <a:t>±SD</a:t>
            </a:r>
          </a:p>
          <a:p>
            <a:r>
              <a:rPr kumimoji="1" lang="en-US" altLang="ja-JP" sz="1100" dirty="0">
                <a:latin typeface="Meiryo UI" panose="020B0604030504040204" pitchFamily="50" charset="-128"/>
                <a:ea typeface="Meiryo UI" panose="020B0604030504040204" pitchFamily="50" charset="-128"/>
              </a:rPr>
              <a:t>*P</a:t>
            </a:r>
            <a:r>
              <a:rPr kumimoji="1" lang="ja-JP" altLang="en-US" sz="1100" dirty="0">
                <a:latin typeface="Meiryo UI" panose="020B0604030504040204" pitchFamily="50" charset="-128"/>
                <a:ea typeface="Meiryo UI" panose="020B0604030504040204" pitchFamily="50" charset="-128"/>
              </a:rPr>
              <a:t>＜</a:t>
            </a:r>
            <a:r>
              <a:rPr kumimoji="1" lang="en-US" altLang="ja-JP" sz="1100" dirty="0">
                <a:latin typeface="Meiryo UI" panose="020B0604030504040204" pitchFamily="50" charset="-128"/>
                <a:ea typeface="Meiryo UI" panose="020B0604030504040204" pitchFamily="50" charset="-128"/>
              </a:rPr>
              <a:t>0.05(unpaired Student's t</a:t>
            </a:r>
            <a:r>
              <a:rPr kumimoji="1" lang="ja-JP" altLang="en-US" sz="1100" dirty="0">
                <a:latin typeface="Meiryo UI" panose="020B0604030504040204" pitchFamily="50" charset="-128"/>
                <a:ea typeface="Meiryo UI" panose="020B0604030504040204" pitchFamily="50" charset="-128"/>
              </a:rPr>
              <a:t>検定</a:t>
            </a:r>
            <a:r>
              <a:rPr kumimoji="1" lang="en-US" altLang="ja-JP" sz="1100" dirty="0">
                <a:latin typeface="Meiryo UI" panose="020B0604030504040204" pitchFamily="50" charset="-128"/>
                <a:ea typeface="Meiryo UI" panose="020B0604030504040204" pitchFamily="50" charset="-128"/>
              </a:rPr>
              <a:t>)</a:t>
            </a:r>
            <a:endParaRPr kumimoji="1" lang="ja-JP" altLang="en-US" sz="1100" dirty="0">
              <a:latin typeface="Meiryo UI" panose="020B0604030504040204" pitchFamily="50" charset="-128"/>
              <a:ea typeface="Meiryo UI" panose="020B0604030504040204" pitchFamily="50" charset="-128"/>
            </a:endParaRPr>
          </a:p>
        </p:txBody>
      </p:sp>
      <p:sp>
        <p:nvSpPr>
          <p:cNvPr id="138" name="テキスト ボックス 137">
            <a:extLst>
              <a:ext uri="{FF2B5EF4-FFF2-40B4-BE49-F238E27FC236}">
                <a16:creationId xmlns:a16="http://schemas.microsoft.com/office/drawing/2014/main" id="{4CA46983-D4DD-433A-E55A-A05FFAAF8394}"/>
              </a:ext>
            </a:extLst>
          </p:cNvPr>
          <p:cNvSpPr txBox="1"/>
          <p:nvPr/>
        </p:nvSpPr>
        <p:spPr>
          <a:xfrm>
            <a:off x="1923479" y="1200404"/>
            <a:ext cx="1779654" cy="307777"/>
          </a:xfrm>
          <a:prstGeom prst="rect">
            <a:avLst/>
          </a:prstGeom>
          <a:noFill/>
        </p:spPr>
        <p:txBody>
          <a:bodyPr wrap="none" rtlCol="0">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末梢インスリン感受性</a:t>
            </a:r>
          </a:p>
        </p:txBody>
      </p:sp>
      <p:sp>
        <p:nvSpPr>
          <p:cNvPr id="140" name="矢印: 上下 139">
            <a:extLst>
              <a:ext uri="{FF2B5EF4-FFF2-40B4-BE49-F238E27FC236}">
                <a16:creationId xmlns:a16="http://schemas.microsoft.com/office/drawing/2014/main" id="{B7BB1C66-4DA9-7098-41F2-5559319B59C0}"/>
              </a:ext>
            </a:extLst>
          </p:cNvPr>
          <p:cNvSpPr/>
          <p:nvPr/>
        </p:nvSpPr>
        <p:spPr>
          <a:xfrm rot="16200000">
            <a:off x="4647322" y="3910679"/>
            <a:ext cx="144000" cy="1404000"/>
          </a:xfrm>
          <a:prstGeom prst="upDownArrow">
            <a:avLst>
              <a:gd name="adj1" fmla="val 0"/>
              <a:gd name="adj2" fmla="val 0"/>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1" name="テキスト ボックス 140">
            <a:extLst>
              <a:ext uri="{FF2B5EF4-FFF2-40B4-BE49-F238E27FC236}">
                <a16:creationId xmlns:a16="http://schemas.microsoft.com/office/drawing/2014/main" id="{1703743B-058D-AA6B-BC32-84399423213E}"/>
              </a:ext>
            </a:extLst>
          </p:cNvPr>
          <p:cNvSpPr txBox="1"/>
          <p:nvPr/>
        </p:nvSpPr>
        <p:spPr>
          <a:xfrm>
            <a:off x="6459884" y="1208125"/>
            <a:ext cx="902811" cy="307777"/>
          </a:xfrm>
          <a:prstGeom prst="rect">
            <a:avLst/>
          </a:prstGeom>
          <a:noFill/>
        </p:spPr>
        <p:txBody>
          <a:bodyPr wrap="none" rtlCol="0">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糖利用能</a:t>
            </a:r>
          </a:p>
        </p:txBody>
      </p:sp>
      <p:grpSp>
        <p:nvGrpSpPr>
          <p:cNvPr id="5" name="グループ化 4">
            <a:extLst>
              <a:ext uri="{FF2B5EF4-FFF2-40B4-BE49-F238E27FC236}">
                <a16:creationId xmlns:a16="http://schemas.microsoft.com/office/drawing/2014/main" id="{DFF4C0DC-3752-23A1-4EA3-C167C0B8F273}"/>
              </a:ext>
            </a:extLst>
          </p:cNvPr>
          <p:cNvGrpSpPr/>
          <p:nvPr/>
        </p:nvGrpSpPr>
        <p:grpSpPr>
          <a:xfrm>
            <a:off x="3485708" y="4032691"/>
            <a:ext cx="2537400" cy="325832"/>
            <a:chOff x="388371" y="4225885"/>
            <a:chExt cx="2537400" cy="325832"/>
          </a:xfrm>
        </p:grpSpPr>
        <p:sp>
          <p:nvSpPr>
            <p:cNvPr id="144" name="四角形: 角を丸くする 143">
              <a:extLst>
                <a:ext uri="{FF2B5EF4-FFF2-40B4-BE49-F238E27FC236}">
                  <a16:creationId xmlns:a16="http://schemas.microsoft.com/office/drawing/2014/main" id="{B2C3DC55-4B38-82D8-242A-D784FD50671C}"/>
                </a:ext>
              </a:extLst>
            </p:cNvPr>
            <p:cNvSpPr/>
            <p:nvPr/>
          </p:nvSpPr>
          <p:spPr>
            <a:xfrm>
              <a:off x="388371" y="4225885"/>
              <a:ext cx="2537400" cy="325832"/>
            </a:xfrm>
            <a:prstGeom prst="roundRect">
              <a:avLst>
                <a:gd name="adj" fmla="val 10462"/>
              </a:avLst>
            </a:prstGeom>
            <a:solidFill>
              <a:srgbClr val="D82B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テキスト ボックス 141">
              <a:extLst>
                <a:ext uri="{FF2B5EF4-FFF2-40B4-BE49-F238E27FC236}">
                  <a16:creationId xmlns:a16="http://schemas.microsoft.com/office/drawing/2014/main" id="{978B6085-A69A-F032-F147-460ACE48D92E}"/>
                </a:ext>
              </a:extLst>
            </p:cNvPr>
            <p:cNvSpPr txBox="1"/>
            <p:nvPr/>
          </p:nvSpPr>
          <p:spPr>
            <a:xfrm>
              <a:off x="587708" y="4243939"/>
              <a:ext cx="2138727" cy="307777"/>
            </a:xfrm>
            <a:prstGeom prst="rect">
              <a:avLst/>
            </a:prstGeom>
            <a:noFill/>
          </p:spPr>
          <p:txBody>
            <a:bodyPr wrap="none" rtlCol="0">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脂肪組織インスリン感受性</a:t>
              </a:r>
            </a:p>
          </p:txBody>
        </p:sp>
      </p:grpSp>
    </p:spTree>
    <p:extLst>
      <p:ext uri="{BB962C8B-B14F-4D97-AF65-F5344CB8AC3E}">
        <p14:creationId xmlns:p14="http://schemas.microsoft.com/office/powerpoint/2010/main" val="4013945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991FB16E-8B43-5902-2A6E-28447447EC37}"/>
              </a:ext>
            </a:extLst>
          </p:cNvPr>
          <p:cNvSpPr txBox="1"/>
          <p:nvPr/>
        </p:nvSpPr>
        <p:spPr>
          <a:xfrm>
            <a:off x="5566776" y="6604084"/>
            <a:ext cx="3577224" cy="253916"/>
          </a:xfrm>
          <a:prstGeom prst="rect">
            <a:avLst/>
          </a:prstGeom>
          <a:noFill/>
        </p:spPr>
        <p:txBody>
          <a:bodyPr wrap="square" anchor="b">
            <a:spAutoFit/>
          </a:bodyPr>
          <a:lstStyle/>
          <a:p>
            <a:r>
              <a:rPr lang="da-DK" altLang="ja-JP" sz="1050" b="0" i="0" u="none" strike="noStrike" baseline="0" dirty="0">
                <a:latin typeface="Meiryo UI" panose="020B0604030504040204" pitchFamily="50" charset="-128"/>
                <a:ea typeface="Meiryo UI" panose="020B0604030504040204" pitchFamily="50" charset="-128"/>
              </a:rPr>
              <a:t>Mancilla R, et al. Physiol Rep 8(24): e14669, 2021</a:t>
            </a:r>
          </a:p>
        </p:txBody>
      </p:sp>
      <p:graphicFrame>
        <p:nvGraphicFramePr>
          <p:cNvPr id="8" name="グラフ 7">
            <a:extLst>
              <a:ext uri="{FF2B5EF4-FFF2-40B4-BE49-F238E27FC236}">
                <a16:creationId xmlns:a16="http://schemas.microsoft.com/office/drawing/2014/main" id="{2EFF31A6-D950-21FF-08F4-50F1D88465B7}"/>
              </a:ext>
            </a:extLst>
          </p:cNvPr>
          <p:cNvGraphicFramePr/>
          <p:nvPr>
            <p:extLst>
              <p:ext uri="{D42A27DB-BD31-4B8C-83A1-F6EECF244321}">
                <p14:modId xmlns:p14="http://schemas.microsoft.com/office/powerpoint/2010/main" val="838546445"/>
              </p:ext>
            </p:extLst>
          </p:nvPr>
        </p:nvGraphicFramePr>
        <p:xfrm>
          <a:off x="657826" y="2783622"/>
          <a:ext cx="3400475" cy="2430000"/>
        </p:xfrm>
        <a:graphic>
          <a:graphicData uri="http://schemas.openxmlformats.org/drawingml/2006/chart">
            <c:chart xmlns:c="http://schemas.openxmlformats.org/drawingml/2006/chart" xmlns:r="http://schemas.openxmlformats.org/officeDocument/2006/relationships" r:id="rId2"/>
          </a:graphicData>
        </a:graphic>
      </p:graphicFrame>
      <p:grpSp>
        <p:nvGrpSpPr>
          <p:cNvPr id="17" name="グループ化 16">
            <a:extLst>
              <a:ext uri="{FF2B5EF4-FFF2-40B4-BE49-F238E27FC236}">
                <a16:creationId xmlns:a16="http://schemas.microsoft.com/office/drawing/2014/main" id="{09891B3C-F711-FFFE-46E2-B35BB17D166F}"/>
              </a:ext>
            </a:extLst>
          </p:cNvPr>
          <p:cNvGrpSpPr/>
          <p:nvPr/>
        </p:nvGrpSpPr>
        <p:grpSpPr>
          <a:xfrm>
            <a:off x="746871" y="2784257"/>
            <a:ext cx="366588" cy="1957074"/>
            <a:chOff x="582509" y="2348994"/>
            <a:chExt cx="366588" cy="1957074"/>
          </a:xfrm>
        </p:grpSpPr>
        <p:grpSp>
          <p:nvGrpSpPr>
            <p:cNvPr id="18" name="グループ化 17">
              <a:extLst>
                <a:ext uri="{FF2B5EF4-FFF2-40B4-BE49-F238E27FC236}">
                  <a16:creationId xmlns:a16="http://schemas.microsoft.com/office/drawing/2014/main" id="{02F4EB50-9D6B-703D-8388-FCB7A93CFFDB}"/>
                </a:ext>
              </a:extLst>
            </p:cNvPr>
            <p:cNvGrpSpPr/>
            <p:nvPr/>
          </p:nvGrpSpPr>
          <p:grpSpPr>
            <a:xfrm>
              <a:off x="895097" y="2493088"/>
              <a:ext cx="54000" cy="1693574"/>
              <a:chOff x="5550800" y="1132860"/>
              <a:chExt cx="54000" cy="1693574"/>
            </a:xfrm>
          </p:grpSpPr>
          <p:cxnSp>
            <p:nvCxnSpPr>
              <p:cNvPr id="20" name="直線コネクタ 19">
                <a:extLst>
                  <a:ext uri="{FF2B5EF4-FFF2-40B4-BE49-F238E27FC236}">
                    <a16:creationId xmlns:a16="http://schemas.microsoft.com/office/drawing/2014/main" id="{87744076-C8F3-AF92-12F4-534060B9BC94}"/>
                  </a:ext>
                </a:extLst>
              </p:cNvPr>
              <p:cNvCxnSpPr/>
              <p:nvPr/>
            </p:nvCxnSpPr>
            <p:spPr>
              <a:xfrm>
                <a:off x="5550800" y="1132860"/>
                <a:ext cx="54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24FAD9F4-AB0C-4FE8-42F3-2778698F17E7}"/>
                  </a:ext>
                </a:extLst>
              </p:cNvPr>
              <p:cNvCxnSpPr/>
              <p:nvPr/>
            </p:nvCxnSpPr>
            <p:spPr>
              <a:xfrm>
                <a:off x="5550800" y="1548634"/>
                <a:ext cx="54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94BBFAC9-1E48-4A79-A6A0-BC6CD02DEAB1}"/>
                  </a:ext>
                </a:extLst>
              </p:cNvPr>
              <p:cNvCxnSpPr/>
              <p:nvPr/>
            </p:nvCxnSpPr>
            <p:spPr>
              <a:xfrm>
                <a:off x="5550800" y="1974568"/>
                <a:ext cx="54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A514C695-D2DA-B3A4-3B6D-CD7384E52CBC}"/>
                  </a:ext>
                </a:extLst>
              </p:cNvPr>
              <p:cNvCxnSpPr/>
              <p:nvPr/>
            </p:nvCxnSpPr>
            <p:spPr>
              <a:xfrm>
                <a:off x="5550800" y="2400502"/>
                <a:ext cx="54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301F8885-EF12-57D6-285C-F1624D9CD75D}"/>
                  </a:ext>
                </a:extLst>
              </p:cNvPr>
              <p:cNvCxnSpPr/>
              <p:nvPr/>
            </p:nvCxnSpPr>
            <p:spPr>
              <a:xfrm>
                <a:off x="5550800" y="2826434"/>
                <a:ext cx="54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 name="テキスト ボックス 18">
              <a:extLst>
                <a:ext uri="{FF2B5EF4-FFF2-40B4-BE49-F238E27FC236}">
                  <a16:creationId xmlns:a16="http://schemas.microsoft.com/office/drawing/2014/main" id="{5E71554A-33AE-E1D3-5348-EDB31F6C902B}"/>
                </a:ext>
              </a:extLst>
            </p:cNvPr>
            <p:cNvSpPr txBox="1"/>
            <p:nvPr/>
          </p:nvSpPr>
          <p:spPr>
            <a:xfrm>
              <a:off x="582509" y="2348994"/>
              <a:ext cx="338618" cy="1957074"/>
            </a:xfrm>
            <a:prstGeom prst="rect">
              <a:avLst/>
            </a:prstGeom>
            <a:noFill/>
          </p:spPr>
          <p:txBody>
            <a:bodyPr wrap="none" rtlCol="0">
              <a:spAutoFit/>
            </a:bodyPr>
            <a:lstStyle/>
            <a:p>
              <a:pPr algn="r">
                <a:lnSpc>
                  <a:spcPct val="130000"/>
                </a:lnSpc>
              </a:pPr>
              <a:r>
                <a:rPr kumimoji="1" lang="en-US" altLang="ja-JP" sz="1050" b="1" dirty="0">
                  <a:latin typeface="Meiryo UI" panose="020B0604030504040204" pitchFamily="50" charset="-128"/>
                  <a:ea typeface="Meiryo UI" panose="020B0604030504040204" pitchFamily="50" charset="-128"/>
                </a:rPr>
                <a:t>4</a:t>
              </a:r>
            </a:p>
            <a:p>
              <a:pPr algn="r">
                <a:lnSpc>
                  <a:spcPct val="130000"/>
                </a:lnSpc>
              </a:pPr>
              <a:endParaRPr kumimoji="1" lang="en-US" altLang="ja-JP" sz="1050" b="1" dirty="0">
                <a:latin typeface="Meiryo UI" panose="020B0604030504040204" pitchFamily="50" charset="-128"/>
                <a:ea typeface="Meiryo UI" panose="020B0604030504040204" pitchFamily="50" charset="-128"/>
              </a:endParaRPr>
            </a:p>
            <a:p>
              <a:pPr algn="r">
                <a:lnSpc>
                  <a:spcPct val="130000"/>
                </a:lnSpc>
              </a:pPr>
              <a:r>
                <a:rPr kumimoji="1" lang="en-US" altLang="ja-JP" sz="1050" b="1" dirty="0">
                  <a:latin typeface="Meiryo UI" panose="020B0604030504040204" pitchFamily="50" charset="-128"/>
                  <a:ea typeface="Meiryo UI" panose="020B0604030504040204" pitchFamily="50" charset="-128"/>
                </a:rPr>
                <a:t>2</a:t>
              </a:r>
            </a:p>
            <a:p>
              <a:pPr algn="r">
                <a:lnSpc>
                  <a:spcPct val="130000"/>
                </a:lnSpc>
              </a:pPr>
              <a:endParaRPr kumimoji="1" lang="en-US" altLang="ja-JP" sz="1050" b="1" dirty="0">
                <a:latin typeface="Meiryo UI" panose="020B0604030504040204" pitchFamily="50" charset="-128"/>
                <a:ea typeface="Meiryo UI" panose="020B0604030504040204" pitchFamily="50" charset="-128"/>
              </a:endParaRPr>
            </a:p>
            <a:p>
              <a:pPr algn="r">
                <a:lnSpc>
                  <a:spcPct val="130000"/>
                </a:lnSpc>
              </a:pPr>
              <a:r>
                <a:rPr kumimoji="1" lang="en-US" altLang="ja-JP" sz="1050" b="1" dirty="0">
                  <a:latin typeface="Meiryo UI" panose="020B0604030504040204" pitchFamily="50" charset="-128"/>
                  <a:ea typeface="Meiryo UI" panose="020B0604030504040204" pitchFamily="50" charset="-128"/>
                </a:rPr>
                <a:t>0</a:t>
              </a:r>
            </a:p>
            <a:p>
              <a:pPr algn="r">
                <a:lnSpc>
                  <a:spcPct val="130000"/>
                </a:lnSpc>
              </a:pPr>
              <a:endParaRPr kumimoji="1" lang="en-US" altLang="ja-JP" sz="1050" b="1" dirty="0">
                <a:latin typeface="Meiryo UI" panose="020B0604030504040204" pitchFamily="50" charset="-128"/>
                <a:ea typeface="Meiryo UI" panose="020B0604030504040204" pitchFamily="50" charset="-128"/>
              </a:endParaRPr>
            </a:p>
            <a:p>
              <a:pPr algn="r">
                <a:lnSpc>
                  <a:spcPct val="130000"/>
                </a:lnSpc>
              </a:pPr>
              <a:r>
                <a:rPr kumimoji="1" lang="en-US" altLang="ja-JP" sz="1050" b="1" dirty="0">
                  <a:latin typeface="Meiryo UI" panose="020B0604030504040204" pitchFamily="50" charset="-128"/>
                  <a:ea typeface="Meiryo UI" panose="020B0604030504040204" pitchFamily="50" charset="-128"/>
                </a:rPr>
                <a:t>-2</a:t>
              </a:r>
            </a:p>
            <a:p>
              <a:pPr algn="r">
                <a:lnSpc>
                  <a:spcPct val="130000"/>
                </a:lnSpc>
              </a:pPr>
              <a:endParaRPr kumimoji="1" lang="en-US" altLang="ja-JP" sz="1050" b="1" dirty="0">
                <a:latin typeface="Meiryo UI" panose="020B0604030504040204" pitchFamily="50" charset="-128"/>
                <a:ea typeface="Meiryo UI" panose="020B0604030504040204" pitchFamily="50" charset="-128"/>
              </a:endParaRPr>
            </a:p>
            <a:p>
              <a:pPr algn="r">
                <a:lnSpc>
                  <a:spcPct val="130000"/>
                </a:lnSpc>
              </a:pPr>
              <a:r>
                <a:rPr kumimoji="1" lang="en-US" altLang="ja-JP" sz="1050" b="1" dirty="0">
                  <a:latin typeface="Meiryo UI" panose="020B0604030504040204" pitchFamily="50" charset="-128"/>
                  <a:ea typeface="Meiryo UI" panose="020B0604030504040204" pitchFamily="50" charset="-128"/>
                </a:rPr>
                <a:t>-4</a:t>
              </a:r>
              <a:endParaRPr kumimoji="1" lang="ja-JP" altLang="en-US" sz="1100" b="1" dirty="0">
                <a:latin typeface="Meiryo UI" panose="020B0604030504040204" pitchFamily="50" charset="-128"/>
                <a:ea typeface="Meiryo UI" panose="020B0604030504040204" pitchFamily="50" charset="-128"/>
              </a:endParaRPr>
            </a:p>
          </p:txBody>
        </p:sp>
      </p:grpSp>
      <p:sp>
        <p:nvSpPr>
          <p:cNvPr id="25" name="矢印: 上下 24">
            <a:extLst>
              <a:ext uri="{FF2B5EF4-FFF2-40B4-BE49-F238E27FC236}">
                <a16:creationId xmlns:a16="http://schemas.microsoft.com/office/drawing/2014/main" id="{D7377BEF-28F3-1C23-67C6-1FB3BC8E3ED5}"/>
              </a:ext>
            </a:extLst>
          </p:cNvPr>
          <p:cNvSpPr/>
          <p:nvPr/>
        </p:nvSpPr>
        <p:spPr>
          <a:xfrm>
            <a:off x="1639467" y="3606463"/>
            <a:ext cx="405715" cy="417600"/>
          </a:xfrm>
          <a:prstGeom prst="upDownArrow">
            <a:avLst>
              <a:gd name="adj1" fmla="val 0"/>
              <a:gd name="adj2" fmla="val 0"/>
            </a:avLst>
          </a:prstGeom>
          <a:solidFill>
            <a:srgbClr val="002060"/>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a:extLst>
              <a:ext uri="{FF2B5EF4-FFF2-40B4-BE49-F238E27FC236}">
                <a16:creationId xmlns:a16="http://schemas.microsoft.com/office/drawing/2014/main" id="{99846228-77C4-5E3F-F321-FF5A04B3F45A}"/>
              </a:ext>
            </a:extLst>
          </p:cNvPr>
          <p:cNvSpPr/>
          <p:nvPr/>
        </p:nvSpPr>
        <p:spPr>
          <a:xfrm>
            <a:off x="1806324" y="3420715"/>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楕円 26">
            <a:extLst>
              <a:ext uri="{FF2B5EF4-FFF2-40B4-BE49-F238E27FC236}">
                <a16:creationId xmlns:a16="http://schemas.microsoft.com/office/drawing/2014/main" id="{9003BA56-1278-1FAB-8B7F-9ADB7452CA0F}"/>
              </a:ext>
            </a:extLst>
          </p:cNvPr>
          <p:cNvSpPr/>
          <p:nvPr/>
        </p:nvSpPr>
        <p:spPr>
          <a:xfrm>
            <a:off x="1631847" y="3570463"/>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楕円 27">
            <a:extLst>
              <a:ext uri="{FF2B5EF4-FFF2-40B4-BE49-F238E27FC236}">
                <a16:creationId xmlns:a16="http://schemas.microsoft.com/office/drawing/2014/main" id="{F23E36A0-B026-53FA-3259-6FB830C949C5}"/>
              </a:ext>
            </a:extLst>
          </p:cNvPr>
          <p:cNvSpPr/>
          <p:nvPr/>
        </p:nvSpPr>
        <p:spPr>
          <a:xfrm>
            <a:off x="1742697" y="3642970"/>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9" name="楕円 28">
            <a:extLst>
              <a:ext uri="{FF2B5EF4-FFF2-40B4-BE49-F238E27FC236}">
                <a16:creationId xmlns:a16="http://schemas.microsoft.com/office/drawing/2014/main" id="{2D638216-2C99-0575-0491-FCBF89C1BBE3}"/>
              </a:ext>
            </a:extLst>
          </p:cNvPr>
          <p:cNvSpPr/>
          <p:nvPr/>
        </p:nvSpPr>
        <p:spPr>
          <a:xfrm>
            <a:off x="1859844" y="3644875"/>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楕円 29">
            <a:extLst>
              <a:ext uri="{FF2B5EF4-FFF2-40B4-BE49-F238E27FC236}">
                <a16:creationId xmlns:a16="http://schemas.microsoft.com/office/drawing/2014/main" id="{AEF72C77-25A5-76AE-D67E-287FAA6339FD}"/>
              </a:ext>
            </a:extLst>
          </p:cNvPr>
          <p:cNvSpPr/>
          <p:nvPr/>
        </p:nvSpPr>
        <p:spPr>
          <a:xfrm>
            <a:off x="1971881" y="3638653"/>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楕円 30">
            <a:extLst>
              <a:ext uri="{FF2B5EF4-FFF2-40B4-BE49-F238E27FC236}">
                <a16:creationId xmlns:a16="http://schemas.microsoft.com/office/drawing/2014/main" id="{7A0A95F9-83A2-AFC6-E113-45A9BC78C192}"/>
              </a:ext>
            </a:extLst>
          </p:cNvPr>
          <p:cNvSpPr/>
          <p:nvPr/>
        </p:nvSpPr>
        <p:spPr>
          <a:xfrm>
            <a:off x="1687092" y="3781097"/>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楕円 31">
            <a:extLst>
              <a:ext uri="{FF2B5EF4-FFF2-40B4-BE49-F238E27FC236}">
                <a16:creationId xmlns:a16="http://schemas.microsoft.com/office/drawing/2014/main" id="{FF504A29-05B9-CDF0-8CBE-873F7A6AEF85}"/>
              </a:ext>
            </a:extLst>
          </p:cNvPr>
          <p:cNvSpPr/>
          <p:nvPr/>
        </p:nvSpPr>
        <p:spPr>
          <a:xfrm>
            <a:off x="1744602" y="3891002"/>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楕円 32">
            <a:extLst>
              <a:ext uri="{FF2B5EF4-FFF2-40B4-BE49-F238E27FC236}">
                <a16:creationId xmlns:a16="http://schemas.microsoft.com/office/drawing/2014/main" id="{435BCDDB-F438-B0C5-5104-AEE2777855D4}"/>
              </a:ext>
            </a:extLst>
          </p:cNvPr>
          <p:cNvSpPr/>
          <p:nvPr/>
        </p:nvSpPr>
        <p:spPr>
          <a:xfrm>
            <a:off x="1806324" y="3786848"/>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4" name="楕円 33">
            <a:extLst>
              <a:ext uri="{FF2B5EF4-FFF2-40B4-BE49-F238E27FC236}">
                <a16:creationId xmlns:a16="http://schemas.microsoft.com/office/drawing/2014/main" id="{97537AB9-6698-63C6-D814-1DB27B8BC4AB}"/>
              </a:ext>
            </a:extLst>
          </p:cNvPr>
          <p:cNvSpPr/>
          <p:nvPr/>
        </p:nvSpPr>
        <p:spPr>
          <a:xfrm>
            <a:off x="1915269" y="3803367"/>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楕円 34">
            <a:extLst>
              <a:ext uri="{FF2B5EF4-FFF2-40B4-BE49-F238E27FC236}">
                <a16:creationId xmlns:a16="http://schemas.microsoft.com/office/drawing/2014/main" id="{BF6E9571-C88A-D09B-D83A-66ABC0C1B34A}"/>
              </a:ext>
            </a:extLst>
          </p:cNvPr>
          <p:cNvSpPr/>
          <p:nvPr/>
        </p:nvSpPr>
        <p:spPr>
          <a:xfrm>
            <a:off x="1859844" y="3959309"/>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6" name="楕円 35">
            <a:extLst>
              <a:ext uri="{FF2B5EF4-FFF2-40B4-BE49-F238E27FC236}">
                <a16:creationId xmlns:a16="http://schemas.microsoft.com/office/drawing/2014/main" id="{228EE87F-2793-94C8-22D6-B5332B963167}"/>
              </a:ext>
            </a:extLst>
          </p:cNvPr>
          <p:cNvSpPr/>
          <p:nvPr/>
        </p:nvSpPr>
        <p:spPr>
          <a:xfrm>
            <a:off x="1745789" y="4137811"/>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楕円 36">
            <a:extLst>
              <a:ext uri="{FF2B5EF4-FFF2-40B4-BE49-F238E27FC236}">
                <a16:creationId xmlns:a16="http://schemas.microsoft.com/office/drawing/2014/main" id="{6FA52A4F-7828-AE0C-8925-D1BDB0542383}"/>
              </a:ext>
            </a:extLst>
          </p:cNvPr>
          <p:cNvSpPr/>
          <p:nvPr/>
        </p:nvSpPr>
        <p:spPr>
          <a:xfrm>
            <a:off x="1859844" y="4055752"/>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矢印: 上下 37">
            <a:extLst>
              <a:ext uri="{FF2B5EF4-FFF2-40B4-BE49-F238E27FC236}">
                <a16:creationId xmlns:a16="http://schemas.microsoft.com/office/drawing/2014/main" id="{E27255A7-0CFE-6E94-EA0C-CB1A4D3EEA67}"/>
              </a:ext>
            </a:extLst>
          </p:cNvPr>
          <p:cNvSpPr/>
          <p:nvPr/>
        </p:nvSpPr>
        <p:spPr>
          <a:xfrm>
            <a:off x="3049890" y="3738539"/>
            <a:ext cx="405715" cy="568800"/>
          </a:xfrm>
          <a:prstGeom prst="upDownArrow">
            <a:avLst>
              <a:gd name="adj1" fmla="val 0"/>
              <a:gd name="adj2" fmla="val 0"/>
            </a:avLst>
          </a:prstGeom>
          <a:solidFill>
            <a:srgbClr val="002060"/>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5790A73B-4DB5-2794-62CA-D8F3D65726BC}"/>
              </a:ext>
            </a:extLst>
          </p:cNvPr>
          <p:cNvSpPr/>
          <p:nvPr/>
        </p:nvSpPr>
        <p:spPr>
          <a:xfrm>
            <a:off x="3163602" y="3469904"/>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CDF0FC13-6E89-7875-20C5-38EB194194C3}"/>
              </a:ext>
            </a:extLst>
          </p:cNvPr>
          <p:cNvSpPr/>
          <p:nvPr/>
        </p:nvSpPr>
        <p:spPr>
          <a:xfrm>
            <a:off x="3277902" y="3362050"/>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EC17EBB5-DA62-3CA2-6771-B564E395EE7E}"/>
              </a:ext>
            </a:extLst>
          </p:cNvPr>
          <p:cNvSpPr/>
          <p:nvPr/>
        </p:nvSpPr>
        <p:spPr>
          <a:xfrm>
            <a:off x="3105315" y="3750848"/>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54142AAF-4335-D5B1-41FB-5A35D7774C58}"/>
              </a:ext>
            </a:extLst>
          </p:cNvPr>
          <p:cNvSpPr/>
          <p:nvPr/>
        </p:nvSpPr>
        <p:spPr>
          <a:xfrm>
            <a:off x="2993513" y="3972322"/>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C59BC253-CE12-CCCA-C70F-49648129881C}"/>
              </a:ext>
            </a:extLst>
          </p:cNvPr>
          <p:cNvSpPr/>
          <p:nvPr/>
        </p:nvSpPr>
        <p:spPr>
          <a:xfrm>
            <a:off x="3047985" y="4162387"/>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330F560C-D88C-7C46-9F92-312F6BF18650}"/>
              </a:ext>
            </a:extLst>
          </p:cNvPr>
          <p:cNvSpPr/>
          <p:nvPr/>
        </p:nvSpPr>
        <p:spPr>
          <a:xfrm>
            <a:off x="3336947" y="3666539"/>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5B2F9EC5-8C37-4BB1-67A9-16B1FD1F56A5}"/>
              </a:ext>
            </a:extLst>
          </p:cNvPr>
          <p:cNvSpPr/>
          <p:nvPr/>
        </p:nvSpPr>
        <p:spPr>
          <a:xfrm>
            <a:off x="3216747" y="3753469"/>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AA4FBB07-D4E7-6724-E422-2D6FE72C9123}"/>
              </a:ext>
            </a:extLst>
          </p:cNvPr>
          <p:cNvSpPr/>
          <p:nvPr/>
        </p:nvSpPr>
        <p:spPr>
          <a:xfrm>
            <a:off x="3216747" y="4065811"/>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31CA559D-0FFF-AAF1-BDBC-12E76DD29C75}"/>
              </a:ext>
            </a:extLst>
          </p:cNvPr>
          <p:cNvSpPr/>
          <p:nvPr/>
        </p:nvSpPr>
        <p:spPr>
          <a:xfrm>
            <a:off x="3216747" y="4322269"/>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a:extLst>
              <a:ext uri="{FF2B5EF4-FFF2-40B4-BE49-F238E27FC236}">
                <a16:creationId xmlns:a16="http://schemas.microsoft.com/office/drawing/2014/main" id="{D83EC038-AAC2-677A-18F3-7FBCFCDB309A}"/>
              </a:ext>
            </a:extLst>
          </p:cNvPr>
          <p:cNvSpPr/>
          <p:nvPr/>
        </p:nvSpPr>
        <p:spPr>
          <a:xfrm>
            <a:off x="3216747" y="4466111"/>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a:extLst>
              <a:ext uri="{FF2B5EF4-FFF2-40B4-BE49-F238E27FC236}">
                <a16:creationId xmlns:a16="http://schemas.microsoft.com/office/drawing/2014/main" id="{74881D61-A108-3FC3-9639-1B168BDB0BB4}"/>
              </a:ext>
            </a:extLst>
          </p:cNvPr>
          <p:cNvSpPr/>
          <p:nvPr/>
        </p:nvSpPr>
        <p:spPr>
          <a:xfrm>
            <a:off x="3100371" y="4234582"/>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a:extLst>
              <a:ext uri="{FF2B5EF4-FFF2-40B4-BE49-F238E27FC236}">
                <a16:creationId xmlns:a16="http://schemas.microsoft.com/office/drawing/2014/main" id="{220C63BF-1B20-2DC3-A7ED-5A877A730E00}"/>
              </a:ext>
            </a:extLst>
          </p:cNvPr>
          <p:cNvSpPr/>
          <p:nvPr/>
        </p:nvSpPr>
        <p:spPr>
          <a:xfrm>
            <a:off x="3161120" y="4198582"/>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a:extLst>
              <a:ext uri="{FF2B5EF4-FFF2-40B4-BE49-F238E27FC236}">
                <a16:creationId xmlns:a16="http://schemas.microsoft.com/office/drawing/2014/main" id="{11F99CCD-FA78-B7DD-9CB3-CA0420207818}"/>
              </a:ext>
            </a:extLst>
          </p:cNvPr>
          <p:cNvSpPr/>
          <p:nvPr/>
        </p:nvSpPr>
        <p:spPr>
          <a:xfrm>
            <a:off x="3277705" y="4193142"/>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a:extLst>
              <a:ext uri="{FF2B5EF4-FFF2-40B4-BE49-F238E27FC236}">
                <a16:creationId xmlns:a16="http://schemas.microsoft.com/office/drawing/2014/main" id="{B18DBBF8-6FB3-46BC-193A-CE4F3DA707B6}"/>
              </a:ext>
            </a:extLst>
          </p:cNvPr>
          <p:cNvSpPr/>
          <p:nvPr/>
        </p:nvSpPr>
        <p:spPr>
          <a:xfrm>
            <a:off x="3330655" y="4242804"/>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a:extLst>
              <a:ext uri="{FF2B5EF4-FFF2-40B4-BE49-F238E27FC236}">
                <a16:creationId xmlns:a16="http://schemas.microsoft.com/office/drawing/2014/main" id="{E99D07C1-9798-5423-F194-F0A46EBF00F3}"/>
              </a:ext>
            </a:extLst>
          </p:cNvPr>
          <p:cNvSpPr/>
          <p:nvPr/>
        </p:nvSpPr>
        <p:spPr>
          <a:xfrm>
            <a:off x="3386087" y="4164175"/>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a:extLst>
              <a:ext uri="{FF2B5EF4-FFF2-40B4-BE49-F238E27FC236}">
                <a16:creationId xmlns:a16="http://schemas.microsoft.com/office/drawing/2014/main" id="{DA93D5CC-10A5-5A47-840B-F24A2E99918E}"/>
              </a:ext>
            </a:extLst>
          </p:cNvPr>
          <p:cNvSpPr/>
          <p:nvPr/>
        </p:nvSpPr>
        <p:spPr>
          <a:xfrm>
            <a:off x="3447602" y="3972322"/>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a:extLst>
              <a:ext uri="{FF2B5EF4-FFF2-40B4-BE49-F238E27FC236}">
                <a16:creationId xmlns:a16="http://schemas.microsoft.com/office/drawing/2014/main" id="{9370BC08-12CC-017D-E7FF-69D0728140D9}"/>
              </a:ext>
            </a:extLst>
          </p:cNvPr>
          <p:cNvSpPr/>
          <p:nvPr/>
        </p:nvSpPr>
        <p:spPr>
          <a:xfrm>
            <a:off x="3332363" y="3969135"/>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a:extLst>
              <a:ext uri="{FF2B5EF4-FFF2-40B4-BE49-F238E27FC236}">
                <a16:creationId xmlns:a16="http://schemas.microsoft.com/office/drawing/2014/main" id="{0C93879A-3D75-761F-FB63-16A25AC35B20}"/>
              </a:ext>
            </a:extLst>
          </p:cNvPr>
          <p:cNvSpPr/>
          <p:nvPr/>
        </p:nvSpPr>
        <p:spPr>
          <a:xfrm>
            <a:off x="3100371" y="3992070"/>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a:extLst>
              <a:ext uri="{FF2B5EF4-FFF2-40B4-BE49-F238E27FC236}">
                <a16:creationId xmlns:a16="http://schemas.microsoft.com/office/drawing/2014/main" id="{7D3D6B6A-C654-72B5-EA29-EF984C60E911}"/>
              </a:ext>
            </a:extLst>
          </p:cNvPr>
          <p:cNvSpPr/>
          <p:nvPr/>
        </p:nvSpPr>
        <p:spPr>
          <a:xfrm>
            <a:off x="3155127" y="3929519"/>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a:extLst>
              <a:ext uri="{FF2B5EF4-FFF2-40B4-BE49-F238E27FC236}">
                <a16:creationId xmlns:a16="http://schemas.microsoft.com/office/drawing/2014/main" id="{2AB8614A-4138-79D3-B1E7-4E0F68BD2CFB}"/>
              </a:ext>
            </a:extLst>
          </p:cNvPr>
          <p:cNvSpPr/>
          <p:nvPr/>
        </p:nvSpPr>
        <p:spPr>
          <a:xfrm>
            <a:off x="3177315" y="3929519"/>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a:extLst>
              <a:ext uri="{FF2B5EF4-FFF2-40B4-BE49-F238E27FC236}">
                <a16:creationId xmlns:a16="http://schemas.microsoft.com/office/drawing/2014/main" id="{CFCAECB8-FEBE-B181-60C7-353B8082DE71}"/>
              </a:ext>
            </a:extLst>
          </p:cNvPr>
          <p:cNvSpPr/>
          <p:nvPr/>
        </p:nvSpPr>
        <p:spPr>
          <a:xfrm>
            <a:off x="3272933" y="3866167"/>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矢印: 上下 59">
            <a:extLst>
              <a:ext uri="{FF2B5EF4-FFF2-40B4-BE49-F238E27FC236}">
                <a16:creationId xmlns:a16="http://schemas.microsoft.com/office/drawing/2014/main" id="{AF3C48C1-3A45-9FFB-8EC0-8E516722D88C}"/>
              </a:ext>
            </a:extLst>
          </p:cNvPr>
          <p:cNvSpPr/>
          <p:nvPr/>
        </p:nvSpPr>
        <p:spPr>
          <a:xfrm rot="16200000">
            <a:off x="2475315" y="2235295"/>
            <a:ext cx="144000" cy="1404000"/>
          </a:xfrm>
          <a:prstGeom prst="upDownArrow">
            <a:avLst>
              <a:gd name="adj1" fmla="val 0"/>
              <a:gd name="adj2" fmla="val 0"/>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テキスト ボックス 60">
            <a:extLst>
              <a:ext uri="{FF2B5EF4-FFF2-40B4-BE49-F238E27FC236}">
                <a16:creationId xmlns:a16="http://schemas.microsoft.com/office/drawing/2014/main" id="{5EB04423-FC02-6509-5D71-0E08C445D1CC}"/>
              </a:ext>
            </a:extLst>
          </p:cNvPr>
          <p:cNvSpPr txBox="1"/>
          <p:nvPr/>
        </p:nvSpPr>
        <p:spPr>
          <a:xfrm>
            <a:off x="2384449" y="2719008"/>
            <a:ext cx="325730" cy="261610"/>
          </a:xfrm>
          <a:prstGeom prst="rect">
            <a:avLst/>
          </a:prstGeom>
          <a:noFill/>
        </p:spPr>
        <p:txBody>
          <a:bodyPr wrap="none" rtlCol="0">
            <a:spAutoFit/>
          </a:bodyPr>
          <a:lstStyle/>
          <a:p>
            <a:pPr algn="ctr"/>
            <a:r>
              <a:rPr kumimoji="1" lang="en-US" altLang="ja-JP" sz="1100" dirty="0">
                <a:latin typeface="Meiryo UI" panose="020B0604030504040204" pitchFamily="50" charset="-128"/>
                <a:ea typeface="Meiryo UI" panose="020B0604030504040204" pitchFamily="50" charset="-128"/>
              </a:rPr>
              <a:t>†</a:t>
            </a:r>
            <a:endParaRPr kumimoji="1" lang="ja-JP" altLang="en-US" sz="1100" dirty="0">
              <a:latin typeface="Meiryo UI" panose="020B0604030504040204" pitchFamily="50" charset="-128"/>
              <a:ea typeface="Meiryo UI" panose="020B0604030504040204" pitchFamily="50" charset="-128"/>
            </a:endParaRPr>
          </a:p>
        </p:txBody>
      </p:sp>
      <p:sp>
        <p:nvSpPr>
          <p:cNvPr id="62" name="テキスト ボックス 61">
            <a:extLst>
              <a:ext uri="{FF2B5EF4-FFF2-40B4-BE49-F238E27FC236}">
                <a16:creationId xmlns:a16="http://schemas.microsoft.com/office/drawing/2014/main" id="{98495BE4-5350-AE95-5EA0-CA1E0B0CDE30}"/>
              </a:ext>
            </a:extLst>
          </p:cNvPr>
          <p:cNvSpPr txBox="1"/>
          <p:nvPr/>
        </p:nvSpPr>
        <p:spPr>
          <a:xfrm rot="16200000">
            <a:off x="70552" y="3771362"/>
            <a:ext cx="1351652" cy="261610"/>
          </a:xfrm>
          <a:prstGeom prst="rect">
            <a:avLst/>
          </a:prstGeom>
          <a:noFill/>
        </p:spPr>
        <p:txBody>
          <a:bodyPr wrap="none" rtlCol="0">
            <a:spAutoFit/>
          </a:bodyPr>
          <a:lstStyle/>
          <a:p>
            <a:pPr algn="ctr"/>
            <a:r>
              <a:rPr kumimoji="1" lang="ja-JP" altLang="en-US" sz="1100" b="1" dirty="0">
                <a:latin typeface="Meiryo UI" panose="020B0604030504040204" pitchFamily="50" charset="-128"/>
                <a:ea typeface="Meiryo UI" panose="020B0604030504040204" pitchFamily="50" charset="-128"/>
              </a:rPr>
              <a:t>体脂肪変化量</a:t>
            </a:r>
            <a:r>
              <a:rPr kumimoji="1" lang="en-US" altLang="ja-JP" sz="1100" b="1" dirty="0">
                <a:latin typeface="Meiryo UI" panose="020B0604030504040204" pitchFamily="50" charset="-128"/>
                <a:ea typeface="Meiryo UI" panose="020B0604030504040204" pitchFamily="50" charset="-128"/>
              </a:rPr>
              <a:t>(kg)</a:t>
            </a:r>
            <a:endParaRPr kumimoji="1" lang="ja-JP" altLang="en-US" sz="1100" b="1" dirty="0">
              <a:latin typeface="Meiryo UI" panose="020B0604030504040204" pitchFamily="50" charset="-128"/>
              <a:ea typeface="Meiryo UI" panose="020B0604030504040204" pitchFamily="50" charset="-128"/>
            </a:endParaRPr>
          </a:p>
        </p:txBody>
      </p:sp>
      <p:graphicFrame>
        <p:nvGraphicFramePr>
          <p:cNvPr id="63" name="グラフ 62">
            <a:extLst>
              <a:ext uri="{FF2B5EF4-FFF2-40B4-BE49-F238E27FC236}">
                <a16:creationId xmlns:a16="http://schemas.microsoft.com/office/drawing/2014/main" id="{8CC9F7C2-BB09-D239-5E93-BE9DDF3C0D3F}"/>
              </a:ext>
            </a:extLst>
          </p:cNvPr>
          <p:cNvGraphicFramePr/>
          <p:nvPr>
            <p:extLst>
              <p:ext uri="{D42A27DB-BD31-4B8C-83A1-F6EECF244321}">
                <p14:modId xmlns:p14="http://schemas.microsoft.com/office/powerpoint/2010/main" val="1106165370"/>
              </p:ext>
            </p:extLst>
          </p:nvPr>
        </p:nvGraphicFramePr>
        <p:xfrm>
          <a:off x="4879080" y="2809063"/>
          <a:ext cx="3400475" cy="2430000"/>
        </p:xfrm>
        <a:graphic>
          <a:graphicData uri="http://schemas.openxmlformats.org/drawingml/2006/chart">
            <c:chart xmlns:c="http://schemas.openxmlformats.org/drawingml/2006/chart" xmlns:r="http://schemas.openxmlformats.org/officeDocument/2006/relationships" r:id="rId3"/>
          </a:graphicData>
        </a:graphic>
      </p:graphicFrame>
      <p:grpSp>
        <p:nvGrpSpPr>
          <p:cNvPr id="64" name="グループ化 63">
            <a:extLst>
              <a:ext uri="{FF2B5EF4-FFF2-40B4-BE49-F238E27FC236}">
                <a16:creationId xmlns:a16="http://schemas.microsoft.com/office/drawing/2014/main" id="{92C4782D-4F26-01DD-DBED-E25D8BF2F701}"/>
              </a:ext>
            </a:extLst>
          </p:cNvPr>
          <p:cNvGrpSpPr/>
          <p:nvPr/>
        </p:nvGrpSpPr>
        <p:grpSpPr>
          <a:xfrm>
            <a:off x="4906003" y="3068778"/>
            <a:ext cx="426689" cy="1624419"/>
            <a:chOff x="522408" y="2326134"/>
            <a:chExt cx="426689" cy="1624419"/>
          </a:xfrm>
        </p:grpSpPr>
        <p:grpSp>
          <p:nvGrpSpPr>
            <p:cNvPr id="65" name="グループ化 64">
              <a:extLst>
                <a:ext uri="{FF2B5EF4-FFF2-40B4-BE49-F238E27FC236}">
                  <a16:creationId xmlns:a16="http://schemas.microsoft.com/office/drawing/2014/main" id="{BAC6C348-59E4-7EBE-E9F0-64E65F45509B}"/>
                </a:ext>
              </a:extLst>
            </p:cNvPr>
            <p:cNvGrpSpPr/>
            <p:nvPr/>
          </p:nvGrpSpPr>
          <p:grpSpPr>
            <a:xfrm>
              <a:off x="895097" y="2482928"/>
              <a:ext cx="54000" cy="1338762"/>
              <a:chOff x="5550800" y="1122700"/>
              <a:chExt cx="54000" cy="1338762"/>
            </a:xfrm>
          </p:grpSpPr>
          <p:cxnSp>
            <p:nvCxnSpPr>
              <p:cNvPr id="67" name="直線コネクタ 66">
                <a:extLst>
                  <a:ext uri="{FF2B5EF4-FFF2-40B4-BE49-F238E27FC236}">
                    <a16:creationId xmlns:a16="http://schemas.microsoft.com/office/drawing/2014/main" id="{BAC1852A-D7B4-B904-03F2-FB5E40776270}"/>
                  </a:ext>
                </a:extLst>
              </p:cNvPr>
              <p:cNvCxnSpPr/>
              <p:nvPr/>
            </p:nvCxnSpPr>
            <p:spPr>
              <a:xfrm>
                <a:off x="5550800" y="1122700"/>
                <a:ext cx="54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直線コネクタ 67">
                <a:extLst>
                  <a:ext uri="{FF2B5EF4-FFF2-40B4-BE49-F238E27FC236}">
                    <a16:creationId xmlns:a16="http://schemas.microsoft.com/office/drawing/2014/main" id="{3BAC4A10-B5E8-DD54-A2FD-8B87A3616142}"/>
                  </a:ext>
                </a:extLst>
              </p:cNvPr>
              <p:cNvCxnSpPr/>
              <p:nvPr/>
            </p:nvCxnSpPr>
            <p:spPr>
              <a:xfrm>
                <a:off x="5550800" y="1792081"/>
                <a:ext cx="54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直線コネクタ 68">
                <a:extLst>
                  <a:ext uri="{FF2B5EF4-FFF2-40B4-BE49-F238E27FC236}">
                    <a16:creationId xmlns:a16="http://schemas.microsoft.com/office/drawing/2014/main" id="{E25C855E-AF3C-21AE-5C73-83662F395634}"/>
                  </a:ext>
                </a:extLst>
              </p:cNvPr>
              <p:cNvCxnSpPr/>
              <p:nvPr/>
            </p:nvCxnSpPr>
            <p:spPr>
              <a:xfrm>
                <a:off x="5550800" y="2461462"/>
                <a:ext cx="54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6" name="テキスト ボックス 65">
              <a:extLst>
                <a:ext uri="{FF2B5EF4-FFF2-40B4-BE49-F238E27FC236}">
                  <a16:creationId xmlns:a16="http://schemas.microsoft.com/office/drawing/2014/main" id="{753E0E45-8169-7352-A51B-8FE8D5CCBDFA}"/>
                </a:ext>
              </a:extLst>
            </p:cNvPr>
            <p:cNvSpPr txBox="1"/>
            <p:nvPr/>
          </p:nvSpPr>
          <p:spPr>
            <a:xfrm>
              <a:off x="522408" y="2326134"/>
              <a:ext cx="413959" cy="1624419"/>
            </a:xfrm>
            <a:prstGeom prst="rect">
              <a:avLst/>
            </a:prstGeom>
            <a:noFill/>
          </p:spPr>
          <p:txBody>
            <a:bodyPr wrap="none" rtlCol="0">
              <a:spAutoFit/>
            </a:bodyPr>
            <a:lstStyle/>
            <a:p>
              <a:pPr algn="r">
                <a:lnSpc>
                  <a:spcPct val="138000"/>
                </a:lnSpc>
              </a:pPr>
              <a:r>
                <a:rPr kumimoji="1" lang="en-US" altLang="ja-JP" sz="1050" b="1" dirty="0">
                  <a:latin typeface="Meiryo UI" panose="020B0604030504040204" pitchFamily="50" charset="-128"/>
                  <a:ea typeface="Meiryo UI" panose="020B0604030504040204" pitchFamily="50" charset="-128"/>
                </a:rPr>
                <a:t>1.0</a:t>
              </a:r>
            </a:p>
            <a:p>
              <a:pPr algn="r">
                <a:lnSpc>
                  <a:spcPct val="138000"/>
                </a:lnSpc>
              </a:pPr>
              <a:endParaRPr kumimoji="1" lang="en-US" altLang="ja-JP" sz="1050" b="1" dirty="0">
                <a:latin typeface="Meiryo UI" panose="020B0604030504040204" pitchFamily="50" charset="-128"/>
                <a:ea typeface="Meiryo UI" panose="020B0604030504040204" pitchFamily="50" charset="-128"/>
              </a:endParaRPr>
            </a:p>
            <a:p>
              <a:pPr algn="r">
                <a:lnSpc>
                  <a:spcPct val="138000"/>
                </a:lnSpc>
              </a:pPr>
              <a:endParaRPr kumimoji="1" lang="en-US" altLang="ja-JP" sz="1050" b="1" dirty="0">
                <a:latin typeface="Meiryo UI" panose="020B0604030504040204" pitchFamily="50" charset="-128"/>
                <a:ea typeface="Meiryo UI" panose="020B0604030504040204" pitchFamily="50" charset="-128"/>
              </a:endParaRPr>
            </a:p>
            <a:p>
              <a:pPr algn="r">
                <a:lnSpc>
                  <a:spcPct val="138000"/>
                </a:lnSpc>
              </a:pPr>
              <a:r>
                <a:rPr kumimoji="1" lang="en-US" altLang="ja-JP" sz="1050" b="1" dirty="0">
                  <a:latin typeface="Meiryo UI" panose="020B0604030504040204" pitchFamily="50" charset="-128"/>
                  <a:ea typeface="Meiryo UI" panose="020B0604030504040204" pitchFamily="50" charset="-128"/>
                </a:rPr>
                <a:t>0.5</a:t>
              </a:r>
            </a:p>
            <a:p>
              <a:pPr algn="r">
                <a:lnSpc>
                  <a:spcPct val="138000"/>
                </a:lnSpc>
              </a:pPr>
              <a:endParaRPr kumimoji="1" lang="en-US" altLang="ja-JP" sz="1050" b="1" dirty="0">
                <a:latin typeface="Meiryo UI" panose="020B0604030504040204" pitchFamily="50" charset="-128"/>
                <a:ea typeface="Meiryo UI" panose="020B0604030504040204" pitchFamily="50" charset="-128"/>
              </a:endParaRPr>
            </a:p>
            <a:p>
              <a:pPr algn="r">
                <a:lnSpc>
                  <a:spcPct val="138000"/>
                </a:lnSpc>
              </a:pPr>
              <a:endParaRPr kumimoji="1" lang="en-US" altLang="ja-JP" sz="1050" b="1" dirty="0">
                <a:latin typeface="Meiryo UI" panose="020B0604030504040204" pitchFamily="50" charset="-128"/>
                <a:ea typeface="Meiryo UI" panose="020B0604030504040204" pitchFamily="50" charset="-128"/>
              </a:endParaRPr>
            </a:p>
            <a:p>
              <a:pPr algn="r">
                <a:lnSpc>
                  <a:spcPct val="138000"/>
                </a:lnSpc>
              </a:pPr>
              <a:r>
                <a:rPr kumimoji="1" lang="en-US" altLang="ja-JP" sz="1050" b="1" dirty="0">
                  <a:latin typeface="Meiryo UI" panose="020B0604030504040204" pitchFamily="50" charset="-128"/>
                  <a:ea typeface="Meiryo UI" panose="020B0604030504040204" pitchFamily="50" charset="-128"/>
                </a:rPr>
                <a:t>0.0</a:t>
              </a:r>
              <a:endParaRPr kumimoji="1" lang="ja-JP" altLang="en-US" sz="1100" b="1" dirty="0">
                <a:latin typeface="Meiryo UI" panose="020B0604030504040204" pitchFamily="50" charset="-128"/>
                <a:ea typeface="Meiryo UI" panose="020B0604030504040204" pitchFamily="50" charset="-128"/>
              </a:endParaRPr>
            </a:p>
          </p:txBody>
        </p:sp>
      </p:grpSp>
      <p:sp>
        <p:nvSpPr>
          <p:cNvPr id="70" name="矢印: 上下 69">
            <a:extLst>
              <a:ext uri="{FF2B5EF4-FFF2-40B4-BE49-F238E27FC236}">
                <a16:creationId xmlns:a16="http://schemas.microsoft.com/office/drawing/2014/main" id="{4EACB194-0686-AD0C-DFA3-282E1CE422B6}"/>
              </a:ext>
            </a:extLst>
          </p:cNvPr>
          <p:cNvSpPr/>
          <p:nvPr/>
        </p:nvSpPr>
        <p:spPr>
          <a:xfrm>
            <a:off x="5842428" y="4064746"/>
            <a:ext cx="405715" cy="352800"/>
          </a:xfrm>
          <a:prstGeom prst="upDownArrow">
            <a:avLst>
              <a:gd name="adj1" fmla="val 0"/>
              <a:gd name="adj2" fmla="val 0"/>
            </a:avLst>
          </a:prstGeom>
          <a:solidFill>
            <a:srgbClr val="002060"/>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楕円 70">
            <a:extLst>
              <a:ext uri="{FF2B5EF4-FFF2-40B4-BE49-F238E27FC236}">
                <a16:creationId xmlns:a16="http://schemas.microsoft.com/office/drawing/2014/main" id="{0A5CFF50-C3EB-7FE4-BD02-C45E7FB3E56D}"/>
              </a:ext>
            </a:extLst>
          </p:cNvPr>
          <p:cNvSpPr/>
          <p:nvPr/>
        </p:nvSpPr>
        <p:spPr>
          <a:xfrm>
            <a:off x="5779953" y="4020253"/>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2" name="楕円 71">
            <a:extLst>
              <a:ext uri="{FF2B5EF4-FFF2-40B4-BE49-F238E27FC236}">
                <a16:creationId xmlns:a16="http://schemas.microsoft.com/office/drawing/2014/main" id="{D38F5345-D5D7-507C-6BDF-1ED63A95AE2E}"/>
              </a:ext>
            </a:extLst>
          </p:cNvPr>
          <p:cNvSpPr/>
          <p:nvPr/>
        </p:nvSpPr>
        <p:spPr>
          <a:xfrm>
            <a:off x="5894807" y="4056027"/>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3" name="楕円 72">
            <a:extLst>
              <a:ext uri="{FF2B5EF4-FFF2-40B4-BE49-F238E27FC236}">
                <a16:creationId xmlns:a16="http://schemas.microsoft.com/office/drawing/2014/main" id="{9409D56E-FDEF-CA8B-B2BA-B4247554C8C5}"/>
              </a:ext>
            </a:extLst>
          </p:cNvPr>
          <p:cNvSpPr/>
          <p:nvPr/>
        </p:nvSpPr>
        <p:spPr>
          <a:xfrm>
            <a:off x="5894807" y="4162566"/>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4" name="楕円 73">
            <a:extLst>
              <a:ext uri="{FF2B5EF4-FFF2-40B4-BE49-F238E27FC236}">
                <a16:creationId xmlns:a16="http://schemas.microsoft.com/office/drawing/2014/main" id="{D83B5A42-2A6A-6D95-FE10-294599412CA8}"/>
              </a:ext>
            </a:extLst>
          </p:cNvPr>
          <p:cNvSpPr/>
          <p:nvPr/>
        </p:nvSpPr>
        <p:spPr>
          <a:xfrm>
            <a:off x="5948910" y="4345546"/>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楕円 74">
            <a:extLst>
              <a:ext uri="{FF2B5EF4-FFF2-40B4-BE49-F238E27FC236}">
                <a16:creationId xmlns:a16="http://schemas.microsoft.com/office/drawing/2014/main" id="{22CBDBFB-F6B6-4E9E-F2E7-13E7CD75BB3E}"/>
              </a:ext>
            </a:extLst>
          </p:cNvPr>
          <p:cNvSpPr/>
          <p:nvPr/>
        </p:nvSpPr>
        <p:spPr>
          <a:xfrm>
            <a:off x="5948910" y="4502655"/>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6" name="楕円 75">
            <a:extLst>
              <a:ext uri="{FF2B5EF4-FFF2-40B4-BE49-F238E27FC236}">
                <a16:creationId xmlns:a16="http://schemas.microsoft.com/office/drawing/2014/main" id="{4619FAD9-3294-7E5F-5433-A684296F6410}"/>
              </a:ext>
            </a:extLst>
          </p:cNvPr>
          <p:cNvSpPr/>
          <p:nvPr/>
        </p:nvSpPr>
        <p:spPr>
          <a:xfrm>
            <a:off x="6061859" y="4460134"/>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7" name="楕円 76">
            <a:extLst>
              <a:ext uri="{FF2B5EF4-FFF2-40B4-BE49-F238E27FC236}">
                <a16:creationId xmlns:a16="http://schemas.microsoft.com/office/drawing/2014/main" id="{E323FB62-56A5-D4DA-8161-8ED6A70D09F6}"/>
              </a:ext>
            </a:extLst>
          </p:cNvPr>
          <p:cNvSpPr/>
          <p:nvPr/>
        </p:nvSpPr>
        <p:spPr>
          <a:xfrm>
            <a:off x="6061859" y="4377053"/>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8" name="楕円 77">
            <a:extLst>
              <a:ext uri="{FF2B5EF4-FFF2-40B4-BE49-F238E27FC236}">
                <a16:creationId xmlns:a16="http://schemas.microsoft.com/office/drawing/2014/main" id="{79243504-8D6A-786B-2384-EB2F7F6B41D3}"/>
              </a:ext>
            </a:extLst>
          </p:cNvPr>
          <p:cNvSpPr/>
          <p:nvPr/>
        </p:nvSpPr>
        <p:spPr>
          <a:xfrm>
            <a:off x="6007782" y="4107726"/>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9" name="楕円 78">
            <a:extLst>
              <a:ext uri="{FF2B5EF4-FFF2-40B4-BE49-F238E27FC236}">
                <a16:creationId xmlns:a16="http://schemas.microsoft.com/office/drawing/2014/main" id="{33B063FB-F1E0-EBDD-CB5E-39AD3C34BBFA}"/>
              </a:ext>
            </a:extLst>
          </p:cNvPr>
          <p:cNvSpPr/>
          <p:nvPr/>
        </p:nvSpPr>
        <p:spPr>
          <a:xfrm>
            <a:off x="6007782" y="4251300"/>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0" name="楕円 79">
            <a:extLst>
              <a:ext uri="{FF2B5EF4-FFF2-40B4-BE49-F238E27FC236}">
                <a16:creationId xmlns:a16="http://schemas.microsoft.com/office/drawing/2014/main" id="{E9C59D35-0589-0B4D-56A7-320D8776D757}"/>
              </a:ext>
            </a:extLst>
          </p:cNvPr>
          <p:cNvSpPr/>
          <p:nvPr/>
        </p:nvSpPr>
        <p:spPr>
          <a:xfrm>
            <a:off x="6120757" y="4053511"/>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1" name="楕円 80">
            <a:extLst>
              <a:ext uri="{FF2B5EF4-FFF2-40B4-BE49-F238E27FC236}">
                <a16:creationId xmlns:a16="http://schemas.microsoft.com/office/drawing/2014/main" id="{048E031D-42E8-B377-ADD1-A1E71425D3C9}"/>
              </a:ext>
            </a:extLst>
          </p:cNvPr>
          <p:cNvSpPr/>
          <p:nvPr/>
        </p:nvSpPr>
        <p:spPr>
          <a:xfrm>
            <a:off x="6120757" y="4204338"/>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2" name="楕円 81">
            <a:extLst>
              <a:ext uri="{FF2B5EF4-FFF2-40B4-BE49-F238E27FC236}">
                <a16:creationId xmlns:a16="http://schemas.microsoft.com/office/drawing/2014/main" id="{1CFC03FD-518F-6ABC-CAB2-94E0F2188A2F}"/>
              </a:ext>
            </a:extLst>
          </p:cNvPr>
          <p:cNvSpPr/>
          <p:nvPr/>
        </p:nvSpPr>
        <p:spPr>
          <a:xfrm>
            <a:off x="6231195" y="4006500"/>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3" name="矢印: 上下 82">
            <a:extLst>
              <a:ext uri="{FF2B5EF4-FFF2-40B4-BE49-F238E27FC236}">
                <a16:creationId xmlns:a16="http://schemas.microsoft.com/office/drawing/2014/main" id="{C95F2A4C-F9D8-4853-66D2-57939F81104C}"/>
              </a:ext>
            </a:extLst>
          </p:cNvPr>
          <p:cNvSpPr/>
          <p:nvPr/>
        </p:nvSpPr>
        <p:spPr>
          <a:xfrm>
            <a:off x="7251240" y="3761909"/>
            <a:ext cx="405715" cy="590400"/>
          </a:xfrm>
          <a:prstGeom prst="upDownArrow">
            <a:avLst>
              <a:gd name="adj1" fmla="val 0"/>
              <a:gd name="adj2" fmla="val 0"/>
            </a:avLst>
          </a:prstGeom>
          <a:solidFill>
            <a:srgbClr val="002060"/>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4" name="直線コネクタ 83">
            <a:extLst>
              <a:ext uri="{FF2B5EF4-FFF2-40B4-BE49-F238E27FC236}">
                <a16:creationId xmlns:a16="http://schemas.microsoft.com/office/drawing/2014/main" id="{774E5A6C-DEF7-EFAC-E106-FEDC40A90DA9}"/>
              </a:ext>
            </a:extLst>
          </p:cNvPr>
          <p:cNvCxnSpPr/>
          <p:nvPr/>
        </p:nvCxnSpPr>
        <p:spPr>
          <a:xfrm>
            <a:off x="6985154" y="4049504"/>
            <a:ext cx="93788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85" name="正方形/長方形 84">
            <a:extLst>
              <a:ext uri="{FF2B5EF4-FFF2-40B4-BE49-F238E27FC236}">
                <a16:creationId xmlns:a16="http://schemas.microsoft.com/office/drawing/2014/main" id="{71A1240D-938F-4A5A-10FD-7431EFE69BDD}"/>
              </a:ext>
            </a:extLst>
          </p:cNvPr>
          <p:cNvSpPr/>
          <p:nvPr/>
        </p:nvSpPr>
        <p:spPr>
          <a:xfrm>
            <a:off x="7363046" y="3358224"/>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正方形/長方形 85">
            <a:extLst>
              <a:ext uri="{FF2B5EF4-FFF2-40B4-BE49-F238E27FC236}">
                <a16:creationId xmlns:a16="http://schemas.microsoft.com/office/drawing/2014/main" id="{4406D8F7-4D73-A109-92D5-E9C0916CCB74}"/>
              </a:ext>
            </a:extLst>
          </p:cNvPr>
          <p:cNvSpPr/>
          <p:nvPr/>
        </p:nvSpPr>
        <p:spPr>
          <a:xfrm>
            <a:off x="7474090" y="3383295"/>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正方形/長方形 86">
            <a:extLst>
              <a:ext uri="{FF2B5EF4-FFF2-40B4-BE49-F238E27FC236}">
                <a16:creationId xmlns:a16="http://schemas.microsoft.com/office/drawing/2014/main" id="{35C89C64-1F9E-4FA7-3C1E-90393912D9A5}"/>
              </a:ext>
            </a:extLst>
          </p:cNvPr>
          <p:cNvSpPr/>
          <p:nvPr/>
        </p:nvSpPr>
        <p:spPr>
          <a:xfrm>
            <a:off x="7418096" y="3869707"/>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正方形/長方形 87">
            <a:extLst>
              <a:ext uri="{FF2B5EF4-FFF2-40B4-BE49-F238E27FC236}">
                <a16:creationId xmlns:a16="http://schemas.microsoft.com/office/drawing/2014/main" id="{32704A44-D149-AEE1-4582-0EC8C8952827}"/>
              </a:ext>
            </a:extLst>
          </p:cNvPr>
          <p:cNvSpPr/>
          <p:nvPr/>
        </p:nvSpPr>
        <p:spPr>
          <a:xfrm>
            <a:off x="7418096" y="4182583"/>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正方形/長方形 88">
            <a:extLst>
              <a:ext uri="{FF2B5EF4-FFF2-40B4-BE49-F238E27FC236}">
                <a16:creationId xmlns:a16="http://schemas.microsoft.com/office/drawing/2014/main" id="{7251D45A-ECB4-1364-BF0C-E36A040F4380}"/>
              </a:ext>
            </a:extLst>
          </p:cNvPr>
          <p:cNvSpPr/>
          <p:nvPr/>
        </p:nvSpPr>
        <p:spPr>
          <a:xfrm>
            <a:off x="7137766" y="3942591"/>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正方形/長方形 89">
            <a:extLst>
              <a:ext uri="{FF2B5EF4-FFF2-40B4-BE49-F238E27FC236}">
                <a16:creationId xmlns:a16="http://schemas.microsoft.com/office/drawing/2014/main" id="{6F2A3440-95F0-D022-BF1E-481E1941ED2A}"/>
              </a:ext>
            </a:extLst>
          </p:cNvPr>
          <p:cNvSpPr/>
          <p:nvPr/>
        </p:nvSpPr>
        <p:spPr>
          <a:xfrm>
            <a:off x="7194503" y="4083652"/>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正方形/長方形 90">
            <a:extLst>
              <a:ext uri="{FF2B5EF4-FFF2-40B4-BE49-F238E27FC236}">
                <a16:creationId xmlns:a16="http://schemas.microsoft.com/office/drawing/2014/main" id="{58FD2569-867E-7F93-1206-7D31313B1508}"/>
              </a:ext>
            </a:extLst>
          </p:cNvPr>
          <p:cNvSpPr/>
          <p:nvPr/>
        </p:nvSpPr>
        <p:spPr>
          <a:xfrm>
            <a:off x="7304993" y="3768704"/>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正方形/長方形 91">
            <a:extLst>
              <a:ext uri="{FF2B5EF4-FFF2-40B4-BE49-F238E27FC236}">
                <a16:creationId xmlns:a16="http://schemas.microsoft.com/office/drawing/2014/main" id="{90B76951-74CC-F8AB-2AE2-133645C5E70A}"/>
              </a:ext>
            </a:extLst>
          </p:cNvPr>
          <p:cNvSpPr/>
          <p:nvPr/>
        </p:nvSpPr>
        <p:spPr>
          <a:xfrm>
            <a:off x="7529140" y="3804704"/>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正方形/長方形 92">
            <a:extLst>
              <a:ext uri="{FF2B5EF4-FFF2-40B4-BE49-F238E27FC236}">
                <a16:creationId xmlns:a16="http://schemas.microsoft.com/office/drawing/2014/main" id="{D5DC5D64-B5D6-A89C-A6C0-A6E945025BEA}"/>
              </a:ext>
            </a:extLst>
          </p:cNvPr>
          <p:cNvSpPr/>
          <p:nvPr/>
        </p:nvSpPr>
        <p:spPr>
          <a:xfrm>
            <a:off x="7251240" y="3981011"/>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正方形/長方形 93">
            <a:extLst>
              <a:ext uri="{FF2B5EF4-FFF2-40B4-BE49-F238E27FC236}">
                <a16:creationId xmlns:a16="http://schemas.microsoft.com/office/drawing/2014/main" id="{265F9BDB-C37C-9AC1-09DD-B0E453870F7E}"/>
              </a:ext>
            </a:extLst>
          </p:cNvPr>
          <p:cNvSpPr/>
          <p:nvPr/>
        </p:nvSpPr>
        <p:spPr>
          <a:xfrm>
            <a:off x="7306898" y="4149923"/>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正方形/長方形 94">
            <a:extLst>
              <a:ext uri="{FF2B5EF4-FFF2-40B4-BE49-F238E27FC236}">
                <a16:creationId xmlns:a16="http://schemas.microsoft.com/office/drawing/2014/main" id="{A520B7A1-84DC-799C-5E4C-3E0A517CDD71}"/>
              </a:ext>
            </a:extLst>
          </p:cNvPr>
          <p:cNvSpPr/>
          <p:nvPr/>
        </p:nvSpPr>
        <p:spPr>
          <a:xfrm>
            <a:off x="7363046" y="4027714"/>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正方形/長方形 95">
            <a:extLst>
              <a:ext uri="{FF2B5EF4-FFF2-40B4-BE49-F238E27FC236}">
                <a16:creationId xmlns:a16="http://schemas.microsoft.com/office/drawing/2014/main" id="{969BB6EF-9353-2064-075F-5357FD77DE89}"/>
              </a:ext>
            </a:extLst>
          </p:cNvPr>
          <p:cNvSpPr/>
          <p:nvPr/>
        </p:nvSpPr>
        <p:spPr>
          <a:xfrm>
            <a:off x="7363046" y="4302099"/>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正方形/長方形 96">
            <a:extLst>
              <a:ext uri="{FF2B5EF4-FFF2-40B4-BE49-F238E27FC236}">
                <a16:creationId xmlns:a16="http://schemas.microsoft.com/office/drawing/2014/main" id="{439C6B81-E711-76C7-FBAE-0460C2F3166C}"/>
              </a:ext>
            </a:extLst>
          </p:cNvPr>
          <p:cNvSpPr/>
          <p:nvPr/>
        </p:nvSpPr>
        <p:spPr>
          <a:xfrm>
            <a:off x="7363046" y="4506634"/>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正方形/長方形 97">
            <a:extLst>
              <a:ext uri="{FF2B5EF4-FFF2-40B4-BE49-F238E27FC236}">
                <a16:creationId xmlns:a16="http://schemas.microsoft.com/office/drawing/2014/main" id="{CC6CE699-CD36-C2C2-A9BA-BBCD9DDE35E2}"/>
              </a:ext>
            </a:extLst>
          </p:cNvPr>
          <p:cNvSpPr/>
          <p:nvPr/>
        </p:nvSpPr>
        <p:spPr>
          <a:xfrm>
            <a:off x="7472495" y="4055252"/>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正方形/長方形 98">
            <a:extLst>
              <a:ext uri="{FF2B5EF4-FFF2-40B4-BE49-F238E27FC236}">
                <a16:creationId xmlns:a16="http://schemas.microsoft.com/office/drawing/2014/main" id="{60E7CA85-08D2-405A-3984-DAFB15078DD8}"/>
              </a:ext>
            </a:extLst>
          </p:cNvPr>
          <p:cNvSpPr/>
          <p:nvPr/>
        </p:nvSpPr>
        <p:spPr>
          <a:xfrm>
            <a:off x="7472495" y="4327480"/>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正方形/長方形 99">
            <a:extLst>
              <a:ext uri="{FF2B5EF4-FFF2-40B4-BE49-F238E27FC236}">
                <a16:creationId xmlns:a16="http://schemas.microsoft.com/office/drawing/2014/main" id="{54485BFF-7B20-A4DE-3EFD-FD199F8A5375}"/>
              </a:ext>
            </a:extLst>
          </p:cNvPr>
          <p:cNvSpPr/>
          <p:nvPr/>
        </p:nvSpPr>
        <p:spPr>
          <a:xfrm>
            <a:off x="7472495" y="4449387"/>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正方形/長方形 100">
            <a:extLst>
              <a:ext uri="{FF2B5EF4-FFF2-40B4-BE49-F238E27FC236}">
                <a16:creationId xmlns:a16="http://schemas.microsoft.com/office/drawing/2014/main" id="{E992476C-9E80-BB23-018B-53FF30545BEA}"/>
              </a:ext>
            </a:extLst>
          </p:cNvPr>
          <p:cNvSpPr/>
          <p:nvPr/>
        </p:nvSpPr>
        <p:spPr>
          <a:xfrm>
            <a:off x="7529140" y="4156177"/>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正方形/長方形 101">
            <a:extLst>
              <a:ext uri="{FF2B5EF4-FFF2-40B4-BE49-F238E27FC236}">
                <a16:creationId xmlns:a16="http://schemas.microsoft.com/office/drawing/2014/main" id="{14761ED7-403D-45F8-0E50-19D5CF481712}"/>
              </a:ext>
            </a:extLst>
          </p:cNvPr>
          <p:cNvSpPr/>
          <p:nvPr/>
        </p:nvSpPr>
        <p:spPr>
          <a:xfrm>
            <a:off x="7584955" y="4000583"/>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正方形/長方形 102">
            <a:extLst>
              <a:ext uri="{FF2B5EF4-FFF2-40B4-BE49-F238E27FC236}">
                <a16:creationId xmlns:a16="http://schemas.microsoft.com/office/drawing/2014/main" id="{4F48888F-1150-0EB0-E9BC-428BB0B7085F}"/>
              </a:ext>
            </a:extLst>
          </p:cNvPr>
          <p:cNvSpPr/>
          <p:nvPr/>
        </p:nvSpPr>
        <p:spPr>
          <a:xfrm>
            <a:off x="7642518" y="4121362"/>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4E857EE2-611A-2266-3B31-B05883F382DE}"/>
              </a:ext>
            </a:extLst>
          </p:cNvPr>
          <p:cNvSpPr/>
          <p:nvPr/>
        </p:nvSpPr>
        <p:spPr>
          <a:xfrm>
            <a:off x="7699809" y="3941576"/>
            <a:ext cx="72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矢印: 上下 104">
            <a:extLst>
              <a:ext uri="{FF2B5EF4-FFF2-40B4-BE49-F238E27FC236}">
                <a16:creationId xmlns:a16="http://schemas.microsoft.com/office/drawing/2014/main" id="{5D7C1825-4B45-994E-196D-F0956BA9BB74}"/>
              </a:ext>
            </a:extLst>
          </p:cNvPr>
          <p:cNvSpPr/>
          <p:nvPr/>
        </p:nvSpPr>
        <p:spPr>
          <a:xfrm rot="16200000">
            <a:off x="6650910" y="2260736"/>
            <a:ext cx="144000" cy="1404000"/>
          </a:xfrm>
          <a:prstGeom prst="upDownArrow">
            <a:avLst>
              <a:gd name="adj1" fmla="val 0"/>
              <a:gd name="adj2" fmla="val 0"/>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テキスト ボックス 105">
            <a:extLst>
              <a:ext uri="{FF2B5EF4-FFF2-40B4-BE49-F238E27FC236}">
                <a16:creationId xmlns:a16="http://schemas.microsoft.com/office/drawing/2014/main" id="{0D88AB05-5419-91BD-ABD6-0C064030B7D6}"/>
              </a:ext>
            </a:extLst>
          </p:cNvPr>
          <p:cNvSpPr txBox="1"/>
          <p:nvPr/>
        </p:nvSpPr>
        <p:spPr>
          <a:xfrm>
            <a:off x="6560043" y="2744449"/>
            <a:ext cx="325730" cy="261610"/>
          </a:xfrm>
          <a:prstGeom prst="rect">
            <a:avLst/>
          </a:prstGeom>
          <a:noFill/>
        </p:spPr>
        <p:txBody>
          <a:bodyPr wrap="none" rtlCol="0">
            <a:spAutoFit/>
          </a:bodyPr>
          <a:lstStyle/>
          <a:p>
            <a:pPr algn="ctr"/>
            <a:r>
              <a:rPr kumimoji="1" lang="en-US" altLang="ja-JP" sz="1100" dirty="0">
                <a:latin typeface="Meiryo UI" panose="020B0604030504040204" pitchFamily="50" charset="-128"/>
                <a:ea typeface="Meiryo UI" panose="020B0604030504040204" pitchFamily="50" charset="-128"/>
              </a:rPr>
              <a:t>‡</a:t>
            </a:r>
            <a:endParaRPr kumimoji="1" lang="ja-JP" altLang="en-US" sz="1100" dirty="0">
              <a:latin typeface="Meiryo UI" panose="020B0604030504040204" pitchFamily="50" charset="-128"/>
              <a:ea typeface="Meiryo UI" panose="020B0604030504040204" pitchFamily="50" charset="-128"/>
            </a:endParaRPr>
          </a:p>
        </p:txBody>
      </p:sp>
      <p:sp>
        <p:nvSpPr>
          <p:cNvPr id="107" name="テキスト ボックス 106">
            <a:extLst>
              <a:ext uri="{FF2B5EF4-FFF2-40B4-BE49-F238E27FC236}">
                <a16:creationId xmlns:a16="http://schemas.microsoft.com/office/drawing/2014/main" id="{910D3A72-5D2C-386A-FBC0-68E56FDC152D}"/>
              </a:ext>
            </a:extLst>
          </p:cNvPr>
          <p:cNvSpPr txBox="1"/>
          <p:nvPr/>
        </p:nvSpPr>
        <p:spPr>
          <a:xfrm rot="16200000">
            <a:off x="4079095" y="3796804"/>
            <a:ext cx="1523173" cy="261610"/>
          </a:xfrm>
          <a:prstGeom prst="rect">
            <a:avLst/>
          </a:prstGeom>
          <a:noFill/>
        </p:spPr>
        <p:txBody>
          <a:bodyPr wrap="none" rtlCol="0">
            <a:spAutoFit/>
          </a:bodyPr>
          <a:lstStyle/>
          <a:p>
            <a:pPr algn="ctr"/>
            <a:r>
              <a:rPr kumimoji="1" lang="en-US" altLang="ja-JP" sz="1100" b="1" dirty="0" err="1">
                <a:latin typeface="Meiryo UI" panose="020B0604030504040204" pitchFamily="50" charset="-128"/>
                <a:ea typeface="Meiryo UI" panose="020B0604030504040204" pitchFamily="50" charset="-128"/>
              </a:rPr>
              <a:t>W</a:t>
            </a:r>
            <a:r>
              <a:rPr kumimoji="1" lang="en-US" altLang="ja-JP" sz="1100" b="1" baseline="-25000" dirty="0" err="1">
                <a:latin typeface="Meiryo UI" panose="020B0604030504040204" pitchFamily="50" charset="-128"/>
                <a:ea typeface="Meiryo UI" panose="020B0604030504040204" pitchFamily="50" charset="-128"/>
              </a:rPr>
              <a:t>max</a:t>
            </a:r>
            <a:r>
              <a:rPr kumimoji="1" lang="ja-JP" altLang="en-US" sz="1100" b="1" dirty="0">
                <a:latin typeface="Meiryo UI" panose="020B0604030504040204" pitchFamily="50" charset="-128"/>
                <a:ea typeface="Meiryo UI" panose="020B0604030504040204" pitchFamily="50" charset="-128"/>
              </a:rPr>
              <a:t>変化量</a:t>
            </a:r>
            <a:r>
              <a:rPr kumimoji="1" lang="en-US" altLang="ja-JP" sz="1100" b="1" dirty="0">
                <a:latin typeface="Meiryo UI" panose="020B0604030504040204" pitchFamily="50" charset="-128"/>
                <a:ea typeface="Meiryo UI" panose="020B0604030504040204" pitchFamily="50" charset="-128"/>
              </a:rPr>
              <a:t>(W/kg)</a:t>
            </a:r>
            <a:endParaRPr kumimoji="1" lang="ja-JP" altLang="en-US" sz="1100" b="1" dirty="0">
              <a:latin typeface="Meiryo UI" panose="020B0604030504040204" pitchFamily="50" charset="-128"/>
              <a:ea typeface="Meiryo UI" panose="020B0604030504040204" pitchFamily="50" charset="-128"/>
            </a:endParaRPr>
          </a:p>
        </p:txBody>
      </p:sp>
      <p:sp>
        <p:nvSpPr>
          <p:cNvPr id="108" name="テキスト ボックス 107">
            <a:extLst>
              <a:ext uri="{FF2B5EF4-FFF2-40B4-BE49-F238E27FC236}">
                <a16:creationId xmlns:a16="http://schemas.microsoft.com/office/drawing/2014/main" id="{E1EAAF71-0FFB-8761-8AB4-6610BDE55B03}"/>
              </a:ext>
            </a:extLst>
          </p:cNvPr>
          <p:cNvSpPr txBox="1"/>
          <p:nvPr/>
        </p:nvSpPr>
        <p:spPr>
          <a:xfrm>
            <a:off x="2739809" y="4549496"/>
            <a:ext cx="1029449" cy="307777"/>
          </a:xfrm>
          <a:prstGeom prst="rect">
            <a:avLst/>
          </a:prstGeom>
          <a:noFill/>
        </p:spPr>
        <p:txBody>
          <a:bodyPr wrap="none" rtlCol="0">
            <a:spAutoFit/>
          </a:bodyPr>
          <a:lstStyle/>
          <a:p>
            <a:r>
              <a:rPr kumimoji="1" lang="en-US" altLang="ja-JP" sz="1400" b="1" dirty="0">
                <a:latin typeface="Meiryo UI" panose="020B0604030504040204" pitchFamily="50" charset="-128"/>
                <a:ea typeface="Meiryo UI" panose="020B0604030504040204" pitchFamily="50" charset="-128"/>
              </a:rPr>
              <a:t>-1.2±1.3</a:t>
            </a:r>
            <a:endParaRPr kumimoji="1" lang="ja-JP" altLang="en-US" sz="1400" b="1" dirty="0">
              <a:latin typeface="Meiryo UI" panose="020B0604030504040204" pitchFamily="50" charset="-128"/>
              <a:ea typeface="Meiryo UI" panose="020B0604030504040204" pitchFamily="50" charset="-128"/>
            </a:endParaRPr>
          </a:p>
        </p:txBody>
      </p:sp>
      <p:sp>
        <p:nvSpPr>
          <p:cNvPr id="109" name="テキスト ボックス 108">
            <a:extLst>
              <a:ext uri="{FF2B5EF4-FFF2-40B4-BE49-F238E27FC236}">
                <a16:creationId xmlns:a16="http://schemas.microsoft.com/office/drawing/2014/main" id="{7ED0D8B1-C00A-7352-ECFA-71E56B1A8839}"/>
              </a:ext>
            </a:extLst>
          </p:cNvPr>
          <p:cNvSpPr txBox="1"/>
          <p:nvPr/>
        </p:nvSpPr>
        <p:spPr>
          <a:xfrm>
            <a:off x="1308096" y="4539127"/>
            <a:ext cx="1029449" cy="307777"/>
          </a:xfrm>
          <a:prstGeom prst="rect">
            <a:avLst/>
          </a:prstGeom>
          <a:noFill/>
        </p:spPr>
        <p:txBody>
          <a:bodyPr wrap="none" rtlCol="0">
            <a:spAutoFit/>
          </a:bodyPr>
          <a:lstStyle/>
          <a:p>
            <a:r>
              <a:rPr kumimoji="1" lang="en-US" altLang="ja-JP" sz="1400" b="1" dirty="0">
                <a:latin typeface="Meiryo UI" panose="020B0604030504040204" pitchFamily="50" charset="-128"/>
                <a:ea typeface="Meiryo UI" panose="020B0604030504040204" pitchFamily="50" charset="-128"/>
              </a:rPr>
              <a:t>-0.2±1.0</a:t>
            </a:r>
            <a:endParaRPr kumimoji="1" lang="ja-JP" altLang="en-US" sz="1400" b="1" dirty="0">
              <a:latin typeface="Meiryo UI" panose="020B0604030504040204" pitchFamily="50" charset="-128"/>
              <a:ea typeface="Meiryo UI" panose="020B0604030504040204" pitchFamily="50" charset="-128"/>
            </a:endParaRPr>
          </a:p>
        </p:txBody>
      </p:sp>
      <p:sp>
        <p:nvSpPr>
          <p:cNvPr id="110" name="テキスト ボックス 109">
            <a:extLst>
              <a:ext uri="{FF2B5EF4-FFF2-40B4-BE49-F238E27FC236}">
                <a16:creationId xmlns:a16="http://schemas.microsoft.com/office/drawing/2014/main" id="{A0F0940B-4356-6B01-B667-6D9D89FAFD9C}"/>
              </a:ext>
            </a:extLst>
          </p:cNvPr>
          <p:cNvSpPr txBox="1"/>
          <p:nvPr/>
        </p:nvSpPr>
        <p:spPr>
          <a:xfrm>
            <a:off x="6938534" y="4574937"/>
            <a:ext cx="1067921" cy="307777"/>
          </a:xfrm>
          <a:prstGeom prst="rect">
            <a:avLst/>
          </a:prstGeom>
          <a:noFill/>
        </p:spPr>
        <p:txBody>
          <a:bodyPr wrap="none" rtlCol="0">
            <a:spAutoFit/>
          </a:bodyPr>
          <a:lstStyle/>
          <a:p>
            <a:r>
              <a:rPr kumimoji="1" lang="en-US" altLang="ja-JP" sz="1400" b="1" dirty="0">
                <a:latin typeface="Meiryo UI" panose="020B0604030504040204" pitchFamily="50" charset="-128"/>
                <a:ea typeface="Meiryo UI" panose="020B0604030504040204" pitchFamily="50" charset="-128"/>
              </a:rPr>
              <a:t>0.40±0.2</a:t>
            </a:r>
            <a:endParaRPr kumimoji="1" lang="ja-JP" altLang="en-US" sz="1400" b="1" dirty="0">
              <a:latin typeface="Meiryo UI" panose="020B0604030504040204" pitchFamily="50" charset="-128"/>
              <a:ea typeface="Meiryo UI" panose="020B0604030504040204" pitchFamily="50" charset="-128"/>
            </a:endParaRPr>
          </a:p>
        </p:txBody>
      </p:sp>
      <p:sp>
        <p:nvSpPr>
          <p:cNvPr id="111" name="テキスト ボックス 110">
            <a:extLst>
              <a:ext uri="{FF2B5EF4-FFF2-40B4-BE49-F238E27FC236}">
                <a16:creationId xmlns:a16="http://schemas.microsoft.com/office/drawing/2014/main" id="{4DAB0097-F36C-3511-9D59-3E72C19E0464}"/>
              </a:ext>
            </a:extLst>
          </p:cNvPr>
          <p:cNvSpPr txBox="1"/>
          <p:nvPr/>
        </p:nvSpPr>
        <p:spPr>
          <a:xfrm>
            <a:off x="5518573" y="4564568"/>
            <a:ext cx="1067921" cy="307777"/>
          </a:xfrm>
          <a:prstGeom prst="rect">
            <a:avLst/>
          </a:prstGeom>
          <a:noFill/>
        </p:spPr>
        <p:txBody>
          <a:bodyPr wrap="none" rtlCol="0">
            <a:spAutoFit/>
          </a:bodyPr>
          <a:lstStyle/>
          <a:p>
            <a:r>
              <a:rPr kumimoji="1" lang="en-US" altLang="ja-JP" sz="1400" b="1" dirty="0">
                <a:latin typeface="Meiryo UI" panose="020B0604030504040204" pitchFamily="50" charset="-128"/>
                <a:ea typeface="Meiryo UI" panose="020B0604030504040204" pitchFamily="50" charset="-128"/>
              </a:rPr>
              <a:t>0.24±0.1</a:t>
            </a:r>
            <a:endParaRPr kumimoji="1" lang="ja-JP" altLang="en-US" sz="1400" b="1" dirty="0">
              <a:latin typeface="Meiryo UI" panose="020B0604030504040204" pitchFamily="50" charset="-128"/>
              <a:ea typeface="Meiryo UI" panose="020B0604030504040204" pitchFamily="50" charset="-128"/>
            </a:endParaRPr>
          </a:p>
        </p:txBody>
      </p:sp>
      <p:sp>
        <p:nvSpPr>
          <p:cNvPr id="112" name="テキスト ボックス 111">
            <a:extLst>
              <a:ext uri="{FF2B5EF4-FFF2-40B4-BE49-F238E27FC236}">
                <a16:creationId xmlns:a16="http://schemas.microsoft.com/office/drawing/2014/main" id="{72AE8296-4D8A-6144-3404-9641FB716CE5}"/>
              </a:ext>
            </a:extLst>
          </p:cNvPr>
          <p:cNvSpPr txBox="1"/>
          <p:nvPr/>
        </p:nvSpPr>
        <p:spPr>
          <a:xfrm>
            <a:off x="7003196" y="6064667"/>
            <a:ext cx="1988045" cy="600164"/>
          </a:xfrm>
          <a:prstGeom prst="rect">
            <a:avLst/>
          </a:prstGeom>
          <a:noFill/>
        </p:spPr>
        <p:txBody>
          <a:bodyPr wrap="none" rtlCol="0">
            <a:spAutoFit/>
          </a:bodyPr>
          <a:lstStyle/>
          <a:p>
            <a:r>
              <a:rPr kumimoji="1" lang="ja-JP" altLang="en-US" sz="1100" dirty="0">
                <a:latin typeface="Meiryo UI" panose="020B0604030504040204" pitchFamily="50" charset="-128"/>
                <a:ea typeface="Meiryo UI" panose="020B0604030504040204" pitchFamily="50" charset="-128"/>
              </a:rPr>
              <a:t>平均値</a:t>
            </a:r>
            <a:r>
              <a:rPr kumimoji="1" lang="en-US" altLang="ja-JP" sz="1100" dirty="0">
                <a:latin typeface="Meiryo UI" panose="020B0604030504040204" pitchFamily="50" charset="-128"/>
                <a:ea typeface="Meiryo UI" panose="020B0604030504040204" pitchFamily="50" charset="-128"/>
              </a:rPr>
              <a:t>±SD</a:t>
            </a:r>
          </a:p>
          <a:p>
            <a:r>
              <a:rPr kumimoji="1" lang="en-US" altLang="ja-JP" sz="1100" dirty="0">
                <a:latin typeface="Meiryo UI" panose="020B0604030504040204" pitchFamily="50" charset="-128"/>
                <a:ea typeface="Meiryo UI" panose="020B0604030504040204" pitchFamily="50" charset="-128"/>
              </a:rPr>
              <a:t>†P</a:t>
            </a:r>
            <a:r>
              <a:rPr kumimoji="1" lang="ja-JP" altLang="en-US" sz="1100" dirty="0">
                <a:latin typeface="Meiryo UI" panose="020B0604030504040204" pitchFamily="50" charset="-128"/>
                <a:ea typeface="Meiryo UI" panose="020B0604030504040204" pitchFamily="50" charset="-128"/>
              </a:rPr>
              <a:t>＝</a:t>
            </a:r>
            <a:r>
              <a:rPr kumimoji="1" lang="en-US" altLang="ja-JP" sz="1100" dirty="0">
                <a:latin typeface="Meiryo UI" panose="020B0604030504040204" pitchFamily="50" charset="-128"/>
                <a:ea typeface="Meiryo UI" panose="020B0604030504040204" pitchFamily="50" charset="-128"/>
              </a:rPr>
              <a:t>0.03</a:t>
            </a:r>
            <a:r>
              <a:rPr kumimoji="1" lang="ja-JP" altLang="en-US" sz="1100" dirty="0">
                <a:latin typeface="Meiryo UI" panose="020B0604030504040204" pitchFamily="50" charset="-128"/>
                <a:ea typeface="Meiryo UI" panose="020B0604030504040204" pitchFamily="50" charset="-128"/>
              </a:rPr>
              <a:t>　</a:t>
            </a:r>
            <a:r>
              <a:rPr kumimoji="1" lang="en-US" altLang="ja-JP" sz="1100" dirty="0">
                <a:latin typeface="Meiryo UI" panose="020B0604030504040204" pitchFamily="50" charset="-128"/>
                <a:ea typeface="Meiryo UI" panose="020B0604030504040204" pitchFamily="50" charset="-128"/>
              </a:rPr>
              <a:t>‡P=0.05</a:t>
            </a:r>
          </a:p>
          <a:p>
            <a:r>
              <a:rPr kumimoji="1" lang="en-US" altLang="ja-JP" sz="1100" dirty="0">
                <a:latin typeface="Meiryo UI" panose="020B0604030504040204" pitchFamily="50" charset="-128"/>
                <a:ea typeface="Meiryo UI" panose="020B0604030504040204" pitchFamily="50" charset="-128"/>
              </a:rPr>
              <a:t>(unpaired Student's t</a:t>
            </a:r>
            <a:r>
              <a:rPr kumimoji="1" lang="ja-JP" altLang="en-US" sz="1100" dirty="0">
                <a:latin typeface="Meiryo UI" panose="020B0604030504040204" pitchFamily="50" charset="-128"/>
                <a:ea typeface="Meiryo UI" panose="020B0604030504040204" pitchFamily="50" charset="-128"/>
              </a:rPr>
              <a:t>検定</a:t>
            </a:r>
            <a:r>
              <a:rPr kumimoji="1" lang="en-US" altLang="ja-JP" sz="1100" dirty="0">
                <a:latin typeface="Meiryo UI" panose="020B0604030504040204" pitchFamily="50" charset="-128"/>
                <a:ea typeface="Meiryo UI" panose="020B0604030504040204" pitchFamily="50" charset="-128"/>
              </a:rPr>
              <a:t>)</a:t>
            </a:r>
          </a:p>
        </p:txBody>
      </p:sp>
      <p:sp>
        <p:nvSpPr>
          <p:cNvPr id="113" name="テキスト ボックス 112">
            <a:extLst>
              <a:ext uri="{FF2B5EF4-FFF2-40B4-BE49-F238E27FC236}">
                <a16:creationId xmlns:a16="http://schemas.microsoft.com/office/drawing/2014/main" id="{83CD12AE-C42F-21EB-E4DA-9527D7AFFE68}"/>
              </a:ext>
            </a:extLst>
          </p:cNvPr>
          <p:cNvSpPr txBox="1"/>
          <p:nvPr/>
        </p:nvSpPr>
        <p:spPr>
          <a:xfrm>
            <a:off x="195706" y="-11034"/>
            <a:ext cx="8653654" cy="954107"/>
          </a:xfrm>
          <a:prstGeom prst="rect">
            <a:avLst/>
          </a:prstGeom>
          <a:noFill/>
        </p:spPr>
        <p:txBody>
          <a:bodyPr wrap="square" rtlCol="0" anchor="ctr">
            <a:spAutoFit/>
          </a:bodyPr>
          <a:lstStyle/>
          <a:p>
            <a:pPr defTabSz="457189">
              <a:defRPr/>
            </a:pPr>
            <a:r>
              <a:rPr lang="ja-JP" altLang="en-US" sz="2800" b="1" dirty="0">
                <a:latin typeface="Meiryo UI" panose="020B0604030504040204" pitchFamily="50" charset="-128"/>
                <a:ea typeface="Meiryo UI" panose="020B0604030504040204" pitchFamily="50" charset="-128"/>
              </a:rPr>
              <a:t>運動トレーニングの時間帯が体組成、</a:t>
            </a:r>
            <a:endParaRPr lang="en-US" altLang="ja-JP" sz="2800" b="1" dirty="0">
              <a:latin typeface="Meiryo UI" panose="020B0604030504040204" pitchFamily="50" charset="-128"/>
              <a:ea typeface="Meiryo UI" panose="020B0604030504040204" pitchFamily="50" charset="-128"/>
            </a:endParaRPr>
          </a:p>
          <a:p>
            <a:pPr defTabSz="457189">
              <a:defRPr/>
            </a:pPr>
            <a:r>
              <a:rPr lang="ja-JP" altLang="en-US" sz="2800" b="1" dirty="0">
                <a:latin typeface="Meiryo UI" panose="020B0604030504040204" pitchFamily="50" charset="-128"/>
                <a:ea typeface="Meiryo UI" panose="020B0604030504040204" pitchFamily="50" charset="-128"/>
              </a:rPr>
              <a:t>運動パフォーマンスに及ぼす影響</a:t>
            </a:r>
          </a:p>
        </p:txBody>
      </p:sp>
      <p:sp>
        <p:nvSpPr>
          <p:cNvPr id="114" name="四角形: 角を丸くする 113">
            <a:extLst>
              <a:ext uri="{FF2B5EF4-FFF2-40B4-BE49-F238E27FC236}">
                <a16:creationId xmlns:a16="http://schemas.microsoft.com/office/drawing/2014/main" id="{BB7EA247-05FC-923F-3C7F-4E8455C641F6}"/>
              </a:ext>
            </a:extLst>
          </p:cNvPr>
          <p:cNvSpPr/>
          <p:nvPr/>
        </p:nvSpPr>
        <p:spPr>
          <a:xfrm>
            <a:off x="5336732" y="2237491"/>
            <a:ext cx="2724754" cy="270832"/>
          </a:xfrm>
          <a:prstGeom prst="roundRect">
            <a:avLst/>
          </a:prstGeom>
          <a:solidFill>
            <a:srgbClr val="D82B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四角形: 角を丸くする 114">
            <a:extLst>
              <a:ext uri="{FF2B5EF4-FFF2-40B4-BE49-F238E27FC236}">
                <a16:creationId xmlns:a16="http://schemas.microsoft.com/office/drawing/2014/main" id="{A324E519-8F56-ABF8-847A-14009D2C1AF6}"/>
              </a:ext>
            </a:extLst>
          </p:cNvPr>
          <p:cNvSpPr/>
          <p:nvPr/>
        </p:nvSpPr>
        <p:spPr>
          <a:xfrm>
            <a:off x="1209696" y="2212050"/>
            <a:ext cx="2724754" cy="270832"/>
          </a:xfrm>
          <a:prstGeom prst="roundRect">
            <a:avLst/>
          </a:prstGeom>
          <a:solidFill>
            <a:srgbClr val="D82B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テキスト ボックス 115">
            <a:extLst>
              <a:ext uri="{FF2B5EF4-FFF2-40B4-BE49-F238E27FC236}">
                <a16:creationId xmlns:a16="http://schemas.microsoft.com/office/drawing/2014/main" id="{0ADC4A82-BFFC-FA36-7DBE-7EBAB039C24D}"/>
              </a:ext>
            </a:extLst>
          </p:cNvPr>
          <p:cNvSpPr txBox="1"/>
          <p:nvPr/>
        </p:nvSpPr>
        <p:spPr>
          <a:xfrm>
            <a:off x="2206102" y="2194357"/>
            <a:ext cx="723275" cy="307777"/>
          </a:xfrm>
          <a:prstGeom prst="rect">
            <a:avLst/>
          </a:prstGeom>
          <a:noFill/>
        </p:spPr>
        <p:txBody>
          <a:bodyPr wrap="none" rtlCol="0">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体組成</a:t>
            </a:r>
          </a:p>
        </p:txBody>
      </p:sp>
      <p:sp>
        <p:nvSpPr>
          <p:cNvPr id="117" name="テキスト ボックス 116">
            <a:extLst>
              <a:ext uri="{FF2B5EF4-FFF2-40B4-BE49-F238E27FC236}">
                <a16:creationId xmlns:a16="http://schemas.microsoft.com/office/drawing/2014/main" id="{FD08E4B0-A2CD-E2A8-C2FB-60499B5AD183}"/>
              </a:ext>
            </a:extLst>
          </p:cNvPr>
          <p:cNvSpPr txBox="1"/>
          <p:nvPr/>
        </p:nvSpPr>
        <p:spPr>
          <a:xfrm>
            <a:off x="5978716" y="2225411"/>
            <a:ext cx="1550424" cy="307777"/>
          </a:xfrm>
          <a:prstGeom prst="rect">
            <a:avLst/>
          </a:prstGeom>
          <a:noFill/>
        </p:spPr>
        <p:txBody>
          <a:bodyPr wrap="none" rtlCol="0">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運動パフォーマンス</a:t>
            </a:r>
          </a:p>
        </p:txBody>
      </p:sp>
    </p:spTree>
    <p:extLst>
      <p:ext uri="{BB962C8B-B14F-4D97-AF65-F5344CB8AC3E}">
        <p14:creationId xmlns:p14="http://schemas.microsoft.com/office/powerpoint/2010/main" val="9781992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D83B842-6355-4A66-B980-BFFE8AAB31C5}"/>
              </a:ext>
            </a:extLst>
          </p:cNvPr>
          <p:cNvSpPr txBox="1"/>
          <p:nvPr/>
        </p:nvSpPr>
        <p:spPr>
          <a:xfrm>
            <a:off x="226268" y="207215"/>
            <a:ext cx="1794122"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結果・結論</a:t>
            </a:r>
          </a:p>
        </p:txBody>
      </p:sp>
      <p:grpSp>
        <p:nvGrpSpPr>
          <p:cNvPr id="7" name="グループ化 6">
            <a:extLst>
              <a:ext uri="{FF2B5EF4-FFF2-40B4-BE49-F238E27FC236}">
                <a16:creationId xmlns:a16="http://schemas.microsoft.com/office/drawing/2014/main" id="{E598CFB1-1FFD-8BD5-4C33-887739FB79B0}"/>
              </a:ext>
            </a:extLst>
          </p:cNvPr>
          <p:cNvGrpSpPr/>
          <p:nvPr/>
        </p:nvGrpSpPr>
        <p:grpSpPr>
          <a:xfrm>
            <a:off x="306587" y="1553756"/>
            <a:ext cx="1152000" cy="490087"/>
            <a:chOff x="286872" y="2822072"/>
            <a:chExt cx="1152000" cy="588396"/>
          </a:xfrm>
        </p:grpSpPr>
        <p:sp>
          <p:nvSpPr>
            <p:cNvPr id="8" name="四角形: 角を丸くする 7">
              <a:extLst>
                <a:ext uri="{FF2B5EF4-FFF2-40B4-BE49-F238E27FC236}">
                  <a16:creationId xmlns:a16="http://schemas.microsoft.com/office/drawing/2014/main" id="{FF4158A9-5758-9BFB-C905-D869B726168A}"/>
                </a:ext>
              </a:extLst>
            </p:cNvPr>
            <p:cNvSpPr/>
            <p:nvPr/>
          </p:nvSpPr>
          <p:spPr>
            <a:xfrm>
              <a:off x="286872" y="2822072"/>
              <a:ext cx="1152000" cy="588396"/>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D89471A1-5ED9-6BE2-9C76-64593B1B00AD}"/>
                </a:ext>
              </a:extLst>
            </p:cNvPr>
            <p:cNvSpPr txBox="1"/>
            <p:nvPr/>
          </p:nvSpPr>
          <p:spPr>
            <a:xfrm>
              <a:off x="286872" y="2849582"/>
              <a:ext cx="1152000" cy="504541"/>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結果</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grpSp>
        <p:nvGrpSpPr>
          <p:cNvPr id="10" name="グループ化 9">
            <a:extLst>
              <a:ext uri="{FF2B5EF4-FFF2-40B4-BE49-F238E27FC236}">
                <a16:creationId xmlns:a16="http://schemas.microsoft.com/office/drawing/2014/main" id="{81C54C07-DB7F-8B70-0ED9-E84F3AD4944D}"/>
              </a:ext>
            </a:extLst>
          </p:cNvPr>
          <p:cNvGrpSpPr/>
          <p:nvPr/>
        </p:nvGrpSpPr>
        <p:grpSpPr>
          <a:xfrm>
            <a:off x="306587" y="4263894"/>
            <a:ext cx="1152000" cy="490087"/>
            <a:chOff x="286872" y="2822072"/>
            <a:chExt cx="1152000" cy="490087"/>
          </a:xfrm>
        </p:grpSpPr>
        <p:sp>
          <p:nvSpPr>
            <p:cNvPr id="11" name="四角形: 角を丸くする 10">
              <a:extLst>
                <a:ext uri="{FF2B5EF4-FFF2-40B4-BE49-F238E27FC236}">
                  <a16:creationId xmlns:a16="http://schemas.microsoft.com/office/drawing/2014/main" id="{E2FDEEFC-C79C-F7EE-D679-66DF8F1CC362}"/>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AE124801-08B6-1D8D-9ADB-A3094261BB3B}"/>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結論</a:t>
              </a:r>
            </a:p>
          </p:txBody>
        </p:sp>
      </p:grpSp>
      <p:sp>
        <p:nvSpPr>
          <p:cNvPr id="15" name="テキスト ボックス 14">
            <a:extLst>
              <a:ext uri="{FF2B5EF4-FFF2-40B4-BE49-F238E27FC236}">
                <a16:creationId xmlns:a16="http://schemas.microsoft.com/office/drawing/2014/main" id="{2257A2B7-E4E9-2199-127A-8E184248AFAC}"/>
              </a:ext>
            </a:extLst>
          </p:cNvPr>
          <p:cNvSpPr txBox="1"/>
          <p:nvPr/>
        </p:nvSpPr>
        <p:spPr>
          <a:xfrm>
            <a:off x="1678024" y="4194225"/>
            <a:ext cx="7030547" cy="646331"/>
          </a:xfrm>
          <a:prstGeom prst="rect">
            <a:avLst/>
          </a:prstGeom>
          <a:noFill/>
        </p:spPr>
        <p:txBody>
          <a:bodyPr wrap="square">
            <a:spAutoFit/>
          </a:bodyPr>
          <a:lstStyle/>
          <a:p>
            <a:r>
              <a:rPr lang="ja-JP" altLang="en-US" b="0" i="0" u="none" strike="noStrike" baseline="0" dirty="0">
                <a:latin typeface="Meiryo UI" panose="020B0604030504040204" pitchFamily="50" charset="-128"/>
                <a:ea typeface="Meiryo UI" panose="020B0604030504040204" pitchFamily="50" charset="-128"/>
              </a:rPr>
              <a:t>代謝異常を有する者におけるインスリン感受性や体組成、運動パフォーマンスを改善するには午前よりも午後の運動の方が適している。</a:t>
            </a:r>
            <a:endParaRPr lang="ja-JP" altLang="en-US"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7CB3871A-A513-DF91-7B47-F69F17627BB6}"/>
              </a:ext>
            </a:extLst>
          </p:cNvPr>
          <p:cNvSpPr txBox="1"/>
          <p:nvPr/>
        </p:nvSpPr>
        <p:spPr>
          <a:xfrm>
            <a:off x="1678023" y="1484759"/>
            <a:ext cx="7030547" cy="2031325"/>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午後に運動トレーニングを行った群では午前に行った群に比べ、インスリン</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刺激による末梢でのブドウ糖取り込み能の増加や脂肪組織における</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脂肪分解の抑制、体脂肪量の減少、運動パフォーマンスの向上が認められた。また、空腹時血糖値の変化量についても、午後に運動トレーニングを</a:t>
            </a:r>
          </a:p>
          <a:p>
            <a:pPr algn="l"/>
            <a:r>
              <a:rPr lang="ja-JP" altLang="en-US" b="0" i="0" u="none" strike="noStrike" baseline="0" dirty="0">
                <a:latin typeface="Meiryo UI" panose="020B0604030504040204" pitchFamily="50" charset="-128"/>
                <a:ea typeface="Meiryo UI" panose="020B0604030504040204" pitchFamily="50" charset="-128"/>
              </a:rPr>
              <a:t>行った群では午前に行った群に比べて有意な差が認められた</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-0.3±1.0mmol/L vs. 0.5±0.8mmol/L</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P=0.02</a:t>
            </a:r>
            <a:r>
              <a:rPr lang="ja-JP" altLang="en-US" b="0" i="0" u="none" strike="noStrike" baseline="0" dirty="0">
                <a:latin typeface="Meiryo UI" panose="020B0604030504040204" pitchFamily="50" charset="-128"/>
                <a:ea typeface="Meiryo UI" panose="020B0604030504040204" pitchFamily="50" charset="-128"/>
              </a:rPr>
              <a:t>、</a:t>
            </a:r>
            <a:endParaRPr lang="en-US" altLang="ja-JP" b="0" i="0" u="none" strike="noStrike" baseline="0" dirty="0">
              <a:latin typeface="Meiryo UI" panose="020B0604030504040204" pitchFamily="50" charset="-128"/>
              <a:ea typeface="Meiryo UI" panose="020B0604030504040204" pitchFamily="50" charset="-128"/>
            </a:endParaRPr>
          </a:p>
          <a:p>
            <a:pPr algn="l"/>
            <a:r>
              <a:rPr lang="en-US" altLang="ja-JP" b="0" i="0" u="none" strike="noStrike" baseline="0" dirty="0">
                <a:latin typeface="Meiryo UI" panose="020B0604030504040204" pitchFamily="50" charset="-128"/>
                <a:ea typeface="Meiryo UI" panose="020B0604030504040204" pitchFamily="50" charset="-128"/>
              </a:rPr>
              <a:t>unpaired Student's t</a:t>
            </a:r>
            <a:r>
              <a:rPr lang="ja-JP" altLang="en-US" b="0" i="0" u="none" strike="noStrike" baseline="0" dirty="0">
                <a:latin typeface="Meiryo UI" panose="020B0604030504040204" pitchFamily="50" charset="-128"/>
                <a:ea typeface="Meiryo UI" panose="020B0604030504040204" pitchFamily="50" charset="-128"/>
              </a:rPr>
              <a:t>検定）。</a:t>
            </a:r>
            <a:endParaRPr lang="ja-JP" altLang="en-US"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A2BDC18D-BE5A-EC61-FF29-90BAA1E2F98B}"/>
              </a:ext>
            </a:extLst>
          </p:cNvPr>
          <p:cNvSpPr txBox="1"/>
          <p:nvPr/>
        </p:nvSpPr>
        <p:spPr>
          <a:xfrm>
            <a:off x="5566776" y="6604084"/>
            <a:ext cx="3577224" cy="253916"/>
          </a:xfrm>
          <a:prstGeom prst="rect">
            <a:avLst/>
          </a:prstGeom>
          <a:noFill/>
        </p:spPr>
        <p:txBody>
          <a:bodyPr wrap="square" anchor="b">
            <a:spAutoFit/>
          </a:bodyPr>
          <a:lstStyle/>
          <a:p>
            <a:r>
              <a:rPr lang="da-DK" altLang="ja-JP" sz="1050" b="0" i="0" u="none" strike="noStrike" baseline="0" dirty="0">
                <a:latin typeface="Meiryo UI" panose="020B0604030504040204" pitchFamily="50" charset="-128"/>
                <a:ea typeface="Meiryo UI" panose="020B0604030504040204" pitchFamily="50" charset="-128"/>
              </a:rPr>
              <a:t>Mancilla R, et al. Physiol Rep 8(24): e14669, 2021</a:t>
            </a:r>
          </a:p>
        </p:txBody>
      </p:sp>
    </p:spTree>
    <p:extLst>
      <p:ext uri="{BB962C8B-B14F-4D97-AF65-F5344CB8AC3E}">
        <p14:creationId xmlns:p14="http://schemas.microsoft.com/office/powerpoint/2010/main" val="2298106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BE83257-81C0-44AF-8E21-C2BF81971AE5}"/>
              </a:ext>
            </a:extLst>
          </p:cNvPr>
          <p:cNvSpPr txBox="1"/>
          <p:nvPr/>
        </p:nvSpPr>
        <p:spPr>
          <a:xfrm>
            <a:off x="226267" y="207215"/>
            <a:ext cx="1966427"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研究の限界</a:t>
            </a:r>
          </a:p>
        </p:txBody>
      </p:sp>
      <p:sp>
        <p:nvSpPr>
          <p:cNvPr id="7" name="テキスト ボックス 6">
            <a:extLst>
              <a:ext uri="{FF2B5EF4-FFF2-40B4-BE49-F238E27FC236}">
                <a16:creationId xmlns:a16="http://schemas.microsoft.com/office/drawing/2014/main" id="{90217356-80E2-D4AC-1233-895BA57742CD}"/>
              </a:ext>
            </a:extLst>
          </p:cNvPr>
          <p:cNvSpPr txBox="1"/>
          <p:nvPr/>
        </p:nvSpPr>
        <p:spPr>
          <a:xfrm>
            <a:off x="666206" y="1443933"/>
            <a:ext cx="7811588" cy="3718326"/>
          </a:xfrm>
          <a:prstGeom prst="rect">
            <a:avLst/>
          </a:prstGeom>
          <a:noFill/>
        </p:spPr>
        <p:txBody>
          <a:bodyPr wrap="square">
            <a:spAutoFit/>
          </a:bodyPr>
          <a:lstStyle/>
          <a:p>
            <a:pPr marL="285750" indent="-285750">
              <a:lnSpc>
                <a:spcPct val="11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本研究は先行研究データを後ろ向きに解析し、定期的な運動トレーニングのタイミングの臨床的妥当性について検討したものであり、今回の知見を裏付けるメカニズムの解明を目的としたデザインではない</a:t>
            </a:r>
            <a:endParaRPr lang="en-US" altLang="ja-JP" dirty="0">
              <a:latin typeface="Meiryo UI" panose="020B0604030504040204" pitchFamily="50" charset="-128"/>
              <a:ea typeface="Meiryo UI" panose="020B0604030504040204" pitchFamily="50" charset="-128"/>
            </a:endParaRPr>
          </a:p>
          <a:p>
            <a:pPr marL="285750" indent="-285750">
              <a:lnSpc>
                <a:spcPct val="11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参加者は</a:t>
            </a:r>
            <a:r>
              <a:rPr lang="en-US" altLang="ja-JP" dirty="0">
                <a:latin typeface="Meiryo UI" panose="020B0604030504040204" pitchFamily="50" charset="-128"/>
                <a:ea typeface="Meiryo UI" panose="020B0604030504040204" pitchFamily="50" charset="-128"/>
              </a:rPr>
              <a:t>AM</a:t>
            </a:r>
            <a:r>
              <a:rPr lang="ja-JP" altLang="en-US" dirty="0">
                <a:latin typeface="Meiryo UI" panose="020B0604030504040204" pitchFamily="50" charset="-128"/>
                <a:ea typeface="Meiryo UI" panose="020B0604030504040204" pitchFamily="50" charset="-128"/>
              </a:rPr>
              <a:t>群と</a:t>
            </a:r>
            <a:r>
              <a:rPr lang="en-US" altLang="ja-JP" dirty="0">
                <a:latin typeface="Meiryo UI" panose="020B0604030504040204" pitchFamily="50" charset="-128"/>
                <a:ea typeface="Meiryo UI" panose="020B0604030504040204" pitchFamily="50" charset="-128"/>
              </a:rPr>
              <a:t>PM</a:t>
            </a:r>
            <a:r>
              <a:rPr lang="ja-JP" altLang="en-US" dirty="0">
                <a:latin typeface="Meiryo UI" panose="020B0604030504040204" pitchFamily="50" charset="-128"/>
                <a:ea typeface="Meiryo UI" panose="020B0604030504040204" pitchFamily="50" charset="-128"/>
              </a:rPr>
              <a:t>群にランダム化されておらず、</a:t>
            </a:r>
            <a:r>
              <a:rPr lang="en-US" altLang="ja-JP" dirty="0">
                <a:latin typeface="Meiryo UI" panose="020B0604030504040204" pitchFamily="50" charset="-128"/>
                <a:ea typeface="Meiryo UI" panose="020B0604030504040204" pitchFamily="50" charset="-128"/>
              </a:rPr>
              <a:t>PM</a:t>
            </a:r>
            <a:r>
              <a:rPr lang="ja-JP" altLang="en-US" dirty="0">
                <a:latin typeface="Meiryo UI" panose="020B0604030504040204" pitchFamily="50" charset="-128"/>
                <a:ea typeface="Meiryo UI" panose="020B0604030504040204" pitchFamily="50" charset="-128"/>
              </a:rPr>
              <a:t>群に含まれた参加者が　　多かったことが結果に影響を及ぼした可能性がある</a:t>
            </a:r>
            <a:endParaRPr lang="en-US" altLang="ja-JP" dirty="0">
              <a:latin typeface="Meiryo UI" panose="020B0604030504040204" pitchFamily="50" charset="-128"/>
              <a:ea typeface="Meiryo UI" panose="020B0604030504040204" pitchFamily="50" charset="-128"/>
            </a:endParaRPr>
          </a:p>
          <a:p>
            <a:pPr marL="285750" indent="-285750">
              <a:lnSpc>
                <a:spcPct val="11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サンプルサイズが小さかったため、運動タイミングによる代謝応答について健康な　　肥満、非アルコール性脂肪肝、</a:t>
            </a: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型糖尿病の各サブグループで分けて解析する　　ことはできなかった</a:t>
            </a:r>
            <a:endParaRPr lang="en-US" altLang="ja-JP" dirty="0">
              <a:latin typeface="Meiryo UI" panose="020B0604030504040204" pitchFamily="50" charset="-128"/>
              <a:ea typeface="Meiryo UI" panose="020B0604030504040204" pitchFamily="50" charset="-128"/>
            </a:endParaRPr>
          </a:p>
          <a:p>
            <a:pPr marL="285750" indent="-285750">
              <a:lnSpc>
                <a:spcPct val="11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本研究は男性のみが対象であったため、全人口に一般化することはできない</a:t>
            </a:r>
            <a:endParaRPr lang="en-US" altLang="ja-JP" dirty="0">
              <a:latin typeface="Meiryo UI" panose="020B0604030504040204" pitchFamily="50" charset="-128"/>
              <a:ea typeface="Meiryo UI" panose="020B0604030504040204" pitchFamily="50" charset="-128"/>
            </a:endParaRPr>
          </a:p>
          <a:p>
            <a:pPr marL="285750" indent="-285750">
              <a:lnSpc>
                <a:spcPct val="11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トレーニング期間中に食事摂取量や食習慣の変化が生じたか否かを結論付ける　ことはできず、これらが今回の知見のメカニズムの一部となった可能性は否定でき　ない</a:t>
            </a:r>
          </a:p>
        </p:txBody>
      </p:sp>
      <p:sp>
        <p:nvSpPr>
          <p:cNvPr id="6" name="テキスト ボックス 5">
            <a:extLst>
              <a:ext uri="{FF2B5EF4-FFF2-40B4-BE49-F238E27FC236}">
                <a16:creationId xmlns:a16="http://schemas.microsoft.com/office/drawing/2014/main" id="{C22FD8C9-E568-07A5-56A2-AA42C1437A7F}"/>
              </a:ext>
            </a:extLst>
          </p:cNvPr>
          <p:cNvSpPr txBox="1"/>
          <p:nvPr/>
        </p:nvSpPr>
        <p:spPr>
          <a:xfrm>
            <a:off x="5566776" y="6604084"/>
            <a:ext cx="3577224" cy="253916"/>
          </a:xfrm>
          <a:prstGeom prst="rect">
            <a:avLst/>
          </a:prstGeom>
          <a:noFill/>
        </p:spPr>
        <p:txBody>
          <a:bodyPr wrap="square" anchor="b">
            <a:spAutoFit/>
          </a:bodyPr>
          <a:lstStyle/>
          <a:p>
            <a:r>
              <a:rPr lang="da-DK" altLang="ja-JP" sz="1050" b="0" i="0" u="none" strike="noStrike" baseline="0" dirty="0">
                <a:latin typeface="Meiryo UI" panose="020B0604030504040204" pitchFamily="50" charset="-128"/>
                <a:ea typeface="Meiryo UI" panose="020B0604030504040204" pitchFamily="50" charset="-128"/>
              </a:rPr>
              <a:t>Mancilla R, et al. Physiol Rep 8(24): e14669, 2021</a:t>
            </a:r>
          </a:p>
        </p:txBody>
      </p:sp>
    </p:spTree>
    <p:extLst>
      <p:ext uri="{BB962C8B-B14F-4D97-AF65-F5344CB8AC3E}">
        <p14:creationId xmlns:p14="http://schemas.microsoft.com/office/powerpoint/2010/main" val="172433634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1736</TotalTime>
  <Words>1619</Words>
  <Application>Microsoft Office PowerPoint</Application>
  <PresentationFormat>画面に合わせる (4:3)</PresentationFormat>
  <Paragraphs>199</Paragraphs>
  <Slides>9</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9</vt:i4>
      </vt:variant>
    </vt:vector>
  </HeadingPairs>
  <TitlesOfParts>
    <vt:vector size="15"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佐藤 光延</cp:lastModifiedBy>
  <cp:revision>26</cp:revision>
  <dcterms:created xsi:type="dcterms:W3CDTF">2022-04-07T06:17:16Z</dcterms:created>
  <dcterms:modified xsi:type="dcterms:W3CDTF">2022-08-03T07:44:14Z</dcterms:modified>
</cp:coreProperties>
</file>