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41" r:id="rId5"/>
    <p:sldId id="330" r:id="rId6"/>
    <p:sldId id="343" r:id="rId7"/>
    <p:sldId id="344" r:id="rId8"/>
    <p:sldId id="327" r:id="rId9"/>
    <p:sldId id="347" r:id="rId10"/>
    <p:sldId id="345" r:id="rId11"/>
    <p:sldId id="346" r:id="rId12"/>
    <p:sldId id="348" r:id="rId13"/>
    <p:sldId id="333" r:id="rId14"/>
    <p:sldId id="33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D0D6"/>
    <a:srgbClr val="ACD2E6"/>
    <a:srgbClr val="F4F4F0"/>
    <a:srgbClr val="BCDDE1"/>
    <a:srgbClr val="CD7E9A"/>
    <a:srgbClr val="E4E8EA"/>
    <a:srgbClr val="002060"/>
    <a:srgbClr val="D1668A"/>
    <a:srgbClr val="8BCAEA"/>
    <a:srgbClr val="2990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85" d="100"/>
          <a:sy n="85" d="100"/>
        </p:scale>
        <p:origin x="151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C09C394C-D7E6-4C6D-ABAB-51A1CD539C72}"/>
    <pc:docChg chg="undo redo custSel addSld delSld modSld sldOrd">
      <pc:chgData name="小池 龍之" userId="f53a0154-d3a6-4995-a654-bafaeb40b6fd" providerId="ADAL" clId="{C09C394C-D7E6-4C6D-ABAB-51A1CD539C72}" dt="2022-10-19T01:08:55.864" v="1311" actId="20577"/>
      <pc:docMkLst>
        <pc:docMk/>
      </pc:docMkLst>
      <pc:sldChg chg="addSp delSp modSp mod">
        <pc:chgData name="小池 龍之" userId="f53a0154-d3a6-4995-a654-bafaeb40b6fd" providerId="ADAL" clId="{C09C394C-D7E6-4C6D-ABAB-51A1CD539C72}" dt="2022-10-05T05:42:26.211" v="155" actId="1036"/>
        <pc:sldMkLst>
          <pc:docMk/>
          <pc:sldMk cId="2406331514" sldId="325"/>
        </pc:sldMkLst>
        <pc:spChg chg="del">
          <ac:chgData name="小池 龍之" userId="f53a0154-d3a6-4995-a654-bafaeb40b6fd" providerId="ADAL" clId="{C09C394C-D7E6-4C6D-ABAB-51A1CD539C72}" dt="2022-10-05T05:39:12.254" v="56" actId="478"/>
          <ac:spMkLst>
            <pc:docMk/>
            <pc:sldMk cId="2406331514" sldId="325"/>
            <ac:spMk id="2" creationId="{012A4F03-50AA-95E7-B231-FEE1CCF8F402}"/>
          </ac:spMkLst>
        </pc:spChg>
        <pc:spChg chg="mod">
          <ac:chgData name="小池 龍之" userId="f53a0154-d3a6-4995-a654-bafaeb40b6fd" providerId="ADAL" clId="{C09C394C-D7E6-4C6D-ABAB-51A1CD539C72}" dt="2022-10-05T05:39:17.338" v="57" actId="571"/>
          <ac:spMkLst>
            <pc:docMk/>
            <pc:sldMk cId="2406331514" sldId="325"/>
            <ac:spMk id="4" creationId="{6E15A6D4-0EE5-17ED-AECB-D5E84355369B}"/>
          </ac:spMkLst>
        </pc:spChg>
        <pc:spChg chg="mod">
          <ac:chgData name="小池 龍之" userId="f53a0154-d3a6-4995-a654-bafaeb40b6fd" providerId="ADAL" clId="{C09C394C-D7E6-4C6D-ABAB-51A1CD539C72}" dt="2022-10-05T05:39:19.915" v="64"/>
          <ac:spMkLst>
            <pc:docMk/>
            <pc:sldMk cId="2406331514" sldId="325"/>
            <ac:spMk id="5" creationId="{6205B217-C46A-BFE2-4F5B-6F16D6F5CE3F}"/>
          </ac:spMkLst>
        </pc:spChg>
        <pc:spChg chg="mod">
          <ac:chgData name="小池 龍之" userId="f53a0154-d3a6-4995-a654-bafaeb40b6fd" providerId="ADAL" clId="{C09C394C-D7E6-4C6D-ABAB-51A1CD539C72}" dt="2022-10-05T05:42:26.211" v="155" actId="1036"/>
          <ac:spMkLst>
            <pc:docMk/>
            <pc:sldMk cId="2406331514" sldId="325"/>
            <ac:spMk id="6" creationId="{E7F029FF-A678-AB1F-D608-B59A56E840CB}"/>
          </ac:spMkLst>
        </pc:spChg>
        <pc:spChg chg="del">
          <ac:chgData name="小池 龍之" userId="f53a0154-d3a6-4995-a654-bafaeb40b6fd" providerId="ADAL" clId="{C09C394C-D7E6-4C6D-ABAB-51A1CD539C72}" dt="2022-10-05T05:42:21.052" v="136" actId="478"/>
          <ac:spMkLst>
            <pc:docMk/>
            <pc:sldMk cId="2406331514" sldId="325"/>
            <ac:spMk id="7" creationId="{3FD00930-008C-E024-447D-42DCBD63E329}"/>
          </ac:spMkLst>
        </pc:spChg>
        <pc:spChg chg="mod">
          <ac:chgData name="小池 龍之" userId="f53a0154-d3a6-4995-a654-bafaeb40b6fd" providerId="ADAL" clId="{C09C394C-D7E6-4C6D-ABAB-51A1CD539C72}" dt="2022-10-05T05:39:03.805" v="54"/>
          <ac:spMkLst>
            <pc:docMk/>
            <pc:sldMk cId="2406331514" sldId="325"/>
            <ac:spMk id="11" creationId="{C778C1E5-F5E3-27D7-1E43-22A805A6EE56}"/>
          </ac:spMkLst>
        </pc:spChg>
        <pc:spChg chg="mod">
          <ac:chgData name="小池 龍之" userId="f53a0154-d3a6-4995-a654-bafaeb40b6fd" providerId="ADAL" clId="{C09C394C-D7E6-4C6D-ABAB-51A1CD539C72}" dt="2022-10-05T05:42:26.211" v="155" actId="1036"/>
          <ac:spMkLst>
            <pc:docMk/>
            <pc:sldMk cId="2406331514" sldId="325"/>
            <ac:spMk id="19" creationId="{79FD702D-A8F3-511B-7465-0E1BA6501382}"/>
          </ac:spMkLst>
        </pc:spChg>
        <pc:spChg chg="mod">
          <ac:chgData name="小池 龍之" userId="f53a0154-d3a6-4995-a654-bafaeb40b6fd" providerId="ADAL" clId="{C09C394C-D7E6-4C6D-ABAB-51A1CD539C72}" dt="2022-10-05T05:42:26.211" v="155" actId="1036"/>
          <ac:spMkLst>
            <pc:docMk/>
            <pc:sldMk cId="2406331514" sldId="325"/>
            <ac:spMk id="21" creationId="{82D9D55E-D244-17AA-4581-57A3FBC7F2C4}"/>
          </ac:spMkLst>
        </pc:spChg>
        <pc:spChg chg="mod">
          <ac:chgData name="小池 龍之" userId="f53a0154-d3a6-4995-a654-bafaeb40b6fd" providerId="ADAL" clId="{C09C394C-D7E6-4C6D-ABAB-51A1CD539C72}" dt="2022-10-05T05:38:07.482" v="20"/>
          <ac:spMkLst>
            <pc:docMk/>
            <pc:sldMk cId="2406331514" sldId="325"/>
            <ac:spMk id="25" creationId="{46495740-BF78-A7EB-92BF-38E30C0EE548}"/>
          </ac:spMkLst>
        </pc:spChg>
        <pc:grpChg chg="add mod">
          <ac:chgData name="小池 龍之" userId="f53a0154-d3a6-4995-a654-bafaeb40b6fd" providerId="ADAL" clId="{C09C394C-D7E6-4C6D-ABAB-51A1CD539C72}" dt="2022-10-05T05:42:26.211" v="155" actId="1036"/>
          <ac:grpSpMkLst>
            <pc:docMk/>
            <pc:sldMk cId="2406331514" sldId="325"/>
            <ac:grpSpMk id="3" creationId="{039349C5-7772-9D63-08B2-3760FB024155}"/>
          </ac:grpSpMkLst>
        </pc:grpChg>
        <pc:grpChg chg="del">
          <ac:chgData name="小池 龍之" userId="f53a0154-d3a6-4995-a654-bafaeb40b6fd" providerId="ADAL" clId="{C09C394C-D7E6-4C6D-ABAB-51A1CD539C72}" dt="2022-10-05T05:39:06.390" v="55" actId="478"/>
          <ac:grpSpMkLst>
            <pc:docMk/>
            <pc:sldMk cId="2406331514" sldId="325"/>
            <ac:grpSpMk id="9" creationId="{5E5636CF-4943-1D4C-F740-1D35ACF73A21}"/>
          </ac:grpSpMkLst>
        </pc:grpChg>
        <pc:grpChg chg="mod">
          <ac:chgData name="小池 龍之" userId="f53a0154-d3a6-4995-a654-bafaeb40b6fd" providerId="ADAL" clId="{C09C394C-D7E6-4C6D-ABAB-51A1CD539C72}" dt="2022-10-05T05:42:26.211" v="155" actId="1036"/>
          <ac:grpSpMkLst>
            <pc:docMk/>
            <pc:sldMk cId="2406331514" sldId="325"/>
            <ac:grpSpMk id="16" creationId="{B3B43CF2-D65C-439C-B431-BD2C1B6E6AA5}"/>
          </ac:grpSpMkLst>
        </pc:grpChg>
        <pc:grpChg chg="mod">
          <ac:chgData name="小池 龍之" userId="f53a0154-d3a6-4995-a654-bafaeb40b6fd" providerId="ADAL" clId="{C09C394C-D7E6-4C6D-ABAB-51A1CD539C72}" dt="2022-10-05T05:42:26.211" v="155" actId="1036"/>
          <ac:grpSpMkLst>
            <pc:docMk/>
            <pc:sldMk cId="2406331514" sldId="325"/>
            <ac:grpSpMk id="26" creationId="{E33B91A2-FF37-769E-8BFB-047DD0E5D637}"/>
          </ac:grpSpMkLst>
        </pc:grpChg>
      </pc:sldChg>
      <pc:sldChg chg="modSp mod">
        <pc:chgData name="小池 龍之" userId="f53a0154-d3a6-4995-a654-bafaeb40b6fd" providerId="ADAL" clId="{C09C394C-D7E6-4C6D-ABAB-51A1CD539C72}" dt="2022-10-19T01:05:12.871" v="1301" actId="1037"/>
        <pc:sldMkLst>
          <pc:docMk/>
          <pc:sldMk cId="4040568567" sldId="326"/>
        </pc:sldMkLst>
        <pc:spChg chg="mod">
          <ac:chgData name="小池 龍之" userId="f53a0154-d3a6-4995-a654-bafaeb40b6fd" providerId="ADAL" clId="{C09C394C-D7E6-4C6D-ABAB-51A1CD539C72}" dt="2022-10-19T01:04:19.692" v="1296" actId="2711"/>
          <ac:spMkLst>
            <pc:docMk/>
            <pc:sldMk cId="4040568567" sldId="326"/>
            <ac:spMk id="3" creationId="{C9989239-A5DA-18E5-3822-CD2068D64D3F}"/>
          </ac:spMkLst>
        </pc:spChg>
        <pc:spChg chg="mod">
          <ac:chgData name="小池 龍之" userId="f53a0154-d3a6-4995-a654-bafaeb40b6fd" providerId="ADAL" clId="{C09C394C-D7E6-4C6D-ABAB-51A1CD539C72}" dt="2022-10-19T01:04:19.692" v="1296" actId="2711"/>
          <ac:spMkLst>
            <pc:docMk/>
            <pc:sldMk cId="4040568567" sldId="326"/>
            <ac:spMk id="4" creationId="{F7CF0309-06FF-4D4E-B16D-5017A05B5E98}"/>
          </ac:spMkLst>
        </pc:spChg>
        <pc:spChg chg="mod">
          <ac:chgData name="小池 龍之" userId="f53a0154-d3a6-4995-a654-bafaeb40b6fd" providerId="ADAL" clId="{C09C394C-D7E6-4C6D-ABAB-51A1CD539C72}" dt="2022-10-19T01:04:39.441" v="1297" actId="255"/>
          <ac:spMkLst>
            <pc:docMk/>
            <pc:sldMk cId="4040568567" sldId="326"/>
            <ac:spMk id="5" creationId="{3562C6D3-704C-4538-9439-01A674A3B872}"/>
          </ac:spMkLst>
        </pc:spChg>
        <pc:spChg chg="mod">
          <ac:chgData name="小池 龍之" userId="f53a0154-d3a6-4995-a654-bafaeb40b6fd" providerId="ADAL" clId="{C09C394C-D7E6-4C6D-ABAB-51A1CD539C72}" dt="2022-10-19T01:04:44.488" v="1298" actId="14100"/>
          <ac:spMkLst>
            <pc:docMk/>
            <pc:sldMk cId="4040568567" sldId="326"/>
            <ac:spMk id="6" creationId="{AF9F429C-DAE3-40FF-9282-7C8144888154}"/>
          </ac:spMkLst>
        </pc:spChg>
        <pc:spChg chg="mod">
          <ac:chgData name="小池 龍之" userId="f53a0154-d3a6-4995-a654-bafaeb40b6fd" providerId="ADAL" clId="{C09C394C-D7E6-4C6D-ABAB-51A1CD539C72}" dt="2022-10-19T01:04:19.692" v="1296" actId="2711"/>
          <ac:spMkLst>
            <pc:docMk/>
            <pc:sldMk cId="4040568567" sldId="326"/>
            <ac:spMk id="7" creationId="{639E524D-B5C4-405B-8225-52250B2504AB}"/>
          </ac:spMkLst>
        </pc:spChg>
        <pc:spChg chg="mod">
          <ac:chgData name="小池 龍之" userId="f53a0154-d3a6-4995-a654-bafaeb40b6fd" providerId="ADAL" clId="{C09C394C-D7E6-4C6D-ABAB-51A1CD539C72}" dt="2022-10-19T01:04:19.692" v="1296" actId="2711"/>
          <ac:spMkLst>
            <pc:docMk/>
            <pc:sldMk cId="4040568567" sldId="326"/>
            <ac:spMk id="8" creationId="{D62286FE-8BE3-BB47-6B6F-DE9EABCF70D2}"/>
          </ac:spMkLst>
        </pc:spChg>
        <pc:spChg chg="mod">
          <ac:chgData name="小池 龍之" userId="f53a0154-d3a6-4995-a654-bafaeb40b6fd" providerId="ADAL" clId="{C09C394C-D7E6-4C6D-ABAB-51A1CD539C72}" dt="2022-10-19T01:05:12.871" v="1301" actId="1037"/>
          <ac:spMkLst>
            <pc:docMk/>
            <pc:sldMk cId="4040568567" sldId="326"/>
            <ac:spMk id="9" creationId="{4088D59D-944D-61DF-D865-3BAFE86C3F9B}"/>
          </ac:spMkLst>
        </pc:spChg>
        <pc:grpChg chg="mod">
          <ac:chgData name="小池 龍之" userId="f53a0154-d3a6-4995-a654-bafaeb40b6fd" providerId="ADAL" clId="{C09C394C-D7E6-4C6D-ABAB-51A1CD539C72}" dt="2022-10-19T01:05:12.871" v="1301" actId="1037"/>
          <ac:grpSpMkLst>
            <pc:docMk/>
            <pc:sldMk cId="4040568567" sldId="326"/>
            <ac:grpSpMk id="2" creationId="{8AD74009-5395-ED5A-19BC-5B1608524B94}"/>
          </ac:grpSpMkLst>
        </pc:grpChg>
      </pc:sldChg>
      <pc:sldChg chg="addSp delSp modSp mod">
        <pc:chgData name="小池 龍之" userId="f53a0154-d3a6-4995-a654-bafaeb40b6fd" providerId="ADAL" clId="{C09C394C-D7E6-4C6D-ABAB-51A1CD539C72}" dt="2022-10-05T07:18:51.577" v="1227" actId="20577"/>
        <pc:sldMkLst>
          <pc:docMk/>
          <pc:sldMk cId="978199248" sldId="327"/>
        </pc:sldMkLst>
        <pc:spChg chg="add mod">
          <ac:chgData name="小池 龍之" userId="f53a0154-d3a6-4995-a654-bafaeb40b6fd" providerId="ADAL" clId="{C09C394C-D7E6-4C6D-ABAB-51A1CD539C72}" dt="2022-10-05T05:38:37.984" v="38"/>
          <ac:spMkLst>
            <pc:docMk/>
            <pc:sldMk cId="978199248" sldId="327"/>
            <ac:spMk id="2" creationId="{1E499E07-3025-6208-A0C2-D2118CDA0F73}"/>
          </ac:spMkLst>
        </pc:spChg>
        <pc:spChg chg="mod">
          <ac:chgData name="小池 龍之" userId="f53a0154-d3a6-4995-a654-bafaeb40b6fd" providerId="ADAL" clId="{C09C394C-D7E6-4C6D-ABAB-51A1CD539C72}" dt="2022-10-05T06:18:57.068" v="414"/>
          <ac:spMkLst>
            <pc:docMk/>
            <pc:sldMk cId="978199248" sldId="327"/>
            <ac:spMk id="3" creationId="{B3FB90A6-7E7F-4D34-29E8-32C7BE0E7894}"/>
          </ac:spMkLst>
        </pc:spChg>
        <pc:spChg chg="del mod">
          <ac:chgData name="小池 龍之" userId="f53a0154-d3a6-4995-a654-bafaeb40b6fd" providerId="ADAL" clId="{C09C394C-D7E6-4C6D-ABAB-51A1CD539C72}" dt="2022-10-05T05:38:20.162" v="25" actId="478"/>
          <ac:spMkLst>
            <pc:docMk/>
            <pc:sldMk cId="978199248" sldId="327"/>
            <ac:spMk id="5" creationId="{23BBC5A3-B4E6-6113-ED85-D200C36122AA}"/>
          </ac:spMkLst>
        </pc:spChg>
        <pc:spChg chg="add mod">
          <ac:chgData name="小池 龍之" userId="f53a0154-d3a6-4995-a654-bafaeb40b6fd" providerId="ADAL" clId="{C09C394C-D7E6-4C6D-ABAB-51A1CD539C72}" dt="2022-10-05T06:59:55.500" v="789" actId="164"/>
          <ac:spMkLst>
            <pc:docMk/>
            <pc:sldMk cId="978199248" sldId="327"/>
            <ac:spMk id="6" creationId="{1256BC7F-61E8-9CB5-FBFA-7DFE6976E033}"/>
          </ac:spMkLst>
        </pc:spChg>
        <pc:spChg chg="add del mod">
          <ac:chgData name="小池 龍之" userId="f53a0154-d3a6-4995-a654-bafaeb40b6fd" providerId="ADAL" clId="{C09C394C-D7E6-4C6D-ABAB-51A1CD539C72}" dt="2022-10-05T06:58:27.864" v="749" actId="478"/>
          <ac:spMkLst>
            <pc:docMk/>
            <pc:sldMk cId="978199248" sldId="327"/>
            <ac:spMk id="7" creationId="{059C2E86-CF55-EF42-7D40-FE0A59CE7B4D}"/>
          </ac:spMkLst>
        </pc:spChg>
        <pc:spChg chg="add del mod">
          <ac:chgData name="小池 龍之" userId="f53a0154-d3a6-4995-a654-bafaeb40b6fd" providerId="ADAL" clId="{C09C394C-D7E6-4C6D-ABAB-51A1CD539C72}" dt="2022-10-05T06:58:27.864" v="749" actId="478"/>
          <ac:spMkLst>
            <pc:docMk/>
            <pc:sldMk cId="978199248" sldId="327"/>
            <ac:spMk id="8" creationId="{FE10A49E-5436-C678-4B94-0BCA70F56707}"/>
          </ac:spMkLst>
        </pc:spChg>
        <pc:spChg chg="add del mod">
          <ac:chgData name="小池 龍之" userId="f53a0154-d3a6-4995-a654-bafaeb40b6fd" providerId="ADAL" clId="{C09C394C-D7E6-4C6D-ABAB-51A1CD539C72}" dt="2022-10-05T06:58:27.864" v="749" actId="478"/>
          <ac:spMkLst>
            <pc:docMk/>
            <pc:sldMk cId="978199248" sldId="327"/>
            <ac:spMk id="9" creationId="{9F7E532D-65F0-F318-D9ED-2BC166E582A8}"/>
          </ac:spMkLst>
        </pc:spChg>
        <pc:spChg chg="add del mod">
          <ac:chgData name="小池 龍之" userId="f53a0154-d3a6-4995-a654-bafaeb40b6fd" providerId="ADAL" clId="{C09C394C-D7E6-4C6D-ABAB-51A1CD539C72}" dt="2022-10-05T06:58:27.864" v="749" actId="478"/>
          <ac:spMkLst>
            <pc:docMk/>
            <pc:sldMk cId="978199248" sldId="327"/>
            <ac:spMk id="10" creationId="{F7241027-0A64-62C7-9312-40C0348FB48E}"/>
          </ac:spMkLst>
        </pc:spChg>
        <pc:spChg chg="add mod">
          <ac:chgData name="小池 龍之" userId="f53a0154-d3a6-4995-a654-bafaeb40b6fd" providerId="ADAL" clId="{C09C394C-D7E6-4C6D-ABAB-51A1CD539C72}" dt="2022-10-05T06:56:42.167" v="696" actId="164"/>
          <ac:spMkLst>
            <pc:docMk/>
            <pc:sldMk cId="978199248" sldId="327"/>
            <ac:spMk id="11" creationId="{6981AEDC-BB4B-30C8-F813-B7898E5B9ACC}"/>
          </ac:spMkLst>
        </pc:spChg>
        <pc:spChg chg="add mod">
          <ac:chgData name="小池 龍之" userId="f53a0154-d3a6-4995-a654-bafaeb40b6fd" providerId="ADAL" clId="{C09C394C-D7E6-4C6D-ABAB-51A1CD539C72}" dt="2022-10-05T06:56:42.167" v="696" actId="164"/>
          <ac:spMkLst>
            <pc:docMk/>
            <pc:sldMk cId="978199248" sldId="327"/>
            <ac:spMk id="12" creationId="{375E84E2-AC77-63FD-CD5E-192B26C77EDF}"/>
          </ac:spMkLst>
        </pc:spChg>
        <pc:spChg chg="add mod">
          <ac:chgData name="小池 龍之" userId="f53a0154-d3a6-4995-a654-bafaeb40b6fd" providerId="ADAL" clId="{C09C394C-D7E6-4C6D-ABAB-51A1CD539C72}" dt="2022-10-05T06:56:42.167" v="696" actId="164"/>
          <ac:spMkLst>
            <pc:docMk/>
            <pc:sldMk cId="978199248" sldId="327"/>
            <ac:spMk id="13" creationId="{79CA0BF3-BD64-4C1B-8383-41B02586F479}"/>
          </ac:spMkLst>
        </pc:spChg>
        <pc:spChg chg="add mod">
          <ac:chgData name="小池 龍之" userId="f53a0154-d3a6-4995-a654-bafaeb40b6fd" providerId="ADAL" clId="{C09C394C-D7E6-4C6D-ABAB-51A1CD539C72}" dt="2022-10-05T06:56:42.167" v="696" actId="164"/>
          <ac:spMkLst>
            <pc:docMk/>
            <pc:sldMk cId="978199248" sldId="327"/>
            <ac:spMk id="14" creationId="{40E5E7FD-7562-B783-CC89-F46BD314D106}"/>
          </ac:spMkLst>
        </pc:spChg>
        <pc:spChg chg="add mod">
          <ac:chgData name="小池 龍之" userId="f53a0154-d3a6-4995-a654-bafaeb40b6fd" providerId="ADAL" clId="{C09C394C-D7E6-4C6D-ABAB-51A1CD539C72}" dt="2022-10-05T06:56:42.167" v="696" actId="164"/>
          <ac:spMkLst>
            <pc:docMk/>
            <pc:sldMk cId="978199248" sldId="327"/>
            <ac:spMk id="15" creationId="{60936F8F-D053-1D7D-FA7F-D1A779590860}"/>
          </ac:spMkLst>
        </pc:spChg>
        <pc:spChg chg="add mod">
          <ac:chgData name="小池 龍之" userId="f53a0154-d3a6-4995-a654-bafaeb40b6fd" providerId="ADAL" clId="{C09C394C-D7E6-4C6D-ABAB-51A1CD539C72}" dt="2022-10-05T06:56:42.167" v="696" actId="164"/>
          <ac:spMkLst>
            <pc:docMk/>
            <pc:sldMk cId="978199248" sldId="327"/>
            <ac:spMk id="16" creationId="{EFA70084-A620-5332-7520-D9E33CF164A8}"/>
          </ac:spMkLst>
        </pc:spChg>
        <pc:spChg chg="add mod">
          <ac:chgData name="小池 龍之" userId="f53a0154-d3a6-4995-a654-bafaeb40b6fd" providerId="ADAL" clId="{C09C394C-D7E6-4C6D-ABAB-51A1CD539C72}" dt="2022-10-05T06:56:42.167" v="696" actId="164"/>
          <ac:spMkLst>
            <pc:docMk/>
            <pc:sldMk cId="978199248" sldId="327"/>
            <ac:spMk id="17" creationId="{564582D4-735F-3C0E-B46B-7E64370CDDAD}"/>
          </ac:spMkLst>
        </pc:spChg>
        <pc:spChg chg="add mod">
          <ac:chgData name="小池 龍之" userId="f53a0154-d3a6-4995-a654-bafaeb40b6fd" providerId="ADAL" clId="{C09C394C-D7E6-4C6D-ABAB-51A1CD539C72}" dt="2022-10-05T06:56:42.167" v="696" actId="164"/>
          <ac:spMkLst>
            <pc:docMk/>
            <pc:sldMk cId="978199248" sldId="327"/>
            <ac:spMk id="18" creationId="{47F66999-ED75-50CC-773D-A65F2A93C99A}"/>
          </ac:spMkLst>
        </pc:spChg>
        <pc:spChg chg="add mod">
          <ac:chgData name="小池 龍之" userId="f53a0154-d3a6-4995-a654-bafaeb40b6fd" providerId="ADAL" clId="{C09C394C-D7E6-4C6D-ABAB-51A1CD539C72}" dt="2022-10-05T06:56:42.167" v="696" actId="164"/>
          <ac:spMkLst>
            <pc:docMk/>
            <pc:sldMk cId="978199248" sldId="327"/>
            <ac:spMk id="19" creationId="{8A1EFD51-1B3C-9A23-6098-8357A6F412A4}"/>
          </ac:spMkLst>
        </pc:spChg>
        <pc:spChg chg="add mod">
          <ac:chgData name="小池 龍之" userId="f53a0154-d3a6-4995-a654-bafaeb40b6fd" providerId="ADAL" clId="{C09C394C-D7E6-4C6D-ABAB-51A1CD539C72}" dt="2022-10-05T06:56:42.167" v="696" actId="164"/>
          <ac:spMkLst>
            <pc:docMk/>
            <pc:sldMk cId="978199248" sldId="327"/>
            <ac:spMk id="20" creationId="{9604E950-BFC3-4630-76E0-502E6499A8FB}"/>
          </ac:spMkLst>
        </pc:spChg>
        <pc:spChg chg="add mod">
          <ac:chgData name="小池 龍之" userId="f53a0154-d3a6-4995-a654-bafaeb40b6fd" providerId="ADAL" clId="{C09C394C-D7E6-4C6D-ABAB-51A1CD539C72}" dt="2022-10-05T06:56:42.167" v="696" actId="164"/>
          <ac:spMkLst>
            <pc:docMk/>
            <pc:sldMk cId="978199248" sldId="327"/>
            <ac:spMk id="21" creationId="{FD2C8D12-BCF5-4AC5-8CB4-04E7B709A6C0}"/>
          </ac:spMkLst>
        </pc:spChg>
        <pc:spChg chg="add mod">
          <ac:chgData name="小池 龍之" userId="f53a0154-d3a6-4995-a654-bafaeb40b6fd" providerId="ADAL" clId="{C09C394C-D7E6-4C6D-ABAB-51A1CD539C72}" dt="2022-10-05T06:56:42.167" v="696" actId="164"/>
          <ac:spMkLst>
            <pc:docMk/>
            <pc:sldMk cId="978199248" sldId="327"/>
            <ac:spMk id="22" creationId="{7818E8C9-5A61-EC3A-8DB9-7B1732E9BC62}"/>
          </ac:spMkLst>
        </pc:spChg>
        <pc:spChg chg="add mod">
          <ac:chgData name="小池 龍之" userId="f53a0154-d3a6-4995-a654-bafaeb40b6fd" providerId="ADAL" clId="{C09C394C-D7E6-4C6D-ABAB-51A1CD539C72}" dt="2022-10-05T06:56:42.167" v="696" actId="164"/>
          <ac:spMkLst>
            <pc:docMk/>
            <pc:sldMk cId="978199248" sldId="327"/>
            <ac:spMk id="23" creationId="{175A01D5-D38F-967D-C4EE-BD232BA0A3C8}"/>
          </ac:spMkLst>
        </pc:spChg>
        <pc:spChg chg="add mod">
          <ac:chgData name="小池 龍之" userId="f53a0154-d3a6-4995-a654-bafaeb40b6fd" providerId="ADAL" clId="{C09C394C-D7E6-4C6D-ABAB-51A1CD539C72}" dt="2022-10-05T06:56:42.167" v="696" actId="164"/>
          <ac:spMkLst>
            <pc:docMk/>
            <pc:sldMk cId="978199248" sldId="327"/>
            <ac:spMk id="24" creationId="{AB6EC8EC-BE78-1BF9-A530-C825E6B2DC97}"/>
          </ac:spMkLst>
        </pc:spChg>
        <pc:spChg chg="add mod">
          <ac:chgData name="小池 龍之" userId="f53a0154-d3a6-4995-a654-bafaeb40b6fd" providerId="ADAL" clId="{C09C394C-D7E6-4C6D-ABAB-51A1CD539C72}" dt="2022-10-05T06:56:42.167" v="696" actId="164"/>
          <ac:spMkLst>
            <pc:docMk/>
            <pc:sldMk cId="978199248" sldId="327"/>
            <ac:spMk id="25" creationId="{EDE3C66F-60F3-907B-CBB5-26FA0BCA7490}"/>
          </ac:spMkLst>
        </pc:spChg>
        <pc:spChg chg="add mod">
          <ac:chgData name="小池 龍之" userId="f53a0154-d3a6-4995-a654-bafaeb40b6fd" providerId="ADAL" clId="{C09C394C-D7E6-4C6D-ABAB-51A1CD539C72}" dt="2022-10-05T06:56:42.167" v="696" actId="164"/>
          <ac:spMkLst>
            <pc:docMk/>
            <pc:sldMk cId="978199248" sldId="327"/>
            <ac:spMk id="26" creationId="{1392594B-17A6-AFD0-E2AB-4BB0B4489B86}"/>
          </ac:spMkLst>
        </pc:spChg>
        <pc:spChg chg="add mod">
          <ac:chgData name="小池 龍之" userId="f53a0154-d3a6-4995-a654-bafaeb40b6fd" providerId="ADAL" clId="{C09C394C-D7E6-4C6D-ABAB-51A1CD539C72}" dt="2022-10-05T06:56:42.167" v="696" actId="164"/>
          <ac:spMkLst>
            <pc:docMk/>
            <pc:sldMk cId="978199248" sldId="327"/>
            <ac:spMk id="27" creationId="{443B99A3-847B-69B4-C444-800B487F363A}"/>
          </ac:spMkLst>
        </pc:spChg>
        <pc:spChg chg="add mod">
          <ac:chgData name="小池 龍之" userId="f53a0154-d3a6-4995-a654-bafaeb40b6fd" providerId="ADAL" clId="{C09C394C-D7E6-4C6D-ABAB-51A1CD539C72}" dt="2022-10-05T06:56:42.167" v="696" actId="164"/>
          <ac:spMkLst>
            <pc:docMk/>
            <pc:sldMk cId="978199248" sldId="327"/>
            <ac:spMk id="28" creationId="{B912BEB3-3A47-E583-03E2-CD1B93E6361A}"/>
          </ac:spMkLst>
        </pc:spChg>
        <pc:spChg chg="add mod">
          <ac:chgData name="小池 龍之" userId="f53a0154-d3a6-4995-a654-bafaeb40b6fd" providerId="ADAL" clId="{C09C394C-D7E6-4C6D-ABAB-51A1CD539C72}" dt="2022-10-05T06:56:42.167" v="696" actId="164"/>
          <ac:spMkLst>
            <pc:docMk/>
            <pc:sldMk cId="978199248" sldId="327"/>
            <ac:spMk id="29" creationId="{00BFCDC0-2CB0-ED95-6900-02D6A67F024D}"/>
          </ac:spMkLst>
        </pc:spChg>
        <pc:spChg chg="add mod">
          <ac:chgData name="小池 龍之" userId="f53a0154-d3a6-4995-a654-bafaeb40b6fd" providerId="ADAL" clId="{C09C394C-D7E6-4C6D-ABAB-51A1CD539C72}" dt="2022-10-05T06:56:42.167" v="696" actId="164"/>
          <ac:spMkLst>
            <pc:docMk/>
            <pc:sldMk cId="978199248" sldId="327"/>
            <ac:spMk id="30" creationId="{CA436B78-75DA-FF18-DF94-BE0F02A19371}"/>
          </ac:spMkLst>
        </pc:spChg>
        <pc:spChg chg="add mod">
          <ac:chgData name="小池 龍之" userId="f53a0154-d3a6-4995-a654-bafaeb40b6fd" providerId="ADAL" clId="{C09C394C-D7E6-4C6D-ABAB-51A1CD539C72}" dt="2022-10-05T06:56:42.167" v="696" actId="164"/>
          <ac:spMkLst>
            <pc:docMk/>
            <pc:sldMk cId="978199248" sldId="327"/>
            <ac:spMk id="31" creationId="{917F1567-E7FF-74BA-FC27-4C8D97968830}"/>
          </ac:spMkLst>
        </pc:spChg>
        <pc:spChg chg="del">
          <ac:chgData name="小池 龍之" userId="f53a0154-d3a6-4995-a654-bafaeb40b6fd" providerId="ADAL" clId="{C09C394C-D7E6-4C6D-ABAB-51A1CD539C72}" dt="2022-10-05T06:16:53.250" v="410" actId="478"/>
          <ac:spMkLst>
            <pc:docMk/>
            <pc:sldMk cId="978199248" sldId="327"/>
            <ac:spMk id="34" creationId="{E07362E6-0C7A-1B7F-D82A-9132F332D7BC}"/>
          </ac:spMkLst>
        </pc:spChg>
        <pc:spChg chg="del">
          <ac:chgData name="小池 龍之" userId="f53a0154-d3a6-4995-a654-bafaeb40b6fd" providerId="ADAL" clId="{C09C394C-D7E6-4C6D-ABAB-51A1CD539C72}" dt="2022-10-05T06:16:53.250" v="410" actId="478"/>
          <ac:spMkLst>
            <pc:docMk/>
            <pc:sldMk cId="978199248" sldId="327"/>
            <ac:spMk id="35" creationId="{1C2C5EFA-1976-AEE7-490E-772058F41BE6}"/>
          </ac:spMkLst>
        </pc:spChg>
        <pc:spChg chg="del">
          <ac:chgData name="小池 龍之" userId="f53a0154-d3a6-4995-a654-bafaeb40b6fd" providerId="ADAL" clId="{C09C394C-D7E6-4C6D-ABAB-51A1CD539C72}" dt="2022-10-05T06:16:53.250" v="410" actId="478"/>
          <ac:spMkLst>
            <pc:docMk/>
            <pc:sldMk cId="978199248" sldId="327"/>
            <ac:spMk id="37" creationId="{BBF7B5DC-98D6-C88C-C5FA-3EEC711C4BB9}"/>
          </ac:spMkLst>
        </pc:spChg>
        <pc:spChg chg="del">
          <ac:chgData name="小池 龍之" userId="f53a0154-d3a6-4995-a654-bafaeb40b6fd" providerId="ADAL" clId="{C09C394C-D7E6-4C6D-ABAB-51A1CD539C72}" dt="2022-10-05T06:16:53.250" v="410" actId="478"/>
          <ac:spMkLst>
            <pc:docMk/>
            <pc:sldMk cId="978199248" sldId="327"/>
            <ac:spMk id="38" creationId="{184849BF-A5AC-A61A-3FA9-F90DA7F5651D}"/>
          </ac:spMkLst>
        </pc:spChg>
        <pc:spChg chg="add mod">
          <ac:chgData name="小池 龍之" userId="f53a0154-d3a6-4995-a654-bafaeb40b6fd" providerId="ADAL" clId="{C09C394C-D7E6-4C6D-ABAB-51A1CD539C72}" dt="2022-10-05T07:06:32.635" v="821" actId="164"/>
          <ac:spMkLst>
            <pc:docMk/>
            <pc:sldMk cId="978199248" sldId="327"/>
            <ac:spMk id="39" creationId="{6729ECAD-DC6E-9490-DB62-99DA18C0D498}"/>
          </ac:spMkLst>
        </pc:spChg>
        <pc:spChg chg="add mod">
          <ac:chgData name="小池 龍之" userId="f53a0154-d3a6-4995-a654-bafaeb40b6fd" providerId="ADAL" clId="{C09C394C-D7E6-4C6D-ABAB-51A1CD539C72}" dt="2022-10-05T07:06:32.635" v="821" actId="164"/>
          <ac:spMkLst>
            <pc:docMk/>
            <pc:sldMk cId="978199248" sldId="327"/>
            <ac:spMk id="41" creationId="{2807F2DB-B661-0CA6-7E52-69AC8AE3F871}"/>
          </ac:spMkLst>
        </pc:spChg>
        <pc:spChg chg="add mod">
          <ac:chgData name="小池 龍之" userId="f53a0154-d3a6-4995-a654-bafaeb40b6fd" providerId="ADAL" clId="{C09C394C-D7E6-4C6D-ABAB-51A1CD539C72}" dt="2022-10-05T07:06:32.635" v="821" actId="164"/>
          <ac:spMkLst>
            <pc:docMk/>
            <pc:sldMk cId="978199248" sldId="327"/>
            <ac:spMk id="42" creationId="{73599454-89B1-DF64-E107-95B05D18AB72}"/>
          </ac:spMkLst>
        </pc:spChg>
        <pc:spChg chg="add mod">
          <ac:chgData name="小池 龍之" userId="f53a0154-d3a6-4995-a654-bafaeb40b6fd" providerId="ADAL" clId="{C09C394C-D7E6-4C6D-ABAB-51A1CD539C72}" dt="2022-10-05T07:18:51.577" v="1227" actId="20577"/>
          <ac:spMkLst>
            <pc:docMk/>
            <pc:sldMk cId="978199248" sldId="327"/>
            <ac:spMk id="43" creationId="{A38E1871-5A90-B609-3BF7-4165FB432544}"/>
          </ac:spMkLst>
        </pc:spChg>
        <pc:spChg chg="del">
          <ac:chgData name="小池 龍之" userId="f53a0154-d3a6-4995-a654-bafaeb40b6fd" providerId="ADAL" clId="{C09C394C-D7E6-4C6D-ABAB-51A1CD539C72}" dt="2022-10-05T06:16:53.250" v="410" actId="478"/>
          <ac:spMkLst>
            <pc:docMk/>
            <pc:sldMk cId="978199248" sldId="327"/>
            <ac:spMk id="45" creationId="{EAE3FD7C-0A75-3CD2-D8E9-AC695904611C}"/>
          </ac:spMkLst>
        </pc:spChg>
        <pc:spChg chg="del">
          <ac:chgData name="小池 龍之" userId="f53a0154-d3a6-4995-a654-bafaeb40b6fd" providerId="ADAL" clId="{C09C394C-D7E6-4C6D-ABAB-51A1CD539C72}" dt="2022-10-05T06:16:53.250" v="410" actId="478"/>
          <ac:spMkLst>
            <pc:docMk/>
            <pc:sldMk cId="978199248" sldId="327"/>
            <ac:spMk id="46" creationId="{BB543551-006C-46E9-5836-FF538D60328D}"/>
          </ac:spMkLst>
        </pc:spChg>
        <pc:spChg chg="add mod">
          <ac:chgData name="小池 龍之" userId="f53a0154-d3a6-4995-a654-bafaeb40b6fd" providerId="ADAL" clId="{C09C394C-D7E6-4C6D-ABAB-51A1CD539C72}" dt="2022-10-05T07:06:32.635" v="821" actId="164"/>
          <ac:spMkLst>
            <pc:docMk/>
            <pc:sldMk cId="978199248" sldId="327"/>
            <ac:spMk id="47" creationId="{B2CB1A87-F63E-A44C-E9EF-C9FBE1A8F441}"/>
          </ac:spMkLst>
        </pc:spChg>
        <pc:spChg chg="del">
          <ac:chgData name="小池 龍之" userId="f53a0154-d3a6-4995-a654-bafaeb40b6fd" providerId="ADAL" clId="{C09C394C-D7E6-4C6D-ABAB-51A1CD539C72}" dt="2022-10-05T06:16:53.250" v="410" actId="478"/>
          <ac:spMkLst>
            <pc:docMk/>
            <pc:sldMk cId="978199248" sldId="327"/>
            <ac:spMk id="48" creationId="{AB02E8DD-2955-7127-9A84-FA2B89908551}"/>
          </ac:spMkLst>
        </pc:spChg>
        <pc:spChg chg="del">
          <ac:chgData name="小池 龍之" userId="f53a0154-d3a6-4995-a654-bafaeb40b6fd" providerId="ADAL" clId="{C09C394C-D7E6-4C6D-ABAB-51A1CD539C72}" dt="2022-10-05T06:16:53.250" v="410" actId="478"/>
          <ac:spMkLst>
            <pc:docMk/>
            <pc:sldMk cId="978199248" sldId="327"/>
            <ac:spMk id="49" creationId="{9921AFDD-94CD-218D-DE7C-5985363467BB}"/>
          </ac:spMkLst>
        </pc:spChg>
        <pc:spChg chg="del">
          <ac:chgData name="小池 龍之" userId="f53a0154-d3a6-4995-a654-bafaeb40b6fd" providerId="ADAL" clId="{C09C394C-D7E6-4C6D-ABAB-51A1CD539C72}" dt="2022-10-05T06:16:53.250" v="410" actId="478"/>
          <ac:spMkLst>
            <pc:docMk/>
            <pc:sldMk cId="978199248" sldId="327"/>
            <ac:spMk id="50" creationId="{0B17A8A6-70F4-94F9-7E87-011B4FF5773B}"/>
          </ac:spMkLst>
        </pc:spChg>
        <pc:spChg chg="del">
          <ac:chgData name="小池 龍之" userId="f53a0154-d3a6-4995-a654-bafaeb40b6fd" providerId="ADAL" clId="{C09C394C-D7E6-4C6D-ABAB-51A1CD539C72}" dt="2022-10-05T06:16:53.250" v="410" actId="478"/>
          <ac:spMkLst>
            <pc:docMk/>
            <pc:sldMk cId="978199248" sldId="327"/>
            <ac:spMk id="51" creationId="{1DDB53A2-EC4A-DB7B-DDE0-0A66C92BE2DC}"/>
          </ac:spMkLst>
        </pc:spChg>
        <pc:spChg chg="del">
          <ac:chgData name="小池 龍之" userId="f53a0154-d3a6-4995-a654-bafaeb40b6fd" providerId="ADAL" clId="{C09C394C-D7E6-4C6D-ABAB-51A1CD539C72}" dt="2022-10-05T06:16:53.250" v="410" actId="478"/>
          <ac:spMkLst>
            <pc:docMk/>
            <pc:sldMk cId="978199248" sldId="327"/>
            <ac:spMk id="54" creationId="{A69ECD74-FCC2-81FE-476D-D65EC23514A9}"/>
          </ac:spMkLst>
        </pc:spChg>
        <pc:spChg chg="del">
          <ac:chgData name="小池 龍之" userId="f53a0154-d3a6-4995-a654-bafaeb40b6fd" providerId="ADAL" clId="{C09C394C-D7E6-4C6D-ABAB-51A1CD539C72}" dt="2022-10-05T06:16:53.250" v="410" actId="478"/>
          <ac:spMkLst>
            <pc:docMk/>
            <pc:sldMk cId="978199248" sldId="327"/>
            <ac:spMk id="55" creationId="{1A290364-A5C4-74C7-DFF0-FF725844A8B8}"/>
          </ac:spMkLst>
        </pc:spChg>
        <pc:spChg chg="add mod">
          <ac:chgData name="小池 龍之" userId="f53a0154-d3a6-4995-a654-bafaeb40b6fd" providerId="ADAL" clId="{C09C394C-D7E6-4C6D-ABAB-51A1CD539C72}" dt="2022-10-05T07:06:32.635" v="821" actId="164"/>
          <ac:spMkLst>
            <pc:docMk/>
            <pc:sldMk cId="978199248" sldId="327"/>
            <ac:spMk id="56" creationId="{A68CDB03-D499-C5BB-2478-5807257BDAF3}"/>
          </ac:spMkLst>
        </pc:spChg>
        <pc:spChg chg="add mod">
          <ac:chgData name="小池 龍之" userId="f53a0154-d3a6-4995-a654-bafaeb40b6fd" providerId="ADAL" clId="{C09C394C-D7E6-4C6D-ABAB-51A1CD539C72}" dt="2022-10-05T07:06:32.635" v="821" actId="164"/>
          <ac:spMkLst>
            <pc:docMk/>
            <pc:sldMk cId="978199248" sldId="327"/>
            <ac:spMk id="57" creationId="{5E1A4540-2740-544A-A7C1-1E169315D2ED}"/>
          </ac:spMkLst>
        </pc:spChg>
        <pc:spChg chg="add mod">
          <ac:chgData name="小池 龍之" userId="f53a0154-d3a6-4995-a654-bafaeb40b6fd" providerId="ADAL" clId="{C09C394C-D7E6-4C6D-ABAB-51A1CD539C72}" dt="2022-10-05T07:06:32.635" v="821" actId="164"/>
          <ac:spMkLst>
            <pc:docMk/>
            <pc:sldMk cId="978199248" sldId="327"/>
            <ac:spMk id="58" creationId="{A34E8D5C-4049-7AB9-1A9C-B2A93C2D494B}"/>
          </ac:spMkLst>
        </pc:spChg>
        <pc:spChg chg="add mod">
          <ac:chgData name="小池 龍之" userId="f53a0154-d3a6-4995-a654-bafaeb40b6fd" providerId="ADAL" clId="{C09C394C-D7E6-4C6D-ABAB-51A1CD539C72}" dt="2022-10-05T07:06:32.635" v="821" actId="164"/>
          <ac:spMkLst>
            <pc:docMk/>
            <pc:sldMk cId="978199248" sldId="327"/>
            <ac:spMk id="59" creationId="{01122F50-765A-1859-A5EC-E85B72E7694C}"/>
          </ac:spMkLst>
        </pc:spChg>
        <pc:spChg chg="add mod">
          <ac:chgData name="小池 龍之" userId="f53a0154-d3a6-4995-a654-bafaeb40b6fd" providerId="ADAL" clId="{C09C394C-D7E6-4C6D-ABAB-51A1CD539C72}" dt="2022-10-05T07:06:32.635" v="821" actId="164"/>
          <ac:spMkLst>
            <pc:docMk/>
            <pc:sldMk cId="978199248" sldId="327"/>
            <ac:spMk id="60" creationId="{4C9C2C52-AD9F-448E-C1DB-5805A53FC68C}"/>
          </ac:spMkLst>
        </pc:spChg>
        <pc:spChg chg="add mod">
          <ac:chgData name="小池 龍之" userId="f53a0154-d3a6-4995-a654-bafaeb40b6fd" providerId="ADAL" clId="{C09C394C-D7E6-4C6D-ABAB-51A1CD539C72}" dt="2022-10-05T07:06:32.635" v="821" actId="164"/>
          <ac:spMkLst>
            <pc:docMk/>
            <pc:sldMk cId="978199248" sldId="327"/>
            <ac:spMk id="61" creationId="{355F123F-D59A-5628-16CA-71226F8B26C2}"/>
          </ac:spMkLst>
        </pc:spChg>
        <pc:spChg chg="add mod">
          <ac:chgData name="小池 龍之" userId="f53a0154-d3a6-4995-a654-bafaeb40b6fd" providerId="ADAL" clId="{C09C394C-D7E6-4C6D-ABAB-51A1CD539C72}" dt="2022-10-05T07:06:32.635" v="821" actId="164"/>
          <ac:spMkLst>
            <pc:docMk/>
            <pc:sldMk cId="978199248" sldId="327"/>
            <ac:spMk id="62" creationId="{0091EEED-E557-24B5-87ED-B06741078922}"/>
          </ac:spMkLst>
        </pc:spChg>
        <pc:spChg chg="add mod">
          <ac:chgData name="小池 龍之" userId="f53a0154-d3a6-4995-a654-bafaeb40b6fd" providerId="ADAL" clId="{C09C394C-D7E6-4C6D-ABAB-51A1CD539C72}" dt="2022-10-05T07:06:32.635" v="821" actId="164"/>
          <ac:spMkLst>
            <pc:docMk/>
            <pc:sldMk cId="978199248" sldId="327"/>
            <ac:spMk id="63" creationId="{D5B833E6-1172-1B4D-C86E-CC95945C54C9}"/>
          </ac:spMkLst>
        </pc:spChg>
        <pc:spChg chg="add mod">
          <ac:chgData name="小池 龍之" userId="f53a0154-d3a6-4995-a654-bafaeb40b6fd" providerId="ADAL" clId="{C09C394C-D7E6-4C6D-ABAB-51A1CD539C72}" dt="2022-10-05T07:06:32.635" v="821" actId="164"/>
          <ac:spMkLst>
            <pc:docMk/>
            <pc:sldMk cId="978199248" sldId="327"/>
            <ac:spMk id="64" creationId="{94F24F2B-8370-9F5A-F944-C532F33CCE09}"/>
          </ac:spMkLst>
        </pc:spChg>
        <pc:spChg chg="add mod">
          <ac:chgData name="小池 龍之" userId="f53a0154-d3a6-4995-a654-bafaeb40b6fd" providerId="ADAL" clId="{C09C394C-D7E6-4C6D-ABAB-51A1CD539C72}" dt="2022-10-05T07:06:32.635" v="821" actId="164"/>
          <ac:spMkLst>
            <pc:docMk/>
            <pc:sldMk cId="978199248" sldId="327"/>
            <ac:spMk id="65" creationId="{C5E051F9-FA17-DEF5-D527-8B0488AF6FD4}"/>
          </ac:spMkLst>
        </pc:spChg>
        <pc:spChg chg="add mod">
          <ac:chgData name="小池 龍之" userId="f53a0154-d3a6-4995-a654-bafaeb40b6fd" providerId="ADAL" clId="{C09C394C-D7E6-4C6D-ABAB-51A1CD539C72}" dt="2022-10-05T07:06:32.635" v="821" actId="164"/>
          <ac:spMkLst>
            <pc:docMk/>
            <pc:sldMk cId="978199248" sldId="327"/>
            <ac:spMk id="66" creationId="{F620ACD4-0BBF-D8DA-090E-77B538217C6B}"/>
          </ac:spMkLst>
        </pc:spChg>
        <pc:spChg chg="add mod">
          <ac:chgData name="小池 龍之" userId="f53a0154-d3a6-4995-a654-bafaeb40b6fd" providerId="ADAL" clId="{C09C394C-D7E6-4C6D-ABAB-51A1CD539C72}" dt="2022-10-05T07:06:32.635" v="821" actId="164"/>
          <ac:spMkLst>
            <pc:docMk/>
            <pc:sldMk cId="978199248" sldId="327"/>
            <ac:spMk id="67" creationId="{9989DDF3-DB00-5F70-23CB-DB866D70AC92}"/>
          </ac:spMkLst>
        </pc:spChg>
        <pc:spChg chg="add mod">
          <ac:chgData name="小池 龍之" userId="f53a0154-d3a6-4995-a654-bafaeb40b6fd" providerId="ADAL" clId="{C09C394C-D7E6-4C6D-ABAB-51A1CD539C72}" dt="2022-10-05T07:06:32.635" v="821" actId="164"/>
          <ac:spMkLst>
            <pc:docMk/>
            <pc:sldMk cId="978199248" sldId="327"/>
            <ac:spMk id="68" creationId="{DE7FF456-6D19-F5EB-962D-1AFACBA98A48}"/>
          </ac:spMkLst>
        </pc:spChg>
        <pc:spChg chg="add mod">
          <ac:chgData name="小池 龍之" userId="f53a0154-d3a6-4995-a654-bafaeb40b6fd" providerId="ADAL" clId="{C09C394C-D7E6-4C6D-ABAB-51A1CD539C72}" dt="2022-10-05T07:06:32.635" v="821" actId="164"/>
          <ac:spMkLst>
            <pc:docMk/>
            <pc:sldMk cId="978199248" sldId="327"/>
            <ac:spMk id="69" creationId="{E8B4CB7D-12DA-F6CC-0355-658C3B89988E}"/>
          </ac:spMkLst>
        </pc:spChg>
        <pc:spChg chg="add mod">
          <ac:chgData name="小池 龍之" userId="f53a0154-d3a6-4995-a654-bafaeb40b6fd" providerId="ADAL" clId="{C09C394C-D7E6-4C6D-ABAB-51A1CD539C72}" dt="2022-10-05T07:06:32.635" v="821" actId="164"/>
          <ac:spMkLst>
            <pc:docMk/>
            <pc:sldMk cId="978199248" sldId="327"/>
            <ac:spMk id="70" creationId="{7917DF49-7A6A-930C-6B80-2357B9692D70}"/>
          </ac:spMkLst>
        </pc:spChg>
        <pc:spChg chg="add mod">
          <ac:chgData name="小池 龍之" userId="f53a0154-d3a6-4995-a654-bafaeb40b6fd" providerId="ADAL" clId="{C09C394C-D7E6-4C6D-ABAB-51A1CD539C72}" dt="2022-10-05T07:06:32.635" v="821" actId="164"/>
          <ac:spMkLst>
            <pc:docMk/>
            <pc:sldMk cId="978199248" sldId="327"/>
            <ac:spMk id="71" creationId="{96CED426-1A24-50DC-88E8-086585C22BB0}"/>
          </ac:spMkLst>
        </pc:spChg>
        <pc:spChg chg="add mod">
          <ac:chgData name="小池 龍之" userId="f53a0154-d3a6-4995-a654-bafaeb40b6fd" providerId="ADAL" clId="{C09C394C-D7E6-4C6D-ABAB-51A1CD539C72}" dt="2022-10-05T06:54:11.601" v="652" actId="1076"/>
          <ac:spMkLst>
            <pc:docMk/>
            <pc:sldMk cId="978199248" sldId="327"/>
            <ac:spMk id="72" creationId="{20293B24-23C8-13A2-B504-4859C88FA2D4}"/>
          </ac:spMkLst>
        </pc:spChg>
        <pc:spChg chg="add mod">
          <ac:chgData name="小池 龍之" userId="f53a0154-d3a6-4995-a654-bafaeb40b6fd" providerId="ADAL" clId="{C09C394C-D7E6-4C6D-ABAB-51A1CD539C72}" dt="2022-10-05T06:59:55.500" v="789" actId="164"/>
          <ac:spMkLst>
            <pc:docMk/>
            <pc:sldMk cId="978199248" sldId="327"/>
            <ac:spMk id="73" creationId="{D84F4E94-44D5-1B1A-050C-AA2C4F99776E}"/>
          </ac:spMkLst>
        </pc:spChg>
        <pc:spChg chg="add mod">
          <ac:chgData name="小池 龍之" userId="f53a0154-d3a6-4995-a654-bafaeb40b6fd" providerId="ADAL" clId="{C09C394C-D7E6-4C6D-ABAB-51A1CD539C72}" dt="2022-10-05T06:56:42.167" v="696" actId="164"/>
          <ac:spMkLst>
            <pc:docMk/>
            <pc:sldMk cId="978199248" sldId="327"/>
            <ac:spMk id="74" creationId="{7D7EAF2D-98B4-E09C-A6CB-B2ECF3FFABAF}"/>
          </ac:spMkLst>
        </pc:spChg>
        <pc:spChg chg="add del mod">
          <ac:chgData name="小池 龍之" userId="f53a0154-d3a6-4995-a654-bafaeb40b6fd" providerId="ADAL" clId="{C09C394C-D7E6-4C6D-ABAB-51A1CD539C72}" dt="2022-10-05T06:43:46.834" v="506" actId="21"/>
          <ac:spMkLst>
            <pc:docMk/>
            <pc:sldMk cId="978199248" sldId="327"/>
            <ac:spMk id="75" creationId="{765549E7-BC4F-1871-1ACF-951C37CED8E2}"/>
          </ac:spMkLst>
        </pc:spChg>
        <pc:spChg chg="add del mod">
          <ac:chgData name="小池 龍之" userId="f53a0154-d3a6-4995-a654-bafaeb40b6fd" providerId="ADAL" clId="{C09C394C-D7E6-4C6D-ABAB-51A1CD539C72}" dt="2022-10-05T06:44:28.086" v="511" actId="21"/>
          <ac:spMkLst>
            <pc:docMk/>
            <pc:sldMk cId="978199248" sldId="327"/>
            <ac:spMk id="76" creationId="{001AE804-2CE5-355F-68F9-977AC4F5B72B}"/>
          </ac:spMkLst>
        </pc:spChg>
        <pc:spChg chg="del">
          <ac:chgData name="小池 龍之" userId="f53a0154-d3a6-4995-a654-bafaeb40b6fd" providerId="ADAL" clId="{C09C394C-D7E6-4C6D-ABAB-51A1CD539C72}" dt="2022-10-05T05:38:20.734" v="26" actId="478"/>
          <ac:spMkLst>
            <pc:docMk/>
            <pc:sldMk cId="978199248" sldId="327"/>
            <ac:spMk id="303" creationId="{253CD094-ACA8-F243-ADE4-016FEF9C8FD1}"/>
          </ac:spMkLst>
        </pc:spChg>
        <pc:spChg chg="del">
          <ac:chgData name="小池 龍之" userId="f53a0154-d3a6-4995-a654-bafaeb40b6fd" providerId="ADAL" clId="{C09C394C-D7E6-4C6D-ABAB-51A1CD539C72}" dt="2022-10-05T06:16:53.250" v="410" actId="478"/>
          <ac:spMkLst>
            <pc:docMk/>
            <pc:sldMk cId="978199248" sldId="327"/>
            <ac:spMk id="304" creationId="{D1B38A8F-3A60-AFAD-23C1-A6F7883AB945}"/>
          </ac:spMkLst>
        </pc:spChg>
        <pc:spChg chg="del">
          <ac:chgData name="小池 龍之" userId="f53a0154-d3a6-4995-a654-bafaeb40b6fd" providerId="ADAL" clId="{C09C394C-D7E6-4C6D-ABAB-51A1CD539C72}" dt="2022-10-05T06:16:53.250" v="410" actId="478"/>
          <ac:spMkLst>
            <pc:docMk/>
            <pc:sldMk cId="978199248" sldId="327"/>
            <ac:spMk id="305" creationId="{C79031A3-8A9A-EC6B-433B-794F6ADFC94E}"/>
          </ac:spMkLst>
        </pc:spChg>
        <pc:spChg chg="del">
          <ac:chgData name="小池 龍之" userId="f53a0154-d3a6-4995-a654-bafaeb40b6fd" providerId="ADAL" clId="{C09C394C-D7E6-4C6D-ABAB-51A1CD539C72}" dt="2022-10-05T06:16:53.250" v="410" actId="478"/>
          <ac:spMkLst>
            <pc:docMk/>
            <pc:sldMk cId="978199248" sldId="327"/>
            <ac:spMk id="306" creationId="{A17CADE4-B088-EE31-F75A-39F4CF2D3575}"/>
          </ac:spMkLst>
        </pc:spChg>
        <pc:grpChg chg="add mod">
          <ac:chgData name="小池 龍之" userId="f53a0154-d3a6-4995-a654-bafaeb40b6fd" providerId="ADAL" clId="{C09C394C-D7E6-4C6D-ABAB-51A1CD539C72}" dt="2022-10-05T06:56:42.167" v="696" actId="164"/>
          <ac:grpSpMkLst>
            <pc:docMk/>
            <pc:sldMk cId="978199248" sldId="327"/>
            <ac:grpSpMk id="77" creationId="{CF5A0A64-4051-0BFC-E4A4-FDE903752170}"/>
          </ac:grpSpMkLst>
        </pc:grpChg>
        <pc:grpChg chg="add mod">
          <ac:chgData name="小池 龍之" userId="f53a0154-d3a6-4995-a654-bafaeb40b6fd" providerId="ADAL" clId="{C09C394C-D7E6-4C6D-ABAB-51A1CD539C72}" dt="2022-10-05T06:59:55.500" v="789" actId="164"/>
          <ac:grpSpMkLst>
            <pc:docMk/>
            <pc:sldMk cId="978199248" sldId="327"/>
            <ac:grpSpMk id="78" creationId="{74512926-8696-1746-C044-D61D01986F21}"/>
          </ac:grpSpMkLst>
        </pc:grpChg>
        <pc:grpChg chg="add mod">
          <ac:chgData name="小池 龍之" userId="f53a0154-d3a6-4995-a654-bafaeb40b6fd" providerId="ADAL" clId="{C09C394C-D7E6-4C6D-ABAB-51A1CD539C72}" dt="2022-10-05T07:06:32.635" v="821" actId="164"/>
          <ac:grpSpMkLst>
            <pc:docMk/>
            <pc:sldMk cId="978199248" sldId="327"/>
            <ac:grpSpMk id="79" creationId="{392BE73B-8F1F-D22C-92CA-7DEB8FBFF45F}"/>
          </ac:grpSpMkLst>
        </pc:grpChg>
        <pc:grpChg chg="del">
          <ac:chgData name="小池 龍之" userId="f53a0154-d3a6-4995-a654-bafaeb40b6fd" providerId="ADAL" clId="{C09C394C-D7E6-4C6D-ABAB-51A1CD539C72}" dt="2022-10-05T06:16:53.250" v="410" actId="478"/>
          <ac:grpSpMkLst>
            <pc:docMk/>
            <pc:sldMk cId="978199248" sldId="327"/>
            <ac:grpSpMk id="258" creationId="{F6AEA8AE-77DB-DAE6-6BA1-FB53ACAFA50B}"/>
          </ac:grpSpMkLst>
        </pc:grpChg>
        <pc:grpChg chg="del">
          <ac:chgData name="小池 龍之" userId="f53a0154-d3a6-4995-a654-bafaeb40b6fd" providerId="ADAL" clId="{C09C394C-D7E6-4C6D-ABAB-51A1CD539C72}" dt="2022-10-05T06:16:53.250" v="410" actId="478"/>
          <ac:grpSpMkLst>
            <pc:docMk/>
            <pc:sldMk cId="978199248" sldId="327"/>
            <ac:grpSpMk id="259" creationId="{60DEDCF5-F398-4CF6-06FA-1CB96FD61CCA}"/>
          </ac:grpSpMkLst>
        </pc:grpChg>
        <pc:graphicFrameChg chg="del">
          <ac:chgData name="小池 龍之" userId="f53a0154-d3a6-4995-a654-bafaeb40b6fd" providerId="ADAL" clId="{C09C394C-D7E6-4C6D-ABAB-51A1CD539C72}" dt="2022-10-05T06:16:53.250" v="410" actId="478"/>
          <ac:graphicFrameMkLst>
            <pc:docMk/>
            <pc:sldMk cId="978199248" sldId="327"/>
            <ac:graphicFrameMk id="33" creationId="{30E1BC09-4D2F-BF37-8C20-125E12C580C9}"/>
          </ac:graphicFrameMkLst>
        </pc:graphicFrameChg>
        <pc:graphicFrameChg chg="del">
          <ac:chgData name="小池 龍之" userId="f53a0154-d3a6-4995-a654-bafaeb40b6fd" providerId="ADAL" clId="{C09C394C-D7E6-4C6D-ABAB-51A1CD539C72}" dt="2022-10-05T06:16:53.250" v="410" actId="478"/>
          <ac:graphicFrameMkLst>
            <pc:docMk/>
            <pc:sldMk cId="978199248" sldId="327"/>
            <ac:graphicFrameMk id="44" creationId="{E9B3759B-9DD9-BFBA-C08C-38837777AC45}"/>
          </ac:graphicFrameMkLst>
        </pc:graphicFrameChg>
        <pc:picChg chg="add mod">
          <ac:chgData name="小池 龍之" userId="f53a0154-d3a6-4995-a654-bafaeb40b6fd" providerId="ADAL" clId="{C09C394C-D7E6-4C6D-ABAB-51A1CD539C72}" dt="2022-10-05T06:43:53.668" v="507" actId="14100"/>
          <ac:picMkLst>
            <pc:docMk/>
            <pc:sldMk cId="978199248" sldId="327"/>
            <ac:picMk id="4" creationId="{92F3E5E8-C448-2A12-087B-EA66F111013D}"/>
          </ac:picMkLst>
        </pc:picChg>
        <pc:cxnChg chg="del mod">
          <ac:chgData name="小池 龍之" userId="f53a0154-d3a6-4995-a654-bafaeb40b6fd" providerId="ADAL" clId="{C09C394C-D7E6-4C6D-ABAB-51A1CD539C72}" dt="2022-10-05T06:16:53.250" v="410" actId="478"/>
          <ac:cxnSpMkLst>
            <pc:docMk/>
            <pc:sldMk cId="978199248" sldId="327"/>
            <ac:cxnSpMk id="36" creationId="{374A5095-DE54-B118-535A-DB10A06C94F8}"/>
          </ac:cxnSpMkLst>
        </pc:cxnChg>
        <pc:cxnChg chg="del mod">
          <ac:chgData name="小池 龍之" userId="f53a0154-d3a6-4995-a654-bafaeb40b6fd" providerId="ADAL" clId="{C09C394C-D7E6-4C6D-ABAB-51A1CD539C72}" dt="2022-10-05T06:16:53.250" v="410" actId="478"/>
          <ac:cxnSpMkLst>
            <pc:docMk/>
            <pc:sldMk cId="978199248" sldId="327"/>
            <ac:cxnSpMk id="84" creationId="{938ADB55-E70B-943C-84A4-5D8843C87D32}"/>
          </ac:cxnSpMkLst>
        </pc:cxnChg>
      </pc:sldChg>
      <pc:sldChg chg="addSp delSp modSp mod">
        <pc:chgData name="小池 龍之" userId="f53a0154-d3a6-4995-a654-bafaeb40b6fd" providerId="ADAL" clId="{C09C394C-D7E6-4C6D-ABAB-51A1CD539C72}" dt="2022-10-05T06:10:11.884" v="398" actId="6549"/>
        <pc:sldMkLst>
          <pc:docMk/>
          <pc:sldMk cId="1039779256" sldId="330"/>
        </pc:sldMkLst>
        <pc:spChg chg="del">
          <ac:chgData name="小池 龍之" userId="f53a0154-d3a6-4995-a654-bafaeb40b6fd" providerId="ADAL" clId="{C09C394C-D7E6-4C6D-ABAB-51A1CD539C72}" dt="2022-10-05T05:38:16.233" v="23" actId="478"/>
          <ac:spMkLst>
            <pc:docMk/>
            <pc:sldMk cId="1039779256" sldId="330"/>
            <ac:spMk id="2" creationId="{6F8FE84D-7D64-8958-D452-3C267F015C4D}"/>
          </ac:spMkLst>
        </pc:spChg>
        <pc:spChg chg="add mod">
          <ac:chgData name="小池 龍之" userId="f53a0154-d3a6-4995-a654-bafaeb40b6fd" providerId="ADAL" clId="{C09C394C-D7E6-4C6D-ABAB-51A1CD539C72}" dt="2022-10-05T05:52:18.810" v="266" actId="1076"/>
          <ac:spMkLst>
            <pc:docMk/>
            <pc:sldMk cId="1039779256" sldId="330"/>
            <ac:spMk id="3" creationId="{E0FF668B-8DE1-6A20-4601-700BCBCA9B8B}"/>
          </ac:spMkLst>
        </pc:spChg>
        <pc:spChg chg="mod">
          <ac:chgData name="小池 龍之" userId="f53a0154-d3a6-4995-a654-bafaeb40b6fd" providerId="ADAL" clId="{C09C394C-D7E6-4C6D-ABAB-51A1CD539C72}" dt="2022-10-05T05:44:54.686" v="228"/>
          <ac:spMkLst>
            <pc:docMk/>
            <pc:sldMk cId="1039779256" sldId="330"/>
            <ac:spMk id="4" creationId="{E202B717-8772-428A-86C9-5A43314357AA}"/>
          </ac:spMkLst>
        </pc:spChg>
        <pc:spChg chg="add mod">
          <ac:chgData name="小池 龍之" userId="f53a0154-d3a6-4995-a654-bafaeb40b6fd" providerId="ADAL" clId="{C09C394C-D7E6-4C6D-ABAB-51A1CD539C72}" dt="2022-10-05T05:54:03.371" v="284" actId="571"/>
          <ac:spMkLst>
            <pc:docMk/>
            <pc:sldMk cId="1039779256" sldId="330"/>
            <ac:spMk id="8" creationId="{C8F73093-3207-A7BB-3416-DA8BA3A4E69F}"/>
          </ac:spMkLst>
        </pc:spChg>
        <pc:spChg chg="add mod">
          <ac:chgData name="小池 龍之" userId="f53a0154-d3a6-4995-a654-bafaeb40b6fd" providerId="ADAL" clId="{C09C394C-D7E6-4C6D-ABAB-51A1CD539C72}" dt="2022-10-05T06:09:12.466" v="389" actId="57"/>
          <ac:spMkLst>
            <pc:docMk/>
            <pc:sldMk cId="1039779256" sldId="330"/>
            <ac:spMk id="11" creationId="{0DB20685-17B2-B50B-6FAD-0D5A037779E6}"/>
          </ac:spMkLst>
        </pc:spChg>
        <pc:graphicFrameChg chg="add mod modGraphic">
          <ac:chgData name="小池 龍之" userId="f53a0154-d3a6-4995-a654-bafaeb40b6fd" providerId="ADAL" clId="{C09C394C-D7E6-4C6D-ABAB-51A1CD539C72}" dt="2022-10-05T06:10:11.884" v="398" actId="6549"/>
          <ac:graphicFrameMkLst>
            <pc:docMk/>
            <pc:sldMk cId="1039779256" sldId="330"/>
            <ac:graphicFrameMk id="5" creationId="{5456D9F5-6D70-96A2-615B-996A23033953}"/>
          </ac:graphicFrameMkLst>
        </pc:graphicFrameChg>
        <pc:graphicFrameChg chg="del">
          <ac:chgData name="小池 龍之" userId="f53a0154-d3a6-4995-a654-bafaeb40b6fd" providerId="ADAL" clId="{C09C394C-D7E6-4C6D-ABAB-51A1CD539C72}" dt="2022-10-05T05:45:21.150" v="229" actId="478"/>
          <ac:graphicFrameMkLst>
            <pc:docMk/>
            <pc:sldMk cId="1039779256" sldId="330"/>
            <ac:graphicFrameMk id="6" creationId="{442C0288-033E-BAB1-A306-ADD74CAF899F}"/>
          </ac:graphicFrameMkLst>
        </pc:graphicFrameChg>
        <pc:graphicFrameChg chg="del">
          <ac:chgData name="小池 龍之" userId="f53a0154-d3a6-4995-a654-bafaeb40b6fd" providerId="ADAL" clId="{C09C394C-D7E6-4C6D-ABAB-51A1CD539C72}" dt="2022-10-05T05:45:21.150" v="229" actId="478"/>
          <ac:graphicFrameMkLst>
            <pc:docMk/>
            <pc:sldMk cId="1039779256" sldId="330"/>
            <ac:graphicFrameMk id="7" creationId="{810CE3F9-F13E-16E7-B641-A22ED2266838}"/>
          </ac:graphicFrameMkLst>
        </pc:graphicFrameChg>
        <pc:picChg chg="add del mod modCrop">
          <ac:chgData name="小池 龍之" userId="f53a0154-d3a6-4995-a654-bafaeb40b6fd" providerId="ADAL" clId="{C09C394C-D7E6-4C6D-ABAB-51A1CD539C72}" dt="2022-10-05T06:02:03.979" v="324" actId="21"/>
          <ac:picMkLst>
            <pc:docMk/>
            <pc:sldMk cId="1039779256" sldId="330"/>
            <ac:picMk id="10" creationId="{ED942E0E-DCD2-961C-3F12-61670C244E05}"/>
          </ac:picMkLst>
        </pc:picChg>
      </pc:sldChg>
      <pc:sldChg chg="addSp delSp modSp mod">
        <pc:chgData name="小池 龍之" userId="f53a0154-d3a6-4995-a654-bafaeb40b6fd" providerId="ADAL" clId="{C09C394C-D7E6-4C6D-ABAB-51A1CD539C72}" dt="2022-10-05T07:23:51.318" v="1282" actId="1076"/>
        <pc:sldMkLst>
          <pc:docMk/>
          <pc:sldMk cId="2298106819" sldId="333"/>
        </pc:sldMkLst>
        <pc:spChg chg="del">
          <ac:chgData name="小池 龍之" userId="f53a0154-d3a6-4995-a654-bafaeb40b6fd" providerId="ADAL" clId="{C09C394C-D7E6-4C6D-ABAB-51A1CD539C72}" dt="2022-10-05T05:38:29.515" v="32" actId="478"/>
          <ac:spMkLst>
            <pc:docMk/>
            <pc:sldMk cId="2298106819" sldId="333"/>
            <ac:spMk id="2" creationId="{3E6F4662-004E-9324-7C53-0EB4799BD4AE}"/>
          </ac:spMkLst>
        </pc:spChg>
        <pc:spChg chg="add mod">
          <ac:chgData name="小池 龍之" userId="f53a0154-d3a6-4995-a654-bafaeb40b6fd" providerId="ADAL" clId="{C09C394C-D7E6-4C6D-ABAB-51A1CD539C72}" dt="2022-10-05T05:38:35.849" v="35"/>
          <ac:spMkLst>
            <pc:docMk/>
            <pc:sldMk cId="2298106819" sldId="333"/>
            <ac:spMk id="4" creationId="{DC86A63F-E4E0-7DD1-CB3B-8BF35A716713}"/>
          </ac:spMkLst>
        </pc:spChg>
        <pc:spChg chg="mod">
          <ac:chgData name="小池 龍之" userId="f53a0154-d3a6-4995-a654-bafaeb40b6fd" providerId="ADAL" clId="{C09C394C-D7E6-4C6D-ABAB-51A1CD539C72}" dt="2022-10-05T07:23:51.318" v="1282" actId="1076"/>
          <ac:spMkLst>
            <pc:docMk/>
            <pc:sldMk cId="2298106819" sldId="333"/>
            <ac:spMk id="16" creationId="{524EB5F5-A748-5C47-9EC8-BE776770F6B2}"/>
          </ac:spMkLst>
        </pc:spChg>
      </pc:sldChg>
      <pc:sldChg chg="addSp delSp modSp mod">
        <pc:chgData name="小池 龍之" userId="f53a0154-d3a6-4995-a654-bafaeb40b6fd" providerId="ADAL" clId="{C09C394C-D7E6-4C6D-ABAB-51A1CD539C72}" dt="2022-10-05T07:24:24.288" v="1292" actId="1076"/>
        <pc:sldMkLst>
          <pc:docMk/>
          <pc:sldMk cId="1724336346" sldId="334"/>
        </pc:sldMkLst>
        <pc:spChg chg="del">
          <ac:chgData name="小池 龍之" userId="f53a0154-d3a6-4995-a654-bafaeb40b6fd" providerId="ADAL" clId="{C09C394C-D7E6-4C6D-ABAB-51A1CD539C72}" dt="2022-10-05T05:38:31.316" v="33" actId="478"/>
          <ac:spMkLst>
            <pc:docMk/>
            <pc:sldMk cId="1724336346" sldId="334"/>
            <ac:spMk id="2" creationId="{EA9DFBBE-BE79-2CB1-1691-14990E38ED63}"/>
          </ac:spMkLst>
        </pc:spChg>
        <pc:spChg chg="add mod">
          <ac:chgData name="小池 龍之" userId="f53a0154-d3a6-4995-a654-bafaeb40b6fd" providerId="ADAL" clId="{C09C394C-D7E6-4C6D-ABAB-51A1CD539C72}" dt="2022-10-05T05:38:35.138" v="34"/>
          <ac:spMkLst>
            <pc:docMk/>
            <pc:sldMk cId="1724336346" sldId="334"/>
            <ac:spMk id="4" creationId="{9A361B26-B224-4749-017E-0AB4B6481F06}"/>
          </ac:spMkLst>
        </pc:spChg>
        <pc:spChg chg="mod">
          <ac:chgData name="小池 龍之" userId="f53a0154-d3a6-4995-a654-bafaeb40b6fd" providerId="ADAL" clId="{C09C394C-D7E6-4C6D-ABAB-51A1CD539C72}" dt="2022-10-05T07:24:24.288" v="1292" actId="1076"/>
          <ac:spMkLst>
            <pc:docMk/>
            <pc:sldMk cId="1724336346" sldId="334"/>
            <ac:spMk id="7" creationId="{90217356-80E2-D4AC-1233-895BA57742CD}"/>
          </ac:spMkLst>
        </pc:spChg>
      </pc:sldChg>
      <pc:sldChg chg="addSp delSp modSp mod">
        <pc:chgData name="小池 龍之" userId="f53a0154-d3a6-4995-a654-bafaeb40b6fd" providerId="ADAL" clId="{C09C394C-D7E6-4C6D-ABAB-51A1CD539C72}" dt="2022-10-05T05:42:15.739" v="135" actId="1035"/>
        <pc:sldMkLst>
          <pc:docMk/>
          <pc:sldMk cId="3468941453" sldId="337"/>
        </pc:sldMkLst>
        <pc:spChg chg="del">
          <ac:chgData name="小池 龍之" userId="f53a0154-d3a6-4995-a654-bafaeb40b6fd" providerId="ADAL" clId="{C09C394C-D7E6-4C6D-ABAB-51A1CD539C72}" dt="2022-10-05T05:38:12.427" v="21" actId="478"/>
          <ac:spMkLst>
            <pc:docMk/>
            <pc:sldMk cId="3468941453" sldId="337"/>
            <ac:spMk id="2" creationId="{1E07AF5C-2997-A165-EAF9-5DE9D7EF7054}"/>
          </ac:spMkLst>
        </pc:spChg>
        <pc:spChg chg="add mod">
          <ac:chgData name="小池 龍之" userId="f53a0154-d3a6-4995-a654-bafaeb40b6fd" providerId="ADAL" clId="{C09C394C-D7E6-4C6D-ABAB-51A1CD539C72}" dt="2022-10-05T05:38:40.508" v="41"/>
          <ac:spMkLst>
            <pc:docMk/>
            <pc:sldMk cId="3468941453" sldId="337"/>
            <ac:spMk id="3" creationId="{F7962846-99DD-524B-26CB-C9F2F1C04CD6}"/>
          </ac:spMkLst>
        </pc:spChg>
        <pc:spChg chg="mod">
          <ac:chgData name="小池 龍之" userId="f53a0154-d3a6-4995-a654-bafaeb40b6fd" providerId="ADAL" clId="{C09C394C-D7E6-4C6D-ABAB-51A1CD539C72}" dt="2022-10-05T05:42:15.739" v="135" actId="1035"/>
          <ac:spMkLst>
            <pc:docMk/>
            <pc:sldMk cId="3468941453" sldId="337"/>
            <ac:spMk id="10" creationId="{86FC21A5-7F6B-758E-20E2-691EBB4C9D20}"/>
          </ac:spMkLst>
        </pc:spChg>
        <pc:grpChg chg="mod">
          <ac:chgData name="小池 龍之" userId="f53a0154-d3a6-4995-a654-bafaeb40b6fd" providerId="ADAL" clId="{C09C394C-D7E6-4C6D-ABAB-51A1CD539C72}" dt="2022-10-05T05:42:15.739" v="135" actId="1035"/>
          <ac:grpSpMkLst>
            <pc:docMk/>
            <pc:sldMk cId="3468941453" sldId="337"/>
            <ac:grpSpMk id="11" creationId="{49E4ED4B-6DAA-03FD-03BE-3C5A8BED67DB}"/>
          </ac:grpSpMkLst>
        </pc:grpChg>
      </pc:sldChg>
      <pc:sldChg chg="addSp delSp modSp del mod">
        <pc:chgData name="小池 龍之" userId="f53a0154-d3a6-4995-a654-bafaeb40b6fd" providerId="ADAL" clId="{C09C394C-D7E6-4C6D-ABAB-51A1CD539C72}" dt="2022-10-05T06:19:10.208" v="416" actId="47"/>
        <pc:sldMkLst>
          <pc:docMk/>
          <pc:sldMk cId="1702334802" sldId="339"/>
        </pc:sldMkLst>
        <pc:spChg chg="del">
          <ac:chgData name="小池 龍之" userId="f53a0154-d3a6-4995-a654-bafaeb40b6fd" providerId="ADAL" clId="{C09C394C-D7E6-4C6D-ABAB-51A1CD539C72}" dt="2022-10-05T05:38:27.896" v="31" actId="478"/>
          <ac:spMkLst>
            <pc:docMk/>
            <pc:sldMk cId="1702334802" sldId="339"/>
            <ac:spMk id="2" creationId="{E0BE100C-8D67-E744-2A40-80A314CAD55F}"/>
          </ac:spMkLst>
        </pc:spChg>
        <pc:spChg chg="add mod">
          <ac:chgData name="小池 龍之" userId="f53a0154-d3a6-4995-a654-bafaeb40b6fd" providerId="ADAL" clId="{C09C394C-D7E6-4C6D-ABAB-51A1CD539C72}" dt="2022-10-05T05:38:36.579" v="36"/>
          <ac:spMkLst>
            <pc:docMk/>
            <pc:sldMk cId="1702334802" sldId="339"/>
            <ac:spMk id="4" creationId="{2DF74F96-BEE3-EC93-7B62-121A190E863D}"/>
          </ac:spMkLst>
        </pc:spChg>
      </pc:sldChg>
      <pc:sldChg chg="addSp delSp modSp mod">
        <pc:chgData name="小池 龍之" userId="f53a0154-d3a6-4995-a654-bafaeb40b6fd" providerId="ADAL" clId="{C09C394C-D7E6-4C6D-ABAB-51A1CD539C72}" dt="2022-10-19T01:08:55.864" v="1311" actId="20577"/>
        <pc:sldMkLst>
          <pc:docMk/>
          <pc:sldMk cId="1233471206" sldId="341"/>
        </pc:sldMkLst>
        <pc:spChg chg="del">
          <ac:chgData name="小池 龍之" userId="f53a0154-d3a6-4995-a654-bafaeb40b6fd" providerId="ADAL" clId="{C09C394C-D7E6-4C6D-ABAB-51A1CD539C72}" dt="2022-10-05T05:38:13.552" v="22" actId="478"/>
          <ac:spMkLst>
            <pc:docMk/>
            <pc:sldMk cId="1233471206" sldId="341"/>
            <ac:spMk id="2" creationId="{421EF2D8-252A-ECB8-DA61-A14FA8DCCC26}"/>
          </ac:spMkLst>
        </pc:spChg>
        <pc:spChg chg="add mod">
          <ac:chgData name="小池 龍之" userId="f53a0154-d3a6-4995-a654-bafaeb40b6fd" providerId="ADAL" clId="{C09C394C-D7E6-4C6D-ABAB-51A1CD539C72}" dt="2022-10-05T05:38:39.588" v="40"/>
          <ac:spMkLst>
            <pc:docMk/>
            <pc:sldMk cId="1233471206" sldId="341"/>
            <ac:spMk id="3" creationId="{C036F6BD-C727-BC5E-5AE5-1A59A7826E35}"/>
          </ac:spMkLst>
        </pc:spChg>
        <pc:spChg chg="add mod">
          <ac:chgData name="小池 龍之" userId="f53a0154-d3a6-4995-a654-bafaeb40b6fd" providerId="ADAL" clId="{C09C394C-D7E6-4C6D-ABAB-51A1CD539C72}" dt="2022-10-05T05:44:30.639" v="187" actId="1076"/>
          <ac:spMkLst>
            <pc:docMk/>
            <pc:sldMk cId="1233471206" sldId="341"/>
            <ac:spMk id="4" creationId="{0AED28BA-886C-4BC9-41E2-7955A068F90D}"/>
          </ac:spMkLst>
        </pc:spChg>
        <pc:spChg chg="del">
          <ac:chgData name="小池 龍之" userId="f53a0154-d3a6-4995-a654-bafaeb40b6fd" providerId="ADAL" clId="{C09C394C-D7E6-4C6D-ABAB-51A1CD539C72}" dt="2022-10-05T05:42:47.805" v="156" actId="478"/>
          <ac:spMkLst>
            <pc:docMk/>
            <pc:sldMk cId="1233471206" sldId="341"/>
            <ac:spMk id="10" creationId="{86FC21A5-7F6B-758E-20E2-691EBB4C9D20}"/>
          </ac:spMkLst>
        </pc:spChg>
        <pc:spChg chg="mod">
          <ac:chgData name="小池 龍之" userId="f53a0154-d3a6-4995-a654-bafaeb40b6fd" providerId="ADAL" clId="{C09C394C-D7E6-4C6D-ABAB-51A1CD539C72}" dt="2022-10-19T01:08:55.864" v="1311" actId="20577"/>
          <ac:spMkLst>
            <pc:docMk/>
            <pc:sldMk cId="1233471206" sldId="341"/>
            <ac:spMk id="12" creationId="{BF5B3F2C-78F2-4C47-3954-D30E1BF6A3EA}"/>
          </ac:spMkLst>
        </pc:spChg>
        <pc:spChg chg="del">
          <ac:chgData name="小池 龍之" userId="f53a0154-d3a6-4995-a654-bafaeb40b6fd" providerId="ADAL" clId="{C09C394C-D7E6-4C6D-ABAB-51A1CD539C72}" dt="2022-10-05T05:42:47.805" v="156" actId="478"/>
          <ac:spMkLst>
            <pc:docMk/>
            <pc:sldMk cId="1233471206" sldId="341"/>
            <ac:spMk id="25" creationId="{57F237DF-AF91-D32F-B170-D49E07CFD9B3}"/>
          </ac:spMkLst>
        </pc:spChg>
        <pc:grpChg chg="del">
          <ac:chgData name="小池 龍之" userId="f53a0154-d3a6-4995-a654-bafaeb40b6fd" providerId="ADAL" clId="{C09C394C-D7E6-4C6D-ABAB-51A1CD539C72}" dt="2022-10-05T05:42:47.805" v="156" actId="478"/>
          <ac:grpSpMkLst>
            <pc:docMk/>
            <pc:sldMk cId="1233471206" sldId="341"/>
            <ac:grpSpMk id="13" creationId="{C78218A3-324E-E65B-0F97-343AA7C47029}"/>
          </ac:grpSpMkLst>
        </pc:grpChg>
        <pc:grpChg chg="mod">
          <ac:chgData name="小池 龍之" userId="f53a0154-d3a6-4995-a654-bafaeb40b6fd" providerId="ADAL" clId="{C09C394C-D7E6-4C6D-ABAB-51A1CD539C72}" dt="2022-10-05T05:43:44.540" v="174" actId="1035"/>
          <ac:grpSpMkLst>
            <pc:docMk/>
            <pc:sldMk cId="1233471206" sldId="341"/>
            <ac:grpSpMk id="17" creationId="{04587B31-E044-A328-6588-E42BCD13EE17}"/>
          </ac:grpSpMkLst>
        </pc:grpChg>
      </pc:sldChg>
      <pc:sldChg chg="addSp delSp modSp del mod">
        <pc:chgData name="小池 龍之" userId="f53a0154-d3a6-4995-a654-bafaeb40b6fd" providerId="ADAL" clId="{C09C394C-D7E6-4C6D-ABAB-51A1CD539C72}" dt="2022-10-05T06:19:08.222" v="415" actId="47"/>
        <pc:sldMkLst>
          <pc:docMk/>
          <pc:sldMk cId="3730331923" sldId="342"/>
        </pc:sldMkLst>
        <pc:spChg chg="del mod">
          <ac:chgData name="小池 龍之" userId="f53a0154-d3a6-4995-a654-bafaeb40b6fd" providerId="ADAL" clId="{C09C394C-D7E6-4C6D-ABAB-51A1CD539C72}" dt="2022-10-05T05:38:24.774" v="29" actId="478"/>
          <ac:spMkLst>
            <pc:docMk/>
            <pc:sldMk cId="3730331923" sldId="342"/>
            <ac:spMk id="4" creationId="{6D85ADF9-9032-30D7-F732-50111A17717A}"/>
          </ac:spMkLst>
        </pc:spChg>
        <pc:spChg chg="add mod">
          <ac:chgData name="小池 龍之" userId="f53a0154-d3a6-4995-a654-bafaeb40b6fd" providerId="ADAL" clId="{C09C394C-D7E6-4C6D-ABAB-51A1CD539C72}" dt="2022-10-05T05:38:37.244" v="37"/>
          <ac:spMkLst>
            <pc:docMk/>
            <pc:sldMk cId="3730331923" sldId="342"/>
            <ac:spMk id="30" creationId="{F543FC4A-C10D-1F90-0B21-02F84AFEEA0C}"/>
          </ac:spMkLst>
        </pc:spChg>
        <pc:spChg chg="del mod">
          <ac:chgData name="小池 龍之" userId="f53a0154-d3a6-4995-a654-bafaeb40b6fd" providerId="ADAL" clId="{C09C394C-D7E6-4C6D-ABAB-51A1CD539C72}" dt="2022-10-05T05:38:25.975" v="30" actId="478"/>
          <ac:spMkLst>
            <pc:docMk/>
            <pc:sldMk cId="3730331923" sldId="342"/>
            <ac:spMk id="32" creationId="{FCDE5FF3-913D-407F-0669-5C361989642F}"/>
          </ac:spMkLst>
        </pc:spChg>
      </pc:sldChg>
      <pc:sldChg chg="addSp delSp modSp add mod setBg">
        <pc:chgData name="小池 龍之" userId="f53a0154-d3a6-4995-a654-bafaeb40b6fd" providerId="ADAL" clId="{C09C394C-D7E6-4C6D-ABAB-51A1CD539C72}" dt="2022-10-05T06:10:17.543" v="400" actId="20577"/>
        <pc:sldMkLst>
          <pc:docMk/>
          <pc:sldMk cId="2350979666" sldId="343"/>
        </pc:sldMkLst>
        <pc:spChg chg="mod">
          <ac:chgData name="小池 龍之" userId="f53a0154-d3a6-4995-a654-bafaeb40b6fd" providerId="ADAL" clId="{C09C394C-D7E6-4C6D-ABAB-51A1CD539C72}" dt="2022-10-05T06:09:21.502" v="392" actId="1076"/>
          <ac:spMkLst>
            <pc:docMk/>
            <pc:sldMk cId="2350979666" sldId="343"/>
            <ac:spMk id="3" creationId="{E0FF668B-8DE1-6A20-4601-700BCBCA9B8B}"/>
          </ac:spMkLst>
        </pc:spChg>
        <pc:spChg chg="add mod">
          <ac:chgData name="小池 龍之" userId="f53a0154-d3a6-4995-a654-bafaeb40b6fd" providerId="ADAL" clId="{C09C394C-D7E6-4C6D-ABAB-51A1CD539C72}" dt="2022-10-05T06:09:24.829" v="393" actId="1076"/>
          <ac:spMkLst>
            <pc:docMk/>
            <pc:sldMk cId="2350979666" sldId="343"/>
            <ac:spMk id="8" creationId="{248B904D-940F-6AE7-FBA1-3E8880BD6765}"/>
          </ac:spMkLst>
        </pc:spChg>
        <pc:graphicFrameChg chg="add del mod modGraphic">
          <ac:chgData name="小池 龍之" userId="f53a0154-d3a6-4995-a654-bafaeb40b6fd" providerId="ADAL" clId="{C09C394C-D7E6-4C6D-ABAB-51A1CD539C72}" dt="2022-10-05T05:57:47.412" v="293" actId="478"/>
          <ac:graphicFrameMkLst>
            <pc:docMk/>
            <pc:sldMk cId="2350979666" sldId="343"/>
            <ac:graphicFrameMk id="2" creationId="{11D528B1-24FF-7484-E952-2DF94E7A6AF6}"/>
          </ac:graphicFrameMkLst>
        </pc:graphicFrameChg>
        <pc:graphicFrameChg chg="del">
          <ac:chgData name="小池 龍之" userId="f53a0154-d3a6-4995-a654-bafaeb40b6fd" providerId="ADAL" clId="{C09C394C-D7E6-4C6D-ABAB-51A1CD539C72}" dt="2022-10-05T05:46:43.860" v="236" actId="478"/>
          <ac:graphicFrameMkLst>
            <pc:docMk/>
            <pc:sldMk cId="2350979666" sldId="343"/>
            <ac:graphicFrameMk id="5" creationId="{5456D9F5-6D70-96A2-615B-996A23033953}"/>
          </ac:graphicFrameMkLst>
        </pc:graphicFrameChg>
        <pc:graphicFrameChg chg="add mod modGraphic">
          <ac:chgData name="小池 龍之" userId="f53a0154-d3a6-4995-a654-bafaeb40b6fd" providerId="ADAL" clId="{C09C394C-D7E6-4C6D-ABAB-51A1CD539C72}" dt="2022-10-05T06:10:17.543" v="400" actId="20577"/>
          <ac:graphicFrameMkLst>
            <pc:docMk/>
            <pc:sldMk cId="2350979666" sldId="343"/>
            <ac:graphicFrameMk id="6" creationId="{CFE11E55-4886-67AA-7BDE-555BDCA7CF4C}"/>
          </ac:graphicFrameMkLst>
        </pc:graphicFrameChg>
        <pc:picChg chg="add del mod">
          <ac:chgData name="小池 龍之" userId="f53a0154-d3a6-4995-a654-bafaeb40b6fd" providerId="ADAL" clId="{C09C394C-D7E6-4C6D-ABAB-51A1CD539C72}" dt="2022-10-05T06:04:45.081" v="347" actId="21"/>
          <ac:picMkLst>
            <pc:docMk/>
            <pc:sldMk cId="2350979666" sldId="343"/>
            <ac:picMk id="7" creationId="{A339C675-70C1-CFC0-BBAF-684F931359CC}"/>
          </ac:picMkLst>
        </pc:picChg>
      </pc:sldChg>
      <pc:sldChg chg="addSp delSp modSp add mod">
        <pc:chgData name="小池 龍之" userId="f53a0154-d3a6-4995-a654-bafaeb40b6fd" providerId="ADAL" clId="{C09C394C-D7E6-4C6D-ABAB-51A1CD539C72}" dt="2022-10-05T06:10:53.332" v="409" actId="6549"/>
        <pc:sldMkLst>
          <pc:docMk/>
          <pc:sldMk cId="3073370461" sldId="344"/>
        </pc:sldMkLst>
        <pc:spChg chg="add mod">
          <ac:chgData name="小池 龍之" userId="f53a0154-d3a6-4995-a654-bafaeb40b6fd" providerId="ADAL" clId="{C09C394C-D7E6-4C6D-ABAB-51A1CD539C72}" dt="2022-10-05T06:10:53.332" v="409" actId="6549"/>
          <ac:spMkLst>
            <pc:docMk/>
            <pc:sldMk cId="3073370461" sldId="344"/>
            <ac:spMk id="6" creationId="{6DE19617-9F41-BE45-60DA-2CFB5A367947}"/>
          </ac:spMkLst>
        </pc:spChg>
        <pc:graphicFrameChg chg="mod modGraphic">
          <ac:chgData name="小池 龍之" userId="f53a0154-d3a6-4995-a654-bafaeb40b6fd" providerId="ADAL" clId="{C09C394C-D7E6-4C6D-ABAB-51A1CD539C72}" dt="2022-10-05T06:10:25.294" v="402" actId="6549"/>
          <ac:graphicFrameMkLst>
            <pc:docMk/>
            <pc:sldMk cId="3073370461" sldId="344"/>
            <ac:graphicFrameMk id="2" creationId="{11D528B1-24FF-7484-E952-2DF94E7A6AF6}"/>
          </ac:graphicFrameMkLst>
        </pc:graphicFrameChg>
        <pc:picChg chg="add del mod">
          <ac:chgData name="小池 龍之" userId="f53a0154-d3a6-4995-a654-bafaeb40b6fd" providerId="ADAL" clId="{C09C394C-D7E6-4C6D-ABAB-51A1CD539C72}" dt="2022-10-05T06:05:27.791" v="353" actId="478"/>
          <ac:picMkLst>
            <pc:docMk/>
            <pc:sldMk cId="3073370461" sldId="344"/>
            <ac:picMk id="5" creationId="{469A9AC2-D7D8-0E9D-E42E-558AA3F385DA}"/>
          </ac:picMkLst>
        </pc:picChg>
      </pc:sldChg>
      <pc:sldChg chg="addSp delSp modSp add mod">
        <pc:chgData name="小池 龍之" userId="f53a0154-d3a6-4995-a654-bafaeb40b6fd" providerId="ADAL" clId="{C09C394C-D7E6-4C6D-ABAB-51A1CD539C72}" dt="2022-10-05T07:14:50.046" v="1112" actId="20577"/>
        <pc:sldMkLst>
          <pc:docMk/>
          <pc:sldMk cId="628428054" sldId="345"/>
        </pc:sldMkLst>
        <pc:spChg chg="mod">
          <ac:chgData name="小池 龍之" userId="f53a0154-d3a6-4995-a654-bafaeb40b6fd" providerId="ADAL" clId="{C09C394C-D7E6-4C6D-ABAB-51A1CD539C72}" dt="2022-10-05T06:53:31.519" v="644"/>
          <ac:spMkLst>
            <pc:docMk/>
            <pc:sldMk cId="628428054" sldId="345"/>
            <ac:spMk id="3" creationId="{B3FB90A6-7E7F-4D34-29E8-32C7BE0E7894}"/>
          </ac:spMkLst>
        </pc:spChg>
        <pc:spChg chg="del">
          <ac:chgData name="小池 龍之" userId="f53a0154-d3a6-4995-a654-bafaeb40b6fd" providerId="ADAL" clId="{C09C394C-D7E6-4C6D-ABAB-51A1CD539C72}" dt="2022-10-05T06:34:25.137" v="454" actId="478"/>
          <ac:spMkLst>
            <pc:docMk/>
            <pc:sldMk cId="628428054" sldId="345"/>
            <ac:spMk id="6" creationId="{1256BC7F-61E8-9CB5-FBFA-7DFE6976E033}"/>
          </ac:spMkLst>
        </pc:spChg>
        <pc:spChg chg="del">
          <ac:chgData name="小池 龍之" userId="f53a0154-d3a6-4995-a654-bafaeb40b6fd" providerId="ADAL" clId="{C09C394C-D7E6-4C6D-ABAB-51A1CD539C72}" dt="2022-10-05T06:34:25.137" v="454" actId="478"/>
          <ac:spMkLst>
            <pc:docMk/>
            <pc:sldMk cId="628428054" sldId="345"/>
            <ac:spMk id="7" creationId="{059C2E86-CF55-EF42-7D40-FE0A59CE7B4D}"/>
          </ac:spMkLst>
        </pc:spChg>
        <pc:spChg chg="del">
          <ac:chgData name="小池 龍之" userId="f53a0154-d3a6-4995-a654-bafaeb40b6fd" providerId="ADAL" clId="{C09C394C-D7E6-4C6D-ABAB-51A1CD539C72}" dt="2022-10-05T06:34:25.137" v="454" actId="478"/>
          <ac:spMkLst>
            <pc:docMk/>
            <pc:sldMk cId="628428054" sldId="345"/>
            <ac:spMk id="8" creationId="{FE10A49E-5436-C678-4B94-0BCA70F56707}"/>
          </ac:spMkLst>
        </pc:spChg>
        <pc:spChg chg="del">
          <ac:chgData name="小池 龍之" userId="f53a0154-d3a6-4995-a654-bafaeb40b6fd" providerId="ADAL" clId="{C09C394C-D7E6-4C6D-ABAB-51A1CD539C72}" dt="2022-10-05T06:34:25.137" v="454" actId="478"/>
          <ac:spMkLst>
            <pc:docMk/>
            <pc:sldMk cId="628428054" sldId="345"/>
            <ac:spMk id="9" creationId="{9F7E532D-65F0-F318-D9ED-2BC166E582A8}"/>
          </ac:spMkLst>
        </pc:spChg>
        <pc:spChg chg="del">
          <ac:chgData name="小池 龍之" userId="f53a0154-d3a6-4995-a654-bafaeb40b6fd" providerId="ADAL" clId="{C09C394C-D7E6-4C6D-ABAB-51A1CD539C72}" dt="2022-10-05T06:34:25.137" v="454" actId="478"/>
          <ac:spMkLst>
            <pc:docMk/>
            <pc:sldMk cId="628428054" sldId="345"/>
            <ac:spMk id="10" creationId="{F7241027-0A64-62C7-9312-40C0348FB48E}"/>
          </ac:spMkLst>
        </pc:spChg>
        <pc:spChg chg="del">
          <ac:chgData name="小池 龍之" userId="f53a0154-d3a6-4995-a654-bafaeb40b6fd" providerId="ADAL" clId="{C09C394C-D7E6-4C6D-ABAB-51A1CD539C72}" dt="2022-10-05T06:34:25.137" v="454" actId="478"/>
          <ac:spMkLst>
            <pc:docMk/>
            <pc:sldMk cId="628428054" sldId="345"/>
            <ac:spMk id="11" creationId="{6981AEDC-BB4B-30C8-F813-B7898E5B9ACC}"/>
          </ac:spMkLst>
        </pc:spChg>
        <pc:spChg chg="del">
          <ac:chgData name="小池 龍之" userId="f53a0154-d3a6-4995-a654-bafaeb40b6fd" providerId="ADAL" clId="{C09C394C-D7E6-4C6D-ABAB-51A1CD539C72}" dt="2022-10-05T06:34:25.137" v="454" actId="478"/>
          <ac:spMkLst>
            <pc:docMk/>
            <pc:sldMk cId="628428054" sldId="345"/>
            <ac:spMk id="12" creationId="{375E84E2-AC77-63FD-CD5E-192B26C77EDF}"/>
          </ac:spMkLst>
        </pc:spChg>
        <pc:spChg chg="del">
          <ac:chgData name="小池 龍之" userId="f53a0154-d3a6-4995-a654-bafaeb40b6fd" providerId="ADAL" clId="{C09C394C-D7E6-4C6D-ABAB-51A1CD539C72}" dt="2022-10-05T06:34:25.137" v="454" actId="478"/>
          <ac:spMkLst>
            <pc:docMk/>
            <pc:sldMk cId="628428054" sldId="345"/>
            <ac:spMk id="13" creationId="{79CA0BF3-BD64-4C1B-8383-41B02586F479}"/>
          </ac:spMkLst>
        </pc:spChg>
        <pc:spChg chg="del">
          <ac:chgData name="小池 龍之" userId="f53a0154-d3a6-4995-a654-bafaeb40b6fd" providerId="ADAL" clId="{C09C394C-D7E6-4C6D-ABAB-51A1CD539C72}" dt="2022-10-05T06:34:25.137" v="454" actId="478"/>
          <ac:spMkLst>
            <pc:docMk/>
            <pc:sldMk cId="628428054" sldId="345"/>
            <ac:spMk id="14" creationId="{40E5E7FD-7562-B783-CC89-F46BD314D106}"/>
          </ac:spMkLst>
        </pc:spChg>
        <pc:spChg chg="del">
          <ac:chgData name="小池 龍之" userId="f53a0154-d3a6-4995-a654-bafaeb40b6fd" providerId="ADAL" clId="{C09C394C-D7E6-4C6D-ABAB-51A1CD539C72}" dt="2022-10-05T06:34:25.137" v="454" actId="478"/>
          <ac:spMkLst>
            <pc:docMk/>
            <pc:sldMk cId="628428054" sldId="345"/>
            <ac:spMk id="15" creationId="{60936F8F-D053-1D7D-FA7F-D1A779590860}"/>
          </ac:spMkLst>
        </pc:spChg>
        <pc:spChg chg="del">
          <ac:chgData name="小池 龍之" userId="f53a0154-d3a6-4995-a654-bafaeb40b6fd" providerId="ADAL" clId="{C09C394C-D7E6-4C6D-ABAB-51A1CD539C72}" dt="2022-10-05T06:34:25.137" v="454" actId="478"/>
          <ac:spMkLst>
            <pc:docMk/>
            <pc:sldMk cId="628428054" sldId="345"/>
            <ac:spMk id="16" creationId="{EFA70084-A620-5332-7520-D9E33CF164A8}"/>
          </ac:spMkLst>
        </pc:spChg>
        <pc:spChg chg="del">
          <ac:chgData name="小池 龍之" userId="f53a0154-d3a6-4995-a654-bafaeb40b6fd" providerId="ADAL" clId="{C09C394C-D7E6-4C6D-ABAB-51A1CD539C72}" dt="2022-10-05T06:34:25.137" v="454" actId="478"/>
          <ac:spMkLst>
            <pc:docMk/>
            <pc:sldMk cId="628428054" sldId="345"/>
            <ac:spMk id="17" creationId="{564582D4-735F-3C0E-B46B-7E64370CDDAD}"/>
          </ac:spMkLst>
        </pc:spChg>
        <pc:spChg chg="del">
          <ac:chgData name="小池 龍之" userId="f53a0154-d3a6-4995-a654-bafaeb40b6fd" providerId="ADAL" clId="{C09C394C-D7E6-4C6D-ABAB-51A1CD539C72}" dt="2022-10-05T06:34:25.137" v="454" actId="478"/>
          <ac:spMkLst>
            <pc:docMk/>
            <pc:sldMk cId="628428054" sldId="345"/>
            <ac:spMk id="18" creationId="{47F66999-ED75-50CC-773D-A65F2A93C99A}"/>
          </ac:spMkLst>
        </pc:spChg>
        <pc:spChg chg="del">
          <ac:chgData name="小池 龍之" userId="f53a0154-d3a6-4995-a654-bafaeb40b6fd" providerId="ADAL" clId="{C09C394C-D7E6-4C6D-ABAB-51A1CD539C72}" dt="2022-10-05T06:34:25.137" v="454" actId="478"/>
          <ac:spMkLst>
            <pc:docMk/>
            <pc:sldMk cId="628428054" sldId="345"/>
            <ac:spMk id="19" creationId="{8A1EFD51-1B3C-9A23-6098-8357A6F412A4}"/>
          </ac:spMkLst>
        </pc:spChg>
        <pc:spChg chg="del">
          <ac:chgData name="小池 龍之" userId="f53a0154-d3a6-4995-a654-bafaeb40b6fd" providerId="ADAL" clId="{C09C394C-D7E6-4C6D-ABAB-51A1CD539C72}" dt="2022-10-05T06:34:25.137" v="454" actId="478"/>
          <ac:spMkLst>
            <pc:docMk/>
            <pc:sldMk cId="628428054" sldId="345"/>
            <ac:spMk id="20" creationId="{9604E950-BFC3-4630-76E0-502E6499A8FB}"/>
          </ac:spMkLst>
        </pc:spChg>
        <pc:spChg chg="del">
          <ac:chgData name="小池 龍之" userId="f53a0154-d3a6-4995-a654-bafaeb40b6fd" providerId="ADAL" clId="{C09C394C-D7E6-4C6D-ABAB-51A1CD539C72}" dt="2022-10-05T06:34:25.137" v="454" actId="478"/>
          <ac:spMkLst>
            <pc:docMk/>
            <pc:sldMk cId="628428054" sldId="345"/>
            <ac:spMk id="21" creationId="{FD2C8D12-BCF5-4AC5-8CB4-04E7B709A6C0}"/>
          </ac:spMkLst>
        </pc:spChg>
        <pc:spChg chg="del">
          <ac:chgData name="小池 龍之" userId="f53a0154-d3a6-4995-a654-bafaeb40b6fd" providerId="ADAL" clId="{C09C394C-D7E6-4C6D-ABAB-51A1CD539C72}" dt="2022-10-05T06:34:25.137" v="454" actId="478"/>
          <ac:spMkLst>
            <pc:docMk/>
            <pc:sldMk cId="628428054" sldId="345"/>
            <ac:spMk id="22" creationId="{7818E8C9-5A61-EC3A-8DB9-7B1732E9BC62}"/>
          </ac:spMkLst>
        </pc:spChg>
        <pc:spChg chg="del">
          <ac:chgData name="小池 龍之" userId="f53a0154-d3a6-4995-a654-bafaeb40b6fd" providerId="ADAL" clId="{C09C394C-D7E6-4C6D-ABAB-51A1CD539C72}" dt="2022-10-05T06:34:25.137" v="454" actId="478"/>
          <ac:spMkLst>
            <pc:docMk/>
            <pc:sldMk cId="628428054" sldId="345"/>
            <ac:spMk id="23" creationId="{175A01D5-D38F-967D-C4EE-BD232BA0A3C8}"/>
          </ac:spMkLst>
        </pc:spChg>
        <pc:spChg chg="del">
          <ac:chgData name="小池 龍之" userId="f53a0154-d3a6-4995-a654-bafaeb40b6fd" providerId="ADAL" clId="{C09C394C-D7E6-4C6D-ABAB-51A1CD539C72}" dt="2022-10-05T06:34:25.137" v="454" actId="478"/>
          <ac:spMkLst>
            <pc:docMk/>
            <pc:sldMk cId="628428054" sldId="345"/>
            <ac:spMk id="24" creationId="{AB6EC8EC-BE78-1BF9-A530-C825E6B2DC97}"/>
          </ac:spMkLst>
        </pc:spChg>
        <pc:spChg chg="del">
          <ac:chgData name="小池 龍之" userId="f53a0154-d3a6-4995-a654-bafaeb40b6fd" providerId="ADAL" clId="{C09C394C-D7E6-4C6D-ABAB-51A1CD539C72}" dt="2022-10-05T06:34:25.137" v="454" actId="478"/>
          <ac:spMkLst>
            <pc:docMk/>
            <pc:sldMk cId="628428054" sldId="345"/>
            <ac:spMk id="25" creationId="{EDE3C66F-60F3-907B-CBB5-26FA0BCA7490}"/>
          </ac:spMkLst>
        </pc:spChg>
        <pc:spChg chg="del">
          <ac:chgData name="小池 龍之" userId="f53a0154-d3a6-4995-a654-bafaeb40b6fd" providerId="ADAL" clId="{C09C394C-D7E6-4C6D-ABAB-51A1CD539C72}" dt="2022-10-05T06:34:25.137" v="454" actId="478"/>
          <ac:spMkLst>
            <pc:docMk/>
            <pc:sldMk cId="628428054" sldId="345"/>
            <ac:spMk id="26" creationId="{1392594B-17A6-AFD0-E2AB-4BB0B4489B86}"/>
          </ac:spMkLst>
        </pc:spChg>
        <pc:spChg chg="del">
          <ac:chgData name="小池 龍之" userId="f53a0154-d3a6-4995-a654-bafaeb40b6fd" providerId="ADAL" clId="{C09C394C-D7E6-4C6D-ABAB-51A1CD539C72}" dt="2022-10-05T06:34:25.137" v="454" actId="478"/>
          <ac:spMkLst>
            <pc:docMk/>
            <pc:sldMk cId="628428054" sldId="345"/>
            <ac:spMk id="27" creationId="{443B99A3-847B-69B4-C444-800B487F363A}"/>
          </ac:spMkLst>
        </pc:spChg>
        <pc:spChg chg="del">
          <ac:chgData name="小池 龍之" userId="f53a0154-d3a6-4995-a654-bafaeb40b6fd" providerId="ADAL" clId="{C09C394C-D7E6-4C6D-ABAB-51A1CD539C72}" dt="2022-10-05T06:34:25.137" v="454" actId="478"/>
          <ac:spMkLst>
            <pc:docMk/>
            <pc:sldMk cId="628428054" sldId="345"/>
            <ac:spMk id="28" creationId="{B912BEB3-3A47-E583-03E2-CD1B93E6361A}"/>
          </ac:spMkLst>
        </pc:spChg>
        <pc:spChg chg="del">
          <ac:chgData name="小池 龍之" userId="f53a0154-d3a6-4995-a654-bafaeb40b6fd" providerId="ADAL" clId="{C09C394C-D7E6-4C6D-ABAB-51A1CD539C72}" dt="2022-10-05T06:34:25.137" v="454" actId="478"/>
          <ac:spMkLst>
            <pc:docMk/>
            <pc:sldMk cId="628428054" sldId="345"/>
            <ac:spMk id="29" creationId="{00BFCDC0-2CB0-ED95-6900-02D6A67F024D}"/>
          </ac:spMkLst>
        </pc:spChg>
        <pc:spChg chg="del">
          <ac:chgData name="小池 龍之" userId="f53a0154-d3a6-4995-a654-bafaeb40b6fd" providerId="ADAL" clId="{C09C394C-D7E6-4C6D-ABAB-51A1CD539C72}" dt="2022-10-05T06:34:25.137" v="454" actId="478"/>
          <ac:spMkLst>
            <pc:docMk/>
            <pc:sldMk cId="628428054" sldId="345"/>
            <ac:spMk id="30" creationId="{CA436B78-75DA-FF18-DF94-BE0F02A19371}"/>
          </ac:spMkLst>
        </pc:spChg>
        <pc:spChg chg="del">
          <ac:chgData name="小池 龍之" userId="f53a0154-d3a6-4995-a654-bafaeb40b6fd" providerId="ADAL" clId="{C09C394C-D7E6-4C6D-ABAB-51A1CD539C72}" dt="2022-10-05T06:34:25.137" v="454" actId="478"/>
          <ac:spMkLst>
            <pc:docMk/>
            <pc:sldMk cId="628428054" sldId="345"/>
            <ac:spMk id="31" creationId="{917F1567-E7FF-74BA-FC27-4C8D97968830}"/>
          </ac:spMkLst>
        </pc:spChg>
        <pc:spChg chg="add del mod topLvl">
          <ac:chgData name="小池 龍之" userId="f53a0154-d3a6-4995-a654-bafaeb40b6fd" providerId="ADAL" clId="{C09C394C-D7E6-4C6D-ABAB-51A1CD539C72}" dt="2022-10-05T06:57:02.843" v="700" actId="478"/>
          <ac:spMkLst>
            <pc:docMk/>
            <pc:sldMk cId="628428054" sldId="345"/>
            <ac:spMk id="32" creationId="{CBF89E76-A3EF-8BCD-17D5-9AB020E38D5F}"/>
          </ac:spMkLst>
        </pc:spChg>
        <pc:spChg chg="add del mod topLvl">
          <ac:chgData name="小池 龍之" userId="f53a0154-d3a6-4995-a654-bafaeb40b6fd" providerId="ADAL" clId="{C09C394C-D7E6-4C6D-ABAB-51A1CD539C72}" dt="2022-10-05T06:57:02.843" v="700" actId="478"/>
          <ac:spMkLst>
            <pc:docMk/>
            <pc:sldMk cId="628428054" sldId="345"/>
            <ac:spMk id="33" creationId="{627E563D-607B-5AF8-61EC-B73D8C5ADB21}"/>
          </ac:spMkLst>
        </pc:spChg>
        <pc:spChg chg="add del mod topLvl">
          <ac:chgData name="小池 龍之" userId="f53a0154-d3a6-4995-a654-bafaeb40b6fd" providerId="ADAL" clId="{C09C394C-D7E6-4C6D-ABAB-51A1CD539C72}" dt="2022-10-05T06:57:02.843" v="700" actId="478"/>
          <ac:spMkLst>
            <pc:docMk/>
            <pc:sldMk cId="628428054" sldId="345"/>
            <ac:spMk id="34" creationId="{873176F2-66C9-1D5A-E93A-BC5C8510DDC0}"/>
          </ac:spMkLst>
        </pc:spChg>
        <pc:spChg chg="add del mod topLvl">
          <ac:chgData name="小池 龍之" userId="f53a0154-d3a6-4995-a654-bafaeb40b6fd" providerId="ADAL" clId="{C09C394C-D7E6-4C6D-ABAB-51A1CD539C72}" dt="2022-10-05T06:57:02.843" v="700" actId="478"/>
          <ac:spMkLst>
            <pc:docMk/>
            <pc:sldMk cId="628428054" sldId="345"/>
            <ac:spMk id="35" creationId="{16A2CCB9-8B9D-6127-D300-024AB6F7A1CD}"/>
          </ac:spMkLst>
        </pc:spChg>
        <pc:spChg chg="add del mod topLvl">
          <ac:chgData name="小池 龍之" userId="f53a0154-d3a6-4995-a654-bafaeb40b6fd" providerId="ADAL" clId="{C09C394C-D7E6-4C6D-ABAB-51A1CD539C72}" dt="2022-10-05T06:57:02.843" v="700" actId="478"/>
          <ac:spMkLst>
            <pc:docMk/>
            <pc:sldMk cId="628428054" sldId="345"/>
            <ac:spMk id="36" creationId="{025BBAAE-0F7A-2AFF-FFC9-8D6E77FBBC7A}"/>
          </ac:spMkLst>
        </pc:spChg>
        <pc:spChg chg="add del mod topLvl">
          <ac:chgData name="小池 龍之" userId="f53a0154-d3a6-4995-a654-bafaeb40b6fd" providerId="ADAL" clId="{C09C394C-D7E6-4C6D-ABAB-51A1CD539C72}" dt="2022-10-05T06:57:02.843" v="700" actId="478"/>
          <ac:spMkLst>
            <pc:docMk/>
            <pc:sldMk cId="628428054" sldId="345"/>
            <ac:spMk id="37" creationId="{0AE6A58D-20F2-B069-7753-87A62C27B372}"/>
          </ac:spMkLst>
        </pc:spChg>
        <pc:spChg chg="add del mod topLvl">
          <ac:chgData name="小池 龍之" userId="f53a0154-d3a6-4995-a654-bafaeb40b6fd" providerId="ADAL" clId="{C09C394C-D7E6-4C6D-ABAB-51A1CD539C72}" dt="2022-10-05T06:57:02.843" v="700" actId="478"/>
          <ac:spMkLst>
            <pc:docMk/>
            <pc:sldMk cId="628428054" sldId="345"/>
            <ac:spMk id="38" creationId="{9681F5E0-FD56-1DCF-DC2E-9FA2AA10DB4C}"/>
          </ac:spMkLst>
        </pc:spChg>
        <pc:spChg chg="del">
          <ac:chgData name="小池 龍之" userId="f53a0154-d3a6-4995-a654-bafaeb40b6fd" providerId="ADAL" clId="{C09C394C-D7E6-4C6D-ABAB-51A1CD539C72}" dt="2022-10-05T06:34:25.137" v="454" actId="478"/>
          <ac:spMkLst>
            <pc:docMk/>
            <pc:sldMk cId="628428054" sldId="345"/>
            <ac:spMk id="39" creationId="{6729ECAD-DC6E-9490-DB62-99DA18C0D498}"/>
          </ac:spMkLst>
        </pc:spChg>
        <pc:spChg chg="add del mod topLvl">
          <ac:chgData name="小池 龍之" userId="f53a0154-d3a6-4995-a654-bafaeb40b6fd" providerId="ADAL" clId="{C09C394C-D7E6-4C6D-ABAB-51A1CD539C72}" dt="2022-10-05T06:57:02.843" v="700" actId="478"/>
          <ac:spMkLst>
            <pc:docMk/>
            <pc:sldMk cId="628428054" sldId="345"/>
            <ac:spMk id="40" creationId="{5E30A8A4-F7E7-CE32-474F-2A24D8EACF58}"/>
          </ac:spMkLst>
        </pc:spChg>
        <pc:spChg chg="del">
          <ac:chgData name="小池 龍之" userId="f53a0154-d3a6-4995-a654-bafaeb40b6fd" providerId="ADAL" clId="{C09C394C-D7E6-4C6D-ABAB-51A1CD539C72}" dt="2022-10-05T06:34:25.137" v="454" actId="478"/>
          <ac:spMkLst>
            <pc:docMk/>
            <pc:sldMk cId="628428054" sldId="345"/>
            <ac:spMk id="41" creationId="{2807F2DB-B661-0CA6-7E52-69AC8AE3F871}"/>
          </ac:spMkLst>
        </pc:spChg>
        <pc:spChg chg="del">
          <ac:chgData name="小池 龍之" userId="f53a0154-d3a6-4995-a654-bafaeb40b6fd" providerId="ADAL" clId="{C09C394C-D7E6-4C6D-ABAB-51A1CD539C72}" dt="2022-10-05T06:34:25.137" v="454" actId="478"/>
          <ac:spMkLst>
            <pc:docMk/>
            <pc:sldMk cId="628428054" sldId="345"/>
            <ac:spMk id="42" creationId="{73599454-89B1-DF64-E107-95B05D18AB72}"/>
          </ac:spMkLst>
        </pc:spChg>
        <pc:spChg chg="del">
          <ac:chgData name="小池 龍之" userId="f53a0154-d3a6-4995-a654-bafaeb40b6fd" providerId="ADAL" clId="{C09C394C-D7E6-4C6D-ABAB-51A1CD539C72}" dt="2022-10-05T06:34:25.137" v="454" actId="478"/>
          <ac:spMkLst>
            <pc:docMk/>
            <pc:sldMk cId="628428054" sldId="345"/>
            <ac:spMk id="43" creationId="{A38E1871-5A90-B609-3BF7-4165FB432544}"/>
          </ac:spMkLst>
        </pc:spChg>
        <pc:spChg chg="add del mod topLvl">
          <ac:chgData name="小池 龍之" userId="f53a0154-d3a6-4995-a654-bafaeb40b6fd" providerId="ADAL" clId="{C09C394C-D7E6-4C6D-ABAB-51A1CD539C72}" dt="2022-10-05T06:57:02.843" v="700" actId="478"/>
          <ac:spMkLst>
            <pc:docMk/>
            <pc:sldMk cId="628428054" sldId="345"/>
            <ac:spMk id="44" creationId="{F145CFE6-EFA4-F999-21B2-DD5F9CFB2565}"/>
          </ac:spMkLst>
        </pc:spChg>
        <pc:spChg chg="add del mod topLvl">
          <ac:chgData name="小池 龍之" userId="f53a0154-d3a6-4995-a654-bafaeb40b6fd" providerId="ADAL" clId="{C09C394C-D7E6-4C6D-ABAB-51A1CD539C72}" dt="2022-10-05T06:57:02.843" v="700" actId="478"/>
          <ac:spMkLst>
            <pc:docMk/>
            <pc:sldMk cId="628428054" sldId="345"/>
            <ac:spMk id="45" creationId="{03A49ED5-7145-ED73-C2A0-4285967435F7}"/>
          </ac:spMkLst>
        </pc:spChg>
        <pc:spChg chg="add del mod topLvl">
          <ac:chgData name="小池 龍之" userId="f53a0154-d3a6-4995-a654-bafaeb40b6fd" providerId="ADAL" clId="{C09C394C-D7E6-4C6D-ABAB-51A1CD539C72}" dt="2022-10-05T06:57:02.843" v="700" actId="478"/>
          <ac:spMkLst>
            <pc:docMk/>
            <pc:sldMk cId="628428054" sldId="345"/>
            <ac:spMk id="46" creationId="{ED41173E-7F76-0E6E-FD49-FC726FD14B07}"/>
          </ac:spMkLst>
        </pc:spChg>
        <pc:spChg chg="del">
          <ac:chgData name="小池 龍之" userId="f53a0154-d3a6-4995-a654-bafaeb40b6fd" providerId="ADAL" clId="{C09C394C-D7E6-4C6D-ABAB-51A1CD539C72}" dt="2022-10-05T06:34:25.137" v="454" actId="478"/>
          <ac:spMkLst>
            <pc:docMk/>
            <pc:sldMk cId="628428054" sldId="345"/>
            <ac:spMk id="47" creationId="{B2CB1A87-F63E-A44C-E9EF-C9FBE1A8F441}"/>
          </ac:spMkLst>
        </pc:spChg>
        <pc:spChg chg="add del mod topLvl">
          <ac:chgData name="小池 龍之" userId="f53a0154-d3a6-4995-a654-bafaeb40b6fd" providerId="ADAL" clId="{C09C394C-D7E6-4C6D-ABAB-51A1CD539C72}" dt="2022-10-05T06:57:02.843" v="700" actId="478"/>
          <ac:spMkLst>
            <pc:docMk/>
            <pc:sldMk cId="628428054" sldId="345"/>
            <ac:spMk id="48" creationId="{87C90DA5-51C8-C6A4-C6C8-629FDB383F34}"/>
          </ac:spMkLst>
        </pc:spChg>
        <pc:spChg chg="add del mod topLvl">
          <ac:chgData name="小池 龍之" userId="f53a0154-d3a6-4995-a654-bafaeb40b6fd" providerId="ADAL" clId="{C09C394C-D7E6-4C6D-ABAB-51A1CD539C72}" dt="2022-10-05T06:57:02.843" v="700" actId="478"/>
          <ac:spMkLst>
            <pc:docMk/>
            <pc:sldMk cId="628428054" sldId="345"/>
            <ac:spMk id="49" creationId="{4D5CA4CA-52EA-E1C9-E83A-CF2C792B74A5}"/>
          </ac:spMkLst>
        </pc:spChg>
        <pc:spChg chg="add del mod topLvl">
          <ac:chgData name="小池 龍之" userId="f53a0154-d3a6-4995-a654-bafaeb40b6fd" providerId="ADAL" clId="{C09C394C-D7E6-4C6D-ABAB-51A1CD539C72}" dt="2022-10-05T06:57:02.843" v="700" actId="478"/>
          <ac:spMkLst>
            <pc:docMk/>
            <pc:sldMk cId="628428054" sldId="345"/>
            <ac:spMk id="50" creationId="{02CBE6CE-8D58-3938-9119-58E5A0B1F3E1}"/>
          </ac:spMkLst>
        </pc:spChg>
        <pc:spChg chg="add del mod topLvl">
          <ac:chgData name="小池 龍之" userId="f53a0154-d3a6-4995-a654-bafaeb40b6fd" providerId="ADAL" clId="{C09C394C-D7E6-4C6D-ABAB-51A1CD539C72}" dt="2022-10-05T06:57:02.843" v="700" actId="478"/>
          <ac:spMkLst>
            <pc:docMk/>
            <pc:sldMk cId="628428054" sldId="345"/>
            <ac:spMk id="51" creationId="{7BBCF39A-C7DF-41F2-7F8B-4E3834326E6A}"/>
          </ac:spMkLst>
        </pc:spChg>
        <pc:spChg chg="add del mod topLvl">
          <ac:chgData name="小池 龍之" userId="f53a0154-d3a6-4995-a654-bafaeb40b6fd" providerId="ADAL" clId="{C09C394C-D7E6-4C6D-ABAB-51A1CD539C72}" dt="2022-10-05T06:57:02.843" v="700" actId="478"/>
          <ac:spMkLst>
            <pc:docMk/>
            <pc:sldMk cId="628428054" sldId="345"/>
            <ac:spMk id="52" creationId="{BD50AD73-36BF-A6B9-E603-E57BF6AB7AE7}"/>
          </ac:spMkLst>
        </pc:spChg>
        <pc:spChg chg="add del mod topLvl">
          <ac:chgData name="小池 龍之" userId="f53a0154-d3a6-4995-a654-bafaeb40b6fd" providerId="ADAL" clId="{C09C394C-D7E6-4C6D-ABAB-51A1CD539C72}" dt="2022-10-05T06:57:02.843" v="700" actId="478"/>
          <ac:spMkLst>
            <pc:docMk/>
            <pc:sldMk cId="628428054" sldId="345"/>
            <ac:spMk id="53" creationId="{B120F114-6B99-997F-E676-DB98C7BDBAC8}"/>
          </ac:spMkLst>
        </pc:spChg>
        <pc:spChg chg="add del mod topLvl">
          <ac:chgData name="小池 龍之" userId="f53a0154-d3a6-4995-a654-bafaeb40b6fd" providerId="ADAL" clId="{C09C394C-D7E6-4C6D-ABAB-51A1CD539C72}" dt="2022-10-05T06:57:02.843" v="700" actId="478"/>
          <ac:spMkLst>
            <pc:docMk/>
            <pc:sldMk cId="628428054" sldId="345"/>
            <ac:spMk id="54" creationId="{DC381F6E-025C-981E-518F-A42259AA59B2}"/>
          </ac:spMkLst>
        </pc:spChg>
        <pc:spChg chg="add del mod topLvl">
          <ac:chgData name="小池 龍之" userId="f53a0154-d3a6-4995-a654-bafaeb40b6fd" providerId="ADAL" clId="{C09C394C-D7E6-4C6D-ABAB-51A1CD539C72}" dt="2022-10-05T06:57:02.843" v="700" actId="478"/>
          <ac:spMkLst>
            <pc:docMk/>
            <pc:sldMk cId="628428054" sldId="345"/>
            <ac:spMk id="55" creationId="{8C2D6B07-4617-FB9F-854C-5E0F06B9C447}"/>
          </ac:spMkLst>
        </pc:spChg>
        <pc:spChg chg="del">
          <ac:chgData name="小池 龍之" userId="f53a0154-d3a6-4995-a654-bafaeb40b6fd" providerId="ADAL" clId="{C09C394C-D7E6-4C6D-ABAB-51A1CD539C72}" dt="2022-10-05T06:34:25.137" v="454" actId="478"/>
          <ac:spMkLst>
            <pc:docMk/>
            <pc:sldMk cId="628428054" sldId="345"/>
            <ac:spMk id="56" creationId="{A68CDB03-D499-C5BB-2478-5807257BDAF3}"/>
          </ac:spMkLst>
        </pc:spChg>
        <pc:spChg chg="del">
          <ac:chgData name="小池 龍之" userId="f53a0154-d3a6-4995-a654-bafaeb40b6fd" providerId="ADAL" clId="{C09C394C-D7E6-4C6D-ABAB-51A1CD539C72}" dt="2022-10-05T06:34:25.137" v="454" actId="478"/>
          <ac:spMkLst>
            <pc:docMk/>
            <pc:sldMk cId="628428054" sldId="345"/>
            <ac:spMk id="57" creationId="{5E1A4540-2740-544A-A7C1-1E169315D2ED}"/>
          </ac:spMkLst>
        </pc:spChg>
        <pc:spChg chg="del">
          <ac:chgData name="小池 龍之" userId="f53a0154-d3a6-4995-a654-bafaeb40b6fd" providerId="ADAL" clId="{C09C394C-D7E6-4C6D-ABAB-51A1CD539C72}" dt="2022-10-05T06:34:25.137" v="454" actId="478"/>
          <ac:spMkLst>
            <pc:docMk/>
            <pc:sldMk cId="628428054" sldId="345"/>
            <ac:spMk id="58" creationId="{A34E8D5C-4049-7AB9-1A9C-B2A93C2D494B}"/>
          </ac:spMkLst>
        </pc:spChg>
        <pc:spChg chg="del">
          <ac:chgData name="小池 龍之" userId="f53a0154-d3a6-4995-a654-bafaeb40b6fd" providerId="ADAL" clId="{C09C394C-D7E6-4C6D-ABAB-51A1CD539C72}" dt="2022-10-05T06:34:25.137" v="454" actId="478"/>
          <ac:spMkLst>
            <pc:docMk/>
            <pc:sldMk cId="628428054" sldId="345"/>
            <ac:spMk id="59" creationId="{01122F50-765A-1859-A5EC-E85B72E7694C}"/>
          </ac:spMkLst>
        </pc:spChg>
        <pc:spChg chg="del">
          <ac:chgData name="小池 龍之" userId="f53a0154-d3a6-4995-a654-bafaeb40b6fd" providerId="ADAL" clId="{C09C394C-D7E6-4C6D-ABAB-51A1CD539C72}" dt="2022-10-05T06:34:25.137" v="454" actId="478"/>
          <ac:spMkLst>
            <pc:docMk/>
            <pc:sldMk cId="628428054" sldId="345"/>
            <ac:spMk id="60" creationId="{4C9C2C52-AD9F-448E-C1DB-5805A53FC68C}"/>
          </ac:spMkLst>
        </pc:spChg>
        <pc:spChg chg="del">
          <ac:chgData name="小池 龍之" userId="f53a0154-d3a6-4995-a654-bafaeb40b6fd" providerId="ADAL" clId="{C09C394C-D7E6-4C6D-ABAB-51A1CD539C72}" dt="2022-10-05T06:34:25.137" v="454" actId="478"/>
          <ac:spMkLst>
            <pc:docMk/>
            <pc:sldMk cId="628428054" sldId="345"/>
            <ac:spMk id="61" creationId="{355F123F-D59A-5628-16CA-71226F8B26C2}"/>
          </ac:spMkLst>
        </pc:spChg>
        <pc:spChg chg="del">
          <ac:chgData name="小池 龍之" userId="f53a0154-d3a6-4995-a654-bafaeb40b6fd" providerId="ADAL" clId="{C09C394C-D7E6-4C6D-ABAB-51A1CD539C72}" dt="2022-10-05T06:34:25.137" v="454" actId="478"/>
          <ac:spMkLst>
            <pc:docMk/>
            <pc:sldMk cId="628428054" sldId="345"/>
            <ac:spMk id="62" creationId="{0091EEED-E557-24B5-87ED-B06741078922}"/>
          </ac:spMkLst>
        </pc:spChg>
        <pc:spChg chg="del">
          <ac:chgData name="小池 龍之" userId="f53a0154-d3a6-4995-a654-bafaeb40b6fd" providerId="ADAL" clId="{C09C394C-D7E6-4C6D-ABAB-51A1CD539C72}" dt="2022-10-05T06:34:25.137" v="454" actId="478"/>
          <ac:spMkLst>
            <pc:docMk/>
            <pc:sldMk cId="628428054" sldId="345"/>
            <ac:spMk id="63" creationId="{D5B833E6-1172-1B4D-C86E-CC95945C54C9}"/>
          </ac:spMkLst>
        </pc:spChg>
        <pc:spChg chg="del">
          <ac:chgData name="小池 龍之" userId="f53a0154-d3a6-4995-a654-bafaeb40b6fd" providerId="ADAL" clId="{C09C394C-D7E6-4C6D-ABAB-51A1CD539C72}" dt="2022-10-05T06:34:25.137" v="454" actId="478"/>
          <ac:spMkLst>
            <pc:docMk/>
            <pc:sldMk cId="628428054" sldId="345"/>
            <ac:spMk id="64" creationId="{94F24F2B-8370-9F5A-F944-C532F33CCE09}"/>
          </ac:spMkLst>
        </pc:spChg>
        <pc:spChg chg="del">
          <ac:chgData name="小池 龍之" userId="f53a0154-d3a6-4995-a654-bafaeb40b6fd" providerId="ADAL" clId="{C09C394C-D7E6-4C6D-ABAB-51A1CD539C72}" dt="2022-10-05T06:34:25.137" v="454" actId="478"/>
          <ac:spMkLst>
            <pc:docMk/>
            <pc:sldMk cId="628428054" sldId="345"/>
            <ac:spMk id="65" creationId="{C5E051F9-FA17-DEF5-D527-8B0488AF6FD4}"/>
          </ac:spMkLst>
        </pc:spChg>
        <pc:spChg chg="del">
          <ac:chgData name="小池 龍之" userId="f53a0154-d3a6-4995-a654-bafaeb40b6fd" providerId="ADAL" clId="{C09C394C-D7E6-4C6D-ABAB-51A1CD539C72}" dt="2022-10-05T06:34:25.137" v="454" actId="478"/>
          <ac:spMkLst>
            <pc:docMk/>
            <pc:sldMk cId="628428054" sldId="345"/>
            <ac:spMk id="66" creationId="{F620ACD4-0BBF-D8DA-090E-77B538217C6B}"/>
          </ac:spMkLst>
        </pc:spChg>
        <pc:spChg chg="del">
          <ac:chgData name="小池 龍之" userId="f53a0154-d3a6-4995-a654-bafaeb40b6fd" providerId="ADAL" clId="{C09C394C-D7E6-4C6D-ABAB-51A1CD539C72}" dt="2022-10-05T06:34:25.137" v="454" actId="478"/>
          <ac:spMkLst>
            <pc:docMk/>
            <pc:sldMk cId="628428054" sldId="345"/>
            <ac:spMk id="67" creationId="{9989DDF3-DB00-5F70-23CB-DB866D70AC92}"/>
          </ac:spMkLst>
        </pc:spChg>
        <pc:spChg chg="del">
          <ac:chgData name="小池 龍之" userId="f53a0154-d3a6-4995-a654-bafaeb40b6fd" providerId="ADAL" clId="{C09C394C-D7E6-4C6D-ABAB-51A1CD539C72}" dt="2022-10-05T06:34:25.137" v="454" actId="478"/>
          <ac:spMkLst>
            <pc:docMk/>
            <pc:sldMk cId="628428054" sldId="345"/>
            <ac:spMk id="68" creationId="{DE7FF456-6D19-F5EB-962D-1AFACBA98A48}"/>
          </ac:spMkLst>
        </pc:spChg>
        <pc:spChg chg="del">
          <ac:chgData name="小池 龍之" userId="f53a0154-d3a6-4995-a654-bafaeb40b6fd" providerId="ADAL" clId="{C09C394C-D7E6-4C6D-ABAB-51A1CD539C72}" dt="2022-10-05T06:34:25.137" v="454" actId="478"/>
          <ac:spMkLst>
            <pc:docMk/>
            <pc:sldMk cId="628428054" sldId="345"/>
            <ac:spMk id="69" creationId="{E8B4CB7D-12DA-F6CC-0355-658C3B89988E}"/>
          </ac:spMkLst>
        </pc:spChg>
        <pc:spChg chg="del">
          <ac:chgData name="小池 龍之" userId="f53a0154-d3a6-4995-a654-bafaeb40b6fd" providerId="ADAL" clId="{C09C394C-D7E6-4C6D-ABAB-51A1CD539C72}" dt="2022-10-05T06:34:25.137" v="454" actId="478"/>
          <ac:spMkLst>
            <pc:docMk/>
            <pc:sldMk cId="628428054" sldId="345"/>
            <ac:spMk id="70" creationId="{7917DF49-7A6A-930C-6B80-2357B9692D70}"/>
          </ac:spMkLst>
        </pc:spChg>
        <pc:spChg chg="del">
          <ac:chgData name="小池 龍之" userId="f53a0154-d3a6-4995-a654-bafaeb40b6fd" providerId="ADAL" clId="{C09C394C-D7E6-4C6D-ABAB-51A1CD539C72}" dt="2022-10-05T06:34:25.137" v="454" actId="478"/>
          <ac:spMkLst>
            <pc:docMk/>
            <pc:sldMk cId="628428054" sldId="345"/>
            <ac:spMk id="71" creationId="{96CED426-1A24-50DC-88E8-086585C22BB0}"/>
          </ac:spMkLst>
        </pc:spChg>
        <pc:spChg chg="del">
          <ac:chgData name="小池 龍之" userId="f53a0154-d3a6-4995-a654-bafaeb40b6fd" providerId="ADAL" clId="{C09C394C-D7E6-4C6D-ABAB-51A1CD539C72}" dt="2022-10-05T06:34:25.137" v="454" actId="478"/>
          <ac:spMkLst>
            <pc:docMk/>
            <pc:sldMk cId="628428054" sldId="345"/>
            <ac:spMk id="72" creationId="{20293B24-23C8-13A2-B504-4859C88FA2D4}"/>
          </ac:spMkLst>
        </pc:spChg>
        <pc:spChg chg="del">
          <ac:chgData name="小池 龍之" userId="f53a0154-d3a6-4995-a654-bafaeb40b6fd" providerId="ADAL" clId="{C09C394C-D7E6-4C6D-ABAB-51A1CD539C72}" dt="2022-10-05T06:34:25.137" v="454" actId="478"/>
          <ac:spMkLst>
            <pc:docMk/>
            <pc:sldMk cId="628428054" sldId="345"/>
            <ac:spMk id="73" creationId="{D84F4E94-44D5-1B1A-050C-AA2C4F99776E}"/>
          </ac:spMkLst>
        </pc:spChg>
        <pc:spChg chg="del">
          <ac:chgData name="小池 龍之" userId="f53a0154-d3a6-4995-a654-bafaeb40b6fd" providerId="ADAL" clId="{C09C394C-D7E6-4C6D-ABAB-51A1CD539C72}" dt="2022-10-05T06:34:25.137" v="454" actId="478"/>
          <ac:spMkLst>
            <pc:docMk/>
            <pc:sldMk cId="628428054" sldId="345"/>
            <ac:spMk id="74" creationId="{7D7EAF2D-98B4-E09C-A6CB-B2ECF3FFABAF}"/>
          </ac:spMkLst>
        </pc:spChg>
        <pc:spChg chg="add del mod topLvl">
          <ac:chgData name="小池 龍之" userId="f53a0154-d3a6-4995-a654-bafaeb40b6fd" providerId="ADAL" clId="{C09C394C-D7E6-4C6D-ABAB-51A1CD539C72}" dt="2022-10-05T06:57:02.843" v="700" actId="478"/>
          <ac:spMkLst>
            <pc:docMk/>
            <pc:sldMk cId="628428054" sldId="345"/>
            <ac:spMk id="75" creationId="{28A0BA2C-670B-6EB4-F310-EE5F441DCD14}"/>
          </ac:spMkLst>
        </pc:spChg>
        <pc:spChg chg="add del mod topLvl">
          <ac:chgData name="小池 龍之" userId="f53a0154-d3a6-4995-a654-bafaeb40b6fd" providerId="ADAL" clId="{C09C394C-D7E6-4C6D-ABAB-51A1CD539C72}" dt="2022-10-05T07:01:16.023" v="801" actId="478"/>
          <ac:spMkLst>
            <pc:docMk/>
            <pc:sldMk cId="628428054" sldId="345"/>
            <ac:spMk id="76" creationId="{0D3F8389-27B3-34F1-65B0-A0654A876163}"/>
          </ac:spMkLst>
        </pc:spChg>
        <pc:spChg chg="add del mod topLvl">
          <ac:chgData name="小池 龍之" userId="f53a0154-d3a6-4995-a654-bafaeb40b6fd" providerId="ADAL" clId="{C09C394C-D7E6-4C6D-ABAB-51A1CD539C72}" dt="2022-10-05T06:57:02.843" v="700" actId="478"/>
          <ac:spMkLst>
            <pc:docMk/>
            <pc:sldMk cId="628428054" sldId="345"/>
            <ac:spMk id="77" creationId="{8D2548BA-C826-545F-38BB-2763AD99928A}"/>
          </ac:spMkLst>
        </pc:spChg>
        <pc:spChg chg="add del mod topLvl">
          <ac:chgData name="小池 龍之" userId="f53a0154-d3a6-4995-a654-bafaeb40b6fd" providerId="ADAL" clId="{C09C394C-D7E6-4C6D-ABAB-51A1CD539C72}" dt="2022-10-05T07:01:16.023" v="801" actId="478"/>
          <ac:spMkLst>
            <pc:docMk/>
            <pc:sldMk cId="628428054" sldId="345"/>
            <ac:spMk id="78" creationId="{47923CED-A304-605C-D038-CC57CFA6A4DA}"/>
          </ac:spMkLst>
        </pc:spChg>
        <pc:spChg chg="add del mod topLvl">
          <ac:chgData name="小池 龍之" userId="f53a0154-d3a6-4995-a654-bafaeb40b6fd" providerId="ADAL" clId="{C09C394C-D7E6-4C6D-ABAB-51A1CD539C72}" dt="2022-10-05T07:01:16.023" v="801" actId="478"/>
          <ac:spMkLst>
            <pc:docMk/>
            <pc:sldMk cId="628428054" sldId="345"/>
            <ac:spMk id="79" creationId="{5177AA01-DD52-D09E-8BE6-0C4ECE2634FE}"/>
          </ac:spMkLst>
        </pc:spChg>
        <pc:spChg chg="add del mod topLvl">
          <ac:chgData name="小池 龍之" userId="f53a0154-d3a6-4995-a654-bafaeb40b6fd" providerId="ADAL" clId="{C09C394C-D7E6-4C6D-ABAB-51A1CD539C72}" dt="2022-10-05T07:01:16.023" v="801" actId="478"/>
          <ac:spMkLst>
            <pc:docMk/>
            <pc:sldMk cId="628428054" sldId="345"/>
            <ac:spMk id="80" creationId="{4F4BD581-14DB-71CA-7A73-D7729267469A}"/>
          </ac:spMkLst>
        </pc:spChg>
        <pc:spChg chg="add del mod topLvl">
          <ac:chgData name="小池 龍之" userId="f53a0154-d3a6-4995-a654-bafaeb40b6fd" providerId="ADAL" clId="{C09C394C-D7E6-4C6D-ABAB-51A1CD539C72}" dt="2022-10-05T07:01:16.023" v="801" actId="478"/>
          <ac:spMkLst>
            <pc:docMk/>
            <pc:sldMk cId="628428054" sldId="345"/>
            <ac:spMk id="81" creationId="{AEEEEEC3-023E-75B6-E985-709DE55F8238}"/>
          </ac:spMkLst>
        </pc:spChg>
        <pc:spChg chg="add del mod">
          <ac:chgData name="小池 龍之" userId="f53a0154-d3a6-4995-a654-bafaeb40b6fd" providerId="ADAL" clId="{C09C394C-D7E6-4C6D-ABAB-51A1CD539C72}" dt="2022-10-05T07:11:43.146" v="959" actId="478"/>
          <ac:spMkLst>
            <pc:docMk/>
            <pc:sldMk cId="628428054" sldId="345"/>
            <ac:spMk id="82" creationId="{2655C3C1-F589-A90E-3136-70DD4ED563C0}"/>
          </ac:spMkLst>
        </pc:spChg>
        <pc:spChg chg="add del mod">
          <ac:chgData name="小池 龍之" userId="f53a0154-d3a6-4995-a654-bafaeb40b6fd" providerId="ADAL" clId="{C09C394C-D7E6-4C6D-ABAB-51A1CD539C72}" dt="2022-10-05T07:11:43.146" v="959" actId="478"/>
          <ac:spMkLst>
            <pc:docMk/>
            <pc:sldMk cId="628428054" sldId="345"/>
            <ac:spMk id="83" creationId="{F23957AD-0DC0-F9EA-7C18-96955A2618A6}"/>
          </ac:spMkLst>
        </pc:spChg>
        <pc:spChg chg="add del mod topLvl">
          <ac:chgData name="小池 龍之" userId="f53a0154-d3a6-4995-a654-bafaeb40b6fd" providerId="ADAL" clId="{C09C394C-D7E6-4C6D-ABAB-51A1CD539C72}" dt="2022-10-05T07:01:42.976" v="809" actId="478"/>
          <ac:spMkLst>
            <pc:docMk/>
            <pc:sldMk cId="628428054" sldId="345"/>
            <ac:spMk id="84" creationId="{C4378B03-B495-F51E-7054-7E09D1C03081}"/>
          </ac:spMkLst>
        </pc:spChg>
        <pc:spChg chg="add del mod">
          <ac:chgData name="小池 龍之" userId="f53a0154-d3a6-4995-a654-bafaeb40b6fd" providerId="ADAL" clId="{C09C394C-D7E6-4C6D-ABAB-51A1CD539C72}" dt="2022-10-05T06:54:29.495" v="672" actId="478"/>
          <ac:spMkLst>
            <pc:docMk/>
            <pc:sldMk cId="628428054" sldId="345"/>
            <ac:spMk id="85" creationId="{3952F6B1-FE6E-59A9-B875-995CD686770F}"/>
          </ac:spMkLst>
        </pc:spChg>
        <pc:spChg chg="add del mod">
          <ac:chgData name="小池 龍之" userId="f53a0154-d3a6-4995-a654-bafaeb40b6fd" providerId="ADAL" clId="{C09C394C-D7E6-4C6D-ABAB-51A1CD539C72}" dt="2022-10-05T06:52:06.540" v="600" actId="21"/>
          <ac:spMkLst>
            <pc:docMk/>
            <pc:sldMk cId="628428054" sldId="345"/>
            <ac:spMk id="86" creationId="{5969BFC4-C203-3C52-3807-47B6B86AF8DF}"/>
          </ac:spMkLst>
        </pc:spChg>
        <pc:spChg chg="add mod">
          <ac:chgData name="小池 龍之" userId="f53a0154-d3a6-4995-a654-bafaeb40b6fd" providerId="ADAL" clId="{C09C394C-D7E6-4C6D-ABAB-51A1CD539C72}" dt="2022-10-05T06:54:45.598" v="691"/>
          <ac:spMkLst>
            <pc:docMk/>
            <pc:sldMk cId="628428054" sldId="345"/>
            <ac:spMk id="88" creationId="{3E22233C-569A-5252-3E29-B2801DB68FFE}"/>
          </ac:spMkLst>
        </pc:spChg>
        <pc:spChg chg="mod">
          <ac:chgData name="小池 龍之" userId="f53a0154-d3a6-4995-a654-bafaeb40b6fd" providerId="ADAL" clId="{C09C394C-D7E6-4C6D-ABAB-51A1CD539C72}" dt="2022-10-05T06:57:03.994" v="701"/>
          <ac:spMkLst>
            <pc:docMk/>
            <pc:sldMk cId="628428054" sldId="345"/>
            <ac:spMk id="90" creationId="{7D7DC9AF-8F1C-AF1F-C94C-A651E6331CA0}"/>
          </ac:spMkLst>
        </pc:spChg>
        <pc:spChg chg="mod">
          <ac:chgData name="小池 龍之" userId="f53a0154-d3a6-4995-a654-bafaeb40b6fd" providerId="ADAL" clId="{C09C394C-D7E6-4C6D-ABAB-51A1CD539C72}" dt="2022-10-05T06:57:03.994" v="701"/>
          <ac:spMkLst>
            <pc:docMk/>
            <pc:sldMk cId="628428054" sldId="345"/>
            <ac:spMk id="91" creationId="{B4143A0D-E66F-D204-9CB9-01573F5F0111}"/>
          </ac:spMkLst>
        </pc:spChg>
        <pc:spChg chg="mod">
          <ac:chgData name="小池 龍之" userId="f53a0154-d3a6-4995-a654-bafaeb40b6fd" providerId="ADAL" clId="{C09C394C-D7E6-4C6D-ABAB-51A1CD539C72}" dt="2022-10-05T06:57:03.994" v="701"/>
          <ac:spMkLst>
            <pc:docMk/>
            <pc:sldMk cId="628428054" sldId="345"/>
            <ac:spMk id="92" creationId="{F7531FDC-7F86-D8C5-D3DB-42D76160F09C}"/>
          </ac:spMkLst>
        </pc:spChg>
        <pc:spChg chg="mod">
          <ac:chgData name="小池 龍之" userId="f53a0154-d3a6-4995-a654-bafaeb40b6fd" providerId="ADAL" clId="{C09C394C-D7E6-4C6D-ABAB-51A1CD539C72}" dt="2022-10-05T06:57:03.994" v="701"/>
          <ac:spMkLst>
            <pc:docMk/>
            <pc:sldMk cId="628428054" sldId="345"/>
            <ac:spMk id="93" creationId="{4DB31211-3992-B63C-D7C5-7C2C7DF9B2F6}"/>
          </ac:spMkLst>
        </pc:spChg>
        <pc:spChg chg="mod">
          <ac:chgData name="小池 龍之" userId="f53a0154-d3a6-4995-a654-bafaeb40b6fd" providerId="ADAL" clId="{C09C394C-D7E6-4C6D-ABAB-51A1CD539C72}" dt="2022-10-05T06:57:03.994" v="701"/>
          <ac:spMkLst>
            <pc:docMk/>
            <pc:sldMk cId="628428054" sldId="345"/>
            <ac:spMk id="94" creationId="{8566D2C7-DE02-2B3E-01B9-5AC51789B977}"/>
          </ac:spMkLst>
        </pc:spChg>
        <pc:spChg chg="mod">
          <ac:chgData name="小池 龍之" userId="f53a0154-d3a6-4995-a654-bafaeb40b6fd" providerId="ADAL" clId="{C09C394C-D7E6-4C6D-ABAB-51A1CD539C72}" dt="2022-10-05T06:57:03.994" v="701"/>
          <ac:spMkLst>
            <pc:docMk/>
            <pc:sldMk cId="628428054" sldId="345"/>
            <ac:spMk id="95" creationId="{5C378BCF-D3ED-A1F2-99E8-BA56045915D4}"/>
          </ac:spMkLst>
        </pc:spChg>
        <pc:spChg chg="mod">
          <ac:chgData name="小池 龍之" userId="f53a0154-d3a6-4995-a654-bafaeb40b6fd" providerId="ADAL" clId="{C09C394C-D7E6-4C6D-ABAB-51A1CD539C72}" dt="2022-10-05T06:57:03.994" v="701"/>
          <ac:spMkLst>
            <pc:docMk/>
            <pc:sldMk cId="628428054" sldId="345"/>
            <ac:spMk id="96" creationId="{E5D10C37-0458-819B-78F2-CE1965972D65}"/>
          </ac:spMkLst>
        </pc:spChg>
        <pc:spChg chg="mod">
          <ac:chgData name="小池 龍之" userId="f53a0154-d3a6-4995-a654-bafaeb40b6fd" providerId="ADAL" clId="{C09C394C-D7E6-4C6D-ABAB-51A1CD539C72}" dt="2022-10-05T06:57:03.994" v="701"/>
          <ac:spMkLst>
            <pc:docMk/>
            <pc:sldMk cId="628428054" sldId="345"/>
            <ac:spMk id="97" creationId="{B11697D6-B97A-B4D8-3BEC-82F2872ABA90}"/>
          </ac:spMkLst>
        </pc:spChg>
        <pc:spChg chg="mod">
          <ac:chgData name="小池 龍之" userId="f53a0154-d3a6-4995-a654-bafaeb40b6fd" providerId="ADAL" clId="{C09C394C-D7E6-4C6D-ABAB-51A1CD539C72}" dt="2022-10-05T06:57:03.994" v="701"/>
          <ac:spMkLst>
            <pc:docMk/>
            <pc:sldMk cId="628428054" sldId="345"/>
            <ac:spMk id="98" creationId="{438102D2-CCF3-E58A-8F9E-1CFD99E2A0C4}"/>
          </ac:spMkLst>
        </pc:spChg>
        <pc:spChg chg="mod">
          <ac:chgData name="小池 龍之" userId="f53a0154-d3a6-4995-a654-bafaeb40b6fd" providerId="ADAL" clId="{C09C394C-D7E6-4C6D-ABAB-51A1CD539C72}" dt="2022-10-05T06:57:03.994" v="701"/>
          <ac:spMkLst>
            <pc:docMk/>
            <pc:sldMk cId="628428054" sldId="345"/>
            <ac:spMk id="99" creationId="{5A860201-A40A-7AD7-89A0-239787BA48F4}"/>
          </ac:spMkLst>
        </pc:spChg>
        <pc:spChg chg="mod">
          <ac:chgData name="小池 龍之" userId="f53a0154-d3a6-4995-a654-bafaeb40b6fd" providerId="ADAL" clId="{C09C394C-D7E6-4C6D-ABAB-51A1CD539C72}" dt="2022-10-05T06:57:03.994" v="701"/>
          <ac:spMkLst>
            <pc:docMk/>
            <pc:sldMk cId="628428054" sldId="345"/>
            <ac:spMk id="100" creationId="{1C83F3D1-734B-2F29-BCFF-2133847C6349}"/>
          </ac:spMkLst>
        </pc:spChg>
        <pc:spChg chg="mod">
          <ac:chgData name="小池 龍之" userId="f53a0154-d3a6-4995-a654-bafaeb40b6fd" providerId="ADAL" clId="{C09C394C-D7E6-4C6D-ABAB-51A1CD539C72}" dt="2022-10-05T06:57:03.994" v="701"/>
          <ac:spMkLst>
            <pc:docMk/>
            <pc:sldMk cId="628428054" sldId="345"/>
            <ac:spMk id="101" creationId="{83191C72-FF0E-5CA3-73AE-8F513C077504}"/>
          </ac:spMkLst>
        </pc:spChg>
        <pc:spChg chg="mod">
          <ac:chgData name="小池 龍之" userId="f53a0154-d3a6-4995-a654-bafaeb40b6fd" providerId="ADAL" clId="{C09C394C-D7E6-4C6D-ABAB-51A1CD539C72}" dt="2022-10-05T06:57:03.994" v="701"/>
          <ac:spMkLst>
            <pc:docMk/>
            <pc:sldMk cId="628428054" sldId="345"/>
            <ac:spMk id="102" creationId="{563047E3-382E-9350-71D3-629633B6A145}"/>
          </ac:spMkLst>
        </pc:spChg>
        <pc:spChg chg="mod">
          <ac:chgData name="小池 龍之" userId="f53a0154-d3a6-4995-a654-bafaeb40b6fd" providerId="ADAL" clId="{C09C394C-D7E6-4C6D-ABAB-51A1CD539C72}" dt="2022-10-05T06:57:03.994" v="701"/>
          <ac:spMkLst>
            <pc:docMk/>
            <pc:sldMk cId="628428054" sldId="345"/>
            <ac:spMk id="103" creationId="{71415912-BEB7-C891-76CA-FE651FE77D8D}"/>
          </ac:spMkLst>
        </pc:spChg>
        <pc:spChg chg="mod">
          <ac:chgData name="小池 龍之" userId="f53a0154-d3a6-4995-a654-bafaeb40b6fd" providerId="ADAL" clId="{C09C394C-D7E6-4C6D-ABAB-51A1CD539C72}" dt="2022-10-05T06:57:03.994" v="701"/>
          <ac:spMkLst>
            <pc:docMk/>
            <pc:sldMk cId="628428054" sldId="345"/>
            <ac:spMk id="104" creationId="{FE724BDF-ABC1-DDA2-31E4-AF55FB7EA1B6}"/>
          </ac:spMkLst>
        </pc:spChg>
        <pc:spChg chg="mod">
          <ac:chgData name="小池 龍之" userId="f53a0154-d3a6-4995-a654-bafaeb40b6fd" providerId="ADAL" clId="{C09C394C-D7E6-4C6D-ABAB-51A1CD539C72}" dt="2022-10-05T06:57:03.994" v="701"/>
          <ac:spMkLst>
            <pc:docMk/>
            <pc:sldMk cId="628428054" sldId="345"/>
            <ac:spMk id="105" creationId="{D693DFF5-31BF-F436-DAEA-5F6592E78E80}"/>
          </ac:spMkLst>
        </pc:spChg>
        <pc:spChg chg="mod">
          <ac:chgData name="小池 龍之" userId="f53a0154-d3a6-4995-a654-bafaeb40b6fd" providerId="ADAL" clId="{C09C394C-D7E6-4C6D-ABAB-51A1CD539C72}" dt="2022-10-05T06:57:03.994" v="701"/>
          <ac:spMkLst>
            <pc:docMk/>
            <pc:sldMk cId="628428054" sldId="345"/>
            <ac:spMk id="106" creationId="{AE0F8681-30EB-690C-9A2C-D0D18EF809C3}"/>
          </ac:spMkLst>
        </pc:spChg>
        <pc:spChg chg="mod">
          <ac:chgData name="小池 龍之" userId="f53a0154-d3a6-4995-a654-bafaeb40b6fd" providerId="ADAL" clId="{C09C394C-D7E6-4C6D-ABAB-51A1CD539C72}" dt="2022-10-05T06:57:03.994" v="701"/>
          <ac:spMkLst>
            <pc:docMk/>
            <pc:sldMk cId="628428054" sldId="345"/>
            <ac:spMk id="107" creationId="{41929734-DFB3-3417-72CD-07730F624FA0}"/>
          </ac:spMkLst>
        </pc:spChg>
        <pc:spChg chg="mod">
          <ac:chgData name="小池 龍之" userId="f53a0154-d3a6-4995-a654-bafaeb40b6fd" providerId="ADAL" clId="{C09C394C-D7E6-4C6D-ABAB-51A1CD539C72}" dt="2022-10-05T06:57:03.994" v="701"/>
          <ac:spMkLst>
            <pc:docMk/>
            <pc:sldMk cId="628428054" sldId="345"/>
            <ac:spMk id="108" creationId="{F9D30569-F832-C8E3-0A55-520372C46814}"/>
          </ac:spMkLst>
        </pc:spChg>
        <pc:spChg chg="mod">
          <ac:chgData name="小池 龍之" userId="f53a0154-d3a6-4995-a654-bafaeb40b6fd" providerId="ADAL" clId="{C09C394C-D7E6-4C6D-ABAB-51A1CD539C72}" dt="2022-10-05T06:57:03.994" v="701"/>
          <ac:spMkLst>
            <pc:docMk/>
            <pc:sldMk cId="628428054" sldId="345"/>
            <ac:spMk id="109" creationId="{4C582DB1-22EF-B035-F1C8-475F095C7A8C}"/>
          </ac:spMkLst>
        </pc:spChg>
        <pc:spChg chg="mod">
          <ac:chgData name="小池 龍之" userId="f53a0154-d3a6-4995-a654-bafaeb40b6fd" providerId="ADAL" clId="{C09C394C-D7E6-4C6D-ABAB-51A1CD539C72}" dt="2022-10-05T06:57:03.994" v="701"/>
          <ac:spMkLst>
            <pc:docMk/>
            <pc:sldMk cId="628428054" sldId="345"/>
            <ac:spMk id="110" creationId="{EE97D188-7703-D635-3696-0BDF5F9D133B}"/>
          </ac:spMkLst>
        </pc:spChg>
        <pc:spChg chg="mod">
          <ac:chgData name="小池 龍之" userId="f53a0154-d3a6-4995-a654-bafaeb40b6fd" providerId="ADAL" clId="{C09C394C-D7E6-4C6D-ABAB-51A1CD539C72}" dt="2022-10-05T06:57:51.585" v="745" actId="1076"/>
          <ac:spMkLst>
            <pc:docMk/>
            <pc:sldMk cId="628428054" sldId="345"/>
            <ac:spMk id="111" creationId="{ACB26B3B-1B8E-F19D-0FC2-85994C37FB2D}"/>
          </ac:spMkLst>
        </pc:spChg>
        <pc:spChg chg="mod topLvl">
          <ac:chgData name="小池 龍之" userId="f53a0154-d3a6-4995-a654-bafaeb40b6fd" providerId="ADAL" clId="{C09C394C-D7E6-4C6D-ABAB-51A1CD539C72}" dt="2022-10-05T07:01:38.350" v="807" actId="478"/>
          <ac:spMkLst>
            <pc:docMk/>
            <pc:sldMk cId="628428054" sldId="345"/>
            <ac:spMk id="113" creationId="{61011133-4BB7-2446-A33D-EE522061C2B9}"/>
          </ac:spMkLst>
        </pc:spChg>
        <pc:spChg chg="add del mod topLvl">
          <ac:chgData name="小池 龍之" userId="f53a0154-d3a6-4995-a654-bafaeb40b6fd" providerId="ADAL" clId="{C09C394C-D7E6-4C6D-ABAB-51A1CD539C72}" dt="2022-10-05T07:01:39.553" v="808" actId="478"/>
          <ac:spMkLst>
            <pc:docMk/>
            <pc:sldMk cId="628428054" sldId="345"/>
            <ac:spMk id="114" creationId="{FAD8F3CB-3F18-CC87-824D-CB98A6A8AECC}"/>
          </ac:spMkLst>
        </pc:spChg>
        <pc:spChg chg="mod">
          <ac:chgData name="小池 龍之" userId="f53a0154-d3a6-4995-a654-bafaeb40b6fd" providerId="ADAL" clId="{C09C394C-D7E6-4C6D-ABAB-51A1CD539C72}" dt="2022-10-05T07:11:44.024" v="960"/>
          <ac:spMkLst>
            <pc:docMk/>
            <pc:sldMk cId="628428054" sldId="345"/>
            <ac:spMk id="116" creationId="{B44BDBD8-FC11-B4B5-F3BF-415DE7782776}"/>
          </ac:spMkLst>
        </pc:spChg>
        <pc:spChg chg="mod">
          <ac:chgData name="小池 龍之" userId="f53a0154-d3a6-4995-a654-bafaeb40b6fd" providerId="ADAL" clId="{C09C394C-D7E6-4C6D-ABAB-51A1CD539C72}" dt="2022-10-05T07:12:29.297" v="990" actId="20577"/>
          <ac:spMkLst>
            <pc:docMk/>
            <pc:sldMk cId="628428054" sldId="345"/>
            <ac:spMk id="117" creationId="{011E0273-51ED-153E-E4F8-42B2442FAD18}"/>
          </ac:spMkLst>
        </pc:spChg>
        <pc:spChg chg="mod">
          <ac:chgData name="小池 龍之" userId="f53a0154-d3a6-4995-a654-bafaeb40b6fd" providerId="ADAL" clId="{C09C394C-D7E6-4C6D-ABAB-51A1CD539C72}" dt="2022-10-05T07:12:35.968" v="998" actId="20577"/>
          <ac:spMkLst>
            <pc:docMk/>
            <pc:sldMk cId="628428054" sldId="345"/>
            <ac:spMk id="118" creationId="{F09B89C1-A0F8-A567-3BEA-D39460B0F729}"/>
          </ac:spMkLst>
        </pc:spChg>
        <pc:spChg chg="mod">
          <ac:chgData name="小池 龍之" userId="f53a0154-d3a6-4995-a654-bafaeb40b6fd" providerId="ADAL" clId="{C09C394C-D7E6-4C6D-ABAB-51A1CD539C72}" dt="2022-10-05T07:12:47.038" v="1008" actId="20577"/>
          <ac:spMkLst>
            <pc:docMk/>
            <pc:sldMk cId="628428054" sldId="345"/>
            <ac:spMk id="119" creationId="{3F386FB8-EB2C-A714-5A51-80397358554D}"/>
          </ac:spMkLst>
        </pc:spChg>
        <pc:spChg chg="mod">
          <ac:chgData name="小池 龍之" userId="f53a0154-d3a6-4995-a654-bafaeb40b6fd" providerId="ADAL" clId="{C09C394C-D7E6-4C6D-ABAB-51A1CD539C72}" dt="2022-10-05T07:12:58.717" v="1015" actId="20577"/>
          <ac:spMkLst>
            <pc:docMk/>
            <pc:sldMk cId="628428054" sldId="345"/>
            <ac:spMk id="120" creationId="{4E6C2D42-744F-611D-C068-F331C4B49985}"/>
          </ac:spMkLst>
        </pc:spChg>
        <pc:spChg chg="mod">
          <ac:chgData name="小池 龍之" userId="f53a0154-d3a6-4995-a654-bafaeb40b6fd" providerId="ADAL" clId="{C09C394C-D7E6-4C6D-ABAB-51A1CD539C72}" dt="2022-10-05T07:13:04.197" v="1024" actId="20577"/>
          <ac:spMkLst>
            <pc:docMk/>
            <pc:sldMk cId="628428054" sldId="345"/>
            <ac:spMk id="121" creationId="{3F60B7EB-4347-01D3-819E-3AA5D77D3523}"/>
          </ac:spMkLst>
        </pc:spChg>
        <pc:spChg chg="mod">
          <ac:chgData name="小池 龍之" userId="f53a0154-d3a6-4995-a654-bafaeb40b6fd" providerId="ADAL" clId="{C09C394C-D7E6-4C6D-ABAB-51A1CD539C72}" dt="2022-10-05T07:12:20.113" v="981" actId="20577"/>
          <ac:spMkLst>
            <pc:docMk/>
            <pc:sldMk cId="628428054" sldId="345"/>
            <ac:spMk id="122" creationId="{130F29CA-2FCA-2405-6FE3-BBE33F391777}"/>
          </ac:spMkLst>
        </pc:spChg>
        <pc:spChg chg="mod">
          <ac:chgData name="小池 龍之" userId="f53a0154-d3a6-4995-a654-bafaeb40b6fd" providerId="ADAL" clId="{C09C394C-D7E6-4C6D-ABAB-51A1CD539C72}" dt="2022-10-05T07:12:15.248" v="974" actId="20577"/>
          <ac:spMkLst>
            <pc:docMk/>
            <pc:sldMk cId="628428054" sldId="345"/>
            <ac:spMk id="123" creationId="{99C7FFCB-3B8A-500B-E775-7DA63F4B2B8B}"/>
          </ac:spMkLst>
        </pc:spChg>
        <pc:spChg chg="mod">
          <ac:chgData name="小池 龍之" userId="f53a0154-d3a6-4995-a654-bafaeb40b6fd" providerId="ADAL" clId="{C09C394C-D7E6-4C6D-ABAB-51A1CD539C72}" dt="2022-10-05T07:13:14.423" v="1033" actId="20577"/>
          <ac:spMkLst>
            <pc:docMk/>
            <pc:sldMk cId="628428054" sldId="345"/>
            <ac:spMk id="124" creationId="{78FE757F-6FC4-53A7-9ECA-BE5BA8CAF183}"/>
          </ac:spMkLst>
        </pc:spChg>
        <pc:spChg chg="mod">
          <ac:chgData name="小池 龍之" userId="f53a0154-d3a6-4995-a654-bafaeb40b6fd" providerId="ADAL" clId="{C09C394C-D7E6-4C6D-ABAB-51A1CD539C72}" dt="2022-10-05T07:13:24.559" v="1048" actId="20577"/>
          <ac:spMkLst>
            <pc:docMk/>
            <pc:sldMk cId="628428054" sldId="345"/>
            <ac:spMk id="125" creationId="{416BFA9C-F42E-8ABB-0666-3BE6667802C5}"/>
          </ac:spMkLst>
        </pc:spChg>
        <pc:spChg chg="mod">
          <ac:chgData name="小池 龍之" userId="f53a0154-d3a6-4995-a654-bafaeb40b6fd" providerId="ADAL" clId="{C09C394C-D7E6-4C6D-ABAB-51A1CD539C72}" dt="2022-10-05T07:13:19.686" v="1041" actId="20577"/>
          <ac:spMkLst>
            <pc:docMk/>
            <pc:sldMk cId="628428054" sldId="345"/>
            <ac:spMk id="126" creationId="{C7060BA6-E277-C58F-11D3-3298F7EEE39C}"/>
          </ac:spMkLst>
        </pc:spChg>
        <pc:spChg chg="mod">
          <ac:chgData name="小池 龍之" userId="f53a0154-d3a6-4995-a654-bafaeb40b6fd" providerId="ADAL" clId="{C09C394C-D7E6-4C6D-ABAB-51A1CD539C72}" dt="2022-10-05T07:13:32.124" v="1057" actId="20577"/>
          <ac:spMkLst>
            <pc:docMk/>
            <pc:sldMk cId="628428054" sldId="345"/>
            <ac:spMk id="127" creationId="{F4E7BAC9-0EB5-7A63-30AF-BE18687AA563}"/>
          </ac:spMkLst>
        </pc:spChg>
        <pc:spChg chg="mod">
          <ac:chgData name="小池 龍之" userId="f53a0154-d3a6-4995-a654-bafaeb40b6fd" providerId="ADAL" clId="{C09C394C-D7E6-4C6D-ABAB-51A1CD539C72}" dt="2022-10-05T07:13:58.065" v="1066" actId="20577"/>
          <ac:spMkLst>
            <pc:docMk/>
            <pc:sldMk cId="628428054" sldId="345"/>
            <ac:spMk id="128" creationId="{1ED2E442-ACA4-EE55-CD0F-5F32A3152894}"/>
          </ac:spMkLst>
        </pc:spChg>
        <pc:spChg chg="mod">
          <ac:chgData name="小池 龍之" userId="f53a0154-d3a6-4995-a654-bafaeb40b6fd" providerId="ADAL" clId="{C09C394C-D7E6-4C6D-ABAB-51A1CD539C72}" dt="2022-10-05T07:14:07.175" v="1075" actId="20577"/>
          <ac:spMkLst>
            <pc:docMk/>
            <pc:sldMk cId="628428054" sldId="345"/>
            <ac:spMk id="129" creationId="{EF4DEE62-2E1A-07C8-C490-AE6D3DA7F5BA}"/>
          </ac:spMkLst>
        </pc:spChg>
        <pc:spChg chg="mod">
          <ac:chgData name="小池 龍之" userId="f53a0154-d3a6-4995-a654-bafaeb40b6fd" providerId="ADAL" clId="{C09C394C-D7E6-4C6D-ABAB-51A1CD539C72}" dt="2022-10-05T07:14:16.651" v="1084" actId="20577"/>
          <ac:spMkLst>
            <pc:docMk/>
            <pc:sldMk cId="628428054" sldId="345"/>
            <ac:spMk id="130" creationId="{ADAA1C03-DC20-919A-3315-52421DF8D979}"/>
          </ac:spMkLst>
        </pc:spChg>
        <pc:spChg chg="mod">
          <ac:chgData name="小池 龍之" userId="f53a0154-d3a6-4995-a654-bafaeb40b6fd" providerId="ADAL" clId="{C09C394C-D7E6-4C6D-ABAB-51A1CD539C72}" dt="2022-10-05T07:14:32.449" v="1096" actId="20577"/>
          <ac:spMkLst>
            <pc:docMk/>
            <pc:sldMk cId="628428054" sldId="345"/>
            <ac:spMk id="131" creationId="{C18F2E19-1843-2138-7869-9A432CE179F7}"/>
          </ac:spMkLst>
        </pc:spChg>
        <pc:spChg chg="mod">
          <ac:chgData name="小池 龍之" userId="f53a0154-d3a6-4995-a654-bafaeb40b6fd" providerId="ADAL" clId="{C09C394C-D7E6-4C6D-ABAB-51A1CD539C72}" dt="2022-10-05T07:14:24.558" v="1090" actId="20577"/>
          <ac:spMkLst>
            <pc:docMk/>
            <pc:sldMk cId="628428054" sldId="345"/>
            <ac:spMk id="132" creationId="{541478DA-6352-2D53-9FAE-164590409737}"/>
          </ac:spMkLst>
        </pc:spChg>
        <pc:spChg chg="mod">
          <ac:chgData name="小池 龍之" userId="f53a0154-d3a6-4995-a654-bafaeb40b6fd" providerId="ADAL" clId="{C09C394C-D7E6-4C6D-ABAB-51A1CD539C72}" dt="2022-10-05T07:14:44.185" v="1104" actId="20577"/>
          <ac:spMkLst>
            <pc:docMk/>
            <pc:sldMk cId="628428054" sldId="345"/>
            <ac:spMk id="133" creationId="{D28DD72A-ECF4-0457-DB14-70297121AA1F}"/>
          </ac:spMkLst>
        </pc:spChg>
        <pc:spChg chg="mod">
          <ac:chgData name="小池 龍之" userId="f53a0154-d3a6-4995-a654-bafaeb40b6fd" providerId="ADAL" clId="{C09C394C-D7E6-4C6D-ABAB-51A1CD539C72}" dt="2022-10-05T07:12:11.402" v="967" actId="20577"/>
          <ac:spMkLst>
            <pc:docMk/>
            <pc:sldMk cId="628428054" sldId="345"/>
            <ac:spMk id="134" creationId="{2EE3CEEA-7B17-2156-A9DA-21B5883DB71B}"/>
          </ac:spMkLst>
        </pc:spChg>
        <pc:spChg chg="mod">
          <ac:chgData name="小池 龍之" userId="f53a0154-d3a6-4995-a654-bafaeb40b6fd" providerId="ADAL" clId="{C09C394C-D7E6-4C6D-ABAB-51A1CD539C72}" dt="2022-10-05T07:14:50.046" v="1112" actId="20577"/>
          <ac:spMkLst>
            <pc:docMk/>
            <pc:sldMk cId="628428054" sldId="345"/>
            <ac:spMk id="135" creationId="{C930B718-24A2-0B64-5325-904DB8E4D915}"/>
          </ac:spMkLst>
        </pc:spChg>
        <pc:spChg chg="mod">
          <ac:chgData name="小池 龍之" userId="f53a0154-d3a6-4995-a654-bafaeb40b6fd" providerId="ADAL" clId="{C09C394C-D7E6-4C6D-ABAB-51A1CD539C72}" dt="2022-10-05T07:12:24.868" v="984" actId="20577"/>
          <ac:spMkLst>
            <pc:docMk/>
            <pc:sldMk cId="628428054" sldId="345"/>
            <ac:spMk id="136" creationId="{E6C59C33-EDAE-903D-8735-6ADC6CC0D221}"/>
          </ac:spMkLst>
        </pc:spChg>
        <pc:grpChg chg="add del mod">
          <ac:chgData name="小池 龍之" userId="f53a0154-d3a6-4995-a654-bafaeb40b6fd" providerId="ADAL" clId="{C09C394C-D7E6-4C6D-ABAB-51A1CD539C72}" dt="2022-10-05T06:56:59.207" v="699" actId="165"/>
          <ac:grpSpMkLst>
            <pc:docMk/>
            <pc:sldMk cId="628428054" sldId="345"/>
            <ac:grpSpMk id="87" creationId="{0667B9C4-17B7-3CCA-CF9B-893C2DF2ED54}"/>
          </ac:grpSpMkLst>
        </pc:grpChg>
        <pc:grpChg chg="add mod">
          <ac:chgData name="小池 龍之" userId="f53a0154-d3a6-4995-a654-bafaeb40b6fd" providerId="ADAL" clId="{C09C394C-D7E6-4C6D-ABAB-51A1CD539C72}" dt="2022-10-05T06:57:03.994" v="701"/>
          <ac:grpSpMkLst>
            <pc:docMk/>
            <pc:sldMk cId="628428054" sldId="345"/>
            <ac:grpSpMk id="89" creationId="{1668CD88-4D0F-6B82-86DF-C48DC0958FE0}"/>
          </ac:grpSpMkLst>
        </pc:grpChg>
        <pc:grpChg chg="add del mod">
          <ac:chgData name="小池 龍之" userId="f53a0154-d3a6-4995-a654-bafaeb40b6fd" providerId="ADAL" clId="{C09C394C-D7E6-4C6D-ABAB-51A1CD539C72}" dt="2022-10-05T07:01:39.553" v="808" actId="478"/>
          <ac:grpSpMkLst>
            <pc:docMk/>
            <pc:sldMk cId="628428054" sldId="345"/>
            <ac:grpSpMk id="112" creationId="{99C9B2A4-B4B7-CEBD-5751-8BE6B154B130}"/>
          </ac:grpSpMkLst>
        </pc:grpChg>
        <pc:grpChg chg="add mod">
          <ac:chgData name="小池 龍之" userId="f53a0154-d3a6-4995-a654-bafaeb40b6fd" providerId="ADAL" clId="{C09C394C-D7E6-4C6D-ABAB-51A1CD539C72}" dt="2022-10-05T07:11:44.024" v="960"/>
          <ac:grpSpMkLst>
            <pc:docMk/>
            <pc:sldMk cId="628428054" sldId="345"/>
            <ac:grpSpMk id="115" creationId="{8D21BBEA-8336-5CB4-8803-ECED596FB094}"/>
          </ac:grpSpMkLst>
        </pc:grpChg>
        <pc:picChg chg="del">
          <ac:chgData name="小池 龍之" userId="f53a0154-d3a6-4995-a654-bafaeb40b6fd" providerId="ADAL" clId="{C09C394C-D7E6-4C6D-ABAB-51A1CD539C72}" dt="2022-10-05T06:34:25.137" v="454" actId="478"/>
          <ac:picMkLst>
            <pc:docMk/>
            <pc:sldMk cId="628428054" sldId="345"/>
            <ac:picMk id="4" creationId="{92F3E5E8-C448-2A12-087B-EA66F111013D}"/>
          </ac:picMkLst>
        </pc:picChg>
        <pc:picChg chg="add mod topLvl">
          <ac:chgData name="小池 龍之" userId="f53a0154-d3a6-4995-a654-bafaeb40b6fd" providerId="ADAL" clId="{C09C394C-D7E6-4C6D-ABAB-51A1CD539C72}" dt="2022-10-05T06:56:59.207" v="699" actId="165"/>
          <ac:picMkLst>
            <pc:docMk/>
            <pc:sldMk cId="628428054" sldId="345"/>
            <ac:picMk id="5" creationId="{3A3D11BE-9D42-A61A-E13B-51466D02487F}"/>
          </ac:picMkLst>
        </pc:picChg>
      </pc:sldChg>
      <pc:sldChg chg="addSp delSp modSp add mod">
        <pc:chgData name="小池 龍之" userId="f53a0154-d3a6-4995-a654-bafaeb40b6fd" providerId="ADAL" clId="{C09C394C-D7E6-4C6D-ABAB-51A1CD539C72}" dt="2022-10-05T07:17:53.415" v="1225" actId="20577"/>
        <pc:sldMkLst>
          <pc:docMk/>
          <pc:sldMk cId="3467083897" sldId="346"/>
        </pc:sldMkLst>
        <pc:spChg chg="mod">
          <ac:chgData name="小池 龍之" userId="f53a0154-d3a6-4995-a654-bafaeb40b6fd" providerId="ADAL" clId="{C09C394C-D7E6-4C6D-ABAB-51A1CD539C72}" dt="2022-10-05T06:53:46.904" v="645"/>
          <ac:spMkLst>
            <pc:docMk/>
            <pc:sldMk cId="3467083897" sldId="346"/>
            <ac:spMk id="3" creationId="{B3FB90A6-7E7F-4D34-29E8-32C7BE0E7894}"/>
          </ac:spMkLst>
        </pc:spChg>
        <pc:spChg chg="del">
          <ac:chgData name="小池 龍之" userId="f53a0154-d3a6-4995-a654-bafaeb40b6fd" providerId="ADAL" clId="{C09C394C-D7E6-4C6D-ABAB-51A1CD539C72}" dt="2022-10-05T06:34:28.251" v="455" actId="478"/>
          <ac:spMkLst>
            <pc:docMk/>
            <pc:sldMk cId="3467083897" sldId="346"/>
            <ac:spMk id="6" creationId="{1256BC7F-61E8-9CB5-FBFA-7DFE6976E033}"/>
          </ac:spMkLst>
        </pc:spChg>
        <pc:spChg chg="del">
          <ac:chgData name="小池 龍之" userId="f53a0154-d3a6-4995-a654-bafaeb40b6fd" providerId="ADAL" clId="{C09C394C-D7E6-4C6D-ABAB-51A1CD539C72}" dt="2022-10-05T06:34:28.251" v="455" actId="478"/>
          <ac:spMkLst>
            <pc:docMk/>
            <pc:sldMk cId="3467083897" sldId="346"/>
            <ac:spMk id="7" creationId="{059C2E86-CF55-EF42-7D40-FE0A59CE7B4D}"/>
          </ac:spMkLst>
        </pc:spChg>
        <pc:spChg chg="del">
          <ac:chgData name="小池 龍之" userId="f53a0154-d3a6-4995-a654-bafaeb40b6fd" providerId="ADAL" clId="{C09C394C-D7E6-4C6D-ABAB-51A1CD539C72}" dt="2022-10-05T06:34:28.251" v="455" actId="478"/>
          <ac:spMkLst>
            <pc:docMk/>
            <pc:sldMk cId="3467083897" sldId="346"/>
            <ac:spMk id="8" creationId="{FE10A49E-5436-C678-4B94-0BCA70F56707}"/>
          </ac:spMkLst>
        </pc:spChg>
        <pc:spChg chg="del">
          <ac:chgData name="小池 龍之" userId="f53a0154-d3a6-4995-a654-bafaeb40b6fd" providerId="ADAL" clId="{C09C394C-D7E6-4C6D-ABAB-51A1CD539C72}" dt="2022-10-05T06:34:28.251" v="455" actId="478"/>
          <ac:spMkLst>
            <pc:docMk/>
            <pc:sldMk cId="3467083897" sldId="346"/>
            <ac:spMk id="9" creationId="{9F7E532D-65F0-F318-D9ED-2BC166E582A8}"/>
          </ac:spMkLst>
        </pc:spChg>
        <pc:spChg chg="del">
          <ac:chgData name="小池 龍之" userId="f53a0154-d3a6-4995-a654-bafaeb40b6fd" providerId="ADAL" clId="{C09C394C-D7E6-4C6D-ABAB-51A1CD539C72}" dt="2022-10-05T06:34:28.251" v="455" actId="478"/>
          <ac:spMkLst>
            <pc:docMk/>
            <pc:sldMk cId="3467083897" sldId="346"/>
            <ac:spMk id="10" creationId="{F7241027-0A64-62C7-9312-40C0348FB48E}"/>
          </ac:spMkLst>
        </pc:spChg>
        <pc:spChg chg="del">
          <ac:chgData name="小池 龍之" userId="f53a0154-d3a6-4995-a654-bafaeb40b6fd" providerId="ADAL" clId="{C09C394C-D7E6-4C6D-ABAB-51A1CD539C72}" dt="2022-10-05T06:34:28.251" v="455" actId="478"/>
          <ac:spMkLst>
            <pc:docMk/>
            <pc:sldMk cId="3467083897" sldId="346"/>
            <ac:spMk id="11" creationId="{6981AEDC-BB4B-30C8-F813-B7898E5B9ACC}"/>
          </ac:spMkLst>
        </pc:spChg>
        <pc:spChg chg="del">
          <ac:chgData name="小池 龍之" userId="f53a0154-d3a6-4995-a654-bafaeb40b6fd" providerId="ADAL" clId="{C09C394C-D7E6-4C6D-ABAB-51A1CD539C72}" dt="2022-10-05T06:34:28.251" v="455" actId="478"/>
          <ac:spMkLst>
            <pc:docMk/>
            <pc:sldMk cId="3467083897" sldId="346"/>
            <ac:spMk id="12" creationId="{375E84E2-AC77-63FD-CD5E-192B26C77EDF}"/>
          </ac:spMkLst>
        </pc:spChg>
        <pc:spChg chg="del">
          <ac:chgData name="小池 龍之" userId="f53a0154-d3a6-4995-a654-bafaeb40b6fd" providerId="ADAL" clId="{C09C394C-D7E6-4C6D-ABAB-51A1CD539C72}" dt="2022-10-05T06:34:28.251" v="455" actId="478"/>
          <ac:spMkLst>
            <pc:docMk/>
            <pc:sldMk cId="3467083897" sldId="346"/>
            <ac:spMk id="13" creationId="{79CA0BF3-BD64-4C1B-8383-41B02586F479}"/>
          </ac:spMkLst>
        </pc:spChg>
        <pc:spChg chg="del">
          <ac:chgData name="小池 龍之" userId="f53a0154-d3a6-4995-a654-bafaeb40b6fd" providerId="ADAL" clId="{C09C394C-D7E6-4C6D-ABAB-51A1CD539C72}" dt="2022-10-05T06:34:28.251" v="455" actId="478"/>
          <ac:spMkLst>
            <pc:docMk/>
            <pc:sldMk cId="3467083897" sldId="346"/>
            <ac:spMk id="14" creationId="{40E5E7FD-7562-B783-CC89-F46BD314D106}"/>
          </ac:spMkLst>
        </pc:spChg>
        <pc:spChg chg="del">
          <ac:chgData name="小池 龍之" userId="f53a0154-d3a6-4995-a654-bafaeb40b6fd" providerId="ADAL" clId="{C09C394C-D7E6-4C6D-ABAB-51A1CD539C72}" dt="2022-10-05T06:34:28.251" v="455" actId="478"/>
          <ac:spMkLst>
            <pc:docMk/>
            <pc:sldMk cId="3467083897" sldId="346"/>
            <ac:spMk id="15" creationId="{60936F8F-D053-1D7D-FA7F-D1A779590860}"/>
          </ac:spMkLst>
        </pc:spChg>
        <pc:spChg chg="del">
          <ac:chgData name="小池 龍之" userId="f53a0154-d3a6-4995-a654-bafaeb40b6fd" providerId="ADAL" clId="{C09C394C-D7E6-4C6D-ABAB-51A1CD539C72}" dt="2022-10-05T06:34:28.251" v="455" actId="478"/>
          <ac:spMkLst>
            <pc:docMk/>
            <pc:sldMk cId="3467083897" sldId="346"/>
            <ac:spMk id="16" creationId="{EFA70084-A620-5332-7520-D9E33CF164A8}"/>
          </ac:spMkLst>
        </pc:spChg>
        <pc:spChg chg="del">
          <ac:chgData name="小池 龍之" userId="f53a0154-d3a6-4995-a654-bafaeb40b6fd" providerId="ADAL" clId="{C09C394C-D7E6-4C6D-ABAB-51A1CD539C72}" dt="2022-10-05T06:34:28.251" v="455" actId="478"/>
          <ac:spMkLst>
            <pc:docMk/>
            <pc:sldMk cId="3467083897" sldId="346"/>
            <ac:spMk id="17" creationId="{564582D4-735F-3C0E-B46B-7E64370CDDAD}"/>
          </ac:spMkLst>
        </pc:spChg>
        <pc:spChg chg="del">
          <ac:chgData name="小池 龍之" userId="f53a0154-d3a6-4995-a654-bafaeb40b6fd" providerId="ADAL" clId="{C09C394C-D7E6-4C6D-ABAB-51A1CD539C72}" dt="2022-10-05T06:34:28.251" v="455" actId="478"/>
          <ac:spMkLst>
            <pc:docMk/>
            <pc:sldMk cId="3467083897" sldId="346"/>
            <ac:spMk id="18" creationId="{47F66999-ED75-50CC-773D-A65F2A93C99A}"/>
          </ac:spMkLst>
        </pc:spChg>
        <pc:spChg chg="del">
          <ac:chgData name="小池 龍之" userId="f53a0154-d3a6-4995-a654-bafaeb40b6fd" providerId="ADAL" clId="{C09C394C-D7E6-4C6D-ABAB-51A1CD539C72}" dt="2022-10-05T06:34:28.251" v="455" actId="478"/>
          <ac:spMkLst>
            <pc:docMk/>
            <pc:sldMk cId="3467083897" sldId="346"/>
            <ac:spMk id="19" creationId="{8A1EFD51-1B3C-9A23-6098-8357A6F412A4}"/>
          </ac:spMkLst>
        </pc:spChg>
        <pc:spChg chg="del">
          <ac:chgData name="小池 龍之" userId="f53a0154-d3a6-4995-a654-bafaeb40b6fd" providerId="ADAL" clId="{C09C394C-D7E6-4C6D-ABAB-51A1CD539C72}" dt="2022-10-05T06:34:28.251" v="455" actId="478"/>
          <ac:spMkLst>
            <pc:docMk/>
            <pc:sldMk cId="3467083897" sldId="346"/>
            <ac:spMk id="20" creationId="{9604E950-BFC3-4630-76E0-502E6499A8FB}"/>
          </ac:spMkLst>
        </pc:spChg>
        <pc:spChg chg="del">
          <ac:chgData name="小池 龍之" userId="f53a0154-d3a6-4995-a654-bafaeb40b6fd" providerId="ADAL" clId="{C09C394C-D7E6-4C6D-ABAB-51A1CD539C72}" dt="2022-10-05T06:34:28.251" v="455" actId="478"/>
          <ac:spMkLst>
            <pc:docMk/>
            <pc:sldMk cId="3467083897" sldId="346"/>
            <ac:spMk id="21" creationId="{FD2C8D12-BCF5-4AC5-8CB4-04E7B709A6C0}"/>
          </ac:spMkLst>
        </pc:spChg>
        <pc:spChg chg="del">
          <ac:chgData name="小池 龍之" userId="f53a0154-d3a6-4995-a654-bafaeb40b6fd" providerId="ADAL" clId="{C09C394C-D7E6-4C6D-ABAB-51A1CD539C72}" dt="2022-10-05T06:34:28.251" v="455" actId="478"/>
          <ac:spMkLst>
            <pc:docMk/>
            <pc:sldMk cId="3467083897" sldId="346"/>
            <ac:spMk id="22" creationId="{7818E8C9-5A61-EC3A-8DB9-7B1732E9BC62}"/>
          </ac:spMkLst>
        </pc:spChg>
        <pc:spChg chg="del">
          <ac:chgData name="小池 龍之" userId="f53a0154-d3a6-4995-a654-bafaeb40b6fd" providerId="ADAL" clId="{C09C394C-D7E6-4C6D-ABAB-51A1CD539C72}" dt="2022-10-05T06:34:28.251" v="455" actId="478"/>
          <ac:spMkLst>
            <pc:docMk/>
            <pc:sldMk cId="3467083897" sldId="346"/>
            <ac:spMk id="23" creationId="{175A01D5-D38F-967D-C4EE-BD232BA0A3C8}"/>
          </ac:spMkLst>
        </pc:spChg>
        <pc:spChg chg="del">
          <ac:chgData name="小池 龍之" userId="f53a0154-d3a6-4995-a654-bafaeb40b6fd" providerId="ADAL" clId="{C09C394C-D7E6-4C6D-ABAB-51A1CD539C72}" dt="2022-10-05T06:34:28.251" v="455" actId="478"/>
          <ac:spMkLst>
            <pc:docMk/>
            <pc:sldMk cId="3467083897" sldId="346"/>
            <ac:spMk id="24" creationId="{AB6EC8EC-BE78-1BF9-A530-C825E6B2DC97}"/>
          </ac:spMkLst>
        </pc:spChg>
        <pc:spChg chg="del">
          <ac:chgData name="小池 龍之" userId="f53a0154-d3a6-4995-a654-bafaeb40b6fd" providerId="ADAL" clId="{C09C394C-D7E6-4C6D-ABAB-51A1CD539C72}" dt="2022-10-05T06:34:28.251" v="455" actId="478"/>
          <ac:spMkLst>
            <pc:docMk/>
            <pc:sldMk cId="3467083897" sldId="346"/>
            <ac:spMk id="25" creationId="{EDE3C66F-60F3-907B-CBB5-26FA0BCA7490}"/>
          </ac:spMkLst>
        </pc:spChg>
        <pc:spChg chg="del">
          <ac:chgData name="小池 龍之" userId="f53a0154-d3a6-4995-a654-bafaeb40b6fd" providerId="ADAL" clId="{C09C394C-D7E6-4C6D-ABAB-51A1CD539C72}" dt="2022-10-05T06:34:28.251" v="455" actId="478"/>
          <ac:spMkLst>
            <pc:docMk/>
            <pc:sldMk cId="3467083897" sldId="346"/>
            <ac:spMk id="26" creationId="{1392594B-17A6-AFD0-E2AB-4BB0B4489B86}"/>
          </ac:spMkLst>
        </pc:spChg>
        <pc:spChg chg="del">
          <ac:chgData name="小池 龍之" userId="f53a0154-d3a6-4995-a654-bafaeb40b6fd" providerId="ADAL" clId="{C09C394C-D7E6-4C6D-ABAB-51A1CD539C72}" dt="2022-10-05T06:34:28.251" v="455" actId="478"/>
          <ac:spMkLst>
            <pc:docMk/>
            <pc:sldMk cId="3467083897" sldId="346"/>
            <ac:spMk id="27" creationId="{443B99A3-847B-69B4-C444-800B487F363A}"/>
          </ac:spMkLst>
        </pc:spChg>
        <pc:spChg chg="del">
          <ac:chgData name="小池 龍之" userId="f53a0154-d3a6-4995-a654-bafaeb40b6fd" providerId="ADAL" clId="{C09C394C-D7E6-4C6D-ABAB-51A1CD539C72}" dt="2022-10-05T06:34:28.251" v="455" actId="478"/>
          <ac:spMkLst>
            <pc:docMk/>
            <pc:sldMk cId="3467083897" sldId="346"/>
            <ac:spMk id="28" creationId="{B912BEB3-3A47-E583-03E2-CD1B93E6361A}"/>
          </ac:spMkLst>
        </pc:spChg>
        <pc:spChg chg="del">
          <ac:chgData name="小池 龍之" userId="f53a0154-d3a6-4995-a654-bafaeb40b6fd" providerId="ADAL" clId="{C09C394C-D7E6-4C6D-ABAB-51A1CD539C72}" dt="2022-10-05T06:34:28.251" v="455" actId="478"/>
          <ac:spMkLst>
            <pc:docMk/>
            <pc:sldMk cId="3467083897" sldId="346"/>
            <ac:spMk id="29" creationId="{00BFCDC0-2CB0-ED95-6900-02D6A67F024D}"/>
          </ac:spMkLst>
        </pc:spChg>
        <pc:spChg chg="del">
          <ac:chgData name="小池 龍之" userId="f53a0154-d3a6-4995-a654-bafaeb40b6fd" providerId="ADAL" clId="{C09C394C-D7E6-4C6D-ABAB-51A1CD539C72}" dt="2022-10-05T06:34:28.251" v="455" actId="478"/>
          <ac:spMkLst>
            <pc:docMk/>
            <pc:sldMk cId="3467083897" sldId="346"/>
            <ac:spMk id="30" creationId="{CA436B78-75DA-FF18-DF94-BE0F02A19371}"/>
          </ac:spMkLst>
        </pc:spChg>
        <pc:spChg chg="del">
          <ac:chgData name="小池 龍之" userId="f53a0154-d3a6-4995-a654-bafaeb40b6fd" providerId="ADAL" clId="{C09C394C-D7E6-4C6D-ABAB-51A1CD539C72}" dt="2022-10-05T06:34:28.251" v="455" actId="478"/>
          <ac:spMkLst>
            <pc:docMk/>
            <pc:sldMk cId="3467083897" sldId="346"/>
            <ac:spMk id="31" creationId="{917F1567-E7FF-74BA-FC27-4C8D97968830}"/>
          </ac:spMkLst>
        </pc:spChg>
        <pc:spChg chg="add del mod topLvl">
          <ac:chgData name="小池 龍之" userId="f53a0154-d3a6-4995-a654-bafaeb40b6fd" providerId="ADAL" clId="{C09C394C-D7E6-4C6D-ABAB-51A1CD539C72}" dt="2022-10-05T06:57:15" v="703" actId="478"/>
          <ac:spMkLst>
            <pc:docMk/>
            <pc:sldMk cId="3467083897" sldId="346"/>
            <ac:spMk id="32" creationId="{DF03A2A1-E1C9-4CBE-53D8-A626795EB209}"/>
          </ac:spMkLst>
        </pc:spChg>
        <pc:spChg chg="add del mod topLvl">
          <ac:chgData name="小池 龍之" userId="f53a0154-d3a6-4995-a654-bafaeb40b6fd" providerId="ADAL" clId="{C09C394C-D7E6-4C6D-ABAB-51A1CD539C72}" dt="2022-10-05T06:57:15" v="703" actId="478"/>
          <ac:spMkLst>
            <pc:docMk/>
            <pc:sldMk cId="3467083897" sldId="346"/>
            <ac:spMk id="33" creationId="{79FF1D0C-A2C1-0A27-B444-0DA536231B9D}"/>
          </ac:spMkLst>
        </pc:spChg>
        <pc:spChg chg="add del mod topLvl">
          <ac:chgData name="小池 龍之" userId="f53a0154-d3a6-4995-a654-bafaeb40b6fd" providerId="ADAL" clId="{C09C394C-D7E6-4C6D-ABAB-51A1CD539C72}" dt="2022-10-05T06:57:15" v="703" actId="478"/>
          <ac:spMkLst>
            <pc:docMk/>
            <pc:sldMk cId="3467083897" sldId="346"/>
            <ac:spMk id="34" creationId="{D80E9861-EFA4-52BD-B6A6-610F2443B26C}"/>
          </ac:spMkLst>
        </pc:spChg>
        <pc:spChg chg="add del mod topLvl">
          <ac:chgData name="小池 龍之" userId="f53a0154-d3a6-4995-a654-bafaeb40b6fd" providerId="ADAL" clId="{C09C394C-D7E6-4C6D-ABAB-51A1CD539C72}" dt="2022-10-05T06:57:15" v="703" actId="478"/>
          <ac:spMkLst>
            <pc:docMk/>
            <pc:sldMk cId="3467083897" sldId="346"/>
            <ac:spMk id="35" creationId="{B237C67F-F352-1505-F350-ADBBF8128AD4}"/>
          </ac:spMkLst>
        </pc:spChg>
        <pc:spChg chg="add del mod topLvl">
          <ac:chgData name="小池 龍之" userId="f53a0154-d3a6-4995-a654-bafaeb40b6fd" providerId="ADAL" clId="{C09C394C-D7E6-4C6D-ABAB-51A1CD539C72}" dt="2022-10-05T06:57:15" v="703" actId="478"/>
          <ac:spMkLst>
            <pc:docMk/>
            <pc:sldMk cId="3467083897" sldId="346"/>
            <ac:spMk id="36" creationId="{C2D503A3-2DE8-4DB2-E1DE-0C0130AC5028}"/>
          </ac:spMkLst>
        </pc:spChg>
        <pc:spChg chg="add del mod topLvl">
          <ac:chgData name="小池 龍之" userId="f53a0154-d3a6-4995-a654-bafaeb40b6fd" providerId="ADAL" clId="{C09C394C-D7E6-4C6D-ABAB-51A1CD539C72}" dt="2022-10-05T06:57:15" v="703" actId="478"/>
          <ac:spMkLst>
            <pc:docMk/>
            <pc:sldMk cId="3467083897" sldId="346"/>
            <ac:spMk id="37" creationId="{6E848BD0-426C-9FEA-8827-3E81C95210D6}"/>
          </ac:spMkLst>
        </pc:spChg>
        <pc:spChg chg="add del mod topLvl">
          <ac:chgData name="小池 龍之" userId="f53a0154-d3a6-4995-a654-bafaeb40b6fd" providerId="ADAL" clId="{C09C394C-D7E6-4C6D-ABAB-51A1CD539C72}" dt="2022-10-05T06:57:15" v="703" actId="478"/>
          <ac:spMkLst>
            <pc:docMk/>
            <pc:sldMk cId="3467083897" sldId="346"/>
            <ac:spMk id="38" creationId="{95D1160C-2BB5-3839-26CD-05AA2704E155}"/>
          </ac:spMkLst>
        </pc:spChg>
        <pc:spChg chg="del">
          <ac:chgData name="小池 龍之" userId="f53a0154-d3a6-4995-a654-bafaeb40b6fd" providerId="ADAL" clId="{C09C394C-D7E6-4C6D-ABAB-51A1CD539C72}" dt="2022-10-05T06:34:28.251" v="455" actId="478"/>
          <ac:spMkLst>
            <pc:docMk/>
            <pc:sldMk cId="3467083897" sldId="346"/>
            <ac:spMk id="39" creationId="{6729ECAD-DC6E-9490-DB62-99DA18C0D498}"/>
          </ac:spMkLst>
        </pc:spChg>
        <pc:spChg chg="add del mod topLvl">
          <ac:chgData name="小池 龍之" userId="f53a0154-d3a6-4995-a654-bafaeb40b6fd" providerId="ADAL" clId="{C09C394C-D7E6-4C6D-ABAB-51A1CD539C72}" dt="2022-10-05T06:57:15" v="703" actId="478"/>
          <ac:spMkLst>
            <pc:docMk/>
            <pc:sldMk cId="3467083897" sldId="346"/>
            <ac:spMk id="40" creationId="{7D1AC755-7B06-C40C-DD05-CE1CBEBAE939}"/>
          </ac:spMkLst>
        </pc:spChg>
        <pc:spChg chg="del">
          <ac:chgData name="小池 龍之" userId="f53a0154-d3a6-4995-a654-bafaeb40b6fd" providerId="ADAL" clId="{C09C394C-D7E6-4C6D-ABAB-51A1CD539C72}" dt="2022-10-05T06:34:28.251" v="455" actId="478"/>
          <ac:spMkLst>
            <pc:docMk/>
            <pc:sldMk cId="3467083897" sldId="346"/>
            <ac:spMk id="41" creationId="{2807F2DB-B661-0CA6-7E52-69AC8AE3F871}"/>
          </ac:spMkLst>
        </pc:spChg>
        <pc:spChg chg="del">
          <ac:chgData name="小池 龍之" userId="f53a0154-d3a6-4995-a654-bafaeb40b6fd" providerId="ADAL" clId="{C09C394C-D7E6-4C6D-ABAB-51A1CD539C72}" dt="2022-10-05T06:34:28.251" v="455" actId="478"/>
          <ac:spMkLst>
            <pc:docMk/>
            <pc:sldMk cId="3467083897" sldId="346"/>
            <ac:spMk id="42" creationId="{73599454-89B1-DF64-E107-95B05D18AB72}"/>
          </ac:spMkLst>
        </pc:spChg>
        <pc:spChg chg="del">
          <ac:chgData name="小池 龍之" userId="f53a0154-d3a6-4995-a654-bafaeb40b6fd" providerId="ADAL" clId="{C09C394C-D7E6-4C6D-ABAB-51A1CD539C72}" dt="2022-10-05T06:34:28.251" v="455" actId="478"/>
          <ac:spMkLst>
            <pc:docMk/>
            <pc:sldMk cId="3467083897" sldId="346"/>
            <ac:spMk id="43" creationId="{A38E1871-5A90-B609-3BF7-4165FB432544}"/>
          </ac:spMkLst>
        </pc:spChg>
        <pc:spChg chg="add del mod topLvl">
          <ac:chgData name="小池 龍之" userId="f53a0154-d3a6-4995-a654-bafaeb40b6fd" providerId="ADAL" clId="{C09C394C-D7E6-4C6D-ABAB-51A1CD539C72}" dt="2022-10-05T06:57:15" v="703" actId="478"/>
          <ac:spMkLst>
            <pc:docMk/>
            <pc:sldMk cId="3467083897" sldId="346"/>
            <ac:spMk id="44" creationId="{81A8A042-7B98-50D7-1AFF-D8ADFE0CA26B}"/>
          </ac:spMkLst>
        </pc:spChg>
        <pc:spChg chg="add del mod topLvl">
          <ac:chgData name="小池 龍之" userId="f53a0154-d3a6-4995-a654-bafaeb40b6fd" providerId="ADAL" clId="{C09C394C-D7E6-4C6D-ABAB-51A1CD539C72}" dt="2022-10-05T06:57:15" v="703" actId="478"/>
          <ac:spMkLst>
            <pc:docMk/>
            <pc:sldMk cId="3467083897" sldId="346"/>
            <ac:spMk id="45" creationId="{3F780D37-860D-9EF6-29E8-186AF603E2F0}"/>
          </ac:spMkLst>
        </pc:spChg>
        <pc:spChg chg="add del mod topLvl">
          <ac:chgData name="小池 龍之" userId="f53a0154-d3a6-4995-a654-bafaeb40b6fd" providerId="ADAL" clId="{C09C394C-D7E6-4C6D-ABAB-51A1CD539C72}" dt="2022-10-05T06:57:15" v="703" actId="478"/>
          <ac:spMkLst>
            <pc:docMk/>
            <pc:sldMk cId="3467083897" sldId="346"/>
            <ac:spMk id="46" creationId="{9ED87A41-B11D-DE38-D492-C17F8CD62CA5}"/>
          </ac:spMkLst>
        </pc:spChg>
        <pc:spChg chg="del">
          <ac:chgData name="小池 龍之" userId="f53a0154-d3a6-4995-a654-bafaeb40b6fd" providerId="ADAL" clId="{C09C394C-D7E6-4C6D-ABAB-51A1CD539C72}" dt="2022-10-05T06:34:28.251" v="455" actId="478"/>
          <ac:spMkLst>
            <pc:docMk/>
            <pc:sldMk cId="3467083897" sldId="346"/>
            <ac:spMk id="47" creationId="{B2CB1A87-F63E-A44C-E9EF-C9FBE1A8F441}"/>
          </ac:spMkLst>
        </pc:spChg>
        <pc:spChg chg="add del mod topLvl">
          <ac:chgData name="小池 龍之" userId="f53a0154-d3a6-4995-a654-bafaeb40b6fd" providerId="ADAL" clId="{C09C394C-D7E6-4C6D-ABAB-51A1CD539C72}" dt="2022-10-05T06:57:15" v="703" actId="478"/>
          <ac:spMkLst>
            <pc:docMk/>
            <pc:sldMk cId="3467083897" sldId="346"/>
            <ac:spMk id="48" creationId="{13652481-0F58-F2B4-DF98-55B0350C4A43}"/>
          </ac:spMkLst>
        </pc:spChg>
        <pc:spChg chg="add del mod topLvl">
          <ac:chgData name="小池 龍之" userId="f53a0154-d3a6-4995-a654-bafaeb40b6fd" providerId="ADAL" clId="{C09C394C-D7E6-4C6D-ABAB-51A1CD539C72}" dt="2022-10-05T06:57:15" v="703" actId="478"/>
          <ac:spMkLst>
            <pc:docMk/>
            <pc:sldMk cId="3467083897" sldId="346"/>
            <ac:spMk id="49" creationId="{69A9FDC0-D959-5C70-5ED4-D3A06E967EFD}"/>
          </ac:spMkLst>
        </pc:spChg>
        <pc:spChg chg="add del mod topLvl">
          <ac:chgData name="小池 龍之" userId="f53a0154-d3a6-4995-a654-bafaeb40b6fd" providerId="ADAL" clId="{C09C394C-D7E6-4C6D-ABAB-51A1CD539C72}" dt="2022-10-05T06:57:15" v="703" actId="478"/>
          <ac:spMkLst>
            <pc:docMk/>
            <pc:sldMk cId="3467083897" sldId="346"/>
            <ac:spMk id="50" creationId="{187D26D4-65D5-D46A-7E26-7C5770D44B69}"/>
          </ac:spMkLst>
        </pc:spChg>
        <pc:spChg chg="add del mod topLvl">
          <ac:chgData name="小池 龍之" userId="f53a0154-d3a6-4995-a654-bafaeb40b6fd" providerId="ADAL" clId="{C09C394C-D7E6-4C6D-ABAB-51A1CD539C72}" dt="2022-10-05T06:57:15" v="703" actId="478"/>
          <ac:spMkLst>
            <pc:docMk/>
            <pc:sldMk cId="3467083897" sldId="346"/>
            <ac:spMk id="51" creationId="{D6B394AD-A0AC-A610-0E8E-D8FD672F9427}"/>
          </ac:spMkLst>
        </pc:spChg>
        <pc:spChg chg="add del mod topLvl">
          <ac:chgData name="小池 龍之" userId="f53a0154-d3a6-4995-a654-bafaeb40b6fd" providerId="ADAL" clId="{C09C394C-D7E6-4C6D-ABAB-51A1CD539C72}" dt="2022-10-05T06:57:15" v="703" actId="478"/>
          <ac:spMkLst>
            <pc:docMk/>
            <pc:sldMk cId="3467083897" sldId="346"/>
            <ac:spMk id="52" creationId="{CB462A3C-A428-04ED-F449-E6D2482165B3}"/>
          </ac:spMkLst>
        </pc:spChg>
        <pc:spChg chg="add del mod topLvl">
          <ac:chgData name="小池 龍之" userId="f53a0154-d3a6-4995-a654-bafaeb40b6fd" providerId="ADAL" clId="{C09C394C-D7E6-4C6D-ABAB-51A1CD539C72}" dt="2022-10-05T06:57:15" v="703" actId="478"/>
          <ac:spMkLst>
            <pc:docMk/>
            <pc:sldMk cId="3467083897" sldId="346"/>
            <ac:spMk id="53" creationId="{A6D45CA0-E40A-1D3D-62F3-2FE2DCCD50B6}"/>
          </ac:spMkLst>
        </pc:spChg>
        <pc:spChg chg="add del mod topLvl">
          <ac:chgData name="小池 龍之" userId="f53a0154-d3a6-4995-a654-bafaeb40b6fd" providerId="ADAL" clId="{C09C394C-D7E6-4C6D-ABAB-51A1CD539C72}" dt="2022-10-05T06:57:15" v="703" actId="478"/>
          <ac:spMkLst>
            <pc:docMk/>
            <pc:sldMk cId="3467083897" sldId="346"/>
            <ac:spMk id="54" creationId="{1FAE46BE-DF3A-E6FD-3399-7FE36228CECA}"/>
          </ac:spMkLst>
        </pc:spChg>
        <pc:spChg chg="add del mod topLvl">
          <ac:chgData name="小池 龍之" userId="f53a0154-d3a6-4995-a654-bafaeb40b6fd" providerId="ADAL" clId="{C09C394C-D7E6-4C6D-ABAB-51A1CD539C72}" dt="2022-10-05T06:57:15" v="703" actId="478"/>
          <ac:spMkLst>
            <pc:docMk/>
            <pc:sldMk cId="3467083897" sldId="346"/>
            <ac:spMk id="55" creationId="{F5F13B5B-721B-60D5-FAF7-4B4FBB96EE1C}"/>
          </ac:spMkLst>
        </pc:spChg>
        <pc:spChg chg="del">
          <ac:chgData name="小池 龍之" userId="f53a0154-d3a6-4995-a654-bafaeb40b6fd" providerId="ADAL" clId="{C09C394C-D7E6-4C6D-ABAB-51A1CD539C72}" dt="2022-10-05T06:34:28.251" v="455" actId="478"/>
          <ac:spMkLst>
            <pc:docMk/>
            <pc:sldMk cId="3467083897" sldId="346"/>
            <ac:spMk id="56" creationId="{A68CDB03-D499-C5BB-2478-5807257BDAF3}"/>
          </ac:spMkLst>
        </pc:spChg>
        <pc:spChg chg="del">
          <ac:chgData name="小池 龍之" userId="f53a0154-d3a6-4995-a654-bafaeb40b6fd" providerId="ADAL" clId="{C09C394C-D7E6-4C6D-ABAB-51A1CD539C72}" dt="2022-10-05T06:34:28.251" v="455" actId="478"/>
          <ac:spMkLst>
            <pc:docMk/>
            <pc:sldMk cId="3467083897" sldId="346"/>
            <ac:spMk id="57" creationId="{5E1A4540-2740-544A-A7C1-1E169315D2ED}"/>
          </ac:spMkLst>
        </pc:spChg>
        <pc:spChg chg="del">
          <ac:chgData name="小池 龍之" userId="f53a0154-d3a6-4995-a654-bafaeb40b6fd" providerId="ADAL" clId="{C09C394C-D7E6-4C6D-ABAB-51A1CD539C72}" dt="2022-10-05T06:34:28.251" v="455" actId="478"/>
          <ac:spMkLst>
            <pc:docMk/>
            <pc:sldMk cId="3467083897" sldId="346"/>
            <ac:spMk id="58" creationId="{A34E8D5C-4049-7AB9-1A9C-B2A93C2D494B}"/>
          </ac:spMkLst>
        </pc:spChg>
        <pc:spChg chg="del">
          <ac:chgData name="小池 龍之" userId="f53a0154-d3a6-4995-a654-bafaeb40b6fd" providerId="ADAL" clId="{C09C394C-D7E6-4C6D-ABAB-51A1CD539C72}" dt="2022-10-05T06:34:28.251" v="455" actId="478"/>
          <ac:spMkLst>
            <pc:docMk/>
            <pc:sldMk cId="3467083897" sldId="346"/>
            <ac:spMk id="59" creationId="{01122F50-765A-1859-A5EC-E85B72E7694C}"/>
          </ac:spMkLst>
        </pc:spChg>
        <pc:spChg chg="del">
          <ac:chgData name="小池 龍之" userId="f53a0154-d3a6-4995-a654-bafaeb40b6fd" providerId="ADAL" clId="{C09C394C-D7E6-4C6D-ABAB-51A1CD539C72}" dt="2022-10-05T06:34:28.251" v="455" actId="478"/>
          <ac:spMkLst>
            <pc:docMk/>
            <pc:sldMk cId="3467083897" sldId="346"/>
            <ac:spMk id="60" creationId="{4C9C2C52-AD9F-448E-C1DB-5805A53FC68C}"/>
          </ac:spMkLst>
        </pc:spChg>
        <pc:spChg chg="del">
          <ac:chgData name="小池 龍之" userId="f53a0154-d3a6-4995-a654-bafaeb40b6fd" providerId="ADAL" clId="{C09C394C-D7E6-4C6D-ABAB-51A1CD539C72}" dt="2022-10-05T06:34:28.251" v="455" actId="478"/>
          <ac:spMkLst>
            <pc:docMk/>
            <pc:sldMk cId="3467083897" sldId="346"/>
            <ac:spMk id="61" creationId="{355F123F-D59A-5628-16CA-71226F8B26C2}"/>
          </ac:spMkLst>
        </pc:spChg>
        <pc:spChg chg="del">
          <ac:chgData name="小池 龍之" userId="f53a0154-d3a6-4995-a654-bafaeb40b6fd" providerId="ADAL" clId="{C09C394C-D7E6-4C6D-ABAB-51A1CD539C72}" dt="2022-10-05T06:34:28.251" v="455" actId="478"/>
          <ac:spMkLst>
            <pc:docMk/>
            <pc:sldMk cId="3467083897" sldId="346"/>
            <ac:spMk id="62" creationId="{0091EEED-E557-24B5-87ED-B06741078922}"/>
          </ac:spMkLst>
        </pc:spChg>
        <pc:spChg chg="del">
          <ac:chgData name="小池 龍之" userId="f53a0154-d3a6-4995-a654-bafaeb40b6fd" providerId="ADAL" clId="{C09C394C-D7E6-4C6D-ABAB-51A1CD539C72}" dt="2022-10-05T06:34:28.251" v="455" actId="478"/>
          <ac:spMkLst>
            <pc:docMk/>
            <pc:sldMk cId="3467083897" sldId="346"/>
            <ac:spMk id="63" creationId="{D5B833E6-1172-1B4D-C86E-CC95945C54C9}"/>
          </ac:spMkLst>
        </pc:spChg>
        <pc:spChg chg="del">
          <ac:chgData name="小池 龍之" userId="f53a0154-d3a6-4995-a654-bafaeb40b6fd" providerId="ADAL" clId="{C09C394C-D7E6-4C6D-ABAB-51A1CD539C72}" dt="2022-10-05T06:34:28.251" v="455" actId="478"/>
          <ac:spMkLst>
            <pc:docMk/>
            <pc:sldMk cId="3467083897" sldId="346"/>
            <ac:spMk id="64" creationId="{94F24F2B-8370-9F5A-F944-C532F33CCE09}"/>
          </ac:spMkLst>
        </pc:spChg>
        <pc:spChg chg="del">
          <ac:chgData name="小池 龍之" userId="f53a0154-d3a6-4995-a654-bafaeb40b6fd" providerId="ADAL" clId="{C09C394C-D7E6-4C6D-ABAB-51A1CD539C72}" dt="2022-10-05T06:34:28.251" v="455" actId="478"/>
          <ac:spMkLst>
            <pc:docMk/>
            <pc:sldMk cId="3467083897" sldId="346"/>
            <ac:spMk id="65" creationId="{C5E051F9-FA17-DEF5-D527-8B0488AF6FD4}"/>
          </ac:spMkLst>
        </pc:spChg>
        <pc:spChg chg="del">
          <ac:chgData name="小池 龍之" userId="f53a0154-d3a6-4995-a654-bafaeb40b6fd" providerId="ADAL" clId="{C09C394C-D7E6-4C6D-ABAB-51A1CD539C72}" dt="2022-10-05T06:34:28.251" v="455" actId="478"/>
          <ac:spMkLst>
            <pc:docMk/>
            <pc:sldMk cId="3467083897" sldId="346"/>
            <ac:spMk id="66" creationId="{F620ACD4-0BBF-D8DA-090E-77B538217C6B}"/>
          </ac:spMkLst>
        </pc:spChg>
        <pc:spChg chg="del">
          <ac:chgData name="小池 龍之" userId="f53a0154-d3a6-4995-a654-bafaeb40b6fd" providerId="ADAL" clId="{C09C394C-D7E6-4C6D-ABAB-51A1CD539C72}" dt="2022-10-05T06:34:28.251" v="455" actId="478"/>
          <ac:spMkLst>
            <pc:docMk/>
            <pc:sldMk cId="3467083897" sldId="346"/>
            <ac:spMk id="67" creationId="{9989DDF3-DB00-5F70-23CB-DB866D70AC92}"/>
          </ac:spMkLst>
        </pc:spChg>
        <pc:spChg chg="del">
          <ac:chgData name="小池 龍之" userId="f53a0154-d3a6-4995-a654-bafaeb40b6fd" providerId="ADAL" clId="{C09C394C-D7E6-4C6D-ABAB-51A1CD539C72}" dt="2022-10-05T06:34:28.251" v="455" actId="478"/>
          <ac:spMkLst>
            <pc:docMk/>
            <pc:sldMk cId="3467083897" sldId="346"/>
            <ac:spMk id="68" creationId="{DE7FF456-6D19-F5EB-962D-1AFACBA98A48}"/>
          </ac:spMkLst>
        </pc:spChg>
        <pc:spChg chg="del">
          <ac:chgData name="小池 龍之" userId="f53a0154-d3a6-4995-a654-bafaeb40b6fd" providerId="ADAL" clId="{C09C394C-D7E6-4C6D-ABAB-51A1CD539C72}" dt="2022-10-05T06:34:28.251" v="455" actId="478"/>
          <ac:spMkLst>
            <pc:docMk/>
            <pc:sldMk cId="3467083897" sldId="346"/>
            <ac:spMk id="69" creationId="{E8B4CB7D-12DA-F6CC-0355-658C3B89988E}"/>
          </ac:spMkLst>
        </pc:spChg>
        <pc:spChg chg="del">
          <ac:chgData name="小池 龍之" userId="f53a0154-d3a6-4995-a654-bafaeb40b6fd" providerId="ADAL" clId="{C09C394C-D7E6-4C6D-ABAB-51A1CD539C72}" dt="2022-10-05T06:34:28.251" v="455" actId="478"/>
          <ac:spMkLst>
            <pc:docMk/>
            <pc:sldMk cId="3467083897" sldId="346"/>
            <ac:spMk id="70" creationId="{7917DF49-7A6A-930C-6B80-2357B9692D70}"/>
          </ac:spMkLst>
        </pc:spChg>
        <pc:spChg chg="del">
          <ac:chgData name="小池 龍之" userId="f53a0154-d3a6-4995-a654-bafaeb40b6fd" providerId="ADAL" clId="{C09C394C-D7E6-4C6D-ABAB-51A1CD539C72}" dt="2022-10-05T06:34:28.251" v="455" actId="478"/>
          <ac:spMkLst>
            <pc:docMk/>
            <pc:sldMk cId="3467083897" sldId="346"/>
            <ac:spMk id="71" creationId="{96CED426-1A24-50DC-88E8-086585C22BB0}"/>
          </ac:spMkLst>
        </pc:spChg>
        <pc:spChg chg="del">
          <ac:chgData name="小池 龍之" userId="f53a0154-d3a6-4995-a654-bafaeb40b6fd" providerId="ADAL" clId="{C09C394C-D7E6-4C6D-ABAB-51A1CD539C72}" dt="2022-10-05T06:34:28.251" v="455" actId="478"/>
          <ac:spMkLst>
            <pc:docMk/>
            <pc:sldMk cId="3467083897" sldId="346"/>
            <ac:spMk id="72" creationId="{20293B24-23C8-13A2-B504-4859C88FA2D4}"/>
          </ac:spMkLst>
        </pc:spChg>
        <pc:spChg chg="del">
          <ac:chgData name="小池 龍之" userId="f53a0154-d3a6-4995-a654-bafaeb40b6fd" providerId="ADAL" clId="{C09C394C-D7E6-4C6D-ABAB-51A1CD539C72}" dt="2022-10-05T06:34:28.251" v="455" actId="478"/>
          <ac:spMkLst>
            <pc:docMk/>
            <pc:sldMk cId="3467083897" sldId="346"/>
            <ac:spMk id="73" creationId="{D84F4E94-44D5-1B1A-050C-AA2C4F99776E}"/>
          </ac:spMkLst>
        </pc:spChg>
        <pc:spChg chg="del">
          <ac:chgData name="小池 龍之" userId="f53a0154-d3a6-4995-a654-bafaeb40b6fd" providerId="ADAL" clId="{C09C394C-D7E6-4C6D-ABAB-51A1CD539C72}" dt="2022-10-05T06:34:28.251" v="455" actId="478"/>
          <ac:spMkLst>
            <pc:docMk/>
            <pc:sldMk cId="3467083897" sldId="346"/>
            <ac:spMk id="74" creationId="{7D7EAF2D-98B4-E09C-A6CB-B2ECF3FFABAF}"/>
          </ac:spMkLst>
        </pc:spChg>
        <pc:spChg chg="add del mod topLvl">
          <ac:chgData name="小池 龍之" userId="f53a0154-d3a6-4995-a654-bafaeb40b6fd" providerId="ADAL" clId="{C09C394C-D7E6-4C6D-ABAB-51A1CD539C72}" dt="2022-10-05T06:57:15" v="703" actId="478"/>
          <ac:spMkLst>
            <pc:docMk/>
            <pc:sldMk cId="3467083897" sldId="346"/>
            <ac:spMk id="75" creationId="{03F49257-938E-09DE-7F66-E608079BF4E4}"/>
          </ac:spMkLst>
        </pc:spChg>
        <pc:spChg chg="add del mod topLvl">
          <ac:chgData name="小池 龍之" userId="f53a0154-d3a6-4995-a654-bafaeb40b6fd" providerId="ADAL" clId="{C09C394C-D7E6-4C6D-ABAB-51A1CD539C72}" dt="2022-10-05T07:02:12.384" v="810" actId="478"/>
          <ac:spMkLst>
            <pc:docMk/>
            <pc:sldMk cId="3467083897" sldId="346"/>
            <ac:spMk id="76" creationId="{DC85BCB5-5B7B-A902-8656-A7C6C8ABFCA5}"/>
          </ac:spMkLst>
        </pc:spChg>
        <pc:spChg chg="add del mod topLvl">
          <ac:chgData name="小池 龍之" userId="f53a0154-d3a6-4995-a654-bafaeb40b6fd" providerId="ADAL" clId="{C09C394C-D7E6-4C6D-ABAB-51A1CD539C72}" dt="2022-10-05T07:02:12.384" v="810" actId="478"/>
          <ac:spMkLst>
            <pc:docMk/>
            <pc:sldMk cId="3467083897" sldId="346"/>
            <ac:spMk id="77" creationId="{F0597B9F-99A9-3C78-F00D-72F191EE3A49}"/>
          </ac:spMkLst>
        </pc:spChg>
        <pc:spChg chg="add del mod topLvl">
          <ac:chgData name="小池 龍之" userId="f53a0154-d3a6-4995-a654-bafaeb40b6fd" providerId="ADAL" clId="{C09C394C-D7E6-4C6D-ABAB-51A1CD539C72}" dt="2022-10-05T07:02:12.384" v="810" actId="478"/>
          <ac:spMkLst>
            <pc:docMk/>
            <pc:sldMk cId="3467083897" sldId="346"/>
            <ac:spMk id="78" creationId="{F6768A6C-1EB0-D21A-78E6-6E1403EB83DE}"/>
          </ac:spMkLst>
        </pc:spChg>
        <pc:spChg chg="add del mod topLvl">
          <ac:chgData name="小池 龍之" userId="f53a0154-d3a6-4995-a654-bafaeb40b6fd" providerId="ADAL" clId="{C09C394C-D7E6-4C6D-ABAB-51A1CD539C72}" dt="2022-10-05T07:02:12.384" v="810" actId="478"/>
          <ac:spMkLst>
            <pc:docMk/>
            <pc:sldMk cId="3467083897" sldId="346"/>
            <ac:spMk id="79" creationId="{7C961DB0-B8F9-5498-45C0-28757CF53ACC}"/>
          </ac:spMkLst>
        </pc:spChg>
        <pc:spChg chg="add del mod topLvl">
          <ac:chgData name="小池 龍之" userId="f53a0154-d3a6-4995-a654-bafaeb40b6fd" providerId="ADAL" clId="{C09C394C-D7E6-4C6D-ABAB-51A1CD539C72}" dt="2022-10-05T07:02:12.384" v="810" actId="478"/>
          <ac:spMkLst>
            <pc:docMk/>
            <pc:sldMk cId="3467083897" sldId="346"/>
            <ac:spMk id="80" creationId="{9DB4977A-D620-B6F1-83BB-2AF6225E7C41}"/>
          </ac:spMkLst>
        </pc:spChg>
        <pc:spChg chg="add del mod topLvl">
          <ac:chgData name="小池 龍之" userId="f53a0154-d3a6-4995-a654-bafaeb40b6fd" providerId="ADAL" clId="{C09C394C-D7E6-4C6D-ABAB-51A1CD539C72}" dt="2022-10-05T06:57:15" v="703" actId="478"/>
          <ac:spMkLst>
            <pc:docMk/>
            <pc:sldMk cId="3467083897" sldId="346"/>
            <ac:spMk id="81" creationId="{BE446BCF-7A4C-E32A-A087-4CF180D1D048}"/>
          </ac:spMkLst>
        </pc:spChg>
        <pc:spChg chg="add del mod">
          <ac:chgData name="小池 龍之" userId="f53a0154-d3a6-4995-a654-bafaeb40b6fd" providerId="ADAL" clId="{C09C394C-D7E6-4C6D-ABAB-51A1CD539C72}" dt="2022-10-05T07:15:54.617" v="1113" actId="478"/>
          <ac:spMkLst>
            <pc:docMk/>
            <pc:sldMk cId="3467083897" sldId="346"/>
            <ac:spMk id="82" creationId="{A8979C84-C13E-1F44-695E-27E74A345BB1}"/>
          </ac:spMkLst>
        </pc:spChg>
        <pc:spChg chg="add del mod">
          <ac:chgData name="小池 龍之" userId="f53a0154-d3a6-4995-a654-bafaeb40b6fd" providerId="ADAL" clId="{C09C394C-D7E6-4C6D-ABAB-51A1CD539C72}" dt="2022-10-05T07:15:54.617" v="1113" actId="478"/>
          <ac:spMkLst>
            <pc:docMk/>
            <pc:sldMk cId="3467083897" sldId="346"/>
            <ac:spMk id="83" creationId="{AB33358E-D63C-943A-1360-6D6DEC8456BC}"/>
          </ac:spMkLst>
        </pc:spChg>
        <pc:spChg chg="add del mod topLvl">
          <ac:chgData name="小池 龍之" userId="f53a0154-d3a6-4995-a654-bafaeb40b6fd" providerId="ADAL" clId="{C09C394C-D7E6-4C6D-ABAB-51A1CD539C72}" dt="2022-10-05T07:02:17.326" v="811" actId="478"/>
          <ac:spMkLst>
            <pc:docMk/>
            <pc:sldMk cId="3467083897" sldId="346"/>
            <ac:spMk id="84" creationId="{D3F2D06D-2B34-06F2-9123-55D46968CA45}"/>
          </ac:spMkLst>
        </pc:spChg>
        <pc:spChg chg="add del mod">
          <ac:chgData name="小池 龍之" userId="f53a0154-d3a6-4995-a654-bafaeb40b6fd" providerId="ADAL" clId="{C09C394C-D7E6-4C6D-ABAB-51A1CD539C72}" dt="2022-10-05T06:54:52.631" v="693" actId="478"/>
          <ac:spMkLst>
            <pc:docMk/>
            <pc:sldMk cId="3467083897" sldId="346"/>
            <ac:spMk id="85" creationId="{1A07535C-E85B-B4E3-A644-C0B961D3D1B7}"/>
          </ac:spMkLst>
        </pc:spChg>
        <pc:spChg chg="add del mod">
          <ac:chgData name="小池 龍之" userId="f53a0154-d3a6-4995-a654-bafaeb40b6fd" providerId="ADAL" clId="{C09C394C-D7E6-4C6D-ABAB-51A1CD539C72}" dt="2022-10-05T06:52:43.365" v="642" actId="478"/>
          <ac:spMkLst>
            <pc:docMk/>
            <pc:sldMk cId="3467083897" sldId="346"/>
            <ac:spMk id="86" creationId="{7A036E22-9FAF-870D-FA35-9AF0720E299F}"/>
          </ac:spMkLst>
        </pc:spChg>
        <pc:spChg chg="add mod">
          <ac:chgData name="小池 龍之" userId="f53a0154-d3a6-4995-a654-bafaeb40b6fd" providerId="ADAL" clId="{C09C394C-D7E6-4C6D-ABAB-51A1CD539C72}" dt="2022-10-05T06:54:49.507" v="692"/>
          <ac:spMkLst>
            <pc:docMk/>
            <pc:sldMk cId="3467083897" sldId="346"/>
            <ac:spMk id="88" creationId="{27D89A84-1ECF-61B0-C02E-535BEE29FFA4}"/>
          </ac:spMkLst>
        </pc:spChg>
        <pc:spChg chg="mod">
          <ac:chgData name="小池 龍之" userId="f53a0154-d3a6-4995-a654-bafaeb40b6fd" providerId="ADAL" clId="{C09C394C-D7E6-4C6D-ABAB-51A1CD539C72}" dt="2022-10-05T06:57:16.339" v="704"/>
          <ac:spMkLst>
            <pc:docMk/>
            <pc:sldMk cId="3467083897" sldId="346"/>
            <ac:spMk id="90" creationId="{ACABEE3A-5A6A-074E-804D-FF898E3336E5}"/>
          </ac:spMkLst>
        </pc:spChg>
        <pc:spChg chg="mod">
          <ac:chgData name="小池 龍之" userId="f53a0154-d3a6-4995-a654-bafaeb40b6fd" providerId="ADAL" clId="{C09C394C-D7E6-4C6D-ABAB-51A1CD539C72}" dt="2022-10-05T06:57:16.339" v="704"/>
          <ac:spMkLst>
            <pc:docMk/>
            <pc:sldMk cId="3467083897" sldId="346"/>
            <ac:spMk id="91" creationId="{7CBF12CD-0338-B578-D3D5-164E04327E79}"/>
          </ac:spMkLst>
        </pc:spChg>
        <pc:spChg chg="mod">
          <ac:chgData name="小池 龍之" userId="f53a0154-d3a6-4995-a654-bafaeb40b6fd" providerId="ADAL" clId="{C09C394C-D7E6-4C6D-ABAB-51A1CD539C72}" dt="2022-10-05T06:57:16.339" v="704"/>
          <ac:spMkLst>
            <pc:docMk/>
            <pc:sldMk cId="3467083897" sldId="346"/>
            <ac:spMk id="92" creationId="{A5385E61-4958-7706-516E-28656DF7797A}"/>
          </ac:spMkLst>
        </pc:spChg>
        <pc:spChg chg="mod">
          <ac:chgData name="小池 龍之" userId="f53a0154-d3a6-4995-a654-bafaeb40b6fd" providerId="ADAL" clId="{C09C394C-D7E6-4C6D-ABAB-51A1CD539C72}" dt="2022-10-05T06:57:16.339" v="704"/>
          <ac:spMkLst>
            <pc:docMk/>
            <pc:sldMk cId="3467083897" sldId="346"/>
            <ac:spMk id="93" creationId="{330A166A-04B8-D105-8187-47BCB28083F6}"/>
          </ac:spMkLst>
        </pc:spChg>
        <pc:spChg chg="mod">
          <ac:chgData name="小池 龍之" userId="f53a0154-d3a6-4995-a654-bafaeb40b6fd" providerId="ADAL" clId="{C09C394C-D7E6-4C6D-ABAB-51A1CD539C72}" dt="2022-10-05T06:57:16.339" v="704"/>
          <ac:spMkLst>
            <pc:docMk/>
            <pc:sldMk cId="3467083897" sldId="346"/>
            <ac:spMk id="94" creationId="{72757C21-06C9-1BD8-982D-80F0752A92E0}"/>
          </ac:spMkLst>
        </pc:spChg>
        <pc:spChg chg="mod">
          <ac:chgData name="小池 龍之" userId="f53a0154-d3a6-4995-a654-bafaeb40b6fd" providerId="ADAL" clId="{C09C394C-D7E6-4C6D-ABAB-51A1CD539C72}" dt="2022-10-05T06:57:16.339" v="704"/>
          <ac:spMkLst>
            <pc:docMk/>
            <pc:sldMk cId="3467083897" sldId="346"/>
            <ac:spMk id="95" creationId="{DBEE2644-57EB-9A86-9948-1E9E9B8C176C}"/>
          </ac:spMkLst>
        </pc:spChg>
        <pc:spChg chg="mod">
          <ac:chgData name="小池 龍之" userId="f53a0154-d3a6-4995-a654-bafaeb40b6fd" providerId="ADAL" clId="{C09C394C-D7E6-4C6D-ABAB-51A1CD539C72}" dt="2022-10-05T06:57:16.339" v="704"/>
          <ac:spMkLst>
            <pc:docMk/>
            <pc:sldMk cId="3467083897" sldId="346"/>
            <ac:spMk id="96" creationId="{A37C21D9-FB31-98F6-E6C5-555FD5AD63E6}"/>
          </ac:spMkLst>
        </pc:spChg>
        <pc:spChg chg="mod">
          <ac:chgData name="小池 龍之" userId="f53a0154-d3a6-4995-a654-bafaeb40b6fd" providerId="ADAL" clId="{C09C394C-D7E6-4C6D-ABAB-51A1CD539C72}" dt="2022-10-05T06:57:16.339" v="704"/>
          <ac:spMkLst>
            <pc:docMk/>
            <pc:sldMk cId="3467083897" sldId="346"/>
            <ac:spMk id="97" creationId="{5D2037F0-B97E-4490-49FB-6E88BCFAE03C}"/>
          </ac:spMkLst>
        </pc:spChg>
        <pc:spChg chg="mod">
          <ac:chgData name="小池 龍之" userId="f53a0154-d3a6-4995-a654-bafaeb40b6fd" providerId="ADAL" clId="{C09C394C-D7E6-4C6D-ABAB-51A1CD539C72}" dt="2022-10-05T06:57:16.339" v="704"/>
          <ac:spMkLst>
            <pc:docMk/>
            <pc:sldMk cId="3467083897" sldId="346"/>
            <ac:spMk id="98" creationId="{8747FE28-922D-265C-7BEB-A332B030F0A8}"/>
          </ac:spMkLst>
        </pc:spChg>
        <pc:spChg chg="mod">
          <ac:chgData name="小池 龍之" userId="f53a0154-d3a6-4995-a654-bafaeb40b6fd" providerId="ADAL" clId="{C09C394C-D7E6-4C6D-ABAB-51A1CD539C72}" dt="2022-10-05T06:57:16.339" v="704"/>
          <ac:spMkLst>
            <pc:docMk/>
            <pc:sldMk cId="3467083897" sldId="346"/>
            <ac:spMk id="99" creationId="{84F62DA6-C965-255E-269D-518E0020E675}"/>
          </ac:spMkLst>
        </pc:spChg>
        <pc:spChg chg="mod">
          <ac:chgData name="小池 龍之" userId="f53a0154-d3a6-4995-a654-bafaeb40b6fd" providerId="ADAL" clId="{C09C394C-D7E6-4C6D-ABAB-51A1CD539C72}" dt="2022-10-05T06:57:16.339" v="704"/>
          <ac:spMkLst>
            <pc:docMk/>
            <pc:sldMk cId="3467083897" sldId="346"/>
            <ac:spMk id="100" creationId="{0446767E-2727-8D2E-0603-CEE5149E35AB}"/>
          </ac:spMkLst>
        </pc:spChg>
        <pc:spChg chg="mod">
          <ac:chgData name="小池 龍之" userId="f53a0154-d3a6-4995-a654-bafaeb40b6fd" providerId="ADAL" clId="{C09C394C-D7E6-4C6D-ABAB-51A1CD539C72}" dt="2022-10-05T06:57:16.339" v="704"/>
          <ac:spMkLst>
            <pc:docMk/>
            <pc:sldMk cId="3467083897" sldId="346"/>
            <ac:spMk id="101" creationId="{F12CA90E-49FB-B6EE-A2B1-C8834BB13366}"/>
          </ac:spMkLst>
        </pc:spChg>
        <pc:spChg chg="mod">
          <ac:chgData name="小池 龍之" userId="f53a0154-d3a6-4995-a654-bafaeb40b6fd" providerId="ADAL" clId="{C09C394C-D7E6-4C6D-ABAB-51A1CD539C72}" dt="2022-10-05T06:57:16.339" v="704"/>
          <ac:spMkLst>
            <pc:docMk/>
            <pc:sldMk cId="3467083897" sldId="346"/>
            <ac:spMk id="102" creationId="{B4F69372-BA3C-6CFC-4040-80E9073BA739}"/>
          </ac:spMkLst>
        </pc:spChg>
        <pc:spChg chg="mod">
          <ac:chgData name="小池 龍之" userId="f53a0154-d3a6-4995-a654-bafaeb40b6fd" providerId="ADAL" clId="{C09C394C-D7E6-4C6D-ABAB-51A1CD539C72}" dt="2022-10-05T06:57:16.339" v="704"/>
          <ac:spMkLst>
            <pc:docMk/>
            <pc:sldMk cId="3467083897" sldId="346"/>
            <ac:spMk id="103" creationId="{517C60A1-9B8E-D3BB-C51C-013B11A99F2E}"/>
          </ac:spMkLst>
        </pc:spChg>
        <pc:spChg chg="mod">
          <ac:chgData name="小池 龍之" userId="f53a0154-d3a6-4995-a654-bafaeb40b6fd" providerId="ADAL" clId="{C09C394C-D7E6-4C6D-ABAB-51A1CD539C72}" dt="2022-10-05T06:57:16.339" v="704"/>
          <ac:spMkLst>
            <pc:docMk/>
            <pc:sldMk cId="3467083897" sldId="346"/>
            <ac:spMk id="104" creationId="{7FFD1178-BDDC-983D-B235-653BECC57E63}"/>
          </ac:spMkLst>
        </pc:spChg>
        <pc:spChg chg="mod">
          <ac:chgData name="小池 龍之" userId="f53a0154-d3a6-4995-a654-bafaeb40b6fd" providerId="ADAL" clId="{C09C394C-D7E6-4C6D-ABAB-51A1CD539C72}" dt="2022-10-05T06:57:16.339" v="704"/>
          <ac:spMkLst>
            <pc:docMk/>
            <pc:sldMk cId="3467083897" sldId="346"/>
            <ac:spMk id="105" creationId="{E5EBFCEF-B190-420B-D9F3-B3AA8DFB1CC3}"/>
          </ac:spMkLst>
        </pc:spChg>
        <pc:spChg chg="mod">
          <ac:chgData name="小池 龍之" userId="f53a0154-d3a6-4995-a654-bafaeb40b6fd" providerId="ADAL" clId="{C09C394C-D7E6-4C6D-ABAB-51A1CD539C72}" dt="2022-10-05T06:57:16.339" v="704"/>
          <ac:spMkLst>
            <pc:docMk/>
            <pc:sldMk cId="3467083897" sldId="346"/>
            <ac:spMk id="106" creationId="{7FFB3F28-84A5-2D66-4E1B-7A35914473A6}"/>
          </ac:spMkLst>
        </pc:spChg>
        <pc:spChg chg="mod">
          <ac:chgData name="小池 龍之" userId="f53a0154-d3a6-4995-a654-bafaeb40b6fd" providerId="ADAL" clId="{C09C394C-D7E6-4C6D-ABAB-51A1CD539C72}" dt="2022-10-05T06:57:16.339" v="704"/>
          <ac:spMkLst>
            <pc:docMk/>
            <pc:sldMk cId="3467083897" sldId="346"/>
            <ac:spMk id="107" creationId="{D473E2BA-D4C4-A577-3A39-33D140A080B5}"/>
          </ac:spMkLst>
        </pc:spChg>
        <pc:spChg chg="mod">
          <ac:chgData name="小池 龍之" userId="f53a0154-d3a6-4995-a654-bafaeb40b6fd" providerId="ADAL" clId="{C09C394C-D7E6-4C6D-ABAB-51A1CD539C72}" dt="2022-10-05T06:57:16.339" v="704"/>
          <ac:spMkLst>
            <pc:docMk/>
            <pc:sldMk cId="3467083897" sldId="346"/>
            <ac:spMk id="108" creationId="{655CB6EF-BD04-71E1-6849-3968BAB1EC8E}"/>
          </ac:spMkLst>
        </pc:spChg>
        <pc:spChg chg="mod">
          <ac:chgData name="小池 龍之" userId="f53a0154-d3a6-4995-a654-bafaeb40b6fd" providerId="ADAL" clId="{C09C394C-D7E6-4C6D-ABAB-51A1CD539C72}" dt="2022-10-05T06:57:16.339" v="704"/>
          <ac:spMkLst>
            <pc:docMk/>
            <pc:sldMk cId="3467083897" sldId="346"/>
            <ac:spMk id="109" creationId="{C06CC88F-4316-B6AE-C5B4-AA0B17C9BBD7}"/>
          </ac:spMkLst>
        </pc:spChg>
        <pc:spChg chg="mod">
          <ac:chgData name="小池 龍之" userId="f53a0154-d3a6-4995-a654-bafaeb40b6fd" providerId="ADAL" clId="{C09C394C-D7E6-4C6D-ABAB-51A1CD539C72}" dt="2022-10-05T06:57:16.339" v="704"/>
          <ac:spMkLst>
            <pc:docMk/>
            <pc:sldMk cId="3467083897" sldId="346"/>
            <ac:spMk id="110" creationId="{28091EBA-14FC-CEAE-6E7C-18682FD69786}"/>
          </ac:spMkLst>
        </pc:spChg>
        <pc:spChg chg="del mod">
          <ac:chgData name="小池 龍之" userId="f53a0154-d3a6-4995-a654-bafaeb40b6fd" providerId="ADAL" clId="{C09C394C-D7E6-4C6D-ABAB-51A1CD539C72}" dt="2022-10-05T06:57:57.029" v="746" actId="478"/>
          <ac:spMkLst>
            <pc:docMk/>
            <pc:sldMk cId="3467083897" sldId="346"/>
            <ac:spMk id="111" creationId="{0887528A-6473-58C5-4CEB-0CFD1456D4F2}"/>
          </ac:spMkLst>
        </pc:spChg>
        <pc:spChg chg="add mod">
          <ac:chgData name="小池 龍之" userId="f53a0154-d3a6-4995-a654-bafaeb40b6fd" providerId="ADAL" clId="{C09C394C-D7E6-4C6D-ABAB-51A1CD539C72}" dt="2022-10-05T06:57:58.338" v="747"/>
          <ac:spMkLst>
            <pc:docMk/>
            <pc:sldMk cId="3467083897" sldId="346"/>
            <ac:spMk id="112" creationId="{83E0A3E9-7CC3-CC20-329C-13FA905FD9FD}"/>
          </ac:spMkLst>
        </pc:spChg>
        <pc:spChg chg="mod">
          <ac:chgData name="小池 龍之" userId="f53a0154-d3a6-4995-a654-bafaeb40b6fd" providerId="ADAL" clId="{C09C394C-D7E6-4C6D-ABAB-51A1CD539C72}" dt="2022-10-05T07:02:18.292" v="812"/>
          <ac:spMkLst>
            <pc:docMk/>
            <pc:sldMk cId="3467083897" sldId="346"/>
            <ac:spMk id="114" creationId="{46DC00EC-BD61-0D6C-6973-63E224F931FE}"/>
          </ac:spMkLst>
        </pc:spChg>
        <pc:spChg chg="mod">
          <ac:chgData name="小池 龍之" userId="f53a0154-d3a6-4995-a654-bafaeb40b6fd" providerId="ADAL" clId="{C09C394C-D7E6-4C6D-ABAB-51A1CD539C72}" dt="2022-10-05T07:02:18.292" v="812"/>
          <ac:spMkLst>
            <pc:docMk/>
            <pc:sldMk cId="3467083897" sldId="346"/>
            <ac:spMk id="115" creationId="{E7631019-DD3D-D8F4-B4F3-0343FF1DAC6E}"/>
          </ac:spMkLst>
        </pc:spChg>
        <pc:spChg chg="mod">
          <ac:chgData name="小池 龍之" userId="f53a0154-d3a6-4995-a654-bafaeb40b6fd" providerId="ADAL" clId="{C09C394C-D7E6-4C6D-ABAB-51A1CD539C72}" dt="2022-10-05T07:02:57.018" v="819" actId="948"/>
          <ac:spMkLst>
            <pc:docMk/>
            <pc:sldMk cId="3467083897" sldId="346"/>
            <ac:spMk id="117" creationId="{A1E57D2E-7202-97EF-0072-2CA5EC1D5801}"/>
          </ac:spMkLst>
        </pc:spChg>
        <pc:spChg chg="mod">
          <ac:chgData name="小池 龍之" userId="f53a0154-d3a6-4995-a654-bafaeb40b6fd" providerId="ADAL" clId="{C09C394C-D7E6-4C6D-ABAB-51A1CD539C72}" dt="2022-10-05T07:02:31.217" v="814"/>
          <ac:spMkLst>
            <pc:docMk/>
            <pc:sldMk cId="3467083897" sldId="346"/>
            <ac:spMk id="118" creationId="{A971080A-5C43-C7B6-CF73-97A0AAF5C54D}"/>
          </ac:spMkLst>
        </pc:spChg>
        <pc:spChg chg="mod">
          <ac:chgData name="小池 龍之" userId="f53a0154-d3a6-4995-a654-bafaeb40b6fd" providerId="ADAL" clId="{C09C394C-D7E6-4C6D-ABAB-51A1CD539C72}" dt="2022-10-05T07:16:02.426" v="1118" actId="20577"/>
          <ac:spMkLst>
            <pc:docMk/>
            <pc:sldMk cId="3467083897" sldId="346"/>
            <ac:spMk id="120" creationId="{9AB9CD8B-C44A-D7D8-02F5-BF48534CD2EB}"/>
          </ac:spMkLst>
        </pc:spChg>
        <pc:spChg chg="mod">
          <ac:chgData name="小池 龍之" userId="f53a0154-d3a6-4995-a654-bafaeb40b6fd" providerId="ADAL" clId="{C09C394C-D7E6-4C6D-ABAB-51A1CD539C72}" dt="2022-10-05T07:16:16.532" v="1133" actId="20577"/>
          <ac:spMkLst>
            <pc:docMk/>
            <pc:sldMk cId="3467083897" sldId="346"/>
            <ac:spMk id="121" creationId="{E29D1AE7-84A5-06B3-2ECB-8917224BCC53}"/>
          </ac:spMkLst>
        </pc:spChg>
        <pc:spChg chg="mod">
          <ac:chgData name="小池 龍之" userId="f53a0154-d3a6-4995-a654-bafaeb40b6fd" providerId="ADAL" clId="{C09C394C-D7E6-4C6D-ABAB-51A1CD539C72}" dt="2022-10-05T07:16:22.436" v="1140" actId="20577"/>
          <ac:spMkLst>
            <pc:docMk/>
            <pc:sldMk cId="3467083897" sldId="346"/>
            <ac:spMk id="122" creationId="{9BFEE6D8-F14B-D83D-7606-1927AF7B09CE}"/>
          </ac:spMkLst>
        </pc:spChg>
        <pc:spChg chg="mod">
          <ac:chgData name="小池 龍之" userId="f53a0154-d3a6-4995-a654-bafaeb40b6fd" providerId="ADAL" clId="{C09C394C-D7E6-4C6D-ABAB-51A1CD539C72}" dt="2022-10-05T07:16:27.152" v="1148" actId="20577"/>
          <ac:spMkLst>
            <pc:docMk/>
            <pc:sldMk cId="3467083897" sldId="346"/>
            <ac:spMk id="123" creationId="{1446F47B-8350-7FF7-671B-F960759ED039}"/>
          </ac:spMkLst>
        </pc:spChg>
        <pc:spChg chg="mod">
          <ac:chgData name="小池 龍之" userId="f53a0154-d3a6-4995-a654-bafaeb40b6fd" providerId="ADAL" clId="{C09C394C-D7E6-4C6D-ABAB-51A1CD539C72}" dt="2022-10-05T07:16:32.763" v="1156" actId="20577"/>
          <ac:spMkLst>
            <pc:docMk/>
            <pc:sldMk cId="3467083897" sldId="346"/>
            <ac:spMk id="124" creationId="{34E88EE6-162F-6294-C4C2-7BDFEE5A90AF}"/>
          </ac:spMkLst>
        </pc:spChg>
        <pc:spChg chg="mod">
          <ac:chgData name="小池 龍之" userId="f53a0154-d3a6-4995-a654-bafaeb40b6fd" providerId="ADAL" clId="{C09C394C-D7E6-4C6D-ABAB-51A1CD539C72}" dt="2022-10-05T07:16:38.670" v="1162" actId="20577"/>
          <ac:spMkLst>
            <pc:docMk/>
            <pc:sldMk cId="3467083897" sldId="346"/>
            <ac:spMk id="125" creationId="{AE58272C-6938-4D5F-8CC6-4D8498E385A7}"/>
          </ac:spMkLst>
        </pc:spChg>
        <pc:spChg chg="mod">
          <ac:chgData name="小池 龍之" userId="f53a0154-d3a6-4995-a654-bafaeb40b6fd" providerId="ADAL" clId="{C09C394C-D7E6-4C6D-ABAB-51A1CD539C72}" dt="2022-10-05T07:17:53.415" v="1225" actId="20577"/>
          <ac:spMkLst>
            <pc:docMk/>
            <pc:sldMk cId="3467083897" sldId="346"/>
            <ac:spMk id="126" creationId="{D8B49C82-08FC-D4DA-F8AC-E114198FE523}"/>
          </ac:spMkLst>
        </pc:spChg>
        <pc:spChg chg="mod">
          <ac:chgData name="小池 龍之" userId="f53a0154-d3a6-4995-a654-bafaeb40b6fd" providerId="ADAL" clId="{C09C394C-D7E6-4C6D-ABAB-51A1CD539C72}" dt="2022-10-05T07:17:48.234" v="1221" actId="20577"/>
          <ac:spMkLst>
            <pc:docMk/>
            <pc:sldMk cId="3467083897" sldId="346"/>
            <ac:spMk id="127" creationId="{A2282D4B-EBCE-0107-C92D-78BFCF481A33}"/>
          </ac:spMkLst>
        </pc:spChg>
        <pc:spChg chg="mod">
          <ac:chgData name="小池 龍之" userId="f53a0154-d3a6-4995-a654-bafaeb40b6fd" providerId="ADAL" clId="{C09C394C-D7E6-4C6D-ABAB-51A1CD539C72}" dt="2022-10-05T07:16:43.878" v="1168" actId="20577"/>
          <ac:spMkLst>
            <pc:docMk/>
            <pc:sldMk cId="3467083897" sldId="346"/>
            <ac:spMk id="128" creationId="{684BF29D-77AC-3827-B76B-BDEB209AFF7D}"/>
          </ac:spMkLst>
        </pc:spChg>
        <pc:spChg chg="mod">
          <ac:chgData name="小池 龍之" userId="f53a0154-d3a6-4995-a654-bafaeb40b6fd" providerId="ADAL" clId="{C09C394C-D7E6-4C6D-ABAB-51A1CD539C72}" dt="2022-10-05T07:16:54.954" v="1176" actId="20577"/>
          <ac:spMkLst>
            <pc:docMk/>
            <pc:sldMk cId="3467083897" sldId="346"/>
            <ac:spMk id="129" creationId="{19C26717-3B4E-7B34-8060-A392460608E6}"/>
          </ac:spMkLst>
        </pc:spChg>
        <pc:spChg chg="mod">
          <ac:chgData name="小池 龍之" userId="f53a0154-d3a6-4995-a654-bafaeb40b6fd" providerId="ADAL" clId="{C09C394C-D7E6-4C6D-ABAB-51A1CD539C72}" dt="2022-10-05T07:16:48.748" v="1170" actId="20577"/>
          <ac:spMkLst>
            <pc:docMk/>
            <pc:sldMk cId="3467083897" sldId="346"/>
            <ac:spMk id="130" creationId="{0CBA8917-C650-4BD6-6FF7-B528977BB63C}"/>
          </ac:spMkLst>
        </pc:spChg>
        <pc:spChg chg="mod">
          <ac:chgData name="小池 龍之" userId="f53a0154-d3a6-4995-a654-bafaeb40b6fd" providerId="ADAL" clId="{C09C394C-D7E6-4C6D-ABAB-51A1CD539C72}" dt="2022-10-05T07:17:00.952" v="1180" actId="20577"/>
          <ac:spMkLst>
            <pc:docMk/>
            <pc:sldMk cId="3467083897" sldId="346"/>
            <ac:spMk id="131" creationId="{0572BFB7-0BE8-E897-C883-FBCEF8812DFB}"/>
          </ac:spMkLst>
        </pc:spChg>
        <pc:spChg chg="mod">
          <ac:chgData name="小池 龍之" userId="f53a0154-d3a6-4995-a654-bafaeb40b6fd" providerId="ADAL" clId="{C09C394C-D7E6-4C6D-ABAB-51A1CD539C72}" dt="2022-10-05T07:17:06.983" v="1184" actId="20577"/>
          <ac:spMkLst>
            <pc:docMk/>
            <pc:sldMk cId="3467083897" sldId="346"/>
            <ac:spMk id="132" creationId="{9D945AD0-6664-9D47-1954-567636E64423}"/>
          </ac:spMkLst>
        </pc:spChg>
        <pc:spChg chg="mod">
          <ac:chgData name="小池 龍之" userId="f53a0154-d3a6-4995-a654-bafaeb40b6fd" providerId="ADAL" clId="{C09C394C-D7E6-4C6D-ABAB-51A1CD539C72}" dt="2022-10-05T07:17:12.412" v="1188" actId="20577"/>
          <ac:spMkLst>
            <pc:docMk/>
            <pc:sldMk cId="3467083897" sldId="346"/>
            <ac:spMk id="133" creationId="{1D82A0BC-47E3-B08C-9666-8D9659993FD8}"/>
          </ac:spMkLst>
        </pc:spChg>
        <pc:spChg chg="mod">
          <ac:chgData name="小池 龍之" userId="f53a0154-d3a6-4995-a654-bafaeb40b6fd" providerId="ADAL" clId="{C09C394C-D7E6-4C6D-ABAB-51A1CD539C72}" dt="2022-10-05T07:17:19.014" v="1193" actId="20577"/>
          <ac:spMkLst>
            <pc:docMk/>
            <pc:sldMk cId="3467083897" sldId="346"/>
            <ac:spMk id="134" creationId="{E90157EA-E0DB-E9D8-1610-81900F34002A}"/>
          </ac:spMkLst>
        </pc:spChg>
        <pc:spChg chg="mod">
          <ac:chgData name="小池 龍之" userId="f53a0154-d3a6-4995-a654-bafaeb40b6fd" providerId="ADAL" clId="{C09C394C-D7E6-4C6D-ABAB-51A1CD539C72}" dt="2022-10-05T07:17:31.794" v="1205" actId="20577"/>
          <ac:spMkLst>
            <pc:docMk/>
            <pc:sldMk cId="3467083897" sldId="346"/>
            <ac:spMk id="135" creationId="{35B62229-EE3B-380E-12BC-88795DFE2BFA}"/>
          </ac:spMkLst>
        </pc:spChg>
        <pc:spChg chg="mod">
          <ac:chgData name="小池 龍之" userId="f53a0154-d3a6-4995-a654-bafaeb40b6fd" providerId="ADAL" clId="{C09C394C-D7E6-4C6D-ABAB-51A1CD539C72}" dt="2022-10-05T07:17:24.629" v="1199" actId="20577"/>
          <ac:spMkLst>
            <pc:docMk/>
            <pc:sldMk cId="3467083897" sldId="346"/>
            <ac:spMk id="136" creationId="{61CF4784-ABCF-1509-BE8D-49A9C804EE67}"/>
          </ac:spMkLst>
        </pc:spChg>
        <pc:spChg chg="mod">
          <ac:chgData name="小池 龍之" userId="f53a0154-d3a6-4995-a654-bafaeb40b6fd" providerId="ADAL" clId="{C09C394C-D7E6-4C6D-ABAB-51A1CD539C72}" dt="2022-10-05T07:17:35.825" v="1209" actId="20577"/>
          <ac:spMkLst>
            <pc:docMk/>
            <pc:sldMk cId="3467083897" sldId="346"/>
            <ac:spMk id="137" creationId="{5195D1BC-C10E-7C5E-08DC-04F22D0D6E12}"/>
          </ac:spMkLst>
        </pc:spChg>
        <pc:spChg chg="mod">
          <ac:chgData name="小池 龍之" userId="f53a0154-d3a6-4995-a654-bafaeb40b6fd" providerId="ADAL" clId="{C09C394C-D7E6-4C6D-ABAB-51A1CD539C72}" dt="2022-10-05T07:17:44.754" v="1217" actId="20577"/>
          <ac:spMkLst>
            <pc:docMk/>
            <pc:sldMk cId="3467083897" sldId="346"/>
            <ac:spMk id="138" creationId="{D776E5BD-9299-0B63-4D73-1E675E437620}"/>
          </ac:spMkLst>
        </pc:spChg>
        <pc:spChg chg="mod">
          <ac:chgData name="小池 龍之" userId="f53a0154-d3a6-4995-a654-bafaeb40b6fd" providerId="ADAL" clId="{C09C394C-D7E6-4C6D-ABAB-51A1CD539C72}" dt="2022-10-05T07:17:40.987" v="1213" actId="20577"/>
          <ac:spMkLst>
            <pc:docMk/>
            <pc:sldMk cId="3467083897" sldId="346"/>
            <ac:spMk id="139" creationId="{4F44AEEB-1BF8-45C0-3378-6668C388C300}"/>
          </ac:spMkLst>
        </pc:spChg>
        <pc:spChg chg="mod">
          <ac:chgData name="小池 龍之" userId="f53a0154-d3a6-4995-a654-bafaeb40b6fd" providerId="ADAL" clId="{C09C394C-D7E6-4C6D-ABAB-51A1CD539C72}" dt="2022-10-05T07:16:10.589" v="1125" actId="20577"/>
          <ac:spMkLst>
            <pc:docMk/>
            <pc:sldMk cId="3467083897" sldId="346"/>
            <ac:spMk id="140" creationId="{5F57950D-D593-3749-8379-46C66268CC77}"/>
          </ac:spMkLst>
        </pc:spChg>
        <pc:grpChg chg="add del mod">
          <ac:chgData name="小池 龍之" userId="f53a0154-d3a6-4995-a654-bafaeb40b6fd" providerId="ADAL" clId="{C09C394C-D7E6-4C6D-ABAB-51A1CD539C72}" dt="2022-10-05T06:57:11.348" v="702" actId="165"/>
          <ac:grpSpMkLst>
            <pc:docMk/>
            <pc:sldMk cId="3467083897" sldId="346"/>
            <ac:grpSpMk id="87" creationId="{DDBDF2BB-4D30-2D39-3B23-3A8A4D2B11C1}"/>
          </ac:grpSpMkLst>
        </pc:grpChg>
        <pc:grpChg chg="add mod">
          <ac:chgData name="小池 龍之" userId="f53a0154-d3a6-4995-a654-bafaeb40b6fd" providerId="ADAL" clId="{C09C394C-D7E6-4C6D-ABAB-51A1CD539C72}" dt="2022-10-05T06:57:16.339" v="704"/>
          <ac:grpSpMkLst>
            <pc:docMk/>
            <pc:sldMk cId="3467083897" sldId="346"/>
            <ac:grpSpMk id="89" creationId="{37275BD7-1B73-94CA-D7D0-530342BB815F}"/>
          </ac:grpSpMkLst>
        </pc:grpChg>
        <pc:grpChg chg="add del mod">
          <ac:chgData name="小池 龍之" userId="f53a0154-d3a6-4995-a654-bafaeb40b6fd" providerId="ADAL" clId="{C09C394C-D7E6-4C6D-ABAB-51A1CD539C72}" dt="2022-10-05T07:02:25.158" v="813" actId="478"/>
          <ac:grpSpMkLst>
            <pc:docMk/>
            <pc:sldMk cId="3467083897" sldId="346"/>
            <ac:grpSpMk id="113" creationId="{6C7183CD-527A-6522-BAC6-A0539F8B59F5}"/>
          </ac:grpSpMkLst>
        </pc:grpChg>
        <pc:grpChg chg="add mod">
          <ac:chgData name="小池 龍之" userId="f53a0154-d3a6-4995-a654-bafaeb40b6fd" providerId="ADAL" clId="{C09C394C-D7E6-4C6D-ABAB-51A1CD539C72}" dt="2022-10-05T07:02:47.160" v="818" actId="1036"/>
          <ac:grpSpMkLst>
            <pc:docMk/>
            <pc:sldMk cId="3467083897" sldId="346"/>
            <ac:grpSpMk id="116" creationId="{F3FD89E4-33F5-D7BE-9380-BDF6AB40A348}"/>
          </ac:grpSpMkLst>
        </pc:grpChg>
        <pc:grpChg chg="add mod">
          <ac:chgData name="小池 龍之" userId="f53a0154-d3a6-4995-a654-bafaeb40b6fd" providerId="ADAL" clId="{C09C394C-D7E6-4C6D-ABAB-51A1CD539C72}" dt="2022-10-05T07:15:55.543" v="1114"/>
          <ac:grpSpMkLst>
            <pc:docMk/>
            <pc:sldMk cId="3467083897" sldId="346"/>
            <ac:grpSpMk id="119" creationId="{53944638-9E91-A0FF-15C1-E4E960A7A2A3}"/>
          </ac:grpSpMkLst>
        </pc:grpChg>
        <pc:picChg chg="del">
          <ac:chgData name="小池 龍之" userId="f53a0154-d3a6-4995-a654-bafaeb40b6fd" providerId="ADAL" clId="{C09C394C-D7E6-4C6D-ABAB-51A1CD539C72}" dt="2022-10-05T06:34:28.251" v="455" actId="478"/>
          <ac:picMkLst>
            <pc:docMk/>
            <pc:sldMk cId="3467083897" sldId="346"/>
            <ac:picMk id="4" creationId="{92F3E5E8-C448-2A12-087B-EA66F111013D}"/>
          </ac:picMkLst>
        </pc:picChg>
        <pc:picChg chg="add mod topLvl">
          <ac:chgData name="小池 龍之" userId="f53a0154-d3a6-4995-a654-bafaeb40b6fd" providerId="ADAL" clId="{C09C394C-D7E6-4C6D-ABAB-51A1CD539C72}" dt="2022-10-05T06:57:11.348" v="702" actId="165"/>
          <ac:picMkLst>
            <pc:docMk/>
            <pc:sldMk cId="3467083897" sldId="346"/>
            <ac:picMk id="5" creationId="{1FB14A82-CFA7-7048-9D28-F98420ADBB49}"/>
          </ac:picMkLst>
        </pc:picChg>
      </pc:sldChg>
      <pc:sldChg chg="addSp delSp modSp add mod ord">
        <pc:chgData name="小池 龍之" userId="f53a0154-d3a6-4995-a654-bafaeb40b6fd" providerId="ADAL" clId="{C09C394C-D7E6-4C6D-ABAB-51A1CD539C72}" dt="2022-10-05T07:18:40.492" v="1226" actId="20577"/>
        <pc:sldMkLst>
          <pc:docMk/>
          <pc:sldMk cId="217786044" sldId="347"/>
        </pc:sldMkLst>
        <pc:spChg chg="mod">
          <ac:chgData name="小池 龍之" userId="f53a0154-d3a6-4995-a654-bafaeb40b6fd" providerId="ADAL" clId="{C09C394C-D7E6-4C6D-ABAB-51A1CD539C72}" dt="2022-10-05T06:53:11.113" v="643"/>
          <ac:spMkLst>
            <pc:docMk/>
            <pc:sldMk cId="217786044" sldId="347"/>
            <ac:spMk id="3" creationId="{B3FB90A6-7E7F-4D34-29E8-32C7BE0E7894}"/>
          </ac:spMkLst>
        </pc:spChg>
        <pc:spChg chg="del">
          <ac:chgData name="小池 龍之" userId="f53a0154-d3a6-4995-a654-bafaeb40b6fd" providerId="ADAL" clId="{C09C394C-D7E6-4C6D-ABAB-51A1CD539C72}" dt="2022-10-05T06:34:31.172" v="456" actId="478"/>
          <ac:spMkLst>
            <pc:docMk/>
            <pc:sldMk cId="217786044" sldId="347"/>
            <ac:spMk id="6" creationId="{1256BC7F-61E8-9CB5-FBFA-7DFE6976E033}"/>
          </ac:spMkLst>
        </pc:spChg>
        <pc:spChg chg="del">
          <ac:chgData name="小池 龍之" userId="f53a0154-d3a6-4995-a654-bafaeb40b6fd" providerId="ADAL" clId="{C09C394C-D7E6-4C6D-ABAB-51A1CD539C72}" dt="2022-10-05T06:34:31.172" v="456" actId="478"/>
          <ac:spMkLst>
            <pc:docMk/>
            <pc:sldMk cId="217786044" sldId="347"/>
            <ac:spMk id="7" creationId="{059C2E86-CF55-EF42-7D40-FE0A59CE7B4D}"/>
          </ac:spMkLst>
        </pc:spChg>
        <pc:spChg chg="del">
          <ac:chgData name="小池 龍之" userId="f53a0154-d3a6-4995-a654-bafaeb40b6fd" providerId="ADAL" clId="{C09C394C-D7E6-4C6D-ABAB-51A1CD539C72}" dt="2022-10-05T06:34:31.172" v="456" actId="478"/>
          <ac:spMkLst>
            <pc:docMk/>
            <pc:sldMk cId="217786044" sldId="347"/>
            <ac:spMk id="8" creationId="{FE10A49E-5436-C678-4B94-0BCA70F56707}"/>
          </ac:spMkLst>
        </pc:spChg>
        <pc:spChg chg="del">
          <ac:chgData name="小池 龍之" userId="f53a0154-d3a6-4995-a654-bafaeb40b6fd" providerId="ADAL" clId="{C09C394C-D7E6-4C6D-ABAB-51A1CD539C72}" dt="2022-10-05T06:34:31.172" v="456" actId="478"/>
          <ac:spMkLst>
            <pc:docMk/>
            <pc:sldMk cId="217786044" sldId="347"/>
            <ac:spMk id="9" creationId="{9F7E532D-65F0-F318-D9ED-2BC166E582A8}"/>
          </ac:spMkLst>
        </pc:spChg>
        <pc:spChg chg="del">
          <ac:chgData name="小池 龍之" userId="f53a0154-d3a6-4995-a654-bafaeb40b6fd" providerId="ADAL" clId="{C09C394C-D7E6-4C6D-ABAB-51A1CD539C72}" dt="2022-10-05T06:34:31.172" v="456" actId="478"/>
          <ac:spMkLst>
            <pc:docMk/>
            <pc:sldMk cId="217786044" sldId="347"/>
            <ac:spMk id="10" creationId="{F7241027-0A64-62C7-9312-40C0348FB48E}"/>
          </ac:spMkLst>
        </pc:spChg>
        <pc:spChg chg="del">
          <ac:chgData name="小池 龍之" userId="f53a0154-d3a6-4995-a654-bafaeb40b6fd" providerId="ADAL" clId="{C09C394C-D7E6-4C6D-ABAB-51A1CD539C72}" dt="2022-10-05T06:34:31.172" v="456" actId="478"/>
          <ac:spMkLst>
            <pc:docMk/>
            <pc:sldMk cId="217786044" sldId="347"/>
            <ac:spMk id="11" creationId="{6981AEDC-BB4B-30C8-F813-B7898E5B9ACC}"/>
          </ac:spMkLst>
        </pc:spChg>
        <pc:spChg chg="del">
          <ac:chgData name="小池 龍之" userId="f53a0154-d3a6-4995-a654-bafaeb40b6fd" providerId="ADAL" clId="{C09C394C-D7E6-4C6D-ABAB-51A1CD539C72}" dt="2022-10-05T06:34:31.172" v="456" actId="478"/>
          <ac:spMkLst>
            <pc:docMk/>
            <pc:sldMk cId="217786044" sldId="347"/>
            <ac:spMk id="12" creationId="{375E84E2-AC77-63FD-CD5E-192B26C77EDF}"/>
          </ac:spMkLst>
        </pc:spChg>
        <pc:spChg chg="del">
          <ac:chgData name="小池 龍之" userId="f53a0154-d3a6-4995-a654-bafaeb40b6fd" providerId="ADAL" clId="{C09C394C-D7E6-4C6D-ABAB-51A1CD539C72}" dt="2022-10-05T06:34:31.172" v="456" actId="478"/>
          <ac:spMkLst>
            <pc:docMk/>
            <pc:sldMk cId="217786044" sldId="347"/>
            <ac:spMk id="13" creationId="{79CA0BF3-BD64-4C1B-8383-41B02586F479}"/>
          </ac:spMkLst>
        </pc:spChg>
        <pc:spChg chg="del">
          <ac:chgData name="小池 龍之" userId="f53a0154-d3a6-4995-a654-bafaeb40b6fd" providerId="ADAL" clId="{C09C394C-D7E6-4C6D-ABAB-51A1CD539C72}" dt="2022-10-05T06:34:31.172" v="456" actId="478"/>
          <ac:spMkLst>
            <pc:docMk/>
            <pc:sldMk cId="217786044" sldId="347"/>
            <ac:spMk id="14" creationId="{40E5E7FD-7562-B783-CC89-F46BD314D106}"/>
          </ac:spMkLst>
        </pc:spChg>
        <pc:spChg chg="del">
          <ac:chgData name="小池 龍之" userId="f53a0154-d3a6-4995-a654-bafaeb40b6fd" providerId="ADAL" clId="{C09C394C-D7E6-4C6D-ABAB-51A1CD539C72}" dt="2022-10-05T06:34:31.172" v="456" actId="478"/>
          <ac:spMkLst>
            <pc:docMk/>
            <pc:sldMk cId="217786044" sldId="347"/>
            <ac:spMk id="15" creationId="{60936F8F-D053-1D7D-FA7F-D1A779590860}"/>
          </ac:spMkLst>
        </pc:spChg>
        <pc:spChg chg="del">
          <ac:chgData name="小池 龍之" userId="f53a0154-d3a6-4995-a654-bafaeb40b6fd" providerId="ADAL" clId="{C09C394C-D7E6-4C6D-ABAB-51A1CD539C72}" dt="2022-10-05T06:34:31.172" v="456" actId="478"/>
          <ac:spMkLst>
            <pc:docMk/>
            <pc:sldMk cId="217786044" sldId="347"/>
            <ac:spMk id="16" creationId="{EFA70084-A620-5332-7520-D9E33CF164A8}"/>
          </ac:spMkLst>
        </pc:spChg>
        <pc:spChg chg="del">
          <ac:chgData name="小池 龍之" userId="f53a0154-d3a6-4995-a654-bafaeb40b6fd" providerId="ADAL" clId="{C09C394C-D7E6-4C6D-ABAB-51A1CD539C72}" dt="2022-10-05T06:34:31.172" v="456" actId="478"/>
          <ac:spMkLst>
            <pc:docMk/>
            <pc:sldMk cId="217786044" sldId="347"/>
            <ac:spMk id="17" creationId="{564582D4-735F-3C0E-B46B-7E64370CDDAD}"/>
          </ac:spMkLst>
        </pc:spChg>
        <pc:spChg chg="del">
          <ac:chgData name="小池 龍之" userId="f53a0154-d3a6-4995-a654-bafaeb40b6fd" providerId="ADAL" clId="{C09C394C-D7E6-4C6D-ABAB-51A1CD539C72}" dt="2022-10-05T06:34:31.172" v="456" actId="478"/>
          <ac:spMkLst>
            <pc:docMk/>
            <pc:sldMk cId="217786044" sldId="347"/>
            <ac:spMk id="18" creationId="{47F66999-ED75-50CC-773D-A65F2A93C99A}"/>
          </ac:spMkLst>
        </pc:spChg>
        <pc:spChg chg="del">
          <ac:chgData name="小池 龍之" userId="f53a0154-d3a6-4995-a654-bafaeb40b6fd" providerId="ADAL" clId="{C09C394C-D7E6-4C6D-ABAB-51A1CD539C72}" dt="2022-10-05T06:34:31.172" v="456" actId="478"/>
          <ac:spMkLst>
            <pc:docMk/>
            <pc:sldMk cId="217786044" sldId="347"/>
            <ac:spMk id="19" creationId="{8A1EFD51-1B3C-9A23-6098-8357A6F412A4}"/>
          </ac:spMkLst>
        </pc:spChg>
        <pc:spChg chg="del">
          <ac:chgData name="小池 龍之" userId="f53a0154-d3a6-4995-a654-bafaeb40b6fd" providerId="ADAL" clId="{C09C394C-D7E6-4C6D-ABAB-51A1CD539C72}" dt="2022-10-05T06:34:31.172" v="456" actId="478"/>
          <ac:spMkLst>
            <pc:docMk/>
            <pc:sldMk cId="217786044" sldId="347"/>
            <ac:spMk id="20" creationId="{9604E950-BFC3-4630-76E0-502E6499A8FB}"/>
          </ac:spMkLst>
        </pc:spChg>
        <pc:spChg chg="del">
          <ac:chgData name="小池 龍之" userId="f53a0154-d3a6-4995-a654-bafaeb40b6fd" providerId="ADAL" clId="{C09C394C-D7E6-4C6D-ABAB-51A1CD539C72}" dt="2022-10-05T06:34:31.172" v="456" actId="478"/>
          <ac:spMkLst>
            <pc:docMk/>
            <pc:sldMk cId="217786044" sldId="347"/>
            <ac:spMk id="21" creationId="{FD2C8D12-BCF5-4AC5-8CB4-04E7B709A6C0}"/>
          </ac:spMkLst>
        </pc:spChg>
        <pc:spChg chg="del">
          <ac:chgData name="小池 龍之" userId="f53a0154-d3a6-4995-a654-bafaeb40b6fd" providerId="ADAL" clId="{C09C394C-D7E6-4C6D-ABAB-51A1CD539C72}" dt="2022-10-05T06:34:31.172" v="456" actId="478"/>
          <ac:spMkLst>
            <pc:docMk/>
            <pc:sldMk cId="217786044" sldId="347"/>
            <ac:spMk id="22" creationId="{7818E8C9-5A61-EC3A-8DB9-7B1732E9BC62}"/>
          </ac:spMkLst>
        </pc:spChg>
        <pc:spChg chg="del">
          <ac:chgData name="小池 龍之" userId="f53a0154-d3a6-4995-a654-bafaeb40b6fd" providerId="ADAL" clId="{C09C394C-D7E6-4C6D-ABAB-51A1CD539C72}" dt="2022-10-05T06:34:31.172" v="456" actId="478"/>
          <ac:spMkLst>
            <pc:docMk/>
            <pc:sldMk cId="217786044" sldId="347"/>
            <ac:spMk id="23" creationId="{175A01D5-D38F-967D-C4EE-BD232BA0A3C8}"/>
          </ac:spMkLst>
        </pc:spChg>
        <pc:spChg chg="del">
          <ac:chgData name="小池 龍之" userId="f53a0154-d3a6-4995-a654-bafaeb40b6fd" providerId="ADAL" clId="{C09C394C-D7E6-4C6D-ABAB-51A1CD539C72}" dt="2022-10-05T06:34:31.172" v="456" actId="478"/>
          <ac:spMkLst>
            <pc:docMk/>
            <pc:sldMk cId="217786044" sldId="347"/>
            <ac:spMk id="24" creationId="{AB6EC8EC-BE78-1BF9-A530-C825E6B2DC97}"/>
          </ac:spMkLst>
        </pc:spChg>
        <pc:spChg chg="del">
          <ac:chgData name="小池 龍之" userId="f53a0154-d3a6-4995-a654-bafaeb40b6fd" providerId="ADAL" clId="{C09C394C-D7E6-4C6D-ABAB-51A1CD539C72}" dt="2022-10-05T06:34:31.172" v="456" actId="478"/>
          <ac:spMkLst>
            <pc:docMk/>
            <pc:sldMk cId="217786044" sldId="347"/>
            <ac:spMk id="25" creationId="{EDE3C66F-60F3-907B-CBB5-26FA0BCA7490}"/>
          </ac:spMkLst>
        </pc:spChg>
        <pc:spChg chg="del">
          <ac:chgData name="小池 龍之" userId="f53a0154-d3a6-4995-a654-bafaeb40b6fd" providerId="ADAL" clId="{C09C394C-D7E6-4C6D-ABAB-51A1CD539C72}" dt="2022-10-05T06:34:31.172" v="456" actId="478"/>
          <ac:spMkLst>
            <pc:docMk/>
            <pc:sldMk cId="217786044" sldId="347"/>
            <ac:spMk id="26" creationId="{1392594B-17A6-AFD0-E2AB-4BB0B4489B86}"/>
          </ac:spMkLst>
        </pc:spChg>
        <pc:spChg chg="del">
          <ac:chgData name="小池 龍之" userId="f53a0154-d3a6-4995-a654-bafaeb40b6fd" providerId="ADAL" clId="{C09C394C-D7E6-4C6D-ABAB-51A1CD539C72}" dt="2022-10-05T06:34:31.172" v="456" actId="478"/>
          <ac:spMkLst>
            <pc:docMk/>
            <pc:sldMk cId="217786044" sldId="347"/>
            <ac:spMk id="27" creationId="{443B99A3-847B-69B4-C444-800B487F363A}"/>
          </ac:spMkLst>
        </pc:spChg>
        <pc:spChg chg="del">
          <ac:chgData name="小池 龍之" userId="f53a0154-d3a6-4995-a654-bafaeb40b6fd" providerId="ADAL" clId="{C09C394C-D7E6-4C6D-ABAB-51A1CD539C72}" dt="2022-10-05T06:34:31.172" v="456" actId="478"/>
          <ac:spMkLst>
            <pc:docMk/>
            <pc:sldMk cId="217786044" sldId="347"/>
            <ac:spMk id="28" creationId="{B912BEB3-3A47-E583-03E2-CD1B93E6361A}"/>
          </ac:spMkLst>
        </pc:spChg>
        <pc:spChg chg="del">
          <ac:chgData name="小池 龍之" userId="f53a0154-d3a6-4995-a654-bafaeb40b6fd" providerId="ADAL" clId="{C09C394C-D7E6-4C6D-ABAB-51A1CD539C72}" dt="2022-10-05T06:34:31.172" v="456" actId="478"/>
          <ac:spMkLst>
            <pc:docMk/>
            <pc:sldMk cId="217786044" sldId="347"/>
            <ac:spMk id="29" creationId="{00BFCDC0-2CB0-ED95-6900-02D6A67F024D}"/>
          </ac:spMkLst>
        </pc:spChg>
        <pc:spChg chg="del">
          <ac:chgData name="小池 龍之" userId="f53a0154-d3a6-4995-a654-bafaeb40b6fd" providerId="ADAL" clId="{C09C394C-D7E6-4C6D-ABAB-51A1CD539C72}" dt="2022-10-05T06:34:31.172" v="456" actId="478"/>
          <ac:spMkLst>
            <pc:docMk/>
            <pc:sldMk cId="217786044" sldId="347"/>
            <ac:spMk id="30" creationId="{CA436B78-75DA-FF18-DF94-BE0F02A19371}"/>
          </ac:spMkLst>
        </pc:spChg>
        <pc:spChg chg="del">
          <ac:chgData name="小池 龍之" userId="f53a0154-d3a6-4995-a654-bafaeb40b6fd" providerId="ADAL" clId="{C09C394C-D7E6-4C6D-ABAB-51A1CD539C72}" dt="2022-10-05T06:34:31.172" v="456" actId="478"/>
          <ac:spMkLst>
            <pc:docMk/>
            <pc:sldMk cId="217786044" sldId="347"/>
            <ac:spMk id="31" creationId="{917F1567-E7FF-74BA-FC27-4C8D97968830}"/>
          </ac:spMkLst>
        </pc:spChg>
        <pc:spChg chg="add del mod topLvl">
          <ac:chgData name="小池 龍之" userId="f53a0154-d3a6-4995-a654-bafaeb40b6fd" providerId="ADAL" clId="{C09C394C-D7E6-4C6D-ABAB-51A1CD539C72}" dt="2022-10-05T07:00:19.893" v="790" actId="478"/>
          <ac:spMkLst>
            <pc:docMk/>
            <pc:sldMk cId="217786044" sldId="347"/>
            <ac:spMk id="32" creationId="{F88CD060-0A24-59E7-4BB2-1F3D8D451338}"/>
          </ac:spMkLst>
        </pc:spChg>
        <pc:spChg chg="add del mod topLvl">
          <ac:chgData name="小池 龍之" userId="f53a0154-d3a6-4995-a654-bafaeb40b6fd" providerId="ADAL" clId="{C09C394C-D7E6-4C6D-ABAB-51A1CD539C72}" dt="2022-10-05T07:00:19.893" v="790" actId="478"/>
          <ac:spMkLst>
            <pc:docMk/>
            <pc:sldMk cId="217786044" sldId="347"/>
            <ac:spMk id="33" creationId="{6E8E87B6-E632-2B6B-E774-FE7EB3EB98FF}"/>
          </ac:spMkLst>
        </pc:spChg>
        <pc:spChg chg="add del mod topLvl">
          <ac:chgData name="小池 龍之" userId="f53a0154-d3a6-4995-a654-bafaeb40b6fd" providerId="ADAL" clId="{C09C394C-D7E6-4C6D-ABAB-51A1CD539C72}" dt="2022-10-05T07:00:19.893" v="790" actId="478"/>
          <ac:spMkLst>
            <pc:docMk/>
            <pc:sldMk cId="217786044" sldId="347"/>
            <ac:spMk id="34" creationId="{039CBA61-C71D-3498-13F3-2D83BEF4A49C}"/>
          </ac:spMkLst>
        </pc:spChg>
        <pc:spChg chg="add del mod topLvl">
          <ac:chgData name="小池 龍之" userId="f53a0154-d3a6-4995-a654-bafaeb40b6fd" providerId="ADAL" clId="{C09C394C-D7E6-4C6D-ABAB-51A1CD539C72}" dt="2022-10-05T07:00:19.893" v="790" actId="478"/>
          <ac:spMkLst>
            <pc:docMk/>
            <pc:sldMk cId="217786044" sldId="347"/>
            <ac:spMk id="35" creationId="{F66E4870-D3B9-8E13-E80D-684E969393F2}"/>
          </ac:spMkLst>
        </pc:spChg>
        <pc:spChg chg="add del mod topLvl">
          <ac:chgData name="小池 龍之" userId="f53a0154-d3a6-4995-a654-bafaeb40b6fd" providerId="ADAL" clId="{C09C394C-D7E6-4C6D-ABAB-51A1CD539C72}" dt="2022-10-05T07:00:19.893" v="790" actId="478"/>
          <ac:spMkLst>
            <pc:docMk/>
            <pc:sldMk cId="217786044" sldId="347"/>
            <ac:spMk id="36" creationId="{554E2943-B6F7-7D04-D848-319FA626ABEC}"/>
          </ac:spMkLst>
        </pc:spChg>
        <pc:spChg chg="add del mod topLvl">
          <ac:chgData name="小池 龍之" userId="f53a0154-d3a6-4995-a654-bafaeb40b6fd" providerId="ADAL" clId="{C09C394C-D7E6-4C6D-ABAB-51A1CD539C72}" dt="2022-10-05T06:56:49.542" v="697" actId="478"/>
          <ac:spMkLst>
            <pc:docMk/>
            <pc:sldMk cId="217786044" sldId="347"/>
            <ac:spMk id="37" creationId="{DC0787A9-6C64-7C6B-2571-DA6CC944DC6A}"/>
          </ac:spMkLst>
        </pc:spChg>
        <pc:spChg chg="add del mod topLvl">
          <ac:chgData name="小池 龍之" userId="f53a0154-d3a6-4995-a654-bafaeb40b6fd" providerId="ADAL" clId="{C09C394C-D7E6-4C6D-ABAB-51A1CD539C72}" dt="2022-10-05T06:56:49.542" v="697" actId="478"/>
          <ac:spMkLst>
            <pc:docMk/>
            <pc:sldMk cId="217786044" sldId="347"/>
            <ac:spMk id="38" creationId="{6AAF5597-714B-6921-2EDA-51D2C310EFFF}"/>
          </ac:spMkLst>
        </pc:spChg>
        <pc:spChg chg="del">
          <ac:chgData name="小池 龍之" userId="f53a0154-d3a6-4995-a654-bafaeb40b6fd" providerId="ADAL" clId="{C09C394C-D7E6-4C6D-ABAB-51A1CD539C72}" dt="2022-10-05T06:34:31.172" v="456" actId="478"/>
          <ac:spMkLst>
            <pc:docMk/>
            <pc:sldMk cId="217786044" sldId="347"/>
            <ac:spMk id="39" creationId="{6729ECAD-DC6E-9490-DB62-99DA18C0D498}"/>
          </ac:spMkLst>
        </pc:spChg>
        <pc:spChg chg="add del mod topLvl">
          <ac:chgData name="小池 龍之" userId="f53a0154-d3a6-4995-a654-bafaeb40b6fd" providerId="ADAL" clId="{C09C394C-D7E6-4C6D-ABAB-51A1CD539C72}" dt="2022-10-05T06:56:49.542" v="697" actId="478"/>
          <ac:spMkLst>
            <pc:docMk/>
            <pc:sldMk cId="217786044" sldId="347"/>
            <ac:spMk id="40" creationId="{AD085A33-25EC-6226-264C-5DDBCFE579D8}"/>
          </ac:spMkLst>
        </pc:spChg>
        <pc:spChg chg="del">
          <ac:chgData name="小池 龍之" userId="f53a0154-d3a6-4995-a654-bafaeb40b6fd" providerId="ADAL" clId="{C09C394C-D7E6-4C6D-ABAB-51A1CD539C72}" dt="2022-10-05T06:34:31.172" v="456" actId="478"/>
          <ac:spMkLst>
            <pc:docMk/>
            <pc:sldMk cId="217786044" sldId="347"/>
            <ac:spMk id="41" creationId="{2807F2DB-B661-0CA6-7E52-69AC8AE3F871}"/>
          </ac:spMkLst>
        </pc:spChg>
        <pc:spChg chg="del">
          <ac:chgData name="小池 龍之" userId="f53a0154-d3a6-4995-a654-bafaeb40b6fd" providerId="ADAL" clId="{C09C394C-D7E6-4C6D-ABAB-51A1CD539C72}" dt="2022-10-05T06:34:31.172" v="456" actId="478"/>
          <ac:spMkLst>
            <pc:docMk/>
            <pc:sldMk cId="217786044" sldId="347"/>
            <ac:spMk id="42" creationId="{73599454-89B1-DF64-E107-95B05D18AB72}"/>
          </ac:spMkLst>
        </pc:spChg>
        <pc:spChg chg="del">
          <ac:chgData name="小池 龍之" userId="f53a0154-d3a6-4995-a654-bafaeb40b6fd" providerId="ADAL" clId="{C09C394C-D7E6-4C6D-ABAB-51A1CD539C72}" dt="2022-10-05T06:34:31.172" v="456" actId="478"/>
          <ac:spMkLst>
            <pc:docMk/>
            <pc:sldMk cId="217786044" sldId="347"/>
            <ac:spMk id="43" creationId="{A38E1871-5A90-B609-3BF7-4165FB432544}"/>
          </ac:spMkLst>
        </pc:spChg>
        <pc:spChg chg="add del mod topLvl">
          <ac:chgData name="小池 龍之" userId="f53a0154-d3a6-4995-a654-bafaeb40b6fd" providerId="ADAL" clId="{C09C394C-D7E6-4C6D-ABAB-51A1CD539C72}" dt="2022-10-05T06:56:49.542" v="697" actId="478"/>
          <ac:spMkLst>
            <pc:docMk/>
            <pc:sldMk cId="217786044" sldId="347"/>
            <ac:spMk id="44" creationId="{4C355ADF-F9AF-EDC6-1188-8B1261854E4A}"/>
          </ac:spMkLst>
        </pc:spChg>
        <pc:spChg chg="add del mod topLvl">
          <ac:chgData name="小池 龍之" userId="f53a0154-d3a6-4995-a654-bafaeb40b6fd" providerId="ADAL" clId="{C09C394C-D7E6-4C6D-ABAB-51A1CD539C72}" dt="2022-10-05T06:56:49.542" v="697" actId="478"/>
          <ac:spMkLst>
            <pc:docMk/>
            <pc:sldMk cId="217786044" sldId="347"/>
            <ac:spMk id="45" creationId="{D6C7D4CE-21A8-87AF-682A-E44DE32B74F1}"/>
          </ac:spMkLst>
        </pc:spChg>
        <pc:spChg chg="add del mod topLvl">
          <ac:chgData name="小池 龍之" userId="f53a0154-d3a6-4995-a654-bafaeb40b6fd" providerId="ADAL" clId="{C09C394C-D7E6-4C6D-ABAB-51A1CD539C72}" dt="2022-10-05T06:56:49.542" v="697" actId="478"/>
          <ac:spMkLst>
            <pc:docMk/>
            <pc:sldMk cId="217786044" sldId="347"/>
            <ac:spMk id="46" creationId="{5A5BB535-7548-EBDF-A1D9-D8371FAFC2EF}"/>
          </ac:spMkLst>
        </pc:spChg>
        <pc:spChg chg="del">
          <ac:chgData name="小池 龍之" userId="f53a0154-d3a6-4995-a654-bafaeb40b6fd" providerId="ADAL" clId="{C09C394C-D7E6-4C6D-ABAB-51A1CD539C72}" dt="2022-10-05T06:34:31.172" v="456" actId="478"/>
          <ac:spMkLst>
            <pc:docMk/>
            <pc:sldMk cId="217786044" sldId="347"/>
            <ac:spMk id="47" creationId="{B2CB1A87-F63E-A44C-E9EF-C9FBE1A8F441}"/>
          </ac:spMkLst>
        </pc:spChg>
        <pc:spChg chg="add del mod topLvl">
          <ac:chgData name="小池 龍之" userId="f53a0154-d3a6-4995-a654-bafaeb40b6fd" providerId="ADAL" clId="{C09C394C-D7E6-4C6D-ABAB-51A1CD539C72}" dt="2022-10-05T06:56:49.542" v="697" actId="478"/>
          <ac:spMkLst>
            <pc:docMk/>
            <pc:sldMk cId="217786044" sldId="347"/>
            <ac:spMk id="48" creationId="{07D7D1A3-0415-FF22-51E9-D0B14003FF96}"/>
          </ac:spMkLst>
        </pc:spChg>
        <pc:spChg chg="add del mod topLvl">
          <ac:chgData name="小池 龍之" userId="f53a0154-d3a6-4995-a654-bafaeb40b6fd" providerId="ADAL" clId="{C09C394C-D7E6-4C6D-ABAB-51A1CD539C72}" dt="2022-10-05T06:56:49.542" v="697" actId="478"/>
          <ac:spMkLst>
            <pc:docMk/>
            <pc:sldMk cId="217786044" sldId="347"/>
            <ac:spMk id="49" creationId="{F2ED71EA-B4C2-FA2C-D5E5-D8BCB3885EF8}"/>
          </ac:spMkLst>
        </pc:spChg>
        <pc:spChg chg="add del mod topLvl">
          <ac:chgData name="小池 龍之" userId="f53a0154-d3a6-4995-a654-bafaeb40b6fd" providerId="ADAL" clId="{C09C394C-D7E6-4C6D-ABAB-51A1CD539C72}" dt="2022-10-05T06:56:49.542" v="697" actId="478"/>
          <ac:spMkLst>
            <pc:docMk/>
            <pc:sldMk cId="217786044" sldId="347"/>
            <ac:spMk id="50" creationId="{52F683A7-0317-60F6-CA76-1B1522C3900A}"/>
          </ac:spMkLst>
        </pc:spChg>
        <pc:spChg chg="add del mod topLvl">
          <ac:chgData name="小池 龍之" userId="f53a0154-d3a6-4995-a654-bafaeb40b6fd" providerId="ADAL" clId="{C09C394C-D7E6-4C6D-ABAB-51A1CD539C72}" dt="2022-10-05T06:56:49.542" v="697" actId="478"/>
          <ac:spMkLst>
            <pc:docMk/>
            <pc:sldMk cId="217786044" sldId="347"/>
            <ac:spMk id="51" creationId="{A0D756A0-BAB5-63EB-1AB4-164444D60A0F}"/>
          </ac:spMkLst>
        </pc:spChg>
        <pc:spChg chg="add del mod topLvl">
          <ac:chgData name="小池 龍之" userId="f53a0154-d3a6-4995-a654-bafaeb40b6fd" providerId="ADAL" clId="{C09C394C-D7E6-4C6D-ABAB-51A1CD539C72}" dt="2022-10-05T06:56:49.542" v="697" actId="478"/>
          <ac:spMkLst>
            <pc:docMk/>
            <pc:sldMk cId="217786044" sldId="347"/>
            <ac:spMk id="52" creationId="{9095F7AB-AC98-B6E0-E783-DEDD4765FD82}"/>
          </ac:spMkLst>
        </pc:spChg>
        <pc:spChg chg="add del mod topLvl">
          <ac:chgData name="小池 龍之" userId="f53a0154-d3a6-4995-a654-bafaeb40b6fd" providerId="ADAL" clId="{C09C394C-D7E6-4C6D-ABAB-51A1CD539C72}" dt="2022-10-05T06:56:49.542" v="697" actId="478"/>
          <ac:spMkLst>
            <pc:docMk/>
            <pc:sldMk cId="217786044" sldId="347"/>
            <ac:spMk id="53" creationId="{E8AD673C-B39E-2168-AE4B-94EEBFB00114}"/>
          </ac:spMkLst>
        </pc:spChg>
        <pc:spChg chg="add del mod topLvl">
          <ac:chgData name="小池 龍之" userId="f53a0154-d3a6-4995-a654-bafaeb40b6fd" providerId="ADAL" clId="{C09C394C-D7E6-4C6D-ABAB-51A1CD539C72}" dt="2022-10-05T06:56:49.542" v="697" actId="478"/>
          <ac:spMkLst>
            <pc:docMk/>
            <pc:sldMk cId="217786044" sldId="347"/>
            <ac:spMk id="54" creationId="{B98C1C2D-F222-40A9-CD9D-0DD8070D06AD}"/>
          </ac:spMkLst>
        </pc:spChg>
        <pc:spChg chg="add del mod topLvl">
          <ac:chgData name="小池 龍之" userId="f53a0154-d3a6-4995-a654-bafaeb40b6fd" providerId="ADAL" clId="{C09C394C-D7E6-4C6D-ABAB-51A1CD539C72}" dt="2022-10-05T06:56:49.542" v="697" actId="478"/>
          <ac:spMkLst>
            <pc:docMk/>
            <pc:sldMk cId="217786044" sldId="347"/>
            <ac:spMk id="55" creationId="{909E1600-184E-EBE2-75CD-FC84D4E1A350}"/>
          </ac:spMkLst>
        </pc:spChg>
        <pc:spChg chg="del">
          <ac:chgData name="小池 龍之" userId="f53a0154-d3a6-4995-a654-bafaeb40b6fd" providerId="ADAL" clId="{C09C394C-D7E6-4C6D-ABAB-51A1CD539C72}" dt="2022-10-05T06:34:31.172" v="456" actId="478"/>
          <ac:spMkLst>
            <pc:docMk/>
            <pc:sldMk cId="217786044" sldId="347"/>
            <ac:spMk id="56" creationId="{A68CDB03-D499-C5BB-2478-5807257BDAF3}"/>
          </ac:spMkLst>
        </pc:spChg>
        <pc:spChg chg="del">
          <ac:chgData name="小池 龍之" userId="f53a0154-d3a6-4995-a654-bafaeb40b6fd" providerId="ADAL" clId="{C09C394C-D7E6-4C6D-ABAB-51A1CD539C72}" dt="2022-10-05T06:34:31.172" v="456" actId="478"/>
          <ac:spMkLst>
            <pc:docMk/>
            <pc:sldMk cId="217786044" sldId="347"/>
            <ac:spMk id="57" creationId="{5E1A4540-2740-544A-A7C1-1E169315D2ED}"/>
          </ac:spMkLst>
        </pc:spChg>
        <pc:spChg chg="del">
          <ac:chgData name="小池 龍之" userId="f53a0154-d3a6-4995-a654-bafaeb40b6fd" providerId="ADAL" clId="{C09C394C-D7E6-4C6D-ABAB-51A1CD539C72}" dt="2022-10-05T06:34:31.172" v="456" actId="478"/>
          <ac:spMkLst>
            <pc:docMk/>
            <pc:sldMk cId="217786044" sldId="347"/>
            <ac:spMk id="58" creationId="{A34E8D5C-4049-7AB9-1A9C-B2A93C2D494B}"/>
          </ac:spMkLst>
        </pc:spChg>
        <pc:spChg chg="del">
          <ac:chgData name="小池 龍之" userId="f53a0154-d3a6-4995-a654-bafaeb40b6fd" providerId="ADAL" clId="{C09C394C-D7E6-4C6D-ABAB-51A1CD539C72}" dt="2022-10-05T06:34:31.172" v="456" actId="478"/>
          <ac:spMkLst>
            <pc:docMk/>
            <pc:sldMk cId="217786044" sldId="347"/>
            <ac:spMk id="59" creationId="{01122F50-765A-1859-A5EC-E85B72E7694C}"/>
          </ac:spMkLst>
        </pc:spChg>
        <pc:spChg chg="del">
          <ac:chgData name="小池 龍之" userId="f53a0154-d3a6-4995-a654-bafaeb40b6fd" providerId="ADAL" clId="{C09C394C-D7E6-4C6D-ABAB-51A1CD539C72}" dt="2022-10-05T06:34:31.172" v="456" actId="478"/>
          <ac:spMkLst>
            <pc:docMk/>
            <pc:sldMk cId="217786044" sldId="347"/>
            <ac:spMk id="60" creationId="{4C9C2C52-AD9F-448E-C1DB-5805A53FC68C}"/>
          </ac:spMkLst>
        </pc:spChg>
        <pc:spChg chg="del">
          <ac:chgData name="小池 龍之" userId="f53a0154-d3a6-4995-a654-bafaeb40b6fd" providerId="ADAL" clId="{C09C394C-D7E6-4C6D-ABAB-51A1CD539C72}" dt="2022-10-05T06:34:31.172" v="456" actId="478"/>
          <ac:spMkLst>
            <pc:docMk/>
            <pc:sldMk cId="217786044" sldId="347"/>
            <ac:spMk id="61" creationId="{355F123F-D59A-5628-16CA-71226F8B26C2}"/>
          </ac:spMkLst>
        </pc:spChg>
        <pc:spChg chg="del">
          <ac:chgData name="小池 龍之" userId="f53a0154-d3a6-4995-a654-bafaeb40b6fd" providerId="ADAL" clId="{C09C394C-D7E6-4C6D-ABAB-51A1CD539C72}" dt="2022-10-05T06:34:31.172" v="456" actId="478"/>
          <ac:spMkLst>
            <pc:docMk/>
            <pc:sldMk cId="217786044" sldId="347"/>
            <ac:spMk id="62" creationId="{0091EEED-E557-24B5-87ED-B06741078922}"/>
          </ac:spMkLst>
        </pc:spChg>
        <pc:spChg chg="del">
          <ac:chgData name="小池 龍之" userId="f53a0154-d3a6-4995-a654-bafaeb40b6fd" providerId="ADAL" clId="{C09C394C-D7E6-4C6D-ABAB-51A1CD539C72}" dt="2022-10-05T06:34:31.172" v="456" actId="478"/>
          <ac:spMkLst>
            <pc:docMk/>
            <pc:sldMk cId="217786044" sldId="347"/>
            <ac:spMk id="63" creationId="{D5B833E6-1172-1B4D-C86E-CC95945C54C9}"/>
          </ac:spMkLst>
        </pc:spChg>
        <pc:spChg chg="del">
          <ac:chgData name="小池 龍之" userId="f53a0154-d3a6-4995-a654-bafaeb40b6fd" providerId="ADAL" clId="{C09C394C-D7E6-4C6D-ABAB-51A1CD539C72}" dt="2022-10-05T06:34:31.172" v="456" actId="478"/>
          <ac:spMkLst>
            <pc:docMk/>
            <pc:sldMk cId="217786044" sldId="347"/>
            <ac:spMk id="64" creationId="{94F24F2B-8370-9F5A-F944-C532F33CCE09}"/>
          </ac:spMkLst>
        </pc:spChg>
        <pc:spChg chg="del">
          <ac:chgData name="小池 龍之" userId="f53a0154-d3a6-4995-a654-bafaeb40b6fd" providerId="ADAL" clId="{C09C394C-D7E6-4C6D-ABAB-51A1CD539C72}" dt="2022-10-05T06:34:31.172" v="456" actId="478"/>
          <ac:spMkLst>
            <pc:docMk/>
            <pc:sldMk cId="217786044" sldId="347"/>
            <ac:spMk id="65" creationId="{C5E051F9-FA17-DEF5-D527-8B0488AF6FD4}"/>
          </ac:spMkLst>
        </pc:spChg>
        <pc:spChg chg="del">
          <ac:chgData name="小池 龍之" userId="f53a0154-d3a6-4995-a654-bafaeb40b6fd" providerId="ADAL" clId="{C09C394C-D7E6-4C6D-ABAB-51A1CD539C72}" dt="2022-10-05T06:34:31.172" v="456" actId="478"/>
          <ac:spMkLst>
            <pc:docMk/>
            <pc:sldMk cId="217786044" sldId="347"/>
            <ac:spMk id="66" creationId="{F620ACD4-0BBF-D8DA-090E-77B538217C6B}"/>
          </ac:spMkLst>
        </pc:spChg>
        <pc:spChg chg="del">
          <ac:chgData name="小池 龍之" userId="f53a0154-d3a6-4995-a654-bafaeb40b6fd" providerId="ADAL" clId="{C09C394C-D7E6-4C6D-ABAB-51A1CD539C72}" dt="2022-10-05T06:34:31.172" v="456" actId="478"/>
          <ac:spMkLst>
            <pc:docMk/>
            <pc:sldMk cId="217786044" sldId="347"/>
            <ac:spMk id="67" creationId="{9989DDF3-DB00-5F70-23CB-DB866D70AC92}"/>
          </ac:spMkLst>
        </pc:spChg>
        <pc:spChg chg="del">
          <ac:chgData name="小池 龍之" userId="f53a0154-d3a6-4995-a654-bafaeb40b6fd" providerId="ADAL" clId="{C09C394C-D7E6-4C6D-ABAB-51A1CD539C72}" dt="2022-10-05T06:34:31.172" v="456" actId="478"/>
          <ac:spMkLst>
            <pc:docMk/>
            <pc:sldMk cId="217786044" sldId="347"/>
            <ac:spMk id="68" creationId="{DE7FF456-6D19-F5EB-962D-1AFACBA98A48}"/>
          </ac:spMkLst>
        </pc:spChg>
        <pc:spChg chg="del">
          <ac:chgData name="小池 龍之" userId="f53a0154-d3a6-4995-a654-bafaeb40b6fd" providerId="ADAL" clId="{C09C394C-D7E6-4C6D-ABAB-51A1CD539C72}" dt="2022-10-05T06:34:31.172" v="456" actId="478"/>
          <ac:spMkLst>
            <pc:docMk/>
            <pc:sldMk cId="217786044" sldId="347"/>
            <ac:spMk id="69" creationId="{E8B4CB7D-12DA-F6CC-0355-658C3B89988E}"/>
          </ac:spMkLst>
        </pc:spChg>
        <pc:spChg chg="del">
          <ac:chgData name="小池 龍之" userId="f53a0154-d3a6-4995-a654-bafaeb40b6fd" providerId="ADAL" clId="{C09C394C-D7E6-4C6D-ABAB-51A1CD539C72}" dt="2022-10-05T06:34:31.172" v="456" actId="478"/>
          <ac:spMkLst>
            <pc:docMk/>
            <pc:sldMk cId="217786044" sldId="347"/>
            <ac:spMk id="70" creationId="{7917DF49-7A6A-930C-6B80-2357B9692D70}"/>
          </ac:spMkLst>
        </pc:spChg>
        <pc:spChg chg="del">
          <ac:chgData name="小池 龍之" userId="f53a0154-d3a6-4995-a654-bafaeb40b6fd" providerId="ADAL" clId="{C09C394C-D7E6-4C6D-ABAB-51A1CD539C72}" dt="2022-10-05T06:34:31.172" v="456" actId="478"/>
          <ac:spMkLst>
            <pc:docMk/>
            <pc:sldMk cId="217786044" sldId="347"/>
            <ac:spMk id="71" creationId="{96CED426-1A24-50DC-88E8-086585C22BB0}"/>
          </ac:spMkLst>
        </pc:spChg>
        <pc:spChg chg="del">
          <ac:chgData name="小池 龍之" userId="f53a0154-d3a6-4995-a654-bafaeb40b6fd" providerId="ADAL" clId="{C09C394C-D7E6-4C6D-ABAB-51A1CD539C72}" dt="2022-10-05T06:34:31.172" v="456" actId="478"/>
          <ac:spMkLst>
            <pc:docMk/>
            <pc:sldMk cId="217786044" sldId="347"/>
            <ac:spMk id="72" creationId="{20293B24-23C8-13A2-B504-4859C88FA2D4}"/>
          </ac:spMkLst>
        </pc:spChg>
        <pc:spChg chg="del">
          <ac:chgData name="小池 龍之" userId="f53a0154-d3a6-4995-a654-bafaeb40b6fd" providerId="ADAL" clId="{C09C394C-D7E6-4C6D-ABAB-51A1CD539C72}" dt="2022-10-05T06:34:31.172" v="456" actId="478"/>
          <ac:spMkLst>
            <pc:docMk/>
            <pc:sldMk cId="217786044" sldId="347"/>
            <ac:spMk id="73" creationId="{D84F4E94-44D5-1B1A-050C-AA2C4F99776E}"/>
          </ac:spMkLst>
        </pc:spChg>
        <pc:spChg chg="del">
          <ac:chgData name="小池 龍之" userId="f53a0154-d3a6-4995-a654-bafaeb40b6fd" providerId="ADAL" clId="{C09C394C-D7E6-4C6D-ABAB-51A1CD539C72}" dt="2022-10-05T06:34:31.172" v="456" actId="478"/>
          <ac:spMkLst>
            <pc:docMk/>
            <pc:sldMk cId="217786044" sldId="347"/>
            <ac:spMk id="74" creationId="{7D7EAF2D-98B4-E09C-A6CB-B2ECF3FFABAF}"/>
          </ac:spMkLst>
        </pc:spChg>
        <pc:spChg chg="add del mod topLvl">
          <ac:chgData name="小池 龍之" userId="f53a0154-d3a6-4995-a654-bafaeb40b6fd" providerId="ADAL" clId="{C09C394C-D7E6-4C6D-ABAB-51A1CD539C72}" dt="2022-10-05T06:56:49.542" v="697" actId="478"/>
          <ac:spMkLst>
            <pc:docMk/>
            <pc:sldMk cId="217786044" sldId="347"/>
            <ac:spMk id="75" creationId="{C85C721D-139B-DE3B-1514-15E82A4CBDFD}"/>
          </ac:spMkLst>
        </pc:spChg>
        <pc:spChg chg="add del mod topLvl">
          <ac:chgData name="小池 龍之" userId="f53a0154-d3a6-4995-a654-bafaeb40b6fd" providerId="ADAL" clId="{C09C394C-D7E6-4C6D-ABAB-51A1CD539C72}" dt="2022-10-05T06:56:49.542" v="697" actId="478"/>
          <ac:spMkLst>
            <pc:docMk/>
            <pc:sldMk cId="217786044" sldId="347"/>
            <ac:spMk id="76" creationId="{2FADA538-CFC8-C4BA-C9C1-27A2D274A96D}"/>
          </ac:spMkLst>
        </pc:spChg>
        <pc:spChg chg="add del mod topLvl">
          <ac:chgData name="小池 龍之" userId="f53a0154-d3a6-4995-a654-bafaeb40b6fd" providerId="ADAL" clId="{C09C394C-D7E6-4C6D-ABAB-51A1CD539C72}" dt="2022-10-05T06:56:49.542" v="697" actId="478"/>
          <ac:spMkLst>
            <pc:docMk/>
            <pc:sldMk cId="217786044" sldId="347"/>
            <ac:spMk id="77" creationId="{71C86E1D-89C1-AAD9-B2C9-5E0E09964142}"/>
          </ac:spMkLst>
        </pc:spChg>
        <pc:spChg chg="add del mod topLvl">
          <ac:chgData name="小池 龍之" userId="f53a0154-d3a6-4995-a654-bafaeb40b6fd" providerId="ADAL" clId="{C09C394C-D7E6-4C6D-ABAB-51A1CD539C72}" dt="2022-10-05T06:56:49.542" v="697" actId="478"/>
          <ac:spMkLst>
            <pc:docMk/>
            <pc:sldMk cId="217786044" sldId="347"/>
            <ac:spMk id="78" creationId="{2FBF208B-BC1E-EA6B-80BB-C6B585781915}"/>
          </ac:spMkLst>
        </pc:spChg>
        <pc:spChg chg="add del mod topLvl">
          <ac:chgData name="小池 龍之" userId="f53a0154-d3a6-4995-a654-bafaeb40b6fd" providerId="ADAL" clId="{C09C394C-D7E6-4C6D-ABAB-51A1CD539C72}" dt="2022-10-05T06:56:49.542" v="697" actId="478"/>
          <ac:spMkLst>
            <pc:docMk/>
            <pc:sldMk cId="217786044" sldId="347"/>
            <ac:spMk id="79" creationId="{B7487079-2C47-DEC9-5D2B-67C45D19B629}"/>
          </ac:spMkLst>
        </pc:spChg>
        <pc:spChg chg="add del mod topLvl">
          <ac:chgData name="小池 龍之" userId="f53a0154-d3a6-4995-a654-bafaeb40b6fd" providerId="ADAL" clId="{C09C394C-D7E6-4C6D-ABAB-51A1CD539C72}" dt="2022-10-05T06:56:49.542" v="697" actId="478"/>
          <ac:spMkLst>
            <pc:docMk/>
            <pc:sldMk cId="217786044" sldId="347"/>
            <ac:spMk id="80" creationId="{D5E5D9CF-69FE-002B-54F4-BA211C8D296A}"/>
          </ac:spMkLst>
        </pc:spChg>
        <pc:spChg chg="add del mod topLvl">
          <ac:chgData name="小池 龍之" userId="f53a0154-d3a6-4995-a654-bafaeb40b6fd" providerId="ADAL" clId="{C09C394C-D7E6-4C6D-ABAB-51A1CD539C72}" dt="2022-10-05T06:56:49.542" v="697" actId="478"/>
          <ac:spMkLst>
            <pc:docMk/>
            <pc:sldMk cId="217786044" sldId="347"/>
            <ac:spMk id="81" creationId="{6C0554F8-56DB-20E7-1264-EE90985A8AAE}"/>
          </ac:spMkLst>
        </pc:spChg>
        <pc:spChg chg="add del mod">
          <ac:chgData name="小池 龍之" userId="f53a0154-d3a6-4995-a654-bafaeb40b6fd" providerId="ADAL" clId="{C09C394C-D7E6-4C6D-ABAB-51A1CD539C72}" dt="2022-10-05T07:06:25.265" v="820" actId="478"/>
          <ac:spMkLst>
            <pc:docMk/>
            <pc:sldMk cId="217786044" sldId="347"/>
            <ac:spMk id="82" creationId="{9C0017F8-D2B8-6921-A2F3-484C1FDD1495}"/>
          </ac:spMkLst>
        </pc:spChg>
        <pc:spChg chg="add del mod">
          <ac:chgData name="小池 龍之" userId="f53a0154-d3a6-4995-a654-bafaeb40b6fd" providerId="ADAL" clId="{C09C394C-D7E6-4C6D-ABAB-51A1CD539C72}" dt="2022-10-05T07:06:25.265" v="820" actId="478"/>
          <ac:spMkLst>
            <pc:docMk/>
            <pc:sldMk cId="217786044" sldId="347"/>
            <ac:spMk id="83" creationId="{BF612684-F5DC-DA37-E72C-B946F1641959}"/>
          </ac:spMkLst>
        </pc:spChg>
        <pc:spChg chg="add del mod topLvl">
          <ac:chgData name="小池 龍之" userId="f53a0154-d3a6-4995-a654-bafaeb40b6fd" providerId="ADAL" clId="{C09C394C-D7E6-4C6D-ABAB-51A1CD539C72}" dt="2022-10-05T07:00:19.893" v="790" actId="478"/>
          <ac:spMkLst>
            <pc:docMk/>
            <pc:sldMk cId="217786044" sldId="347"/>
            <ac:spMk id="84" creationId="{E57A9C6D-94B9-0B3D-4D6E-A256B2B3BC56}"/>
          </ac:spMkLst>
        </pc:spChg>
        <pc:spChg chg="add del mod">
          <ac:chgData name="小池 龍之" userId="f53a0154-d3a6-4995-a654-bafaeb40b6fd" providerId="ADAL" clId="{C09C394C-D7E6-4C6D-ABAB-51A1CD539C72}" dt="2022-10-05T06:54:20.616" v="654" actId="478"/>
          <ac:spMkLst>
            <pc:docMk/>
            <pc:sldMk cId="217786044" sldId="347"/>
            <ac:spMk id="85" creationId="{74CC6217-8043-E60B-9E46-302C3677A1B8}"/>
          </ac:spMkLst>
        </pc:spChg>
        <pc:spChg chg="add del mod">
          <ac:chgData name="小池 龍之" userId="f53a0154-d3a6-4995-a654-bafaeb40b6fd" providerId="ADAL" clId="{C09C394C-D7E6-4C6D-ABAB-51A1CD539C72}" dt="2022-10-05T06:45:34.608" v="557" actId="21"/>
          <ac:spMkLst>
            <pc:docMk/>
            <pc:sldMk cId="217786044" sldId="347"/>
            <ac:spMk id="86" creationId="{920C4B1F-A067-3580-5939-A751375C4288}"/>
          </ac:spMkLst>
        </pc:spChg>
        <pc:spChg chg="add mod">
          <ac:chgData name="小池 龍之" userId="f53a0154-d3a6-4995-a654-bafaeb40b6fd" providerId="ADAL" clId="{C09C394C-D7E6-4C6D-ABAB-51A1CD539C72}" dt="2022-10-05T06:54:17.036" v="653"/>
          <ac:spMkLst>
            <pc:docMk/>
            <pc:sldMk cId="217786044" sldId="347"/>
            <ac:spMk id="88" creationId="{E83DCFAC-40B4-DC65-05CF-EBADDA634FF4}"/>
          </ac:spMkLst>
        </pc:spChg>
        <pc:spChg chg="mod">
          <ac:chgData name="小池 龍之" userId="f53a0154-d3a6-4995-a654-bafaeb40b6fd" providerId="ADAL" clId="{C09C394C-D7E6-4C6D-ABAB-51A1CD539C72}" dt="2022-10-05T06:56:50.751" v="698"/>
          <ac:spMkLst>
            <pc:docMk/>
            <pc:sldMk cId="217786044" sldId="347"/>
            <ac:spMk id="90" creationId="{3AB96C31-1409-D193-47C2-BB21F2D8E7BD}"/>
          </ac:spMkLst>
        </pc:spChg>
        <pc:spChg chg="mod">
          <ac:chgData name="小池 龍之" userId="f53a0154-d3a6-4995-a654-bafaeb40b6fd" providerId="ADAL" clId="{C09C394C-D7E6-4C6D-ABAB-51A1CD539C72}" dt="2022-10-05T06:56:50.751" v="698"/>
          <ac:spMkLst>
            <pc:docMk/>
            <pc:sldMk cId="217786044" sldId="347"/>
            <ac:spMk id="91" creationId="{BADE06E4-C8AB-A6FF-BAC8-1C93B1BD0149}"/>
          </ac:spMkLst>
        </pc:spChg>
        <pc:spChg chg="mod">
          <ac:chgData name="小池 龍之" userId="f53a0154-d3a6-4995-a654-bafaeb40b6fd" providerId="ADAL" clId="{C09C394C-D7E6-4C6D-ABAB-51A1CD539C72}" dt="2022-10-05T06:56:50.751" v="698"/>
          <ac:spMkLst>
            <pc:docMk/>
            <pc:sldMk cId="217786044" sldId="347"/>
            <ac:spMk id="92" creationId="{8F88AE97-5417-BFAA-CC75-34BAD6778EA8}"/>
          </ac:spMkLst>
        </pc:spChg>
        <pc:spChg chg="mod">
          <ac:chgData name="小池 龍之" userId="f53a0154-d3a6-4995-a654-bafaeb40b6fd" providerId="ADAL" clId="{C09C394C-D7E6-4C6D-ABAB-51A1CD539C72}" dt="2022-10-05T06:56:50.751" v="698"/>
          <ac:spMkLst>
            <pc:docMk/>
            <pc:sldMk cId="217786044" sldId="347"/>
            <ac:spMk id="93" creationId="{4029803C-26E8-FC69-93B6-15C8636DAC9B}"/>
          </ac:spMkLst>
        </pc:spChg>
        <pc:spChg chg="mod">
          <ac:chgData name="小池 龍之" userId="f53a0154-d3a6-4995-a654-bafaeb40b6fd" providerId="ADAL" clId="{C09C394C-D7E6-4C6D-ABAB-51A1CD539C72}" dt="2022-10-05T06:56:50.751" v="698"/>
          <ac:spMkLst>
            <pc:docMk/>
            <pc:sldMk cId="217786044" sldId="347"/>
            <ac:spMk id="94" creationId="{5E030CF0-663E-C915-1EAA-5786B99062AF}"/>
          </ac:spMkLst>
        </pc:spChg>
        <pc:spChg chg="mod">
          <ac:chgData name="小池 龍之" userId="f53a0154-d3a6-4995-a654-bafaeb40b6fd" providerId="ADAL" clId="{C09C394C-D7E6-4C6D-ABAB-51A1CD539C72}" dt="2022-10-05T06:56:50.751" v="698"/>
          <ac:spMkLst>
            <pc:docMk/>
            <pc:sldMk cId="217786044" sldId="347"/>
            <ac:spMk id="95" creationId="{5B2662BA-6998-C5EE-D314-FDF7E1DA5D7C}"/>
          </ac:spMkLst>
        </pc:spChg>
        <pc:spChg chg="mod">
          <ac:chgData name="小池 龍之" userId="f53a0154-d3a6-4995-a654-bafaeb40b6fd" providerId="ADAL" clId="{C09C394C-D7E6-4C6D-ABAB-51A1CD539C72}" dt="2022-10-05T06:56:50.751" v="698"/>
          <ac:spMkLst>
            <pc:docMk/>
            <pc:sldMk cId="217786044" sldId="347"/>
            <ac:spMk id="96" creationId="{63A6380F-DBAC-540E-F119-1E9D308669C7}"/>
          </ac:spMkLst>
        </pc:spChg>
        <pc:spChg chg="mod">
          <ac:chgData name="小池 龍之" userId="f53a0154-d3a6-4995-a654-bafaeb40b6fd" providerId="ADAL" clId="{C09C394C-D7E6-4C6D-ABAB-51A1CD539C72}" dt="2022-10-05T06:56:50.751" v="698"/>
          <ac:spMkLst>
            <pc:docMk/>
            <pc:sldMk cId="217786044" sldId="347"/>
            <ac:spMk id="97" creationId="{6BE1895A-48EF-6E03-13A4-8FED3B0C83C2}"/>
          </ac:spMkLst>
        </pc:spChg>
        <pc:spChg chg="mod">
          <ac:chgData name="小池 龍之" userId="f53a0154-d3a6-4995-a654-bafaeb40b6fd" providerId="ADAL" clId="{C09C394C-D7E6-4C6D-ABAB-51A1CD539C72}" dt="2022-10-05T06:56:50.751" v="698"/>
          <ac:spMkLst>
            <pc:docMk/>
            <pc:sldMk cId="217786044" sldId="347"/>
            <ac:spMk id="98" creationId="{209D3ECC-D3E7-2A3F-24B7-CBBF64C20881}"/>
          </ac:spMkLst>
        </pc:spChg>
        <pc:spChg chg="mod">
          <ac:chgData name="小池 龍之" userId="f53a0154-d3a6-4995-a654-bafaeb40b6fd" providerId="ADAL" clId="{C09C394C-D7E6-4C6D-ABAB-51A1CD539C72}" dt="2022-10-05T06:56:50.751" v="698"/>
          <ac:spMkLst>
            <pc:docMk/>
            <pc:sldMk cId="217786044" sldId="347"/>
            <ac:spMk id="99" creationId="{EF9E92E2-11AD-8683-656B-04D3ACC74603}"/>
          </ac:spMkLst>
        </pc:spChg>
        <pc:spChg chg="mod">
          <ac:chgData name="小池 龍之" userId="f53a0154-d3a6-4995-a654-bafaeb40b6fd" providerId="ADAL" clId="{C09C394C-D7E6-4C6D-ABAB-51A1CD539C72}" dt="2022-10-05T06:56:50.751" v="698"/>
          <ac:spMkLst>
            <pc:docMk/>
            <pc:sldMk cId="217786044" sldId="347"/>
            <ac:spMk id="100" creationId="{063EA9B2-15A6-A582-D1C7-F894644F3111}"/>
          </ac:spMkLst>
        </pc:spChg>
        <pc:spChg chg="mod">
          <ac:chgData name="小池 龍之" userId="f53a0154-d3a6-4995-a654-bafaeb40b6fd" providerId="ADAL" clId="{C09C394C-D7E6-4C6D-ABAB-51A1CD539C72}" dt="2022-10-05T06:56:50.751" v="698"/>
          <ac:spMkLst>
            <pc:docMk/>
            <pc:sldMk cId="217786044" sldId="347"/>
            <ac:spMk id="101" creationId="{951FDC40-9CE0-0ED4-28C3-BF7745A6958D}"/>
          </ac:spMkLst>
        </pc:spChg>
        <pc:spChg chg="mod">
          <ac:chgData name="小池 龍之" userId="f53a0154-d3a6-4995-a654-bafaeb40b6fd" providerId="ADAL" clId="{C09C394C-D7E6-4C6D-ABAB-51A1CD539C72}" dt="2022-10-05T06:56:50.751" v="698"/>
          <ac:spMkLst>
            <pc:docMk/>
            <pc:sldMk cId="217786044" sldId="347"/>
            <ac:spMk id="102" creationId="{60B3650D-68AF-E518-B8FB-52FEFD687161}"/>
          </ac:spMkLst>
        </pc:spChg>
        <pc:spChg chg="mod">
          <ac:chgData name="小池 龍之" userId="f53a0154-d3a6-4995-a654-bafaeb40b6fd" providerId="ADAL" clId="{C09C394C-D7E6-4C6D-ABAB-51A1CD539C72}" dt="2022-10-05T06:56:50.751" v="698"/>
          <ac:spMkLst>
            <pc:docMk/>
            <pc:sldMk cId="217786044" sldId="347"/>
            <ac:spMk id="103" creationId="{86818E04-F766-7539-C2DA-330B3B56BEEA}"/>
          </ac:spMkLst>
        </pc:spChg>
        <pc:spChg chg="mod">
          <ac:chgData name="小池 龍之" userId="f53a0154-d3a6-4995-a654-bafaeb40b6fd" providerId="ADAL" clId="{C09C394C-D7E6-4C6D-ABAB-51A1CD539C72}" dt="2022-10-05T06:56:50.751" v="698"/>
          <ac:spMkLst>
            <pc:docMk/>
            <pc:sldMk cId="217786044" sldId="347"/>
            <ac:spMk id="104" creationId="{0784F3E0-52E1-9D3A-907F-35EA9F0201A6}"/>
          </ac:spMkLst>
        </pc:spChg>
        <pc:spChg chg="mod">
          <ac:chgData name="小池 龍之" userId="f53a0154-d3a6-4995-a654-bafaeb40b6fd" providerId="ADAL" clId="{C09C394C-D7E6-4C6D-ABAB-51A1CD539C72}" dt="2022-10-05T06:56:50.751" v="698"/>
          <ac:spMkLst>
            <pc:docMk/>
            <pc:sldMk cId="217786044" sldId="347"/>
            <ac:spMk id="105" creationId="{BABBBA0B-9140-CB1C-FD42-08DD70A01CAC}"/>
          </ac:spMkLst>
        </pc:spChg>
        <pc:spChg chg="mod">
          <ac:chgData name="小池 龍之" userId="f53a0154-d3a6-4995-a654-bafaeb40b6fd" providerId="ADAL" clId="{C09C394C-D7E6-4C6D-ABAB-51A1CD539C72}" dt="2022-10-05T06:56:50.751" v="698"/>
          <ac:spMkLst>
            <pc:docMk/>
            <pc:sldMk cId="217786044" sldId="347"/>
            <ac:spMk id="106" creationId="{D662B7A5-01B7-D515-CE63-EBA04E83EB14}"/>
          </ac:spMkLst>
        </pc:spChg>
        <pc:spChg chg="mod">
          <ac:chgData name="小池 龍之" userId="f53a0154-d3a6-4995-a654-bafaeb40b6fd" providerId="ADAL" clId="{C09C394C-D7E6-4C6D-ABAB-51A1CD539C72}" dt="2022-10-05T06:56:50.751" v="698"/>
          <ac:spMkLst>
            <pc:docMk/>
            <pc:sldMk cId="217786044" sldId="347"/>
            <ac:spMk id="107" creationId="{D261D4E5-D296-9D0E-8DC8-B32BD92B7A9F}"/>
          </ac:spMkLst>
        </pc:spChg>
        <pc:spChg chg="mod">
          <ac:chgData name="小池 龍之" userId="f53a0154-d3a6-4995-a654-bafaeb40b6fd" providerId="ADAL" clId="{C09C394C-D7E6-4C6D-ABAB-51A1CD539C72}" dt="2022-10-05T06:56:50.751" v="698"/>
          <ac:spMkLst>
            <pc:docMk/>
            <pc:sldMk cId="217786044" sldId="347"/>
            <ac:spMk id="108" creationId="{D9E1591D-81A1-D904-4E20-5F99976E4135}"/>
          </ac:spMkLst>
        </pc:spChg>
        <pc:spChg chg="mod">
          <ac:chgData name="小池 龍之" userId="f53a0154-d3a6-4995-a654-bafaeb40b6fd" providerId="ADAL" clId="{C09C394C-D7E6-4C6D-ABAB-51A1CD539C72}" dt="2022-10-05T06:56:50.751" v="698"/>
          <ac:spMkLst>
            <pc:docMk/>
            <pc:sldMk cId="217786044" sldId="347"/>
            <ac:spMk id="109" creationId="{9991196C-A8A3-20F4-6C8E-AB5823234AB2}"/>
          </ac:spMkLst>
        </pc:spChg>
        <pc:spChg chg="mod">
          <ac:chgData name="小池 龍之" userId="f53a0154-d3a6-4995-a654-bafaeb40b6fd" providerId="ADAL" clId="{C09C394C-D7E6-4C6D-ABAB-51A1CD539C72}" dt="2022-10-05T06:56:50.751" v="698"/>
          <ac:spMkLst>
            <pc:docMk/>
            <pc:sldMk cId="217786044" sldId="347"/>
            <ac:spMk id="110" creationId="{2ECFA855-51B1-94A0-ABA3-45858876C8BD}"/>
          </ac:spMkLst>
        </pc:spChg>
        <pc:spChg chg="mod">
          <ac:chgData name="小池 龍之" userId="f53a0154-d3a6-4995-a654-bafaeb40b6fd" providerId="ADAL" clId="{C09C394C-D7E6-4C6D-ABAB-51A1CD539C72}" dt="2022-10-05T06:56:50.751" v="698"/>
          <ac:spMkLst>
            <pc:docMk/>
            <pc:sldMk cId="217786044" sldId="347"/>
            <ac:spMk id="111" creationId="{87FB4231-2C16-1C65-867A-BDDA64C9BFFA}"/>
          </ac:spMkLst>
        </pc:spChg>
        <pc:spChg chg="mod">
          <ac:chgData name="小池 龍之" userId="f53a0154-d3a6-4995-a654-bafaeb40b6fd" providerId="ADAL" clId="{C09C394C-D7E6-4C6D-ABAB-51A1CD539C72}" dt="2022-10-05T07:01:03.015" v="800" actId="948"/>
          <ac:spMkLst>
            <pc:docMk/>
            <pc:sldMk cId="217786044" sldId="347"/>
            <ac:spMk id="113" creationId="{1EA167C5-FA1F-84EA-7B7D-5E65336D4615}"/>
          </ac:spMkLst>
        </pc:spChg>
        <pc:spChg chg="mod">
          <ac:chgData name="小池 龍之" userId="f53a0154-d3a6-4995-a654-bafaeb40b6fd" providerId="ADAL" clId="{C09C394C-D7E6-4C6D-ABAB-51A1CD539C72}" dt="2022-10-05T07:00:20.799" v="791"/>
          <ac:spMkLst>
            <pc:docMk/>
            <pc:sldMk cId="217786044" sldId="347"/>
            <ac:spMk id="114" creationId="{1369BF87-793D-9C65-DEC6-64124CE7BD17}"/>
          </ac:spMkLst>
        </pc:spChg>
        <pc:spChg chg="mod">
          <ac:chgData name="小池 龍之" userId="f53a0154-d3a6-4995-a654-bafaeb40b6fd" providerId="ADAL" clId="{C09C394C-D7E6-4C6D-ABAB-51A1CD539C72}" dt="2022-10-05T07:06:36.620" v="822"/>
          <ac:spMkLst>
            <pc:docMk/>
            <pc:sldMk cId="217786044" sldId="347"/>
            <ac:spMk id="116" creationId="{68350C40-99E1-E6CE-F8FD-4C0793689D7B}"/>
          </ac:spMkLst>
        </pc:spChg>
        <pc:spChg chg="mod">
          <ac:chgData name="小池 龍之" userId="f53a0154-d3a6-4995-a654-bafaeb40b6fd" providerId="ADAL" clId="{C09C394C-D7E6-4C6D-ABAB-51A1CD539C72}" dt="2022-10-05T07:07:47.954" v="830" actId="20577"/>
          <ac:spMkLst>
            <pc:docMk/>
            <pc:sldMk cId="217786044" sldId="347"/>
            <ac:spMk id="117" creationId="{0B65C38E-3E54-3C1A-4686-407BA48B1147}"/>
          </ac:spMkLst>
        </pc:spChg>
        <pc:spChg chg="mod">
          <ac:chgData name="小池 龍之" userId="f53a0154-d3a6-4995-a654-bafaeb40b6fd" providerId="ADAL" clId="{C09C394C-D7E6-4C6D-ABAB-51A1CD539C72}" dt="2022-10-05T07:07:59.266" v="840" actId="20577"/>
          <ac:spMkLst>
            <pc:docMk/>
            <pc:sldMk cId="217786044" sldId="347"/>
            <ac:spMk id="118" creationId="{ADBCA3FB-155A-BF18-0C93-3AFA26E4A045}"/>
          </ac:spMkLst>
        </pc:spChg>
        <pc:spChg chg="mod">
          <ac:chgData name="小池 龍之" userId="f53a0154-d3a6-4995-a654-bafaeb40b6fd" providerId="ADAL" clId="{C09C394C-D7E6-4C6D-ABAB-51A1CD539C72}" dt="2022-10-05T07:18:40.492" v="1226" actId="20577"/>
          <ac:spMkLst>
            <pc:docMk/>
            <pc:sldMk cId="217786044" sldId="347"/>
            <ac:spMk id="119" creationId="{FB2C53B0-2EAD-FDE0-0482-E1D01F397EA7}"/>
          </ac:spMkLst>
        </pc:spChg>
        <pc:spChg chg="mod">
          <ac:chgData name="小池 龍之" userId="f53a0154-d3a6-4995-a654-bafaeb40b6fd" providerId="ADAL" clId="{C09C394C-D7E6-4C6D-ABAB-51A1CD539C72}" dt="2022-10-05T07:08:15.598" v="850" actId="20577"/>
          <ac:spMkLst>
            <pc:docMk/>
            <pc:sldMk cId="217786044" sldId="347"/>
            <ac:spMk id="120" creationId="{A8E1BCA2-6736-FA99-2CE5-AB539D635216}"/>
          </ac:spMkLst>
        </pc:spChg>
        <pc:spChg chg="mod">
          <ac:chgData name="小池 龍之" userId="f53a0154-d3a6-4995-a654-bafaeb40b6fd" providerId="ADAL" clId="{C09C394C-D7E6-4C6D-ABAB-51A1CD539C72}" dt="2022-10-05T07:08:24.370" v="854" actId="20577"/>
          <ac:spMkLst>
            <pc:docMk/>
            <pc:sldMk cId="217786044" sldId="347"/>
            <ac:spMk id="121" creationId="{2BC81A4E-BB5F-2339-1FE9-D6043A8B049B}"/>
          </ac:spMkLst>
        </pc:spChg>
        <pc:spChg chg="mod">
          <ac:chgData name="小池 龍之" userId="f53a0154-d3a6-4995-a654-bafaeb40b6fd" providerId="ADAL" clId="{C09C394C-D7E6-4C6D-ABAB-51A1CD539C72}" dt="2022-10-05T07:10:54.512" v="958" actId="20577"/>
          <ac:spMkLst>
            <pc:docMk/>
            <pc:sldMk cId="217786044" sldId="347"/>
            <ac:spMk id="122" creationId="{C551ADAD-A6D6-127D-17C4-2BD59F66F924}"/>
          </ac:spMkLst>
        </pc:spChg>
        <pc:spChg chg="mod">
          <ac:chgData name="小池 龍之" userId="f53a0154-d3a6-4995-a654-bafaeb40b6fd" providerId="ADAL" clId="{C09C394C-D7E6-4C6D-ABAB-51A1CD539C72}" dt="2022-10-05T07:10:47.528" v="952" actId="20577"/>
          <ac:spMkLst>
            <pc:docMk/>
            <pc:sldMk cId="217786044" sldId="347"/>
            <ac:spMk id="123" creationId="{7C7D6C1D-8DA1-1CBE-CDB4-E3AFD2310870}"/>
          </ac:spMkLst>
        </pc:spChg>
        <pc:spChg chg="mod">
          <ac:chgData name="小池 龍之" userId="f53a0154-d3a6-4995-a654-bafaeb40b6fd" providerId="ADAL" clId="{C09C394C-D7E6-4C6D-ABAB-51A1CD539C72}" dt="2022-10-05T07:08:34.393" v="859" actId="20577"/>
          <ac:spMkLst>
            <pc:docMk/>
            <pc:sldMk cId="217786044" sldId="347"/>
            <ac:spMk id="124" creationId="{560DD9AF-A016-0087-ADEF-04CE8DE7FBC1}"/>
          </ac:spMkLst>
        </pc:spChg>
        <pc:spChg chg="mod">
          <ac:chgData name="小池 龍之" userId="f53a0154-d3a6-4995-a654-bafaeb40b6fd" providerId="ADAL" clId="{C09C394C-D7E6-4C6D-ABAB-51A1CD539C72}" dt="2022-10-05T07:09:28.308" v="875" actId="20577"/>
          <ac:spMkLst>
            <pc:docMk/>
            <pc:sldMk cId="217786044" sldId="347"/>
            <ac:spMk id="125" creationId="{B0F6D880-833B-5E92-3C44-B76DE84547D2}"/>
          </ac:spMkLst>
        </pc:spChg>
        <pc:spChg chg="mod">
          <ac:chgData name="小池 龍之" userId="f53a0154-d3a6-4995-a654-bafaeb40b6fd" providerId="ADAL" clId="{C09C394C-D7E6-4C6D-ABAB-51A1CD539C72}" dt="2022-10-05T07:09:20.277" v="869" actId="20577"/>
          <ac:spMkLst>
            <pc:docMk/>
            <pc:sldMk cId="217786044" sldId="347"/>
            <ac:spMk id="126" creationId="{BA8EEBDB-3263-9106-D4E5-3D69F643382E}"/>
          </ac:spMkLst>
        </pc:spChg>
        <pc:spChg chg="mod">
          <ac:chgData name="小池 龍之" userId="f53a0154-d3a6-4995-a654-bafaeb40b6fd" providerId="ADAL" clId="{C09C394C-D7E6-4C6D-ABAB-51A1CD539C72}" dt="2022-10-05T07:09:37.536" v="881" actId="20577"/>
          <ac:spMkLst>
            <pc:docMk/>
            <pc:sldMk cId="217786044" sldId="347"/>
            <ac:spMk id="127" creationId="{03B56E63-5204-21B1-B2A9-03492AC0B02E}"/>
          </ac:spMkLst>
        </pc:spChg>
        <pc:spChg chg="mod">
          <ac:chgData name="小池 龍之" userId="f53a0154-d3a6-4995-a654-bafaeb40b6fd" providerId="ADAL" clId="{C09C394C-D7E6-4C6D-ABAB-51A1CD539C72}" dt="2022-10-05T07:09:44.941" v="887" actId="20577"/>
          <ac:spMkLst>
            <pc:docMk/>
            <pc:sldMk cId="217786044" sldId="347"/>
            <ac:spMk id="128" creationId="{40CC6581-A938-0ACB-1783-0E1323DC1BB7}"/>
          </ac:spMkLst>
        </pc:spChg>
        <pc:spChg chg="mod">
          <ac:chgData name="小池 龍之" userId="f53a0154-d3a6-4995-a654-bafaeb40b6fd" providerId="ADAL" clId="{C09C394C-D7E6-4C6D-ABAB-51A1CD539C72}" dt="2022-10-05T07:09:52.482" v="893" actId="20577"/>
          <ac:spMkLst>
            <pc:docMk/>
            <pc:sldMk cId="217786044" sldId="347"/>
            <ac:spMk id="129" creationId="{F9DB11C6-245E-55D7-4453-AF9E4536C7FA}"/>
          </ac:spMkLst>
        </pc:spChg>
        <pc:spChg chg="mod">
          <ac:chgData name="小池 龍之" userId="f53a0154-d3a6-4995-a654-bafaeb40b6fd" providerId="ADAL" clId="{C09C394C-D7E6-4C6D-ABAB-51A1CD539C72}" dt="2022-10-05T07:10:02.151" v="901" actId="20577"/>
          <ac:spMkLst>
            <pc:docMk/>
            <pc:sldMk cId="217786044" sldId="347"/>
            <ac:spMk id="130" creationId="{1858CE8D-5DD1-EF90-9501-C4FCC53F2610}"/>
          </ac:spMkLst>
        </pc:spChg>
        <pc:spChg chg="mod">
          <ac:chgData name="小池 龍之" userId="f53a0154-d3a6-4995-a654-bafaeb40b6fd" providerId="ADAL" clId="{C09C394C-D7E6-4C6D-ABAB-51A1CD539C72}" dt="2022-10-05T07:10:16.803" v="917" actId="20577"/>
          <ac:spMkLst>
            <pc:docMk/>
            <pc:sldMk cId="217786044" sldId="347"/>
            <ac:spMk id="131" creationId="{D2540B4B-5DF7-FA50-CC8B-7CB827E1B9E9}"/>
          </ac:spMkLst>
        </pc:spChg>
        <pc:spChg chg="mod">
          <ac:chgData name="小池 龍之" userId="f53a0154-d3a6-4995-a654-bafaeb40b6fd" providerId="ADAL" clId="{C09C394C-D7E6-4C6D-ABAB-51A1CD539C72}" dt="2022-10-05T07:10:09.718" v="909" actId="20577"/>
          <ac:spMkLst>
            <pc:docMk/>
            <pc:sldMk cId="217786044" sldId="347"/>
            <ac:spMk id="132" creationId="{A155220E-A950-E32B-974A-DE8228F9FC0A}"/>
          </ac:spMkLst>
        </pc:spChg>
        <pc:spChg chg="mod">
          <ac:chgData name="小池 龍之" userId="f53a0154-d3a6-4995-a654-bafaeb40b6fd" providerId="ADAL" clId="{C09C394C-D7E6-4C6D-ABAB-51A1CD539C72}" dt="2022-10-05T07:10:26.104" v="927" actId="20577"/>
          <ac:spMkLst>
            <pc:docMk/>
            <pc:sldMk cId="217786044" sldId="347"/>
            <ac:spMk id="133" creationId="{02CAB374-3584-EBF0-B61F-7984C9BAE415}"/>
          </ac:spMkLst>
        </pc:spChg>
        <pc:spChg chg="mod">
          <ac:chgData name="小池 龍之" userId="f53a0154-d3a6-4995-a654-bafaeb40b6fd" providerId="ADAL" clId="{C09C394C-D7E6-4C6D-ABAB-51A1CD539C72}" dt="2022-10-05T07:10:40.441" v="944" actId="20577"/>
          <ac:spMkLst>
            <pc:docMk/>
            <pc:sldMk cId="217786044" sldId="347"/>
            <ac:spMk id="134" creationId="{0416025A-AA74-65A4-462A-381D83607B1A}"/>
          </ac:spMkLst>
        </pc:spChg>
        <pc:spChg chg="mod">
          <ac:chgData name="小池 龍之" userId="f53a0154-d3a6-4995-a654-bafaeb40b6fd" providerId="ADAL" clId="{C09C394C-D7E6-4C6D-ABAB-51A1CD539C72}" dt="2022-10-05T07:10:33.483" v="935" actId="20577"/>
          <ac:spMkLst>
            <pc:docMk/>
            <pc:sldMk cId="217786044" sldId="347"/>
            <ac:spMk id="135" creationId="{ACCC6C12-77F8-54B0-7FEE-E2D3E19CC4DB}"/>
          </ac:spMkLst>
        </pc:spChg>
        <pc:spChg chg="mod">
          <ac:chgData name="小池 龍之" userId="f53a0154-d3a6-4995-a654-bafaeb40b6fd" providerId="ADAL" clId="{C09C394C-D7E6-4C6D-ABAB-51A1CD539C72}" dt="2022-10-05T07:07:43.152" v="826" actId="20577"/>
          <ac:spMkLst>
            <pc:docMk/>
            <pc:sldMk cId="217786044" sldId="347"/>
            <ac:spMk id="136" creationId="{B7913526-6062-C5A9-E942-FF696F1F5A80}"/>
          </ac:spMkLst>
        </pc:spChg>
        <pc:grpChg chg="add del mod">
          <ac:chgData name="小池 龍之" userId="f53a0154-d3a6-4995-a654-bafaeb40b6fd" providerId="ADAL" clId="{C09C394C-D7E6-4C6D-ABAB-51A1CD539C72}" dt="2022-10-05T06:55:59.804" v="694" actId="165"/>
          <ac:grpSpMkLst>
            <pc:docMk/>
            <pc:sldMk cId="217786044" sldId="347"/>
            <ac:grpSpMk id="87" creationId="{DD309EF2-E522-CDCE-1F87-59EDB5AE7335}"/>
          </ac:grpSpMkLst>
        </pc:grpChg>
        <pc:grpChg chg="add mod">
          <ac:chgData name="小池 龍之" userId="f53a0154-d3a6-4995-a654-bafaeb40b6fd" providerId="ADAL" clId="{C09C394C-D7E6-4C6D-ABAB-51A1CD539C72}" dt="2022-10-05T06:56:50.751" v="698"/>
          <ac:grpSpMkLst>
            <pc:docMk/>
            <pc:sldMk cId="217786044" sldId="347"/>
            <ac:grpSpMk id="89" creationId="{0368D83A-0909-A647-1C6B-5DF6FCA19D31}"/>
          </ac:grpSpMkLst>
        </pc:grpChg>
        <pc:grpChg chg="add mod">
          <ac:chgData name="小池 龍之" userId="f53a0154-d3a6-4995-a654-bafaeb40b6fd" providerId="ADAL" clId="{C09C394C-D7E6-4C6D-ABAB-51A1CD539C72}" dt="2022-10-05T07:00:51.896" v="799" actId="1035"/>
          <ac:grpSpMkLst>
            <pc:docMk/>
            <pc:sldMk cId="217786044" sldId="347"/>
            <ac:grpSpMk id="112" creationId="{104838AD-156A-CEB1-AFCE-052250A21C87}"/>
          </ac:grpSpMkLst>
        </pc:grpChg>
        <pc:grpChg chg="add mod">
          <ac:chgData name="小池 龍之" userId="f53a0154-d3a6-4995-a654-bafaeb40b6fd" providerId="ADAL" clId="{C09C394C-D7E6-4C6D-ABAB-51A1CD539C72}" dt="2022-10-05T07:06:36.620" v="822"/>
          <ac:grpSpMkLst>
            <pc:docMk/>
            <pc:sldMk cId="217786044" sldId="347"/>
            <ac:grpSpMk id="115" creationId="{56B4437C-10AC-2CF7-AD22-BC34EDCF2DC3}"/>
          </ac:grpSpMkLst>
        </pc:grpChg>
        <pc:picChg chg="del">
          <ac:chgData name="小池 龍之" userId="f53a0154-d3a6-4995-a654-bafaeb40b6fd" providerId="ADAL" clId="{C09C394C-D7E6-4C6D-ABAB-51A1CD539C72}" dt="2022-10-05T06:34:31.172" v="456" actId="478"/>
          <ac:picMkLst>
            <pc:docMk/>
            <pc:sldMk cId="217786044" sldId="347"/>
            <ac:picMk id="4" creationId="{92F3E5E8-C448-2A12-087B-EA66F111013D}"/>
          </ac:picMkLst>
        </pc:picChg>
        <pc:picChg chg="add mod topLvl">
          <ac:chgData name="小池 龍之" userId="f53a0154-d3a6-4995-a654-bafaeb40b6fd" providerId="ADAL" clId="{C09C394C-D7E6-4C6D-ABAB-51A1CD539C72}" dt="2022-10-05T06:55:59.804" v="694" actId="165"/>
          <ac:picMkLst>
            <pc:docMk/>
            <pc:sldMk cId="217786044" sldId="347"/>
            <ac:picMk id="5" creationId="{F93B8831-AA86-E25A-D602-4477B9F38675}"/>
          </ac:picMkLst>
        </pc:picChg>
      </pc:sldChg>
      <pc:sldChg chg="addSp delSp modSp mod">
        <pc:chgData name="小池 龍之" userId="f53a0154-d3a6-4995-a654-bafaeb40b6fd" providerId="ADAL" clId="{C09C394C-D7E6-4C6D-ABAB-51A1CD539C72}" dt="2022-10-05T07:22:55.116" v="1258" actId="57"/>
        <pc:sldMkLst>
          <pc:docMk/>
          <pc:sldMk cId="526352219" sldId="348"/>
        </pc:sldMkLst>
        <pc:spChg chg="del">
          <ac:chgData name="小池 龍之" userId="f53a0154-d3a6-4995-a654-bafaeb40b6fd" providerId="ADAL" clId="{C09C394C-D7E6-4C6D-ABAB-51A1CD539C72}" dt="2022-10-05T07:20:59.320" v="1228" actId="478"/>
          <ac:spMkLst>
            <pc:docMk/>
            <pc:sldMk cId="526352219" sldId="348"/>
            <ac:spMk id="2" creationId="{1768165D-7CF6-92A8-A2BF-302034D07A58}"/>
          </ac:spMkLst>
        </pc:spChg>
        <pc:spChg chg="mod">
          <ac:chgData name="小池 龍之" userId="f53a0154-d3a6-4995-a654-bafaeb40b6fd" providerId="ADAL" clId="{C09C394C-D7E6-4C6D-ABAB-51A1CD539C72}" dt="2022-10-05T07:21:57.650" v="1250" actId="20577"/>
          <ac:spMkLst>
            <pc:docMk/>
            <pc:sldMk cId="526352219" sldId="348"/>
            <ac:spMk id="3" creationId="{6D83B842-6355-4A66-B980-BFFE8AAB31C5}"/>
          </ac:spMkLst>
        </pc:spChg>
        <pc:spChg chg="add mod">
          <ac:chgData name="小池 龍之" userId="f53a0154-d3a6-4995-a654-bafaeb40b6fd" providerId="ADAL" clId="{C09C394C-D7E6-4C6D-ABAB-51A1CD539C72}" dt="2022-10-05T07:21:52.115" v="1248" actId="1076"/>
          <ac:spMkLst>
            <pc:docMk/>
            <pc:sldMk cId="526352219" sldId="348"/>
            <ac:spMk id="4" creationId="{51D57D0E-1C80-5B7C-CEA1-1E768085142F}"/>
          </ac:spMkLst>
        </pc:spChg>
        <pc:spChg chg="mod">
          <ac:chgData name="小池 龍之" userId="f53a0154-d3a6-4995-a654-bafaeb40b6fd" providerId="ADAL" clId="{C09C394C-D7E6-4C6D-ABAB-51A1CD539C72}" dt="2022-10-05T07:22:55.116" v="1258" actId="57"/>
          <ac:spMkLst>
            <pc:docMk/>
            <pc:sldMk cId="526352219" sldId="348"/>
            <ac:spMk id="5" creationId="{CE593817-2254-0210-0CB3-B36FBEA349DC}"/>
          </ac:spMkLst>
        </pc:spChg>
        <pc:spChg chg="del">
          <ac:chgData name="小池 龍之" userId="f53a0154-d3a6-4995-a654-bafaeb40b6fd" providerId="ADAL" clId="{C09C394C-D7E6-4C6D-ABAB-51A1CD539C72}" dt="2022-10-05T07:21:03.654" v="1230" actId="478"/>
          <ac:spMkLst>
            <pc:docMk/>
            <pc:sldMk cId="526352219" sldId="348"/>
            <ac:spMk id="16" creationId="{524EB5F5-A748-5C47-9EC8-BE776770F6B2}"/>
          </ac:spMkLst>
        </pc:spChg>
      </pc:sldChg>
    </pc:docChg>
  </pc:docChgLst>
  <pc:docChgLst>
    <pc:chgData name="谷波 正芳" userId="791ea4d7222db5a7" providerId="LiveId" clId="{94095326-4BC9-4A2B-A611-ADEAEDB35FFF}"/>
    <pc:docChg chg="undo custSel modSld">
      <pc:chgData name="谷波 正芳" userId="791ea4d7222db5a7" providerId="LiveId" clId="{94095326-4BC9-4A2B-A611-ADEAEDB35FFF}" dt="2022-10-24T00:55:33.021" v="36" actId="20577"/>
      <pc:docMkLst>
        <pc:docMk/>
      </pc:docMkLst>
      <pc:sldChg chg="modSp mod">
        <pc:chgData name="谷波 正芳" userId="791ea4d7222db5a7" providerId="LiveId" clId="{94095326-4BC9-4A2B-A611-ADEAEDB35FFF}" dt="2022-10-19T07:07:30.445" v="23" actId="20577"/>
        <pc:sldMkLst>
          <pc:docMk/>
          <pc:sldMk cId="978199248" sldId="327"/>
        </pc:sldMkLst>
        <pc:spChg chg="mod">
          <ac:chgData name="谷波 正芳" userId="791ea4d7222db5a7" providerId="LiveId" clId="{94095326-4BC9-4A2B-A611-ADEAEDB35FFF}" dt="2022-10-19T07:07:30.445" v="23" actId="20577"/>
          <ac:spMkLst>
            <pc:docMk/>
            <pc:sldMk cId="978199248" sldId="327"/>
            <ac:spMk id="31" creationId="{917F1567-E7FF-74BA-FC27-4C8D97968830}"/>
          </ac:spMkLst>
        </pc:spChg>
      </pc:sldChg>
      <pc:sldChg chg="modSp mod">
        <pc:chgData name="谷波 正芳" userId="791ea4d7222db5a7" providerId="LiveId" clId="{94095326-4BC9-4A2B-A611-ADEAEDB35FFF}" dt="2022-10-24T00:55:22.728" v="34" actId="20577"/>
        <pc:sldMkLst>
          <pc:docMk/>
          <pc:sldMk cId="628428054" sldId="345"/>
        </pc:sldMkLst>
        <pc:spChg chg="mod">
          <ac:chgData name="谷波 正芳" userId="791ea4d7222db5a7" providerId="LiveId" clId="{94095326-4BC9-4A2B-A611-ADEAEDB35FFF}" dt="2022-10-24T00:55:22.728" v="34" actId="20577"/>
          <ac:spMkLst>
            <pc:docMk/>
            <pc:sldMk cId="628428054" sldId="345"/>
            <ac:spMk id="111" creationId="{ACB26B3B-1B8E-F19D-0FC2-85994C37FB2D}"/>
          </ac:spMkLst>
        </pc:spChg>
      </pc:sldChg>
      <pc:sldChg chg="modSp mod">
        <pc:chgData name="谷波 正芳" userId="791ea4d7222db5a7" providerId="LiveId" clId="{94095326-4BC9-4A2B-A611-ADEAEDB35FFF}" dt="2022-10-24T00:55:33.021" v="36" actId="20577"/>
        <pc:sldMkLst>
          <pc:docMk/>
          <pc:sldMk cId="3467083897" sldId="346"/>
        </pc:sldMkLst>
        <pc:spChg chg="mod">
          <ac:chgData name="谷波 正芳" userId="791ea4d7222db5a7" providerId="LiveId" clId="{94095326-4BC9-4A2B-A611-ADEAEDB35FFF}" dt="2022-10-24T00:55:33.021" v="36" actId="20577"/>
          <ac:spMkLst>
            <pc:docMk/>
            <pc:sldMk cId="3467083897" sldId="346"/>
            <ac:spMk id="112" creationId="{83E0A3E9-7CC3-CC20-329C-13FA905FD9F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2022/10/24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型糖尿病における膵島移植：</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カナダ単施設での</a:t>
            </a:r>
            <a:r>
              <a:rPr lang="en-US" altLang="ja-JP" sz="2800" b="1" dirty="0">
                <a:solidFill>
                  <a:srgbClr val="002060"/>
                </a:solidFill>
                <a:latin typeface="Meiryo UI" panose="020B0604030504040204" pitchFamily="50" charset="-128"/>
                <a:ea typeface="Meiryo UI" panose="020B0604030504040204" pitchFamily="50" charset="-128"/>
              </a:rPr>
              <a:t>20</a:t>
            </a:r>
            <a:r>
              <a:rPr lang="ja-JP" altLang="en-US" sz="2800" b="1" dirty="0">
                <a:solidFill>
                  <a:srgbClr val="002060"/>
                </a:solidFill>
                <a:latin typeface="Meiryo UI" panose="020B0604030504040204" pitchFamily="50" charset="-128"/>
                <a:ea typeface="Meiryo UI" panose="020B0604030504040204" pitchFamily="50" charset="-128"/>
              </a:rPr>
              <a:t>年間の経験</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230878"/>
            <a:ext cx="7505412" cy="643813"/>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Pancreatic islet transplantation in type 1 diabetes : </a:t>
            </a:r>
          </a:p>
          <a:p>
            <a:pPr marL="0" indent="0">
              <a:buNone/>
            </a:pPr>
            <a:r>
              <a:rPr lang="en-US" altLang="ja-JP" sz="1600" b="0" i="0" u="none" strike="noStrike" baseline="0" dirty="0">
                <a:latin typeface="Meiryo UI" panose="020B0604030504040204" pitchFamily="50" charset="-128"/>
                <a:ea typeface="Meiryo UI" panose="020B0604030504040204" pitchFamily="50" charset="-128"/>
              </a:rPr>
              <a:t>20-year experience from a single-</a:t>
            </a:r>
            <a:r>
              <a:rPr lang="en-US" altLang="ja-JP" sz="1600" b="0" i="0" u="none" strike="noStrike" baseline="0" dirty="0" err="1">
                <a:latin typeface="Meiryo UI" panose="020B0604030504040204" pitchFamily="50" charset="-128"/>
                <a:ea typeface="Meiryo UI" panose="020B0604030504040204" pitchFamily="50" charset="-128"/>
              </a:rPr>
              <a:t>centre</a:t>
            </a:r>
            <a:r>
              <a:rPr lang="en-US" altLang="ja-JP" sz="1600" b="0" i="0" u="none" strike="noStrike" baseline="0" dirty="0">
                <a:latin typeface="Meiryo UI" panose="020B0604030504040204" pitchFamily="50" charset="-128"/>
                <a:ea typeface="Meiryo UI" panose="020B0604030504040204" pitchFamily="50" charset="-128"/>
              </a:rPr>
              <a:t> cohort in Canada</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973394" cy="338554"/>
          </a:xfrm>
          <a:prstGeom prst="rect">
            <a:avLst/>
          </a:prstGeom>
          <a:noFill/>
        </p:spPr>
        <p:txBody>
          <a:bodyPr wrap="square" anchor="b">
            <a:spAutoFit/>
          </a:bodyPr>
          <a:lstStyle/>
          <a:p>
            <a:r>
              <a:rPr lang="fr-FR" altLang="ja-JP" sz="160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600" b="0" i="0" u="none" strike="noStrike" baseline="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7</a:t>
            </a:r>
            <a:r>
              <a:rPr lang="ja-JP" altLang="fr-FR" sz="1600" b="0" i="0" u="none" strike="noStrike" baseline="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 519-532, 2022</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MAT-JP-2206408-1.0-10/2022</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6584"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61517" y="5846144"/>
            <a:ext cx="7017657"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順天堂大学大学院医学研究科 代謝内分泌内科学 教授 綿田 裕孝先生</a:t>
            </a:r>
            <a:endParaRPr lang="ja-JP" altLang="en-US" sz="140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インスリン離脱率</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1E499E07-3025-6208-A0C2-D2118CDA0F73}"/>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pic>
        <p:nvPicPr>
          <p:cNvPr id="5" name="グラフィックス 4">
            <a:extLst>
              <a:ext uri="{FF2B5EF4-FFF2-40B4-BE49-F238E27FC236}">
                <a16:creationId xmlns:a16="http://schemas.microsoft.com/office/drawing/2014/main" id="{3A3D11BE-9D42-A61A-E13B-51466D02487F}"/>
              </a:ext>
            </a:extLst>
          </p:cNvPr>
          <p:cNvPicPr>
            <a:picLocks/>
          </p:cNvPicPr>
          <p:nvPr/>
        </p:nvPicPr>
        <p:blipFill>
          <a:blip r:embed="rId2">
            <a:extLst>
              <a:ext uri="{96DAC541-7B7A-43D3-8B79-37D633B846F1}">
                <asvg:svgBlip xmlns:asvg="http://schemas.microsoft.com/office/drawing/2016/SVG/main" r:embed="rId3"/>
              </a:ext>
            </a:extLst>
          </a:blip>
          <a:stretch>
            <a:fillRect/>
          </a:stretch>
        </p:blipFill>
        <p:spPr>
          <a:xfrm>
            <a:off x="874479" y="1602328"/>
            <a:ext cx="7772400" cy="3621669"/>
          </a:xfrm>
          <a:prstGeom prst="rect">
            <a:avLst/>
          </a:prstGeom>
        </p:spPr>
      </p:pic>
      <p:sp>
        <p:nvSpPr>
          <p:cNvPr id="88" name="テキスト ボックス 87">
            <a:extLst>
              <a:ext uri="{FF2B5EF4-FFF2-40B4-BE49-F238E27FC236}">
                <a16:creationId xmlns:a16="http://schemas.microsoft.com/office/drawing/2014/main" id="{3E22233C-569A-5252-3E29-B2801DB68FFE}"/>
              </a:ext>
            </a:extLst>
          </p:cNvPr>
          <p:cNvSpPr txBox="1"/>
          <p:nvPr/>
        </p:nvSpPr>
        <p:spPr>
          <a:xfrm>
            <a:off x="736322" y="5769296"/>
            <a:ext cx="1608349" cy="261610"/>
          </a:xfrm>
          <a:prstGeom prst="rect">
            <a:avLst/>
          </a:prstGeom>
          <a:noFill/>
        </p:spPr>
        <p:txBody>
          <a:bodyPr wrap="square">
            <a:spAutoFit/>
          </a:bodyPr>
          <a:lstStyle/>
          <a:p>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患者数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打ち切り数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1"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nvGrpSpPr>
          <p:cNvPr id="89" name="グループ化 88">
            <a:extLst>
              <a:ext uri="{FF2B5EF4-FFF2-40B4-BE49-F238E27FC236}">
                <a16:creationId xmlns:a16="http://schemas.microsoft.com/office/drawing/2014/main" id="{1668CD88-4D0F-6B82-86DF-C48DC0958FE0}"/>
              </a:ext>
            </a:extLst>
          </p:cNvPr>
          <p:cNvGrpSpPr/>
          <p:nvPr/>
        </p:nvGrpSpPr>
        <p:grpSpPr>
          <a:xfrm>
            <a:off x="831390" y="5235037"/>
            <a:ext cx="8016719" cy="514183"/>
            <a:chOff x="831390" y="5235037"/>
            <a:chExt cx="8016719" cy="514183"/>
          </a:xfrm>
        </p:grpSpPr>
        <p:sp>
          <p:nvSpPr>
            <p:cNvPr id="90" name="テキスト ボックス 89">
              <a:extLst>
                <a:ext uri="{FF2B5EF4-FFF2-40B4-BE49-F238E27FC236}">
                  <a16:creationId xmlns:a16="http://schemas.microsoft.com/office/drawing/2014/main" id="{7D7DC9AF-8F1C-AF1F-C94C-A651E6331CA0}"/>
                </a:ext>
              </a:extLst>
            </p:cNvPr>
            <p:cNvSpPr txBox="1"/>
            <p:nvPr/>
          </p:nvSpPr>
          <p:spPr>
            <a:xfrm>
              <a:off x="831390" y="5241764"/>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1" name="テキスト ボックス 90">
              <a:extLst>
                <a:ext uri="{FF2B5EF4-FFF2-40B4-BE49-F238E27FC236}">
                  <a16:creationId xmlns:a16="http://schemas.microsoft.com/office/drawing/2014/main" id="{B4143A0D-E66F-D204-9CB9-01573F5F0111}"/>
                </a:ext>
              </a:extLst>
            </p:cNvPr>
            <p:cNvSpPr txBox="1"/>
            <p:nvPr/>
          </p:nvSpPr>
          <p:spPr>
            <a:xfrm>
              <a:off x="1214562" y="5241765"/>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2" name="テキスト ボックス 91">
              <a:extLst>
                <a:ext uri="{FF2B5EF4-FFF2-40B4-BE49-F238E27FC236}">
                  <a16:creationId xmlns:a16="http://schemas.microsoft.com/office/drawing/2014/main" id="{F7531FDC-7F86-D8C5-D3DB-42D76160F09C}"/>
                </a:ext>
              </a:extLst>
            </p:cNvPr>
            <p:cNvSpPr txBox="1"/>
            <p:nvPr/>
          </p:nvSpPr>
          <p:spPr>
            <a:xfrm>
              <a:off x="1597734"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3" name="テキスト ボックス 92">
              <a:extLst>
                <a:ext uri="{FF2B5EF4-FFF2-40B4-BE49-F238E27FC236}">
                  <a16:creationId xmlns:a16="http://schemas.microsoft.com/office/drawing/2014/main" id="{4DB31211-3992-B63C-D7C5-7C2C7DF9B2F6}"/>
                </a:ext>
              </a:extLst>
            </p:cNvPr>
            <p:cNvSpPr txBox="1"/>
            <p:nvPr/>
          </p:nvSpPr>
          <p:spPr>
            <a:xfrm>
              <a:off x="236409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4" name="テキスト ボックス 93">
              <a:extLst>
                <a:ext uri="{FF2B5EF4-FFF2-40B4-BE49-F238E27FC236}">
                  <a16:creationId xmlns:a16="http://schemas.microsoft.com/office/drawing/2014/main" id="{8566D2C7-DE02-2B3E-01B9-5AC51789B977}"/>
                </a:ext>
              </a:extLst>
            </p:cNvPr>
            <p:cNvSpPr txBox="1"/>
            <p:nvPr/>
          </p:nvSpPr>
          <p:spPr>
            <a:xfrm>
              <a:off x="275159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5" name="テキスト ボックス 94">
              <a:extLst>
                <a:ext uri="{FF2B5EF4-FFF2-40B4-BE49-F238E27FC236}">
                  <a16:creationId xmlns:a16="http://schemas.microsoft.com/office/drawing/2014/main" id="{5C378BCF-D3ED-A1F2-99E8-BA56045915D4}"/>
                </a:ext>
              </a:extLst>
            </p:cNvPr>
            <p:cNvSpPr txBox="1"/>
            <p:nvPr/>
          </p:nvSpPr>
          <p:spPr>
            <a:xfrm>
              <a:off x="198090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6" name="テキスト ボックス 95">
              <a:extLst>
                <a:ext uri="{FF2B5EF4-FFF2-40B4-BE49-F238E27FC236}">
                  <a16:creationId xmlns:a16="http://schemas.microsoft.com/office/drawing/2014/main" id="{E5D10C37-0458-819B-78F2-CE1965972D65}"/>
                </a:ext>
              </a:extLst>
            </p:cNvPr>
            <p:cNvSpPr txBox="1"/>
            <p:nvPr/>
          </p:nvSpPr>
          <p:spPr>
            <a:xfrm>
              <a:off x="3139093" y="5243647"/>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7" name="テキスト ボックス 96">
              <a:extLst>
                <a:ext uri="{FF2B5EF4-FFF2-40B4-BE49-F238E27FC236}">
                  <a16:creationId xmlns:a16="http://schemas.microsoft.com/office/drawing/2014/main" id="{B11697D6-B97A-B4D8-3BEC-82F2872ABA90}"/>
                </a:ext>
              </a:extLst>
            </p:cNvPr>
            <p:cNvSpPr txBox="1"/>
            <p:nvPr/>
          </p:nvSpPr>
          <p:spPr>
            <a:xfrm>
              <a:off x="352226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8" name="テキスト ボックス 97">
              <a:extLst>
                <a:ext uri="{FF2B5EF4-FFF2-40B4-BE49-F238E27FC236}">
                  <a16:creationId xmlns:a16="http://schemas.microsoft.com/office/drawing/2014/main" id="{438102D2-CCF3-E58A-8F9E-1CFD99E2A0C4}"/>
                </a:ext>
              </a:extLst>
            </p:cNvPr>
            <p:cNvSpPr txBox="1"/>
            <p:nvPr/>
          </p:nvSpPr>
          <p:spPr>
            <a:xfrm>
              <a:off x="3905437" y="5239181"/>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9" name="テキスト ボックス 98">
              <a:extLst>
                <a:ext uri="{FF2B5EF4-FFF2-40B4-BE49-F238E27FC236}">
                  <a16:creationId xmlns:a16="http://schemas.microsoft.com/office/drawing/2014/main" id="{5A860201-A40A-7AD7-89A0-239787BA48F4}"/>
                </a:ext>
              </a:extLst>
            </p:cNvPr>
            <p:cNvSpPr txBox="1"/>
            <p:nvPr/>
          </p:nvSpPr>
          <p:spPr>
            <a:xfrm>
              <a:off x="4609756" y="52391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0" name="テキスト ボックス 99">
              <a:extLst>
                <a:ext uri="{FF2B5EF4-FFF2-40B4-BE49-F238E27FC236}">
                  <a16:creationId xmlns:a16="http://schemas.microsoft.com/office/drawing/2014/main" id="{1C83F3D1-734B-2F29-BCFF-2133847C6349}"/>
                </a:ext>
              </a:extLst>
            </p:cNvPr>
            <p:cNvSpPr txBox="1"/>
            <p:nvPr/>
          </p:nvSpPr>
          <p:spPr>
            <a:xfrm>
              <a:off x="4288609" y="523917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1" name="テキスト ボックス 100">
              <a:extLst>
                <a:ext uri="{FF2B5EF4-FFF2-40B4-BE49-F238E27FC236}">
                  <a16:creationId xmlns:a16="http://schemas.microsoft.com/office/drawing/2014/main" id="{83191C72-FF0E-5CA3-73AE-8F513C077504}"/>
                </a:ext>
              </a:extLst>
            </p:cNvPr>
            <p:cNvSpPr txBox="1"/>
            <p:nvPr/>
          </p:nvSpPr>
          <p:spPr>
            <a:xfrm>
              <a:off x="5012956" y="52415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2" name="テキスト ボックス 101">
              <a:extLst>
                <a:ext uri="{FF2B5EF4-FFF2-40B4-BE49-F238E27FC236}">
                  <a16:creationId xmlns:a16="http://schemas.microsoft.com/office/drawing/2014/main" id="{563047E3-382E-9350-71D3-629633B6A145}"/>
                </a:ext>
              </a:extLst>
            </p:cNvPr>
            <p:cNvSpPr txBox="1"/>
            <p:nvPr/>
          </p:nvSpPr>
          <p:spPr>
            <a:xfrm>
              <a:off x="5390054" y="5245072"/>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3" name="テキスト ボックス 102">
              <a:extLst>
                <a:ext uri="{FF2B5EF4-FFF2-40B4-BE49-F238E27FC236}">
                  <a16:creationId xmlns:a16="http://schemas.microsoft.com/office/drawing/2014/main" id="{71415912-BEB7-C891-76CA-FE651FE77D8D}"/>
                </a:ext>
              </a:extLst>
            </p:cNvPr>
            <p:cNvSpPr txBox="1"/>
            <p:nvPr/>
          </p:nvSpPr>
          <p:spPr>
            <a:xfrm>
              <a:off x="5771966"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4" name="テキスト ボックス 103">
              <a:extLst>
                <a:ext uri="{FF2B5EF4-FFF2-40B4-BE49-F238E27FC236}">
                  <a16:creationId xmlns:a16="http://schemas.microsoft.com/office/drawing/2014/main" id="{FE724BDF-ABC1-DDA2-31E4-AF55FB7EA1B6}"/>
                </a:ext>
              </a:extLst>
            </p:cNvPr>
            <p:cNvSpPr txBox="1"/>
            <p:nvPr/>
          </p:nvSpPr>
          <p:spPr>
            <a:xfrm>
              <a:off x="6163044"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5" name="テキスト ボックス 104">
              <a:extLst>
                <a:ext uri="{FF2B5EF4-FFF2-40B4-BE49-F238E27FC236}">
                  <a16:creationId xmlns:a16="http://schemas.microsoft.com/office/drawing/2014/main" id="{D693DFF5-31BF-F436-DAEA-5F6592E78E80}"/>
                </a:ext>
              </a:extLst>
            </p:cNvPr>
            <p:cNvSpPr txBox="1"/>
            <p:nvPr/>
          </p:nvSpPr>
          <p:spPr>
            <a:xfrm>
              <a:off x="6545623"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6" name="テキスト ボックス 105">
              <a:extLst>
                <a:ext uri="{FF2B5EF4-FFF2-40B4-BE49-F238E27FC236}">
                  <a16:creationId xmlns:a16="http://schemas.microsoft.com/office/drawing/2014/main" id="{AE0F8681-30EB-690C-9A2C-D0D18EF809C3}"/>
                </a:ext>
              </a:extLst>
            </p:cNvPr>
            <p:cNvSpPr txBox="1"/>
            <p:nvPr/>
          </p:nvSpPr>
          <p:spPr>
            <a:xfrm>
              <a:off x="6921483"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7" name="テキスト ボックス 106">
              <a:extLst>
                <a:ext uri="{FF2B5EF4-FFF2-40B4-BE49-F238E27FC236}">
                  <a16:creationId xmlns:a16="http://schemas.microsoft.com/office/drawing/2014/main" id="{41929734-DFB3-3417-72CD-07730F624FA0}"/>
                </a:ext>
              </a:extLst>
            </p:cNvPr>
            <p:cNvSpPr txBox="1"/>
            <p:nvPr/>
          </p:nvSpPr>
          <p:spPr>
            <a:xfrm>
              <a:off x="731046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8" name="テキスト ボックス 107">
              <a:extLst>
                <a:ext uri="{FF2B5EF4-FFF2-40B4-BE49-F238E27FC236}">
                  <a16:creationId xmlns:a16="http://schemas.microsoft.com/office/drawing/2014/main" id="{F9D30569-F832-C8E3-0A55-520372C46814}"/>
                </a:ext>
              </a:extLst>
            </p:cNvPr>
            <p:cNvSpPr txBox="1"/>
            <p:nvPr/>
          </p:nvSpPr>
          <p:spPr>
            <a:xfrm>
              <a:off x="769514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9" name="テキスト ボックス 108">
              <a:extLst>
                <a:ext uri="{FF2B5EF4-FFF2-40B4-BE49-F238E27FC236}">
                  <a16:creationId xmlns:a16="http://schemas.microsoft.com/office/drawing/2014/main" id="{4C582DB1-22EF-B035-F1C8-475F095C7A8C}"/>
                </a:ext>
              </a:extLst>
            </p:cNvPr>
            <p:cNvSpPr txBox="1"/>
            <p:nvPr/>
          </p:nvSpPr>
          <p:spPr>
            <a:xfrm>
              <a:off x="8085256" y="5235038"/>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10" name="テキスト ボックス 109">
              <a:extLst>
                <a:ext uri="{FF2B5EF4-FFF2-40B4-BE49-F238E27FC236}">
                  <a16:creationId xmlns:a16="http://schemas.microsoft.com/office/drawing/2014/main" id="{EE97D188-7703-D635-3696-0BDF5F9D133B}"/>
                </a:ext>
              </a:extLst>
            </p:cNvPr>
            <p:cNvSpPr txBox="1"/>
            <p:nvPr/>
          </p:nvSpPr>
          <p:spPr>
            <a:xfrm>
              <a:off x="8464937" y="523503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11" name="テキスト ボックス 110">
              <a:extLst>
                <a:ext uri="{FF2B5EF4-FFF2-40B4-BE49-F238E27FC236}">
                  <a16:creationId xmlns:a16="http://schemas.microsoft.com/office/drawing/2014/main" id="{ACB26B3B-1B8E-F19D-0FC2-85994C37FB2D}"/>
                </a:ext>
              </a:extLst>
            </p:cNvPr>
            <p:cNvSpPr txBox="1"/>
            <p:nvPr/>
          </p:nvSpPr>
          <p:spPr>
            <a:xfrm>
              <a:off x="3897531" y="5487610"/>
              <a:ext cx="1814257" cy="261610"/>
            </a:xfrm>
            <a:prstGeom prst="rect">
              <a:avLst/>
            </a:prstGeom>
            <a:noFill/>
          </p:spPr>
          <p:txBody>
            <a:bodyPr wrap="square">
              <a:spAutoFit/>
            </a:bodyPr>
            <a:lstStyle/>
            <a:p>
              <a:pPr algn="ct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年</a:t>
              </a:r>
              <a:endParaRPr lang="ja-JP" altLang="en-US"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112" name="グループ化 111">
            <a:extLst>
              <a:ext uri="{FF2B5EF4-FFF2-40B4-BE49-F238E27FC236}">
                <a16:creationId xmlns:a16="http://schemas.microsoft.com/office/drawing/2014/main" id="{99C9B2A4-B4B7-CEBD-5751-8BE6B154B130}"/>
              </a:ext>
            </a:extLst>
          </p:cNvPr>
          <p:cNvGrpSpPr/>
          <p:nvPr/>
        </p:nvGrpSpPr>
        <p:grpSpPr>
          <a:xfrm>
            <a:off x="416199" y="1233777"/>
            <a:ext cx="566052" cy="4099528"/>
            <a:chOff x="416199" y="1233777"/>
            <a:chExt cx="566052" cy="4099528"/>
          </a:xfrm>
        </p:grpSpPr>
        <p:sp>
          <p:nvSpPr>
            <p:cNvPr id="113" name="テキスト ボックス 112">
              <a:extLst>
                <a:ext uri="{FF2B5EF4-FFF2-40B4-BE49-F238E27FC236}">
                  <a16:creationId xmlns:a16="http://schemas.microsoft.com/office/drawing/2014/main" id="{61011133-4BB7-2446-A33D-EE522061C2B9}"/>
                </a:ext>
              </a:extLst>
            </p:cNvPr>
            <p:cNvSpPr txBox="1"/>
            <p:nvPr/>
          </p:nvSpPr>
          <p:spPr>
            <a:xfrm>
              <a:off x="416199" y="1454294"/>
              <a:ext cx="507992" cy="3879011"/>
            </a:xfrm>
            <a:prstGeom prst="rect">
              <a:avLst/>
            </a:prstGeom>
            <a:noFill/>
          </p:spPr>
          <p:txBody>
            <a:bodyPr wrap="square" rtlCol="0">
              <a:spAutoFit/>
            </a:bodyPr>
            <a:lstStyle/>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100</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75</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50</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25</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p>
          </p:txBody>
        </p:sp>
        <p:sp>
          <p:nvSpPr>
            <p:cNvPr id="114" name="テキスト ボックス 113">
              <a:extLst>
                <a:ext uri="{FF2B5EF4-FFF2-40B4-BE49-F238E27FC236}">
                  <a16:creationId xmlns:a16="http://schemas.microsoft.com/office/drawing/2014/main" id="{FAD8F3CB-3F18-CC87-824D-CB98A6A8AECC}"/>
                </a:ext>
              </a:extLst>
            </p:cNvPr>
            <p:cNvSpPr txBox="1"/>
            <p:nvPr/>
          </p:nvSpPr>
          <p:spPr>
            <a:xfrm rot="16200000">
              <a:off x="536256" y="1141725"/>
              <a:ext cx="353943" cy="538047"/>
            </a:xfrm>
            <a:prstGeom prst="rect">
              <a:avLst/>
            </a:prstGeom>
            <a:noFill/>
          </p:spPr>
          <p:txBody>
            <a:bodyPr vert="eaVert" wrap="square" rtlCol="0">
              <a:spAutoFit/>
            </a:bodyPr>
            <a:lstStyle/>
            <a:p>
              <a:pPr algn="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115" name="グループ化 114">
            <a:extLst>
              <a:ext uri="{FF2B5EF4-FFF2-40B4-BE49-F238E27FC236}">
                <a16:creationId xmlns:a16="http://schemas.microsoft.com/office/drawing/2014/main" id="{8D21BBEA-8336-5CB4-8803-ECED596FB094}"/>
              </a:ext>
            </a:extLst>
          </p:cNvPr>
          <p:cNvGrpSpPr/>
          <p:nvPr/>
        </p:nvGrpSpPr>
        <p:grpSpPr>
          <a:xfrm>
            <a:off x="670195" y="5980756"/>
            <a:ext cx="8258183" cy="369332"/>
            <a:chOff x="670195" y="5980756"/>
            <a:chExt cx="8258183" cy="369332"/>
          </a:xfrm>
        </p:grpSpPr>
        <p:sp>
          <p:nvSpPr>
            <p:cNvPr id="116" name="テキスト ボックス 115">
              <a:extLst>
                <a:ext uri="{FF2B5EF4-FFF2-40B4-BE49-F238E27FC236}">
                  <a16:creationId xmlns:a16="http://schemas.microsoft.com/office/drawing/2014/main" id="{B44BDBD8-FC11-B4B5-F3BF-415DE7782776}"/>
                </a:ext>
              </a:extLst>
            </p:cNvPr>
            <p:cNvSpPr txBox="1"/>
            <p:nvPr/>
          </p:nvSpPr>
          <p:spPr>
            <a:xfrm>
              <a:off x="670195"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7" name="テキスト ボックス 116">
              <a:extLst>
                <a:ext uri="{FF2B5EF4-FFF2-40B4-BE49-F238E27FC236}">
                  <a16:creationId xmlns:a16="http://schemas.microsoft.com/office/drawing/2014/main" id="{011E0273-51ED-153E-E4F8-42B2442FAD18}"/>
                </a:ext>
              </a:extLst>
            </p:cNvPr>
            <p:cNvSpPr txBox="1"/>
            <p:nvPr/>
          </p:nvSpPr>
          <p:spPr>
            <a:xfrm>
              <a:off x="1434263"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60</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8" name="テキスト ボックス 117">
              <a:extLst>
                <a:ext uri="{FF2B5EF4-FFF2-40B4-BE49-F238E27FC236}">
                  <a16:creationId xmlns:a16="http://schemas.microsoft.com/office/drawing/2014/main" id="{F09B89C1-A0F8-A567-3BEA-D39460B0F729}"/>
                </a:ext>
              </a:extLst>
            </p:cNvPr>
            <p:cNvSpPr txBox="1"/>
            <p:nvPr/>
          </p:nvSpPr>
          <p:spPr>
            <a:xfrm>
              <a:off x="1839536"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9" name="テキスト ボックス 118">
              <a:extLst>
                <a:ext uri="{FF2B5EF4-FFF2-40B4-BE49-F238E27FC236}">
                  <a16:creationId xmlns:a16="http://schemas.microsoft.com/office/drawing/2014/main" id="{3F386FB8-EB2C-A714-5A51-80397358554D}"/>
                </a:ext>
              </a:extLst>
            </p:cNvPr>
            <p:cNvSpPr txBox="1"/>
            <p:nvPr/>
          </p:nvSpPr>
          <p:spPr>
            <a:xfrm>
              <a:off x="2226653"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45</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16</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0" name="テキスト ボックス 119">
              <a:extLst>
                <a:ext uri="{FF2B5EF4-FFF2-40B4-BE49-F238E27FC236}">
                  <a16:creationId xmlns:a16="http://schemas.microsoft.com/office/drawing/2014/main" id="{4E6C2D42-744F-611D-C068-F331C4B49985}"/>
                </a:ext>
              </a:extLst>
            </p:cNvPr>
            <p:cNvSpPr txBox="1"/>
            <p:nvPr/>
          </p:nvSpPr>
          <p:spPr>
            <a:xfrm>
              <a:off x="2615188"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1" name="テキスト ボックス 120">
              <a:extLst>
                <a:ext uri="{FF2B5EF4-FFF2-40B4-BE49-F238E27FC236}">
                  <a16:creationId xmlns:a16="http://schemas.microsoft.com/office/drawing/2014/main" id="{3F60B7EB-4347-01D3-819E-3AA5D77D3523}"/>
                </a:ext>
              </a:extLst>
            </p:cNvPr>
            <p:cNvSpPr txBox="1"/>
            <p:nvPr/>
          </p:nvSpPr>
          <p:spPr>
            <a:xfrm>
              <a:off x="299866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33</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2" name="テキスト ボックス 121">
              <a:extLst>
                <a:ext uri="{FF2B5EF4-FFF2-40B4-BE49-F238E27FC236}">
                  <a16:creationId xmlns:a16="http://schemas.microsoft.com/office/drawing/2014/main" id="{130F29CA-2FCA-2405-6FE3-BBE33F391777}"/>
                </a:ext>
              </a:extLst>
            </p:cNvPr>
            <p:cNvSpPr txBox="1"/>
            <p:nvPr/>
          </p:nvSpPr>
          <p:spPr>
            <a:xfrm>
              <a:off x="8384667"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3" name="テキスト ボックス 122">
              <a:extLst>
                <a:ext uri="{FF2B5EF4-FFF2-40B4-BE49-F238E27FC236}">
                  <a16:creationId xmlns:a16="http://schemas.microsoft.com/office/drawing/2014/main" id="{99C7FFCB-3B8A-500B-E775-7DA63F4B2B8B}"/>
                </a:ext>
              </a:extLst>
            </p:cNvPr>
            <p:cNvSpPr txBox="1"/>
            <p:nvPr/>
          </p:nvSpPr>
          <p:spPr>
            <a:xfrm>
              <a:off x="801118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4" name="テキスト ボックス 123">
              <a:extLst>
                <a:ext uri="{FF2B5EF4-FFF2-40B4-BE49-F238E27FC236}">
                  <a16:creationId xmlns:a16="http://schemas.microsoft.com/office/drawing/2014/main" id="{78FE757F-6FC4-53A7-9ECA-BE5BA8CAF183}"/>
                </a:ext>
              </a:extLst>
            </p:cNvPr>
            <p:cNvSpPr txBox="1"/>
            <p:nvPr/>
          </p:nvSpPr>
          <p:spPr>
            <a:xfrm>
              <a:off x="337877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27</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5" name="テキスト ボックス 124">
              <a:extLst>
                <a:ext uri="{FF2B5EF4-FFF2-40B4-BE49-F238E27FC236}">
                  <a16:creationId xmlns:a16="http://schemas.microsoft.com/office/drawing/2014/main" id="{416BFA9C-F42E-8ABB-0666-3BE6667802C5}"/>
                </a:ext>
              </a:extLst>
            </p:cNvPr>
            <p:cNvSpPr txBox="1"/>
            <p:nvPr/>
          </p:nvSpPr>
          <p:spPr>
            <a:xfrm>
              <a:off x="414112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22</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6" name="テキスト ボックス 125">
              <a:extLst>
                <a:ext uri="{FF2B5EF4-FFF2-40B4-BE49-F238E27FC236}">
                  <a16:creationId xmlns:a16="http://schemas.microsoft.com/office/drawing/2014/main" id="{C7060BA6-E277-C58F-11D3-3298F7EEE39C}"/>
                </a:ext>
              </a:extLst>
            </p:cNvPr>
            <p:cNvSpPr txBox="1"/>
            <p:nvPr/>
          </p:nvSpPr>
          <p:spPr>
            <a:xfrm>
              <a:off x="376420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(33)</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7" name="テキスト ボックス 126">
              <a:extLst>
                <a:ext uri="{FF2B5EF4-FFF2-40B4-BE49-F238E27FC236}">
                  <a16:creationId xmlns:a16="http://schemas.microsoft.com/office/drawing/2014/main" id="{F4E7BAC9-0EB5-7A63-30AF-BE18687AA563}"/>
                </a:ext>
              </a:extLst>
            </p:cNvPr>
            <p:cNvSpPr txBox="1"/>
            <p:nvPr/>
          </p:nvSpPr>
          <p:spPr>
            <a:xfrm>
              <a:off x="4528959"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19</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37</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8" name="テキスト ボックス 127">
              <a:extLst>
                <a:ext uri="{FF2B5EF4-FFF2-40B4-BE49-F238E27FC236}">
                  <a16:creationId xmlns:a16="http://schemas.microsoft.com/office/drawing/2014/main" id="{1ED2E442-ACA4-EE55-CD0F-5F32A3152894}"/>
                </a:ext>
              </a:extLst>
            </p:cNvPr>
            <p:cNvSpPr txBox="1"/>
            <p:nvPr/>
          </p:nvSpPr>
          <p:spPr>
            <a:xfrm>
              <a:off x="493351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15</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40</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9" name="テキスト ボックス 128">
              <a:extLst>
                <a:ext uri="{FF2B5EF4-FFF2-40B4-BE49-F238E27FC236}">
                  <a16:creationId xmlns:a16="http://schemas.microsoft.com/office/drawing/2014/main" id="{EF4DEE62-2E1A-07C8-C490-AE6D3DA7F5BA}"/>
                </a:ext>
              </a:extLst>
            </p:cNvPr>
            <p:cNvSpPr txBox="1"/>
            <p:nvPr/>
          </p:nvSpPr>
          <p:spPr>
            <a:xfrm>
              <a:off x="5314502"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13</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42</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0" name="テキスト ボックス 129">
              <a:extLst>
                <a:ext uri="{FF2B5EF4-FFF2-40B4-BE49-F238E27FC236}">
                  <a16:creationId xmlns:a16="http://schemas.microsoft.com/office/drawing/2014/main" id="{ADAA1C03-DC20-919A-3315-52421DF8D979}"/>
                </a:ext>
              </a:extLst>
            </p:cNvPr>
            <p:cNvSpPr txBox="1"/>
            <p:nvPr/>
          </p:nvSpPr>
          <p:spPr>
            <a:xfrm>
              <a:off x="568998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45</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1" name="テキスト ボックス 130">
              <a:extLst>
                <a:ext uri="{FF2B5EF4-FFF2-40B4-BE49-F238E27FC236}">
                  <a16:creationId xmlns:a16="http://schemas.microsoft.com/office/drawing/2014/main" id="{C18F2E19-1843-2138-7869-9A432CE179F7}"/>
                </a:ext>
              </a:extLst>
            </p:cNvPr>
            <p:cNvSpPr txBox="1"/>
            <p:nvPr/>
          </p:nvSpPr>
          <p:spPr>
            <a:xfrm>
              <a:off x="647101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(49)</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2" name="テキスト ボックス 131">
              <a:extLst>
                <a:ext uri="{FF2B5EF4-FFF2-40B4-BE49-F238E27FC236}">
                  <a16:creationId xmlns:a16="http://schemas.microsoft.com/office/drawing/2014/main" id="{541478DA-6352-2D53-9FAE-164590409737}"/>
                </a:ext>
              </a:extLst>
            </p:cNvPr>
            <p:cNvSpPr txBox="1"/>
            <p:nvPr/>
          </p:nvSpPr>
          <p:spPr>
            <a:xfrm>
              <a:off x="6082774"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3" name="テキスト ボックス 132">
              <a:extLst>
                <a:ext uri="{FF2B5EF4-FFF2-40B4-BE49-F238E27FC236}">
                  <a16:creationId xmlns:a16="http://schemas.microsoft.com/office/drawing/2014/main" id="{D28DD72A-ECF4-0457-DB14-70297121AA1F}"/>
                </a:ext>
              </a:extLst>
            </p:cNvPr>
            <p:cNvSpPr txBox="1"/>
            <p:nvPr/>
          </p:nvSpPr>
          <p:spPr>
            <a:xfrm>
              <a:off x="6846549"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4" name="テキスト ボックス 133">
              <a:extLst>
                <a:ext uri="{FF2B5EF4-FFF2-40B4-BE49-F238E27FC236}">
                  <a16:creationId xmlns:a16="http://schemas.microsoft.com/office/drawing/2014/main" id="{2EE3CEEA-7B17-2156-A9DA-21B5883DB71B}"/>
                </a:ext>
              </a:extLst>
            </p:cNvPr>
            <p:cNvSpPr txBox="1"/>
            <p:nvPr/>
          </p:nvSpPr>
          <p:spPr>
            <a:xfrm>
              <a:off x="7614870"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5" name="テキスト ボックス 134">
              <a:extLst>
                <a:ext uri="{FF2B5EF4-FFF2-40B4-BE49-F238E27FC236}">
                  <a16:creationId xmlns:a16="http://schemas.microsoft.com/office/drawing/2014/main" id="{C930B718-24A2-0B64-5325-904DB8E4D915}"/>
                </a:ext>
              </a:extLst>
            </p:cNvPr>
            <p:cNvSpPr txBox="1"/>
            <p:nvPr/>
          </p:nvSpPr>
          <p:spPr>
            <a:xfrm>
              <a:off x="7231447"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6" name="テキスト ボックス 135">
              <a:extLst>
                <a:ext uri="{FF2B5EF4-FFF2-40B4-BE49-F238E27FC236}">
                  <a16:creationId xmlns:a16="http://schemas.microsoft.com/office/drawing/2014/main" id="{E6C59C33-EDAE-903D-8735-6ADC6CC0D221}"/>
                </a:ext>
              </a:extLst>
            </p:cNvPr>
            <p:cNvSpPr txBox="1"/>
            <p:nvPr/>
          </p:nvSpPr>
          <p:spPr>
            <a:xfrm>
              <a:off x="1057320" y="5980756"/>
              <a:ext cx="543713"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7</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spTree>
    <p:extLst>
      <p:ext uri="{BB962C8B-B14F-4D97-AF65-F5344CB8AC3E}">
        <p14:creationId xmlns:p14="http://schemas.microsoft.com/office/powerpoint/2010/main" val="62842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インスリン離脱初回達成後のインスリン離脱期間</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1E499E07-3025-6208-A0C2-D2118CDA0F73}"/>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pic>
        <p:nvPicPr>
          <p:cNvPr id="5" name="グラフィックス 4">
            <a:extLst>
              <a:ext uri="{FF2B5EF4-FFF2-40B4-BE49-F238E27FC236}">
                <a16:creationId xmlns:a16="http://schemas.microsoft.com/office/drawing/2014/main" id="{1FB14A82-CFA7-7048-9D28-F98420ADBB49}"/>
              </a:ext>
            </a:extLst>
          </p:cNvPr>
          <p:cNvPicPr>
            <a:picLocks/>
          </p:cNvPicPr>
          <p:nvPr/>
        </p:nvPicPr>
        <p:blipFill>
          <a:blip r:embed="rId2">
            <a:extLst>
              <a:ext uri="{96DAC541-7B7A-43D3-8B79-37D633B846F1}">
                <asvg:svgBlip xmlns:asvg="http://schemas.microsoft.com/office/drawing/2016/SVG/main" r:embed="rId3"/>
              </a:ext>
            </a:extLst>
          </a:blip>
          <a:stretch>
            <a:fillRect/>
          </a:stretch>
        </p:blipFill>
        <p:spPr>
          <a:xfrm>
            <a:off x="888314" y="1617021"/>
            <a:ext cx="7865307" cy="3650367"/>
          </a:xfrm>
          <a:prstGeom prst="rect">
            <a:avLst/>
          </a:prstGeom>
        </p:spPr>
      </p:pic>
      <p:sp>
        <p:nvSpPr>
          <p:cNvPr id="88" name="テキスト ボックス 87">
            <a:extLst>
              <a:ext uri="{FF2B5EF4-FFF2-40B4-BE49-F238E27FC236}">
                <a16:creationId xmlns:a16="http://schemas.microsoft.com/office/drawing/2014/main" id="{27D89A84-1ECF-61B0-C02E-535BEE29FFA4}"/>
              </a:ext>
            </a:extLst>
          </p:cNvPr>
          <p:cNvSpPr txBox="1"/>
          <p:nvPr/>
        </p:nvSpPr>
        <p:spPr>
          <a:xfrm>
            <a:off x="736322" y="5769296"/>
            <a:ext cx="1608349" cy="261610"/>
          </a:xfrm>
          <a:prstGeom prst="rect">
            <a:avLst/>
          </a:prstGeom>
          <a:noFill/>
        </p:spPr>
        <p:txBody>
          <a:bodyPr wrap="square">
            <a:spAutoFit/>
          </a:bodyPr>
          <a:lstStyle/>
          <a:p>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患者数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打ち切り数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1"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nvGrpSpPr>
          <p:cNvPr id="89" name="グループ化 88">
            <a:extLst>
              <a:ext uri="{FF2B5EF4-FFF2-40B4-BE49-F238E27FC236}">
                <a16:creationId xmlns:a16="http://schemas.microsoft.com/office/drawing/2014/main" id="{37275BD7-1B73-94CA-D7D0-530342BB815F}"/>
              </a:ext>
            </a:extLst>
          </p:cNvPr>
          <p:cNvGrpSpPr/>
          <p:nvPr/>
        </p:nvGrpSpPr>
        <p:grpSpPr>
          <a:xfrm>
            <a:off x="831390" y="5235037"/>
            <a:ext cx="8016719" cy="271645"/>
            <a:chOff x="831390" y="5235037"/>
            <a:chExt cx="8016719" cy="271645"/>
          </a:xfrm>
        </p:grpSpPr>
        <p:sp>
          <p:nvSpPr>
            <p:cNvPr id="90" name="テキスト ボックス 89">
              <a:extLst>
                <a:ext uri="{FF2B5EF4-FFF2-40B4-BE49-F238E27FC236}">
                  <a16:creationId xmlns:a16="http://schemas.microsoft.com/office/drawing/2014/main" id="{ACABEE3A-5A6A-074E-804D-FF898E3336E5}"/>
                </a:ext>
              </a:extLst>
            </p:cNvPr>
            <p:cNvSpPr txBox="1"/>
            <p:nvPr/>
          </p:nvSpPr>
          <p:spPr>
            <a:xfrm>
              <a:off x="831390" y="5241764"/>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1" name="テキスト ボックス 90">
              <a:extLst>
                <a:ext uri="{FF2B5EF4-FFF2-40B4-BE49-F238E27FC236}">
                  <a16:creationId xmlns:a16="http://schemas.microsoft.com/office/drawing/2014/main" id="{7CBF12CD-0338-B578-D3D5-164E04327E79}"/>
                </a:ext>
              </a:extLst>
            </p:cNvPr>
            <p:cNvSpPr txBox="1"/>
            <p:nvPr/>
          </p:nvSpPr>
          <p:spPr>
            <a:xfrm>
              <a:off x="1214562" y="5241765"/>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2" name="テキスト ボックス 91">
              <a:extLst>
                <a:ext uri="{FF2B5EF4-FFF2-40B4-BE49-F238E27FC236}">
                  <a16:creationId xmlns:a16="http://schemas.microsoft.com/office/drawing/2014/main" id="{A5385E61-4958-7706-516E-28656DF7797A}"/>
                </a:ext>
              </a:extLst>
            </p:cNvPr>
            <p:cNvSpPr txBox="1"/>
            <p:nvPr/>
          </p:nvSpPr>
          <p:spPr>
            <a:xfrm>
              <a:off x="1597734"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3" name="テキスト ボックス 92">
              <a:extLst>
                <a:ext uri="{FF2B5EF4-FFF2-40B4-BE49-F238E27FC236}">
                  <a16:creationId xmlns:a16="http://schemas.microsoft.com/office/drawing/2014/main" id="{330A166A-04B8-D105-8187-47BCB28083F6}"/>
                </a:ext>
              </a:extLst>
            </p:cNvPr>
            <p:cNvSpPr txBox="1"/>
            <p:nvPr/>
          </p:nvSpPr>
          <p:spPr>
            <a:xfrm>
              <a:off x="236409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4" name="テキスト ボックス 93">
              <a:extLst>
                <a:ext uri="{FF2B5EF4-FFF2-40B4-BE49-F238E27FC236}">
                  <a16:creationId xmlns:a16="http://schemas.microsoft.com/office/drawing/2014/main" id="{72757C21-06C9-1BD8-982D-80F0752A92E0}"/>
                </a:ext>
              </a:extLst>
            </p:cNvPr>
            <p:cNvSpPr txBox="1"/>
            <p:nvPr/>
          </p:nvSpPr>
          <p:spPr>
            <a:xfrm>
              <a:off x="275159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5" name="テキスト ボックス 94">
              <a:extLst>
                <a:ext uri="{FF2B5EF4-FFF2-40B4-BE49-F238E27FC236}">
                  <a16:creationId xmlns:a16="http://schemas.microsoft.com/office/drawing/2014/main" id="{DBEE2644-57EB-9A86-9948-1E9E9B8C176C}"/>
                </a:ext>
              </a:extLst>
            </p:cNvPr>
            <p:cNvSpPr txBox="1"/>
            <p:nvPr/>
          </p:nvSpPr>
          <p:spPr>
            <a:xfrm>
              <a:off x="198090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6" name="テキスト ボックス 95">
              <a:extLst>
                <a:ext uri="{FF2B5EF4-FFF2-40B4-BE49-F238E27FC236}">
                  <a16:creationId xmlns:a16="http://schemas.microsoft.com/office/drawing/2014/main" id="{A37C21D9-FB31-98F6-E6C5-555FD5AD63E6}"/>
                </a:ext>
              </a:extLst>
            </p:cNvPr>
            <p:cNvSpPr txBox="1"/>
            <p:nvPr/>
          </p:nvSpPr>
          <p:spPr>
            <a:xfrm>
              <a:off x="3139093" y="5243647"/>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7" name="テキスト ボックス 96">
              <a:extLst>
                <a:ext uri="{FF2B5EF4-FFF2-40B4-BE49-F238E27FC236}">
                  <a16:creationId xmlns:a16="http://schemas.microsoft.com/office/drawing/2014/main" id="{5D2037F0-B97E-4490-49FB-6E88BCFAE03C}"/>
                </a:ext>
              </a:extLst>
            </p:cNvPr>
            <p:cNvSpPr txBox="1"/>
            <p:nvPr/>
          </p:nvSpPr>
          <p:spPr>
            <a:xfrm>
              <a:off x="352226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8" name="テキスト ボックス 97">
              <a:extLst>
                <a:ext uri="{FF2B5EF4-FFF2-40B4-BE49-F238E27FC236}">
                  <a16:creationId xmlns:a16="http://schemas.microsoft.com/office/drawing/2014/main" id="{8747FE28-922D-265C-7BEB-A332B030F0A8}"/>
                </a:ext>
              </a:extLst>
            </p:cNvPr>
            <p:cNvSpPr txBox="1"/>
            <p:nvPr/>
          </p:nvSpPr>
          <p:spPr>
            <a:xfrm>
              <a:off x="3905437" y="5239181"/>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9" name="テキスト ボックス 98">
              <a:extLst>
                <a:ext uri="{FF2B5EF4-FFF2-40B4-BE49-F238E27FC236}">
                  <a16:creationId xmlns:a16="http://schemas.microsoft.com/office/drawing/2014/main" id="{84F62DA6-C965-255E-269D-518E0020E675}"/>
                </a:ext>
              </a:extLst>
            </p:cNvPr>
            <p:cNvSpPr txBox="1"/>
            <p:nvPr/>
          </p:nvSpPr>
          <p:spPr>
            <a:xfrm>
              <a:off x="4609756" y="52391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0" name="テキスト ボックス 99">
              <a:extLst>
                <a:ext uri="{FF2B5EF4-FFF2-40B4-BE49-F238E27FC236}">
                  <a16:creationId xmlns:a16="http://schemas.microsoft.com/office/drawing/2014/main" id="{0446767E-2727-8D2E-0603-CEE5149E35AB}"/>
                </a:ext>
              </a:extLst>
            </p:cNvPr>
            <p:cNvSpPr txBox="1"/>
            <p:nvPr/>
          </p:nvSpPr>
          <p:spPr>
            <a:xfrm>
              <a:off x="4288609" y="523917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1" name="テキスト ボックス 100">
              <a:extLst>
                <a:ext uri="{FF2B5EF4-FFF2-40B4-BE49-F238E27FC236}">
                  <a16:creationId xmlns:a16="http://schemas.microsoft.com/office/drawing/2014/main" id="{F12CA90E-49FB-B6EE-A2B1-C8834BB13366}"/>
                </a:ext>
              </a:extLst>
            </p:cNvPr>
            <p:cNvSpPr txBox="1"/>
            <p:nvPr/>
          </p:nvSpPr>
          <p:spPr>
            <a:xfrm>
              <a:off x="5012956" y="52415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2" name="テキスト ボックス 101">
              <a:extLst>
                <a:ext uri="{FF2B5EF4-FFF2-40B4-BE49-F238E27FC236}">
                  <a16:creationId xmlns:a16="http://schemas.microsoft.com/office/drawing/2014/main" id="{B4F69372-BA3C-6CFC-4040-80E9073BA739}"/>
                </a:ext>
              </a:extLst>
            </p:cNvPr>
            <p:cNvSpPr txBox="1"/>
            <p:nvPr/>
          </p:nvSpPr>
          <p:spPr>
            <a:xfrm>
              <a:off x="5390054" y="5245072"/>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3" name="テキスト ボックス 102">
              <a:extLst>
                <a:ext uri="{FF2B5EF4-FFF2-40B4-BE49-F238E27FC236}">
                  <a16:creationId xmlns:a16="http://schemas.microsoft.com/office/drawing/2014/main" id="{517C60A1-9B8E-D3BB-C51C-013B11A99F2E}"/>
                </a:ext>
              </a:extLst>
            </p:cNvPr>
            <p:cNvSpPr txBox="1"/>
            <p:nvPr/>
          </p:nvSpPr>
          <p:spPr>
            <a:xfrm>
              <a:off x="5771966"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4" name="テキスト ボックス 103">
              <a:extLst>
                <a:ext uri="{FF2B5EF4-FFF2-40B4-BE49-F238E27FC236}">
                  <a16:creationId xmlns:a16="http://schemas.microsoft.com/office/drawing/2014/main" id="{7FFD1178-BDDC-983D-B235-653BECC57E63}"/>
                </a:ext>
              </a:extLst>
            </p:cNvPr>
            <p:cNvSpPr txBox="1"/>
            <p:nvPr/>
          </p:nvSpPr>
          <p:spPr>
            <a:xfrm>
              <a:off x="6163044"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5" name="テキスト ボックス 104">
              <a:extLst>
                <a:ext uri="{FF2B5EF4-FFF2-40B4-BE49-F238E27FC236}">
                  <a16:creationId xmlns:a16="http://schemas.microsoft.com/office/drawing/2014/main" id="{E5EBFCEF-B190-420B-D9F3-B3AA8DFB1CC3}"/>
                </a:ext>
              </a:extLst>
            </p:cNvPr>
            <p:cNvSpPr txBox="1"/>
            <p:nvPr/>
          </p:nvSpPr>
          <p:spPr>
            <a:xfrm>
              <a:off x="6545623"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6" name="テキスト ボックス 105">
              <a:extLst>
                <a:ext uri="{FF2B5EF4-FFF2-40B4-BE49-F238E27FC236}">
                  <a16:creationId xmlns:a16="http://schemas.microsoft.com/office/drawing/2014/main" id="{7FFB3F28-84A5-2D66-4E1B-7A35914473A6}"/>
                </a:ext>
              </a:extLst>
            </p:cNvPr>
            <p:cNvSpPr txBox="1"/>
            <p:nvPr/>
          </p:nvSpPr>
          <p:spPr>
            <a:xfrm>
              <a:off x="6921483"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7" name="テキスト ボックス 106">
              <a:extLst>
                <a:ext uri="{FF2B5EF4-FFF2-40B4-BE49-F238E27FC236}">
                  <a16:creationId xmlns:a16="http://schemas.microsoft.com/office/drawing/2014/main" id="{D473E2BA-D4C4-A577-3A39-33D140A080B5}"/>
                </a:ext>
              </a:extLst>
            </p:cNvPr>
            <p:cNvSpPr txBox="1"/>
            <p:nvPr/>
          </p:nvSpPr>
          <p:spPr>
            <a:xfrm>
              <a:off x="731046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8" name="テキスト ボックス 107">
              <a:extLst>
                <a:ext uri="{FF2B5EF4-FFF2-40B4-BE49-F238E27FC236}">
                  <a16:creationId xmlns:a16="http://schemas.microsoft.com/office/drawing/2014/main" id="{655CB6EF-BD04-71E1-6849-3968BAB1EC8E}"/>
                </a:ext>
              </a:extLst>
            </p:cNvPr>
            <p:cNvSpPr txBox="1"/>
            <p:nvPr/>
          </p:nvSpPr>
          <p:spPr>
            <a:xfrm>
              <a:off x="769514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9" name="テキスト ボックス 108">
              <a:extLst>
                <a:ext uri="{FF2B5EF4-FFF2-40B4-BE49-F238E27FC236}">
                  <a16:creationId xmlns:a16="http://schemas.microsoft.com/office/drawing/2014/main" id="{C06CC88F-4316-B6AE-C5B4-AA0B17C9BBD7}"/>
                </a:ext>
              </a:extLst>
            </p:cNvPr>
            <p:cNvSpPr txBox="1"/>
            <p:nvPr/>
          </p:nvSpPr>
          <p:spPr>
            <a:xfrm>
              <a:off x="8085256" y="5235038"/>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10" name="テキスト ボックス 109">
              <a:extLst>
                <a:ext uri="{FF2B5EF4-FFF2-40B4-BE49-F238E27FC236}">
                  <a16:creationId xmlns:a16="http://schemas.microsoft.com/office/drawing/2014/main" id="{28091EBA-14FC-CEAE-6E7C-18682FD69786}"/>
                </a:ext>
              </a:extLst>
            </p:cNvPr>
            <p:cNvSpPr txBox="1"/>
            <p:nvPr/>
          </p:nvSpPr>
          <p:spPr>
            <a:xfrm>
              <a:off x="8464937" y="523503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grpSp>
      <p:sp>
        <p:nvSpPr>
          <p:cNvPr id="112" name="テキスト ボックス 111">
            <a:extLst>
              <a:ext uri="{FF2B5EF4-FFF2-40B4-BE49-F238E27FC236}">
                <a16:creationId xmlns:a16="http://schemas.microsoft.com/office/drawing/2014/main" id="{83E0A3E9-7CC3-CC20-329C-13FA905FD9FD}"/>
              </a:ext>
            </a:extLst>
          </p:cNvPr>
          <p:cNvSpPr txBox="1"/>
          <p:nvPr/>
        </p:nvSpPr>
        <p:spPr>
          <a:xfrm>
            <a:off x="3897531" y="5487610"/>
            <a:ext cx="1814257" cy="261610"/>
          </a:xfrm>
          <a:prstGeom prst="rect">
            <a:avLst/>
          </a:prstGeom>
          <a:noFill/>
        </p:spPr>
        <p:txBody>
          <a:bodyPr wrap="square">
            <a:spAutoFit/>
          </a:bodyPr>
          <a:lstStyle/>
          <a:p>
            <a:pPr algn="ct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年</a:t>
            </a:r>
            <a:endParaRPr lang="ja-JP" altLang="en-US"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nvGrpSpPr>
          <p:cNvPr id="116" name="グループ化 115">
            <a:extLst>
              <a:ext uri="{FF2B5EF4-FFF2-40B4-BE49-F238E27FC236}">
                <a16:creationId xmlns:a16="http://schemas.microsoft.com/office/drawing/2014/main" id="{F3FD89E4-33F5-D7BE-9380-BDF6AB40A348}"/>
              </a:ext>
            </a:extLst>
          </p:cNvPr>
          <p:cNvGrpSpPr/>
          <p:nvPr/>
        </p:nvGrpSpPr>
        <p:grpSpPr>
          <a:xfrm>
            <a:off x="416199" y="1280077"/>
            <a:ext cx="566052" cy="4099528"/>
            <a:chOff x="416199" y="1233777"/>
            <a:chExt cx="566052" cy="4099528"/>
          </a:xfrm>
        </p:grpSpPr>
        <p:sp>
          <p:nvSpPr>
            <p:cNvPr id="117" name="テキスト ボックス 116">
              <a:extLst>
                <a:ext uri="{FF2B5EF4-FFF2-40B4-BE49-F238E27FC236}">
                  <a16:creationId xmlns:a16="http://schemas.microsoft.com/office/drawing/2014/main" id="{A1E57D2E-7202-97EF-0072-2CA5EC1D5801}"/>
                </a:ext>
              </a:extLst>
            </p:cNvPr>
            <p:cNvSpPr txBox="1"/>
            <p:nvPr/>
          </p:nvSpPr>
          <p:spPr>
            <a:xfrm>
              <a:off x="416199" y="1454294"/>
              <a:ext cx="507992" cy="3879011"/>
            </a:xfrm>
            <a:prstGeom prst="rect">
              <a:avLst/>
            </a:prstGeom>
            <a:noFill/>
          </p:spPr>
          <p:txBody>
            <a:bodyPr wrap="square" rtlCol="0">
              <a:spAutoFit/>
            </a:bodyPr>
            <a:lstStyle/>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100</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75</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50</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25</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p>
          </p:txBody>
        </p:sp>
        <p:sp>
          <p:nvSpPr>
            <p:cNvPr id="118" name="テキスト ボックス 117">
              <a:extLst>
                <a:ext uri="{FF2B5EF4-FFF2-40B4-BE49-F238E27FC236}">
                  <a16:creationId xmlns:a16="http://schemas.microsoft.com/office/drawing/2014/main" id="{A971080A-5C43-C7B6-CF73-97A0AAF5C54D}"/>
                </a:ext>
              </a:extLst>
            </p:cNvPr>
            <p:cNvSpPr txBox="1"/>
            <p:nvPr/>
          </p:nvSpPr>
          <p:spPr>
            <a:xfrm rot="16200000">
              <a:off x="536256" y="1141725"/>
              <a:ext cx="353943" cy="538047"/>
            </a:xfrm>
            <a:prstGeom prst="rect">
              <a:avLst/>
            </a:prstGeom>
            <a:noFill/>
          </p:spPr>
          <p:txBody>
            <a:bodyPr vert="eaVert" wrap="square" rtlCol="0">
              <a:spAutoFit/>
            </a:bodyPr>
            <a:lstStyle/>
            <a:p>
              <a:pPr algn="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119" name="グループ化 118">
            <a:extLst>
              <a:ext uri="{FF2B5EF4-FFF2-40B4-BE49-F238E27FC236}">
                <a16:creationId xmlns:a16="http://schemas.microsoft.com/office/drawing/2014/main" id="{53944638-9E91-A0FF-15C1-E4E960A7A2A3}"/>
              </a:ext>
            </a:extLst>
          </p:cNvPr>
          <p:cNvGrpSpPr/>
          <p:nvPr/>
        </p:nvGrpSpPr>
        <p:grpSpPr>
          <a:xfrm>
            <a:off x="670195" y="5980756"/>
            <a:ext cx="8258183" cy="369332"/>
            <a:chOff x="670195" y="5980756"/>
            <a:chExt cx="8258183" cy="369332"/>
          </a:xfrm>
        </p:grpSpPr>
        <p:sp>
          <p:nvSpPr>
            <p:cNvPr id="120" name="テキスト ボックス 119">
              <a:extLst>
                <a:ext uri="{FF2B5EF4-FFF2-40B4-BE49-F238E27FC236}">
                  <a16:creationId xmlns:a16="http://schemas.microsoft.com/office/drawing/2014/main" id="{9AB9CD8B-C44A-D7D8-02F5-BF48534CD2EB}"/>
                </a:ext>
              </a:extLst>
            </p:cNvPr>
            <p:cNvSpPr txBox="1"/>
            <p:nvPr/>
          </p:nvSpPr>
          <p:spPr>
            <a:xfrm>
              <a:off x="670195"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201</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1" name="テキスト ボックス 120">
              <a:extLst>
                <a:ext uri="{FF2B5EF4-FFF2-40B4-BE49-F238E27FC236}">
                  <a16:creationId xmlns:a16="http://schemas.microsoft.com/office/drawing/2014/main" id="{E29D1AE7-84A5-06B3-2ECB-8917224BCC53}"/>
                </a:ext>
              </a:extLst>
            </p:cNvPr>
            <p:cNvSpPr txBox="1"/>
            <p:nvPr/>
          </p:nvSpPr>
          <p:spPr>
            <a:xfrm>
              <a:off x="143426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2" name="テキスト ボックス 121">
              <a:extLst>
                <a:ext uri="{FF2B5EF4-FFF2-40B4-BE49-F238E27FC236}">
                  <a16:creationId xmlns:a16="http://schemas.microsoft.com/office/drawing/2014/main" id="{9BFEE6D8-F14B-D83D-7606-1927AF7B09CE}"/>
                </a:ext>
              </a:extLst>
            </p:cNvPr>
            <p:cNvSpPr txBox="1"/>
            <p:nvPr/>
          </p:nvSpPr>
          <p:spPr>
            <a:xfrm>
              <a:off x="1839536"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85</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20</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3" name="テキスト ボックス 122">
              <a:extLst>
                <a:ext uri="{FF2B5EF4-FFF2-40B4-BE49-F238E27FC236}">
                  <a16:creationId xmlns:a16="http://schemas.microsoft.com/office/drawing/2014/main" id="{1446F47B-8350-7FF7-671B-F960759ED039}"/>
                </a:ext>
              </a:extLst>
            </p:cNvPr>
            <p:cNvSpPr txBox="1"/>
            <p:nvPr/>
          </p:nvSpPr>
          <p:spPr>
            <a:xfrm>
              <a:off x="222665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(27)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4" name="テキスト ボックス 123">
              <a:extLst>
                <a:ext uri="{FF2B5EF4-FFF2-40B4-BE49-F238E27FC236}">
                  <a16:creationId xmlns:a16="http://schemas.microsoft.com/office/drawing/2014/main" id="{34E88EE6-162F-6294-C4C2-7BDFEE5A90AF}"/>
                </a:ext>
              </a:extLst>
            </p:cNvPr>
            <p:cNvSpPr txBox="1"/>
            <p:nvPr/>
          </p:nvSpPr>
          <p:spPr>
            <a:xfrm>
              <a:off x="261518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5" name="テキスト ボックス 124">
              <a:extLst>
                <a:ext uri="{FF2B5EF4-FFF2-40B4-BE49-F238E27FC236}">
                  <a16:creationId xmlns:a16="http://schemas.microsoft.com/office/drawing/2014/main" id="{AE58272C-6938-4D5F-8CC6-4D8498E385A7}"/>
                </a:ext>
              </a:extLst>
            </p:cNvPr>
            <p:cNvSpPr txBox="1"/>
            <p:nvPr/>
          </p:nvSpPr>
          <p:spPr>
            <a:xfrm>
              <a:off x="299866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42</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6" name="テキスト ボックス 125">
              <a:extLst>
                <a:ext uri="{FF2B5EF4-FFF2-40B4-BE49-F238E27FC236}">
                  <a16:creationId xmlns:a16="http://schemas.microsoft.com/office/drawing/2014/main" id="{D8B49C82-08FC-D4DA-F8AC-E114198FE523}"/>
                </a:ext>
              </a:extLst>
            </p:cNvPr>
            <p:cNvSpPr txBox="1"/>
            <p:nvPr/>
          </p:nvSpPr>
          <p:spPr>
            <a:xfrm>
              <a:off x="838466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6</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7" name="テキスト ボックス 126">
              <a:extLst>
                <a:ext uri="{FF2B5EF4-FFF2-40B4-BE49-F238E27FC236}">
                  <a16:creationId xmlns:a16="http://schemas.microsoft.com/office/drawing/2014/main" id="{A2282D4B-EBCE-0107-C92D-78BFCF481A33}"/>
                </a:ext>
              </a:extLst>
            </p:cNvPr>
            <p:cNvSpPr txBox="1"/>
            <p:nvPr/>
          </p:nvSpPr>
          <p:spPr>
            <a:xfrm>
              <a:off x="801118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8" name="テキスト ボックス 127">
              <a:extLst>
                <a:ext uri="{FF2B5EF4-FFF2-40B4-BE49-F238E27FC236}">
                  <a16:creationId xmlns:a16="http://schemas.microsoft.com/office/drawing/2014/main" id="{684BF29D-77AC-3827-B76B-BDEB209AFF7D}"/>
                </a:ext>
              </a:extLst>
            </p:cNvPr>
            <p:cNvSpPr txBox="1"/>
            <p:nvPr/>
          </p:nvSpPr>
          <p:spPr>
            <a:xfrm>
              <a:off x="337877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32</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(38)</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9" name="テキスト ボックス 128">
              <a:extLst>
                <a:ext uri="{FF2B5EF4-FFF2-40B4-BE49-F238E27FC236}">
                  <a16:creationId xmlns:a16="http://schemas.microsoft.com/office/drawing/2014/main" id="{19C26717-3B4E-7B34-8060-A392460608E6}"/>
                </a:ext>
              </a:extLst>
            </p:cNvPr>
            <p:cNvSpPr txBox="1"/>
            <p:nvPr/>
          </p:nvSpPr>
          <p:spPr>
            <a:xfrm>
              <a:off x="414112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(45)</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0" name="テキスト ボックス 129">
              <a:extLst>
                <a:ext uri="{FF2B5EF4-FFF2-40B4-BE49-F238E27FC236}">
                  <a16:creationId xmlns:a16="http://schemas.microsoft.com/office/drawing/2014/main" id="{0CBA8917-C650-4BD6-6FF7-B528977BB63C}"/>
                </a:ext>
              </a:extLst>
            </p:cNvPr>
            <p:cNvSpPr txBox="1"/>
            <p:nvPr/>
          </p:nvSpPr>
          <p:spPr>
            <a:xfrm>
              <a:off x="376420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(43)</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1" name="テキスト ボックス 130">
              <a:extLst>
                <a:ext uri="{FF2B5EF4-FFF2-40B4-BE49-F238E27FC236}">
                  <a16:creationId xmlns:a16="http://schemas.microsoft.com/office/drawing/2014/main" id="{0572BFB7-0BE8-E897-C883-FBCEF8812DFB}"/>
                </a:ext>
              </a:extLst>
            </p:cNvPr>
            <p:cNvSpPr txBox="1"/>
            <p:nvPr/>
          </p:nvSpPr>
          <p:spPr>
            <a:xfrm>
              <a:off x="4528959"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17</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7</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2" name="テキスト ボックス 131">
              <a:extLst>
                <a:ext uri="{FF2B5EF4-FFF2-40B4-BE49-F238E27FC236}">
                  <a16:creationId xmlns:a16="http://schemas.microsoft.com/office/drawing/2014/main" id="{9D945AD0-6664-9D47-1954-567636E64423}"/>
                </a:ext>
              </a:extLst>
            </p:cNvPr>
            <p:cNvSpPr txBox="1"/>
            <p:nvPr/>
          </p:nvSpPr>
          <p:spPr>
            <a:xfrm>
              <a:off x="493351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16</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48</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3" name="テキスト ボックス 132">
              <a:extLst>
                <a:ext uri="{FF2B5EF4-FFF2-40B4-BE49-F238E27FC236}">
                  <a16:creationId xmlns:a16="http://schemas.microsoft.com/office/drawing/2014/main" id="{1D82A0BC-47E3-B08C-9666-8D9659993FD8}"/>
                </a:ext>
              </a:extLst>
            </p:cNvPr>
            <p:cNvSpPr txBox="1"/>
            <p:nvPr/>
          </p:nvSpPr>
          <p:spPr>
            <a:xfrm>
              <a:off x="5314502"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48</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4" name="テキスト ボックス 133">
              <a:extLst>
                <a:ext uri="{FF2B5EF4-FFF2-40B4-BE49-F238E27FC236}">
                  <a16:creationId xmlns:a16="http://schemas.microsoft.com/office/drawing/2014/main" id="{E90157EA-E0DB-E9D8-1610-81900F34002A}"/>
                </a:ext>
              </a:extLst>
            </p:cNvPr>
            <p:cNvSpPr txBox="1"/>
            <p:nvPr/>
          </p:nvSpPr>
          <p:spPr>
            <a:xfrm>
              <a:off x="568998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48</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5" name="テキスト ボックス 134">
              <a:extLst>
                <a:ext uri="{FF2B5EF4-FFF2-40B4-BE49-F238E27FC236}">
                  <a16:creationId xmlns:a16="http://schemas.microsoft.com/office/drawing/2014/main" id="{35B62229-EE3B-380E-12BC-88795DFE2BFA}"/>
                </a:ext>
              </a:extLst>
            </p:cNvPr>
            <p:cNvSpPr txBox="1"/>
            <p:nvPr/>
          </p:nvSpPr>
          <p:spPr>
            <a:xfrm>
              <a:off x="647101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(53)</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6" name="テキスト ボックス 135">
              <a:extLst>
                <a:ext uri="{FF2B5EF4-FFF2-40B4-BE49-F238E27FC236}">
                  <a16:creationId xmlns:a16="http://schemas.microsoft.com/office/drawing/2014/main" id="{61CF4784-ABCF-1509-BE8D-49A9C804EE67}"/>
                </a:ext>
              </a:extLst>
            </p:cNvPr>
            <p:cNvSpPr txBox="1"/>
            <p:nvPr/>
          </p:nvSpPr>
          <p:spPr>
            <a:xfrm>
              <a:off x="6082774"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(52)</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7" name="テキスト ボックス 136">
              <a:extLst>
                <a:ext uri="{FF2B5EF4-FFF2-40B4-BE49-F238E27FC236}">
                  <a16:creationId xmlns:a16="http://schemas.microsoft.com/office/drawing/2014/main" id="{5195D1BC-C10E-7C5E-08DC-04F22D0D6E12}"/>
                </a:ext>
              </a:extLst>
            </p:cNvPr>
            <p:cNvSpPr txBox="1"/>
            <p:nvPr/>
          </p:nvSpPr>
          <p:spPr>
            <a:xfrm>
              <a:off x="6846549"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8" name="テキスト ボックス 137">
              <a:extLst>
                <a:ext uri="{FF2B5EF4-FFF2-40B4-BE49-F238E27FC236}">
                  <a16:creationId xmlns:a16="http://schemas.microsoft.com/office/drawing/2014/main" id="{D776E5BD-9299-0B63-4D73-1E675E437620}"/>
                </a:ext>
              </a:extLst>
            </p:cNvPr>
            <p:cNvSpPr txBox="1"/>
            <p:nvPr/>
          </p:nvSpPr>
          <p:spPr>
            <a:xfrm>
              <a:off x="7614870"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9" name="テキスト ボックス 138">
              <a:extLst>
                <a:ext uri="{FF2B5EF4-FFF2-40B4-BE49-F238E27FC236}">
                  <a16:creationId xmlns:a16="http://schemas.microsoft.com/office/drawing/2014/main" id="{4F44AEEB-1BF8-45C0-3378-6668C388C300}"/>
                </a:ext>
              </a:extLst>
            </p:cNvPr>
            <p:cNvSpPr txBox="1"/>
            <p:nvPr/>
          </p:nvSpPr>
          <p:spPr>
            <a:xfrm>
              <a:off x="723144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40" name="テキスト ボックス 139">
              <a:extLst>
                <a:ext uri="{FF2B5EF4-FFF2-40B4-BE49-F238E27FC236}">
                  <a16:creationId xmlns:a16="http://schemas.microsoft.com/office/drawing/2014/main" id="{5F57950D-D593-3749-8379-46C66268CC77}"/>
                </a:ext>
              </a:extLst>
            </p:cNvPr>
            <p:cNvSpPr txBox="1"/>
            <p:nvPr/>
          </p:nvSpPr>
          <p:spPr>
            <a:xfrm>
              <a:off x="1057320"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147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spTree>
    <p:extLst>
      <p:ext uri="{BB962C8B-B14F-4D97-AF65-F5344CB8AC3E}">
        <p14:creationId xmlns:p14="http://schemas.microsoft.com/office/powerpoint/2010/main" val="3467083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8" y="207215"/>
            <a:ext cx="1794122"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a:t>
            </a:r>
          </a:p>
        </p:txBody>
      </p:sp>
      <p:sp>
        <p:nvSpPr>
          <p:cNvPr id="5" name="テキスト ボックス 4">
            <a:extLst>
              <a:ext uri="{FF2B5EF4-FFF2-40B4-BE49-F238E27FC236}">
                <a16:creationId xmlns:a16="http://schemas.microsoft.com/office/drawing/2014/main" id="{CE593817-2254-0210-0CB3-B36FBEA349DC}"/>
              </a:ext>
            </a:extLst>
          </p:cNvPr>
          <p:cNvSpPr txBox="1"/>
          <p:nvPr/>
        </p:nvSpPr>
        <p:spPr>
          <a:xfrm>
            <a:off x="628788" y="1337699"/>
            <a:ext cx="8131390" cy="4940840"/>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追跡期間の中央値は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年（四分位範囲</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年）であった。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年時点の患者生存率は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95%CI 59-84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％）、グラフト生着率は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38-57%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）と推定された。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79</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％）がインスリン離脱を達成し、</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年時点のインスリン離脱率は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％と推定された。インスリン離脱期間の中央値は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日（四分位範囲</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30-196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日）であった。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多変量解析の結果、アナキンラ＋エタネルセプトの使用（調整済みオッズ比</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95%CI 2.7-21.0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0.0001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）および</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BETA-2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スコア≧</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95%CI 1.5-11.4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0.0066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）が持続的グラフト生着と有意な関連が認められた。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手技関連合併症は移植</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610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件中</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件（</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％）に認められた。透析または腎移植は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％）、生命を脅かす感染症は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224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例中</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29</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8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、がんは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％）に認められた。</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2002</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日以降に膵島移植を実施した患者</a:t>
            </a:r>
          </a:p>
        </p:txBody>
      </p:sp>
      <p:sp>
        <p:nvSpPr>
          <p:cNvPr id="4" name="テキスト ボックス 3">
            <a:extLst>
              <a:ext uri="{FF2B5EF4-FFF2-40B4-BE49-F238E27FC236}">
                <a16:creationId xmlns:a16="http://schemas.microsoft.com/office/drawing/2014/main" id="{51D57D0E-1C80-5B7C-CEA1-1E768085142F}"/>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spTree>
    <p:extLst>
      <p:ext uri="{BB962C8B-B14F-4D97-AF65-F5344CB8AC3E}">
        <p14:creationId xmlns:p14="http://schemas.microsoft.com/office/powerpoint/2010/main" val="526352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640965" y="1988146"/>
            <a:ext cx="7862069" cy="3358227"/>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本邦で</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2020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年に保険収載された膵島移植の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年にわたる長期治療成績が   報告された。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膵島移植は生涯にわたる免疫抑制が必要となるが、生存率の成績から本治療の安全性が示唆された。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グラフト生着・機能に関しても長期にわたり良好であったことが確認され、その結果がインスリン離脱率に影響を及ぼした可能性がある。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持続的グラフト生着の予測因子に関する今回の知見は、移植後の予後の改善  あるいは医療資源の配分に活用することが可能と考えられる。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DC86A63F-E4E0-7DD1-CB3B-8BF35A716713}"/>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spTree>
    <p:extLst>
      <p:ext uri="{BB962C8B-B14F-4D97-AF65-F5344CB8AC3E}">
        <p14:creationId xmlns:p14="http://schemas.microsoft.com/office/powerpoint/2010/main" val="2298106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666206" y="2165385"/>
            <a:ext cx="7811588" cy="252723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膵島単離や診療の経年的なばらつきが結果に影響を及ぼした可能性がある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グラフト不全患者は追跡を継続しない傾向があり、こうした患者で観察された多くの欠測データがバイアスをもたらすとともに、</a:t>
            </a:r>
            <a:r>
              <a:rPr lang="en-US" altLang="ja-JP" dirty="0" err="1">
                <a:latin typeface="Meiryo UI" panose="020B0604030504040204" pitchFamily="50" charset="-128"/>
                <a:ea typeface="Meiryo UI" panose="020B0604030504040204" pitchFamily="50" charset="-128"/>
              </a:rPr>
              <a:t>lgls</a:t>
            </a:r>
            <a:r>
              <a:rPr lang="ja-JP" altLang="en-US" dirty="0">
                <a:latin typeface="Meiryo UI" panose="020B0604030504040204" pitchFamily="50" charset="-128"/>
                <a:ea typeface="Meiryo UI" panose="020B0604030504040204" pitchFamily="50" charset="-128"/>
              </a:rPr>
              <a:t>基準などを用いたグラフト機能の詳細な評価を困難にした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死亡率は重症低血糖を有する</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型糖尿病患者（膵島移植の待機患者など）や、全膵移植を受けた患者の死亡率と比較する必要がある</a:t>
            </a:r>
          </a:p>
        </p:txBody>
      </p:sp>
      <p:sp>
        <p:nvSpPr>
          <p:cNvPr id="4" name="テキスト ボックス 3">
            <a:extLst>
              <a:ext uri="{FF2B5EF4-FFF2-40B4-BE49-F238E27FC236}">
                <a16:creationId xmlns:a16="http://schemas.microsoft.com/office/drawing/2014/main" id="{9A361B26-B224-4749-017E-0AB4B6481F06}"/>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spTree>
    <p:extLst>
      <p:ext uri="{BB962C8B-B14F-4D97-AF65-F5344CB8AC3E}">
        <p14:creationId xmlns:p14="http://schemas.microsoft.com/office/powerpoint/2010/main" val="172433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213865" y="3870027"/>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213863" y="1588542"/>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345306" y="1518769"/>
            <a:ext cx="7412288" cy="646331"/>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膵島移植は難治性低血糖を有する一部の</a:t>
            </a:r>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型糖尿病患者に対して有効な治療法であるが、依然として長期的な治療経験は限られている。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345304" y="3770741"/>
            <a:ext cx="7412289" cy="2308324"/>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1999</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2019</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日にカナダ・アルバータ大学で同種膵島移植を受けた</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歳以上の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型糖尿病患者で、罹病期間</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年以上、負荷時</a:t>
            </a:r>
            <a:r>
              <a:rPr lang="en-US" altLang="ja-JP" b="0" i="0" u="none" strike="noStrike" baseline="0" dirty="0">
                <a:latin typeface="Meiryo UI" panose="020B0604030504040204" pitchFamily="50" charset="-128"/>
                <a:ea typeface="Meiryo UI" panose="020B0604030504040204" pitchFamily="50" charset="-128"/>
              </a:rPr>
              <a:t>C</a:t>
            </a:r>
            <a:r>
              <a:rPr lang="ja-JP" altLang="en-US" b="0" i="0" u="none" strike="noStrike" baseline="0" dirty="0">
                <a:latin typeface="Meiryo UI" panose="020B0604030504040204" pitchFamily="50" charset="-128"/>
                <a:ea typeface="Meiryo UI" panose="020B0604030504040204" pitchFamily="50" charset="-128"/>
              </a:rPr>
              <a:t>ペプチド値</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可能な場合は混合食負荷試験後</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可能な場合</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または食後</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が陰性の</a:t>
            </a:r>
            <a:r>
              <a:rPr lang="en-US" altLang="ja-JP" b="0" i="0" u="none" strike="noStrike" baseline="0" dirty="0">
                <a:latin typeface="Meiryo UI" panose="020B0604030504040204" pitchFamily="50" charset="-128"/>
                <a:ea typeface="Meiryo UI" panose="020B0604030504040204" pitchFamily="50" charset="-128"/>
              </a:rPr>
              <a:t>255</a:t>
            </a:r>
            <a:r>
              <a:rPr lang="ja-JP" altLang="en-US" b="0" i="0" u="none" strike="noStrike" baseline="0" dirty="0">
                <a:latin typeface="Meiryo UI" panose="020B0604030504040204" pitchFamily="50" charset="-128"/>
                <a:ea typeface="Meiryo UI" panose="020B0604030504040204" pitchFamily="50" charset="-128"/>
              </a:rPr>
              <a:t>例を本コホート研究の対象とした。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対象患者には膵島移植単独および腎移植後膵島移植を行った患者を含めた。肝臓外移植を行った患者、追跡</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年未満の患者、膵島移植前に全膵移植を行った患者は除外した。全膵移植前に膵島移植を行った患者も対象としたが、追跡は全膵移植時に打ち切った。</a:t>
            </a:r>
            <a:endParaRPr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345305" y="2934321"/>
            <a:ext cx="7412288" cy="369332"/>
          </a:xfrm>
          <a:prstGeom prst="rect">
            <a:avLst/>
          </a:prstGeom>
          <a:noFill/>
        </p:spPr>
        <p:txBody>
          <a:bodyPr wrap="square">
            <a:spAutoFit/>
          </a:bodyPr>
          <a:lstStyle/>
          <a:p>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年間にわたる単施設での膵島移植の経験について報告する。</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039349C5-7772-9D63-08B2-3760FB024155}"/>
              </a:ext>
            </a:extLst>
          </p:cNvPr>
          <p:cNvGrpSpPr/>
          <p:nvPr/>
        </p:nvGrpSpPr>
        <p:grpSpPr>
          <a:xfrm>
            <a:off x="213863" y="2879985"/>
            <a:ext cx="1058213" cy="490087"/>
            <a:chOff x="286872" y="2822072"/>
            <a:chExt cx="1058213" cy="490087"/>
          </a:xfrm>
        </p:grpSpPr>
        <p:sp>
          <p:nvSpPr>
            <p:cNvPr id="4" name="四角形: 角を丸くする 3">
              <a:extLst>
                <a:ext uri="{FF2B5EF4-FFF2-40B4-BE49-F238E27FC236}">
                  <a16:creationId xmlns:a16="http://schemas.microsoft.com/office/drawing/2014/main" id="{6E15A6D4-0EE5-17ED-AECB-D5E84355369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6205B217-C46A-BFE2-4F5B-6F16D6F5CE3F}"/>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5" y="1888235"/>
            <a:ext cx="7472124" cy="4023024"/>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インスリン離脱のため</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回の移植が計画され、初回移植後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週時点でインスリン離脱が得られていない場合、またはインスリン離脱が失われた場合に</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回目の移植を決定した。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膵島量が十分でない場合、またはグラフト生着が不良の場合に</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回目の移植が考慮された。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移植後は免疫抑制の導入・維持および抗炎症療法が行われた。膵島移植の専門知識を有する内分泌内科医および移植外科医が移植後</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カ月間は毎週、その後は</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カ月ごとにフォローアップを行い、グラフト機能や血糖コントロール、インスリンまたは他の血糖降下薬の使用、免疫抑制の安全性・忍容性を評価した。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主要評価項目は患者生存率、死亡を考慮したグラフト生着率、インスリン離脱の達成率、インスリン離脱期間とした。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グラフト不全は、回復や次回移植のない状態での空腹時血漿</a:t>
            </a:r>
            <a:r>
              <a:rPr lang="en-US" altLang="ja-JP" b="0" i="0" u="none" strike="noStrike" baseline="0" dirty="0">
                <a:latin typeface="Meiryo UI" panose="020B0604030504040204" pitchFamily="50" charset="-128"/>
                <a:ea typeface="Meiryo UI" panose="020B0604030504040204" pitchFamily="50" charset="-128"/>
              </a:rPr>
              <a:t>C</a:t>
            </a:r>
            <a:r>
              <a:rPr lang="ja-JP" altLang="en-US" b="0" i="0" u="none" strike="noStrike" baseline="0" dirty="0">
                <a:latin typeface="Meiryo UI" panose="020B0604030504040204" pitchFamily="50" charset="-128"/>
                <a:ea typeface="Meiryo UI" panose="020B0604030504040204" pitchFamily="50" charset="-128"/>
              </a:rPr>
              <a:t>ペプチド値≦</a:t>
            </a:r>
            <a:r>
              <a:rPr lang="en-US" altLang="ja-JP" b="0" i="0" u="none" strike="noStrike" baseline="0" dirty="0">
                <a:latin typeface="Meiryo UI" panose="020B0604030504040204" pitchFamily="50" charset="-128"/>
                <a:ea typeface="Meiryo UI" panose="020B0604030504040204" pitchFamily="50" charset="-128"/>
              </a:rPr>
              <a:t>0.1nmol/L(≦0.3ng/mL)</a:t>
            </a:r>
            <a:r>
              <a:rPr lang="ja-JP" altLang="en-US" b="0" i="0" u="none" strike="noStrike" baseline="0" dirty="0">
                <a:latin typeface="Meiryo UI" panose="020B0604030504040204" pitchFamily="50" charset="-128"/>
                <a:ea typeface="Meiryo UI" panose="020B0604030504040204" pitchFamily="50" charset="-128"/>
              </a:rPr>
              <a:t>の持続（測定</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回以上）と定義した。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961206"/>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3" name="テキスト ボックス 2">
            <a:extLst>
              <a:ext uri="{FF2B5EF4-FFF2-40B4-BE49-F238E27FC236}">
                <a16:creationId xmlns:a16="http://schemas.microsoft.com/office/drawing/2014/main" id="{F7962846-99DD-524B-26CB-C9F2F1C04CD6}"/>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2" name="テキスト ボックス 11">
            <a:extLst>
              <a:ext uri="{FF2B5EF4-FFF2-40B4-BE49-F238E27FC236}">
                <a16:creationId xmlns:a16="http://schemas.microsoft.com/office/drawing/2014/main" id="{BF5B3F2C-78F2-4C47-3954-D30E1BF6A3EA}"/>
              </a:ext>
            </a:extLst>
          </p:cNvPr>
          <p:cNvSpPr txBox="1"/>
          <p:nvPr/>
        </p:nvSpPr>
        <p:spPr>
          <a:xfrm>
            <a:off x="1380312" y="1685052"/>
            <a:ext cx="7500115" cy="3970318"/>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連続変数は</a:t>
            </a:r>
            <a:r>
              <a:rPr lang="en-US" altLang="ja-JP" b="0" i="0" u="none" strike="noStrike" baseline="0" dirty="0">
                <a:latin typeface="Meiryo UI" panose="020B0604030504040204" pitchFamily="50" charset="-128"/>
                <a:ea typeface="Meiryo UI" panose="020B0604030504040204" pitchFamily="50" charset="-128"/>
              </a:rPr>
              <a:t>Mann-Whitney</a:t>
            </a:r>
            <a:r>
              <a:rPr lang="ja-JP" altLang="en-US" b="0" i="0" u="none" strike="noStrike" baseline="0" dirty="0">
                <a:latin typeface="Meiryo UI" panose="020B0604030504040204" pitchFamily="50" charset="-128"/>
                <a:ea typeface="Meiryo UI" panose="020B0604030504040204" pitchFamily="50" charset="-128"/>
              </a:rPr>
              <a:t>検定、カテゴリー変数は</a:t>
            </a:r>
            <a:r>
              <a:rPr lang="en-US" altLang="ja-JP" b="0" i="0" u="none" strike="noStrike" baseline="0">
                <a:latin typeface="Meiryo UI" panose="020B0604030504040204" pitchFamily="50" charset="-128"/>
                <a:ea typeface="Meiryo UI" panose="020B0604030504040204" pitchFamily="50" charset="-128"/>
              </a:rPr>
              <a:t>χ</a:t>
            </a:r>
            <a:r>
              <a:rPr lang="en-US" altLang="ja-JP" b="0" i="0" u="none" strike="noStrike" baseline="3000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検定を用いて群間比較を行った。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経時的アウトカムの解析には最尤法を適用した混合主効果モデルを用いた。患者生存率、グラフト生着率、インスリン離脱の達成率および離脱期間は</a:t>
            </a:r>
            <a:r>
              <a:rPr lang="en-US" altLang="ja-JP" b="0" i="0" u="none" strike="noStrike" baseline="0" dirty="0">
                <a:latin typeface="Meiryo UI" panose="020B0604030504040204" pitchFamily="50" charset="-128"/>
                <a:ea typeface="Meiryo UI" panose="020B0604030504040204" pitchFamily="50" charset="-128"/>
              </a:rPr>
              <a:t>Kaplan-Meier</a:t>
            </a:r>
            <a:r>
              <a:rPr lang="ja-JP" altLang="en-US" b="0" i="0" u="none" strike="noStrike" baseline="0" dirty="0">
                <a:latin typeface="Meiryo UI" panose="020B0604030504040204" pitchFamily="50" charset="-128"/>
                <a:ea typeface="Meiryo UI" panose="020B0604030504040204" pitchFamily="50" charset="-128"/>
              </a:rPr>
              <a:t>法を用いて推定した。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多変量二項ロジスティック回帰分析を用いて、持続的グラフト生着の予測因子について検討した。説明変数は臨床的妥当性に基づく変数および群間で有意差（</a:t>
            </a:r>
            <a:r>
              <a:rPr lang="en-US" altLang="ja-JP" b="0" i="0" u="none" strike="noStrike" baseline="0" dirty="0">
                <a:latin typeface="Meiryo UI" panose="020B0604030504040204" pitchFamily="50" charset="-128"/>
                <a:ea typeface="Meiryo UI" panose="020B0604030504040204" pitchFamily="50" charset="-128"/>
              </a:rPr>
              <a:t>P</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0.05</a:t>
            </a:r>
            <a:r>
              <a:rPr lang="ja-JP" altLang="en-US" b="0" i="0" u="none" strike="noStrike" baseline="0" dirty="0">
                <a:latin typeface="Meiryo UI" panose="020B0604030504040204" pitchFamily="50" charset="-128"/>
                <a:ea typeface="Meiryo UI" panose="020B0604030504040204" pitchFamily="50" charset="-128"/>
              </a:rPr>
              <a:t>）が認められた変数</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初回移植時の年齢、高血圧、大血管障害、体重</a:t>
            </a:r>
            <a:r>
              <a:rPr lang="en-US" altLang="ja-JP" b="0" i="0" u="none" strike="noStrike" baseline="0" dirty="0">
                <a:latin typeface="Meiryo UI" panose="020B0604030504040204" pitchFamily="50" charset="-128"/>
                <a:ea typeface="Meiryo UI" panose="020B0604030504040204" pitchFamily="50" charset="-128"/>
              </a:rPr>
              <a:t>1kg</a:t>
            </a:r>
            <a:r>
              <a:rPr lang="ja-JP" altLang="en-US" b="0" i="0" u="none" strike="noStrike" baseline="0" dirty="0">
                <a:latin typeface="Meiryo UI" panose="020B0604030504040204" pitchFamily="50" charset="-128"/>
                <a:ea typeface="Meiryo UI" panose="020B0604030504040204" pitchFamily="50" charset="-128"/>
              </a:rPr>
              <a:t>あたりの膵島収量、膵島サイズインデックス加重平均値</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膵島数／膵島収量</a:t>
            </a:r>
            <a:r>
              <a:rPr lang="en-US" altLang="ja-JP" b="0" i="0" u="none" strike="noStrike" baseline="0" dirty="0">
                <a:latin typeface="Meiryo UI" panose="020B0604030504040204" pitchFamily="50" charset="-128"/>
                <a:ea typeface="Meiryo UI" panose="020B0604030504040204" pitchFamily="50" charset="-128"/>
              </a:rPr>
              <a:t>(IEQ)]</a:t>
            </a:r>
            <a:r>
              <a:rPr lang="ja-JP" altLang="en-US" b="0" i="0" u="none" strike="noStrike" baseline="0" dirty="0">
                <a:latin typeface="Meiryo UI" panose="020B0604030504040204" pitchFamily="50" charset="-128"/>
                <a:ea typeface="Meiryo UI" panose="020B0604030504040204" pitchFamily="50" charset="-128"/>
              </a:rPr>
              <a:t>、初回移植時のインスリン必要量（</a:t>
            </a:r>
            <a:r>
              <a:rPr lang="en-US" altLang="ja-JP" b="0" i="0" u="none" strike="noStrike" baseline="0" dirty="0">
                <a:latin typeface="Meiryo UI" panose="020B0604030504040204" pitchFamily="50" charset="-128"/>
                <a:ea typeface="Meiryo UI" panose="020B0604030504040204" pitchFamily="50" charset="-128"/>
              </a:rPr>
              <a:t>IU/kg/</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回以上の移植</a:t>
            </a:r>
          </a:p>
          <a:p>
            <a:pPr algn="l"/>
            <a:r>
              <a:rPr lang="ja-JP" altLang="en-US" b="0" i="0" u="none" strike="noStrike" baseline="0" dirty="0">
                <a:latin typeface="Meiryo UI" panose="020B0604030504040204" pitchFamily="50" charset="-128"/>
                <a:ea typeface="Meiryo UI" panose="020B0604030504040204" pitchFamily="50" charset="-128"/>
              </a:rPr>
              <a:t>時にアナキンラ＋エタネルセプトを使用、</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カ月時点での</a:t>
            </a:r>
            <a:r>
              <a:rPr lang="en-US" altLang="ja-JP" b="0" i="0" u="none" strike="noStrike" baseline="0" dirty="0">
                <a:latin typeface="Meiryo UI" panose="020B0604030504040204" pitchFamily="50" charset="-128"/>
                <a:ea typeface="Meiryo UI" panose="020B0604030504040204" pitchFamily="50" charset="-128"/>
              </a:rPr>
              <a:t>BETA-2</a:t>
            </a:r>
            <a:r>
              <a:rPr lang="ja-JP" altLang="en-US" b="0" i="0" u="none" strike="noStrike" baseline="0" dirty="0">
                <a:latin typeface="Meiryo UI" panose="020B0604030504040204" pitchFamily="50" charset="-128"/>
                <a:ea typeface="Meiryo UI" panose="020B0604030504040204" pitchFamily="50" charset="-128"/>
              </a:rPr>
              <a:t>スコア</a:t>
            </a:r>
            <a:r>
              <a:rPr lang="ja-JP" altLang="en-US" b="0" i="0" u="none" strike="noStrike" baseline="30000" dirty="0">
                <a:latin typeface="Meiryo UI" panose="020B0604030504040204" pitchFamily="50" charset="-128"/>
                <a:ea typeface="Meiryo UI" panose="020B0604030504040204" pitchFamily="50" charset="-128"/>
              </a:rPr>
              <a:t>*</a:t>
            </a:r>
            <a:endParaRPr lang="en-US" altLang="ja-JP" b="0" i="0" u="none" strike="noStrike" baseline="3000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15]</a:t>
            </a:r>
            <a:r>
              <a:rPr lang="ja-JP" altLang="en-US" b="0" i="0" u="none" strike="noStrike" baseline="0" dirty="0">
                <a:latin typeface="Meiryo UI" panose="020B0604030504040204" pitchFamily="50" charset="-128"/>
                <a:ea typeface="Meiryo UI" panose="020B0604030504040204" pitchFamily="50" charset="-128"/>
              </a:rPr>
              <a:t>を選択した。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多変量解析では初回移植から</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カ月以内に全ての移植を受けた患者のみを対象とした。</a:t>
            </a:r>
            <a:endParaRPr lang="en-US" altLang="ja-JP" b="0" i="0" u="none" strike="noStrike" baseline="0" dirty="0">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04587B31-E044-A328-6588-E42BCD13EE17}"/>
              </a:ext>
            </a:extLst>
          </p:cNvPr>
          <p:cNvGrpSpPr/>
          <p:nvPr/>
        </p:nvGrpSpPr>
        <p:grpSpPr>
          <a:xfrm>
            <a:off x="213866" y="1761696"/>
            <a:ext cx="1058213" cy="676707"/>
            <a:chOff x="286872" y="2822072"/>
            <a:chExt cx="1263773" cy="490087"/>
          </a:xfrm>
        </p:grpSpPr>
        <p:sp>
          <p:nvSpPr>
            <p:cNvPr id="18" name="四角形: 角を丸くする 17">
              <a:extLst>
                <a:ext uri="{FF2B5EF4-FFF2-40B4-BE49-F238E27FC236}">
                  <a16:creationId xmlns:a16="http://schemas.microsoft.com/office/drawing/2014/main" id="{6678BDD5-C76D-26D4-A7A9-5DAE3F195B70}"/>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1817E35C-31A7-8E20-5874-99BB48F18145}"/>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計画</a:t>
              </a:r>
            </a:p>
          </p:txBody>
        </p:sp>
      </p:grpSp>
      <p:sp>
        <p:nvSpPr>
          <p:cNvPr id="3" name="テキスト ボックス 2">
            <a:extLst>
              <a:ext uri="{FF2B5EF4-FFF2-40B4-BE49-F238E27FC236}">
                <a16:creationId xmlns:a16="http://schemas.microsoft.com/office/drawing/2014/main" id="{C036F6BD-C727-BC5E-5AE5-1A59A7826E35}"/>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sp>
        <p:nvSpPr>
          <p:cNvPr id="4" name="テキスト ボックス 3">
            <a:extLst>
              <a:ext uri="{FF2B5EF4-FFF2-40B4-BE49-F238E27FC236}">
                <a16:creationId xmlns:a16="http://schemas.microsoft.com/office/drawing/2014/main" id="{0AED28BA-886C-4BC9-41E2-7955A068F90D}"/>
              </a:ext>
            </a:extLst>
          </p:cNvPr>
          <p:cNvSpPr txBox="1"/>
          <p:nvPr/>
        </p:nvSpPr>
        <p:spPr>
          <a:xfrm>
            <a:off x="1380312" y="5655370"/>
            <a:ext cx="5588000" cy="415498"/>
          </a:xfrm>
          <a:prstGeom prst="rect">
            <a:avLst/>
          </a:prstGeom>
          <a:noFill/>
        </p:spPr>
        <p:txBody>
          <a:bodyPr wrap="square" anchor="b">
            <a:spAutoFit/>
          </a:bodyPr>
          <a:lstStyle/>
          <a:p>
            <a:r>
              <a:rPr lang="ja-JP" altLang="en-US" sz="1050" b="0" i="0" u="none" strike="noStrike" baseline="0" dirty="0">
                <a:latin typeface="Meiryo UI" panose="020B0604030504040204" pitchFamily="50" charset="-128"/>
                <a:ea typeface="Meiryo UI" panose="020B0604030504040204" pitchFamily="50" charset="-128"/>
              </a:rPr>
              <a:t>＊血糖値、</a:t>
            </a:r>
            <a:r>
              <a:rPr lang="en-US" altLang="ja-JP" sz="1050" b="0" i="0" u="none" strike="noStrike" baseline="0" dirty="0">
                <a:latin typeface="Meiryo UI" panose="020B0604030504040204" pitchFamily="50" charset="-128"/>
                <a:ea typeface="Meiryo UI" panose="020B0604030504040204" pitchFamily="50" charset="-128"/>
              </a:rPr>
              <a:t>C</a:t>
            </a:r>
            <a:r>
              <a:rPr lang="ja-JP" altLang="en-US" sz="1050" b="0" i="0" u="none" strike="noStrike" baseline="0" dirty="0">
                <a:latin typeface="Meiryo UI" panose="020B0604030504040204" pitchFamily="50" charset="-128"/>
                <a:ea typeface="Meiryo UI" panose="020B0604030504040204" pitchFamily="50" charset="-128"/>
              </a:rPr>
              <a:t>ペプチド値、</a:t>
            </a:r>
            <a:r>
              <a:rPr lang="en-US" altLang="ja-JP" sz="1050" b="0" i="0" u="none" strike="noStrike" baseline="0" dirty="0">
                <a:latin typeface="Meiryo UI" panose="020B0604030504040204" pitchFamily="50" charset="-128"/>
                <a:ea typeface="Meiryo UI" panose="020B0604030504040204" pitchFamily="50" charset="-128"/>
              </a:rPr>
              <a:t>HbA1c</a:t>
            </a:r>
            <a:r>
              <a:rPr lang="ja-JP" altLang="en-US" sz="1050" b="0" i="0" u="none" strike="noStrike" baseline="0" dirty="0">
                <a:latin typeface="Meiryo UI" panose="020B0604030504040204" pitchFamily="50" charset="-128"/>
                <a:ea typeface="Meiryo UI" panose="020B0604030504040204" pitchFamily="50" charset="-128"/>
              </a:rPr>
              <a:t>、インスリン用量で算出した膵島移植後における膵</a:t>
            </a:r>
            <a:r>
              <a:rPr lang="en-US" altLang="ja-JP" sz="1050" b="0" i="0" u="none" strike="noStrike" baseline="0" dirty="0">
                <a:latin typeface="Meiryo UI" panose="020B0604030504040204" pitchFamily="50" charset="-128"/>
                <a:ea typeface="Meiryo UI" panose="020B0604030504040204" pitchFamily="50" charset="-128"/>
              </a:rPr>
              <a:t>β</a:t>
            </a:r>
            <a:r>
              <a:rPr lang="ja-JP" altLang="en-US" sz="1050" b="0" i="0" u="none" strike="noStrike" baseline="0" dirty="0">
                <a:latin typeface="Meiryo UI" panose="020B0604030504040204" pitchFamily="50" charset="-128"/>
                <a:ea typeface="Meiryo UI" panose="020B0604030504040204" pitchFamily="50" charset="-128"/>
              </a:rPr>
              <a:t>細胞機能指標</a:t>
            </a:r>
            <a:endParaRPr lang="en-US" altLang="ja-JP" sz="1050" b="0" i="0" u="none" strike="noStrike" baseline="0" dirty="0">
              <a:latin typeface="Meiryo UI" panose="020B0604030504040204" pitchFamily="50" charset="-128"/>
              <a:ea typeface="Meiryo UI" panose="020B0604030504040204" pitchFamily="50" charset="-128"/>
            </a:endParaRPr>
          </a:p>
          <a:p>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Forbes S, et al. Am J Transplant 16</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9</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2704-2713, 2016</a:t>
            </a:r>
            <a:r>
              <a:rPr lang="ja-JP" altLang="en-US" sz="1050" b="0" i="0" u="none" strike="noStrike" baseline="0" dirty="0">
                <a:latin typeface="Meiryo UI" panose="020B0604030504040204" pitchFamily="50" charset="-128"/>
                <a:ea typeface="Meiryo UI" panose="020B0604030504040204" pitchFamily="50" charset="-128"/>
              </a:rPr>
              <a:t>）</a:t>
            </a:r>
            <a:endParaRPr lang="fr-F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471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213981"/>
            <a:ext cx="723116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ベースライン時の主な患者背景（一部抜粋）</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E0FF668B-8DE1-6A20-4601-700BCBCA9B8B}"/>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graphicFrame>
        <p:nvGraphicFramePr>
          <p:cNvPr id="5" name="表 4">
            <a:extLst>
              <a:ext uri="{FF2B5EF4-FFF2-40B4-BE49-F238E27FC236}">
                <a16:creationId xmlns:a16="http://schemas.microsoft.com/office/drawing/2014/main" id="{5456D9F5-6D70-96A2-615B-996A23033953}"/>
              </a:ext>
            </a:extLst>
          </p:cNvPr>
          <p:cNvGraphicFramePr>
            <a:graphicFrameLocks noGrp="1"/>
          </p:cNvGraphicFramePr>
          <p:nvPr>
            <p:extLst>
              <p:ext uri="{D42A27DB-BD31-4B8C-83A1-F6EECF244321}">
                <p14:modId xmlns:p14="http://schemas.microsoft.com/office/powerpoint/2010/main" val="250366359"/>
              </p:ext>
            </p:extLst>
          </p:nvPr>
        </p:nvGraphicFramePr>
        <p:xfrm>
          <a:off x="424864" y="1162094"/>
          <a:ext cx="8294272" cy="5052347"/>
        </p:xfrm>
        <a:graphic>
          <a:graphicData uri="http://schemas.openxmlformats.org/drawingml/2006/table">
            <a:tbl>
              <a:tblPr>
                <a:tableStyleId>{5C22544A-7EE6-4342-B048-85BDC9FD1C3A}</a:tableStyleId>
              </a:tblPr>
              <a:tblGrid>
                <a:gridCol w="2583462">
                  <a:extLst>
                    <a:ext uri="{9D8B030D-6E8A-4147-A177-3AD203B41FA5}">
                      <a16:colId xmlns:a16="http://schemas.microsoft.com/office/drawing/2014/main" val="2484472298"/>
                    </a:ext>
                  </a:extLst>
                </a:gridCol>
                <a:gridCol w="1563674">
                  <a:extLst>
                    <a:ext uri="{9D8B030D-6E8A-4147-A177-3AD203B41FA5}">
                      <a16:colId xmlns:a16="http://schemas.microsoft.com/office/drawing/2014/main" val="1412615780"/>
                    </a:ext>
                  </a:extLst>
                </a:gridCol>
                <a:gridCol w="1563674">
                  <a:extLst>
                    <a:ext uri="{9D8B030D-6E8A-4147-A177-3AD203B41FA5}">
                      <a16:colId xmlns:a16="http://schemas.microsoft.com/office/drawing/2014/main" val="2987327627"/>
                    </a:ext>
                  </a:extLst>
                </a:gridCol>
                <a:gridCol w="1563674">
                  <a:extLst>
                    <a:ext uri="{9D8B030D-6E8A-4147-A177-3AD203B41FA5}">
                      <a16:colId xmlns:a16="http://schemas.microsoft.com/office/drawing/2014/main" val="1286283168"/>
                    </a:ext>
                  </a:extLst>
                </a:gridCol>
                <a:gridCol w="1019788">
                  <a:extLst>
                    <a:ext uri="{9D8B030D-6E8A-4147-A177-3AD203B41FA5}">
                      <a16:colId xmlns:a16="http://schemas.microsoft.com/office/drawing/2014/main" val="1076712613"/>
                    </a:ext>
                  </a:extLst>
                </a:gridCol>
              </a:tblGrid>
              <a:tr h="422424">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r>
                        <a:rPr lang="en-US" sz="1100" b="1" u="none" strike="noStrike" dirty="0">
                          <a:solidFill>
                            <a:schemeClr val="bg1"/>
                          </a:solidFill>
                          <a:effectLst/>
                          <a:latin typeface="Meiryo UI" panose="020B0604030504040204" pitchFamily="50" charset="-128"/>
                          <a:ea typeface="Meiryo UI" panose="020B0604030504040204" pitchFamily="50" charset="-128"/>
                        </a:rPr>
                        <a:t>n=255)</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D7E9A"/>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持続的グラフト生着群</a:t>
                      </a:r>
                      <a:r>
                        <a:rPr lang="en-US" altLang="ja-JP" sz="1100" b="1" u="none" strike="noStrike" dirty="0">
                          <a:effectLst/>
                          <a:latin typeface="Meiryo UI" panose="020B0604030504040204" pitchFamily="50" charset="-128"/>
                          <a:ea typeface="Meiryo UI" panose="020B0604030504040204" pitchFamily="50" charset="-128"/>
                        </a:rPr>
                        <a:t>(n=178)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DDE1"/>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非持続的グラフト生着群</a:t>
                      </a:r>
                      <a:r>
                        <a:rPr lang="en-US" altLang="ja-JP" sz="1100" b="1" u="none" strike="noStrike" dirty="0">
                          <a:effectLst/>
                          <a:latin typeface="Meiryo UI" panose="020B0604030504040204" pitchFamily="50" charset="-128"/>
                          <a:ea typeface="Meiryo UI" panose="020B0604030504040204" pitchFamily="50" charset="-128"/>
                        </a:rPr>
                        <a:t>(n=77)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CD2E6"/>
                    </a:solidFill>
                  </a:tcPr>
                </a:tc>
                <a:tc>
                  <a:txBody>
                    <a:bodyPr/>
                    <a:lstStyle/>
                    <a:p>
                      <a:pPr algn="ctr" fontAlgn="ctr"/>
                      <a:r>
                        <a:rPr lang="en-US" sz="1100" b="1" u="none" strike="noStrike" dirty="0">
                          <a:effectLst/>
                          <a:latin typeface="Meiryo UI" panose="020B0604030504040204" pitchFamily="50" charset="-128"/>
                          <a:ea typeface="Meiryo UI" panose="020B0604030504040204" pitchFamily="50" charset="-128"/>
                        </a:rPr>
                        <a:t>P</a:t>
                      </a:r>
                      <a:r>
                        <a:rPr lang="ja-JP" altLang="en-US" sz="1100" b="1" u="none" strike="noStrike" dirty="0">
                          <a:effectLst/>
                          <a:latin typeface="Meiryo UI" panose="020B0604030504040204" pitchFamily="50" charset="-128"/>
                          <a:ea typeface="Meiryo UI" panose="020B0604030504040204" pitchFamily="50" charset="-128"/>
                        </a:rPr>
                        <a:t>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5D0D6"/>
                    </a:solidFill>
                  </a:tcPr>
                </a:tc>
                <a:extLst>
                  <a:ext uri="{0D108BD9-81ED-4DB2-BD59-A6C34878D82A}">
                    <a16:rowId xmlns:a16="http://schemas.microsoft.com/office/drawing/2014/main" val="3613690807"/>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移植タイプ</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0.031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460306906"/>
                  </a:ext>
                </a:extLst>
              </a:tr>
              <a:tr h="232699">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膵島移植単独</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239 (94%)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163 (92%)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76 (99%)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809149101"/>
                  </a:ext>
                </a:extLst>
              </a:tr>
              <a:tr h="232699">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腎移植後膵島移植</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 (6%)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 (8%)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 (1%)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9965335"/>
                  </a:ext>
                </a:extLst>
              </a:tr>
              <a:tr h="232699">
                <a:tc gridSpan="5">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初回移植時の主な患者背景　</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900" u="none" strike="noStrike" dirty="0">
                          <a:effectLst/>
                          <a:latin typeface="Meiryo UI" panose="020B0604030504040204" pitchFamily="50" charset="-128"/>
                          <a:ea typeface="Meiryo UI" panose="020B0604030504040204" pitchFamily="50" charset="-128"/>
                        </a:rPr>
                        <a:t>　</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40251"/>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0.41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4F4F0"/>
                    </a:solidFill>
                  </a:tcPr>
                </a:tc>
                <a:extLst>
                  <a:ext uri="{0D108BD9-81ED-4DB2-BD59-A6C34878D82A}">
                    <a16:rowId xmlns:a16="http://schemas.microsoft.com/office/drawing/2014/main" val="1605578731"/>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106 (42%)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77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 (38%)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F4F4F0"/>
                    </a:solidFill>
                  </a:tcPr>
                </a:tc>
                <a:extLst>
                  <a:ext uri="{0D108BD9-81ED-4DB2-BD59-A6C34878D82A}">
                    <a16:rowId xmlns:a16="http://schemas.microsoft.com/office/drawing/2014/main" val="2786455949"/>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149 (58%)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101 (57%)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48 (62%)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2613797105"/>
                  </a:ext>
                </a:extLst>
              </a:tr>
              <a:tr h="422424">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診断年</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範囲</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1978</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(1948–2007)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1977</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(1948–2006)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1980</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(1957–2007)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0.046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4868563"/>
                  </a:ext>
                </a:extLst>
              </a:tr>
              <a:tr h="422424">
                <a:tc>
                  <a:txBody>
                    <a:bodyPr/>
                    <a:lstStyle/>
                    <a:p>
                      <a:pPr algn="l" fontAlgn="ctr"/>
                      <a:r>
                        <a:rPr lang="en-US" altLang="zh-TW" sz="1100" b="1" u="none" strike="noStrike" dirty="0">
                          <a:effectLst/>
                          <a:latin typeface="Meiryo UI" panose="020B0604030504040204" pitchFamily="50" charset="-128"/>
                          <a:ea typeface="Meiryo UI" panose="020B0604030504040204" pitchFamily="50" charset="-128"/>
                        </a:rPr>
                        <a:t>1</a:t>
                      </a:r>
                      <a:r>
                        <a:rPr lang="zh-TW" altLang="en-US" sz="1100" b="1" u="none" strike="noStrike" dirty="0">
                          <a:effectLst/>
                          <a:latin typeface="Meiryo UI" panose="020B0604030504040204" pitchFamily="50" charset="-128"/>
                          <a:ea typeface="Meiryo UI" panose="020B0604030504040204" pitchFamily="50" charset="-128"/>
                        </a:rPr>
                        <a:t>型糖尿病罹病期間</a:t>
                      </a:r>
                      <a:r>
                        <a:rPr lang="en-US" altLang="zh-TW" sz="1100" b="1" u="none" strike="noStrike" dirty="0">
                          <a:effectLst/>
                          <a:latin typeface="Meiryo UI" panose="020B0604030504040204" pitchFamily="50" charset="-128"/>
                          <a:ea typeface="Meiryo UI" panose="020B0604030504040204" pitchFamily="50" charset="-128"/>
                        </a:rPr>
                        <a:t>(</a:t>
                      </a:r>
                      <a:r>
                        <a:rPr lang="zh-TW" altLang="en-US" sz="1100" b="1" u="none" strike="noStrike" dirty="0">
                          <a:effectLst/>
                          <a:latin typeface="Meiryo UI" panose="020B0604030504040204" pitchFamily="50" charset="-128"/>
                          <a:ea typeface="Meiryo UI" panose="020B0604030504040204" pitchFamily="50" charset="-128"/>
                        </a:rPr>
                        <a:t>年</a:t>
                      </a:r>
                      <a:r>
                        <a:rPr lang="en-US" altLang="zh-TW" sz="1100" b="1" u="none" strike="noStrike" dirty="0">
                          <a:effectLst/>
                          <a:latin typeface="Meiryo UI" panose="020B0604030504040204" pitchFamily="50" charset="-128"/>
                          <a:ea typeface="Meiryo UI" panose="020B0604030504040204" pitchFamily="50" charset="-128"/>
                        </a:rPr>
                        <a:t>)</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30.6</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(22.6–40.2)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33.5</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(24.3–41.7)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26.2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(17.0–35.5)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1503256045"/>
                  </a:ext>
                </a:extLst>
              </a:tr>
              <a:tr h="423512">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移植時年齢</a:t>
                      </a:r>
                      <a:r>
                        <a:rPr lang="en-US" altLang="zh-TW" sz="1100" b="1" u="none" strike="noStrike" dirty="0">
                          <a:effectLst/>
                          <a:latin typeface="Meiryo UI" panose="020B0604030504040204" pitchFamily="50" charset="-128"/>
                          <a:ea typeface="Meiryo UI" panose="020B0604030504040204" pitchFamily="50" charset="-128"/>
                        </a:rPr>
                        <a:t>(</a:t>
                      </a:r>
                      <a:r>
                        <a:rPr lang="zh-TW" altLang="en-US" sz="1100" b="1" u="none" strike="noStrike" dirty="0">
                          <a:effectLst/>
                          <a:latin typeface="Meiryo UI" panose="020B0604030504040204" pitchFamily="50" charset="-128"/>
                          <a:ea typeface="Meiryo UI" panose="020B0604030504040204" pitchFamily="50" charset="-128"/>
                        </a:rPr>
                        <a:t>歳</a:t>
                      </a:r>
                      <a:r>
                        <a:rPr lang="en-US" altLang="zh-TW" sz="1100" b="1" u="none" strike="noStrike" dirty="0">
                          <a:effectLst/>
                          <a:latin typeface="Meiryo UI" panose="020B0604030504040204" pitchFamily="50" charset="-128"/>
                          <a:ea typeface="Meiryo UI" panose="020B0604030504040204" pitchFamily="50" charset="-128"/>
                        </a:rPr>
                        <a:t>)</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48.8</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(41.3–55.8)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49.4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(43.5–56.1)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44.2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(35.4–54.2)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0.0011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6695753"/>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高血圧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173(68%)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128(72%)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45(58%)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0.035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1941369003"/>
                  </a:ext>
                </a:extLst>
              </a:tr>
              <a:tr h="23269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大血管障害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52(20%)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43(24%)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1041469"/>
                  </a:ext>
                </a:extLst>
              </a:tr>
              <a:tr h="422424">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負荷時</a:t>
                      </a:r>
                      <a:r>
                        <a:rPr lang="en-US" altLang="ja-JP" sz="1100" b="1" u="none" strike="noStrike" dirty="0">
                          <a:effectLst/>
                          <a:latin typeface="Meiryo UI" panose="020B0604030504040204" pitchFamily="50" charset="-128"/>
                          <a:ea typeface="Meiryo UI" panose="020B0604030504040204" pitchFamily="50" charset="-128"/>
                        </a:rPr>
                        <a:t>C</a:t>
                      </a:r>
                      <a:r>
                        <a:rPr lang="ja-JP" altLang="en-US" sz="1100" b="1" u="none" strike="noStrike" dirty="0">
                          <a:effectLst/>
                          <a:latin typeface="Meiryo UI" panose="020B0604030504040204" pitchFamily="50" charset="-128"/>
                          <a:ea typeface="Meiryo UI" panose="020B0604030504040204" pitchFamily="50" charset="-128"/>
                        </a:rPr>
                        <a:t>ペプチド</a:t>
                      </a:r>
                      <a:r>
                        <a:rPr lang="en-US" altLang="ja-JP" sz="1100" b="1" u="none" strike="noStrike" dirty="0">
                          <a:effectLst/>
                          <a:latin typeface="Meiryo UI" panose="020B0604030504040204" pitchFamily="50" charset="-128"/>
                          <a:ea typeface="Meiryo UI" panose="020B0604030504040204" pitchFamily="50" charset="-128"/>
                        </a:rPr>
                        <a:t>(nmol/L)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(0.02–0.05)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(0.02–0.03)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(0.02–0.05)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3914290874"/>
                  </a:ext>
                </a:extLst>
              </a:tr>
              <a:tr h="422424">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HbA1c(%)</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8.2%</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(7.5–9.0)</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8.2%</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(7.5–9.0)</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8.5%</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(7.8–9.2)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1772227"/>
                  </a:ext>
                </a:extLst>
              </a:tr>
              <a:tr h="422424">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インスリン用量</a:t>
                      </a:r>
                      <a:r>
                        <a:rPr lang="en-US" altLang="ja-JP" sz="1100" b="1" u="none" strike="noStrike" dirty="0">
                          <a:effectLst/>
                          <a:latin typeface="Meiryo UI" panose="020B0604030504040204" pitchFamily="50" charset="-128"/>
                          <a:ea typeface="Meiryo UI" panose="020B0604030504040204" pitchFamily="50" charset="-128"/>
                        </a:rPr>
                        <a:t>(U/kg/</a:t>
                      </a:r>
                      <a:r>
                        <a:rPr lang="ja-JP" altLang="en-US" sz="1100" b="1" u="none" strike="noStrike" dirty="0">
                          <a:effectLst/>
                          <a:latin typeface="Meiryo UI" panose="020B0604030504040204" pitchFamily="50" charset="-128"/>
                          <a:ea typeface="Meiryo UI" panose="020B0604030504040204" pitchFamily="50" charset="-128"/>
                        </a:rPr>
                        <a:t>日</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0.54</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(0.46–0.68)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0.53</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(0.45–0.67)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0.59</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(0.48–0.70)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2135949212"/>
                  </a:ext>
                </a:extLst>
              </a:tr>
            </a:tbl>
          </a:graphicData>
        </a:graphic>
      </p:graphicFrame>
      <p:sp>
        <p:nvSpPr>
          <p:cNvPr id="11" name="テキスト ボックス 10">
            <a:extLst>
              <a:ext uri="{FF2B5EF4-FFF2-40B4-BE49-F238E27FC236}">
                <a16:creationId xmlns:a16="http://schemas.microsoft.com/office/drawing/2014/main" id="{0DB20685-17B2-B50B-6FAD-0D5A037779E6}"/>
              </a:ext>
            </a:extLst>
          </p:cNvPr>
          <p:cNvSpPr txBox="1"/>
          <p:nvPr/>
        </p:nvSpPr>
        <p:spPr>
          <a:xfrm>
            <a:off x="332891" y="6214441"/>
            <a:ext cx="7952509" cy="415498"/>
          </a:xfrm>
          <a:prstGeom prst="rect">
            <a:avLst/>
          </a:prstGeom>
          <a:noFill/>
        </p:spPr>
        <p:txBody>
          <a:bodyPr wrap="square" anchor="b">
            <a:spAutoFit/>
          </a:bodyPr>
          <a:lstStyle/>
          <a:p>
            <a:r>
              <a:rPr lang="ja-JP" altLang="en-US" sz="1050" b="0" i="0" u="none" strike="noStrike" baseline="0" dirty="0">
                <a:latin typeface="Meiryo UI" panose="020B0604030504040204" pitchFamily="50" charset="-128"/>
                <a:ea typeface="Meiryo UI" panose="020B0604030504040204" pitchFamily="50" charset="-128"/>
              </a:rPr>
              <a:t>他に指定のない場合</a:t>
            </a:r>
            <a:r>
              <a:rPr lang="en-US" altLang="ja-JP" sz="1050" b="0" i="0" u="none" strike="noStrike" baseline="0" dirty="0">
                <a:latin typeface="Meiryo UI" panose="020B0604030504040204" pitchFamily="50" charset="-128"/>
                <a:ea typeface="Meiryo UI" panose="020B0604030504040204" pitchFamily="50" charset="-128"/>
              </a:rPr>
              <a:t>n (%) </a:t>
            </a:r>
            <a:r>
              <a:rPr lang="ja-JP" altLang="en-US" sz="1050" b="0" i="0" u="none" strike="noStrike" baseline="0" dirty="0">
                <a:latin typeface="Meiryo UI" panose="020B0604030504040204" pitchFamily="50" charset="-128"/>
                <a:ea typeface="Meiryo UI" panose="020B0604030504040204" pitchFamily="50" charset="-128"/>
              </a:rPr>
              <a:t>または中央値</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四分位範囲</a:t>
            </a:r>
            <a:r>
              <a:rPr lang="en-US" altLang="ja-JP" sz="1050" b="0" i="0" u="none" strike="noStrike" baseline="0" dirty="0">
                <a:latin typeface="Meiryo UI" panose="020B0604030504040204" pitchFamily="50" charset="-128"/>
                <a:ea typeface="Meiryo UI" panose="020B0604030504040204" pitchFamily="50" charset="-128"/>
              </a:rPr>
              <a:t>)</a:t>
            </a:r>
          </a:p>
          <a:p>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Mann-Whitney</a:t>
            </a:r>
            <a:r>
              <a:rPr lang="ja-JP" altLang="en-US" sz="1050" b="0" i="0" u="none" strike="noStrike" baseline="0" dirty="0">
                <a:latin typeface="Meiryo UI" panose="020B0604030504040204" pitchFamily="50" charset="-128"/>
                <a:ea typeface="Meiryo UI" panose="020B0604030504040204" pitchFamily="50" charset="-128"/>
              </a:rPr>
              <a:t>検定（連続変数）または</a:t>
            </a:r>
            <a:r>
              <a:rPr lang="en-US" altLang="ja-JP" sz="1050" b="0" i="0" u="none" strike="noStrike" baseline="0" dirty="0">
                <a:latin typeface="Meiryo UI" panose="020B0604030504040204" pitchFamily="50" charset="-128"/>
                <a:ea typeface="Meiryo UI" panose="020B0604030504040204" pitchFamily="50" charset="-128"/>
              </a:rPr>
              <a:t>χ</a:t>
            </a:r>
            <a:r>
              <a:rPr lang="en-US" altLang="ja-JP" sz="1050" b="0" i="0" u="none" strike="noStrike" baseline="30000" dirty="0">
                <a:latin typeface="Meiryo UI" panose="020B0604030504040204" pitchFamily="50" charset="-128"/>
                <a:ea typeface="Meiryo UI" panose="020B0604030504040204" pitchFamily="50" charset="-128"/>
              </a:rPr>
              <a:t>2</a:t>
            </a:r>
            <a:r>
              <a:rPr lang="ja-JP" altLang="en-US" sz="1050" b="0" i="0" u="none" strike="noStrike" baseline="0" dirty="0">
                <a:latin typeface="Meiryo UI" panose="020B0604030504040204" pitchFamily="50" charset="-128"/>
                <a:ea typeface="Meiryo UI" panose="020B0604030504040204" pitchFamily="50" charset="-128"/>
              </a:rPr>
              <a:t>検定（カテゴリー変数）</a:t>
            </a:r>
            <a:endParaRPr lang="fr-F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213981"/>
            <a:ext cx="723116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ベースライン時の主な患者背景（一部抜粋）</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E0FF668B-8DE1-6A20-4601-700BCBCA9B8B}"/>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graphicFrame>
        <p:nvGraphicFramePr>
          <p:cNvPr id="6" name="表 5">
            <a:extLst>
              <a:ext uri="{FF2B5EF4-FFF2-40B4-BE49-F238E27FC236}">
                <a16:creationId xmlns:a16="http://schemas.microsoft.com/office/drawing/2014/main" id="{CFE11E55-4886-67AA-7BDE-555BDCA7CF4C}"/>
              </a:ext>
            </a:extLst>
          </p:cNvPr>
          <p:cNvGraphicFramePr>
            <a:graphicFrameLocks noGrp="1"/>
          </p:cNvGraphicFramePr>
          <p:nvPr>
            <p:extLst>
              <p:ext uri="{D42A27DB-BD31-4B8C-83A1-F6EECF244321}">
                <p14:modId xmlns:p14="http://schemas.microsoft.com/office/powerpoint/2010/main" val="377328156"/>
              </p:ext>
            </p:extLst>
          </p:nvPr>
        </p:nvGraphicFramePr>
        <p:xfrm>
          <a:off x="424799" y="1162800"/>
          <a:ext cx="8294402" cy="4417000"/>
        </p:xfrm>
        <a:graphic>
          <a:graphicData uri="http://schemas.openxmlformats.org/drawingml/2006/table">
            <a:tbl>
              <a:tblPr>
                <a:tableStyleId>{5C22544A-7EE6-4342-B048-85BDC9FD1C3A}</a:tableStyleId>
              </a:tblPr>
              <a:tblGrid>
                <a:gridCol w="2583501">
                  <a:extLst>
                    <a:ext uri="{9D8B030D-6E8A-4147-A177-3AD203B41FA5}">
                      <a16:colId xmlns:a16="http://schemas.microsoft.com/office/drawing/2014/main" val="2484472298"/>
                    </a:ext>
                  </a:extLst>
                </a:gridCol>
                <a:gridCol w="1563699">
                  <a:extLst>
                    <a:ext uri="{9D8B030D-6E8A-4147-A177-3AD203B41FA5}">
                      <a16:colId xmlns:a16="http://schemas.microsoft.com/office/drawing/2014/main" val="1412615780"/>
                    </a:ext>
                  </a:extLst>
                </a:gridCol>
                <a:gridCol w="1563699">
                  <a:extLst>
                    <a:ext uri="{9D8B030D-6E8A-4147-A177-3AD203B41FA5}">
                      <a16:colId xmlns:a16="http://schemas.microsoft.com/office/drawing/2014/main" val="2987327627"/>
                    </a:ext>
                  </a:extLst>
                </a:gridCol>
                <a:gridCol w="1563699">
                  <a:extLst>
                    <a:ext uri="{9D8B030D-6E8A-4147-A177-3AD203B41FA5}">
                      <a16:colId xmlns:a16="http://schemas.microsoft.com/office/drawing/2014/main" val="1286283168"/>
                    </a:ext>
                  </a:extLst>
                </a:gridCol>
                <a:gridCol w="1019804">
                  <a:extLst>
                    <a:ext uri="{9D8B030D-6E8A-4147-A177-3AD203B41FA5}">
                      <a16:colId xmlns:a16="http://schemas.microsoft.com/office/drawing/2014/main" val="1076712613"/>
                    </a:ext>
                  </a:extLst>
                </a:gridCol>
              </a:tblGrid>
              <a:tr h="419831">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r>
                        <a:rPr lang="en-US" sz="1100" b="1" u="none" strike="noStrike" dirty="0">
                          <a:solidFill>
                            <a:schemeClr val="bg1"/>
                          </a:solidFill>
                          <a:effectLst/>
                          <a:latin typeface="Meiryo UI" panose="020B0604030504040204" pitchFamily="50" charset="-128"/>
                          <a:ea typeface="Meiryo UI" panose="020B0604030504040204" pitchFamily="50" charset="-128"/>
                        </a:rPr>
                        <a:t>n=255)</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D7E9A"/>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持続的グラフト生着群</a:t>
                      </a:r>
                      <a:r>
                        <a:rPr lang="en-US" altLang="ja-JP" sz="1100" b="1" u="none" strike="noStrike" dirty="0">
                          <a:effectLst/>
                          <a:latin typeface="Meiryo UI" panose="020B0604030504040204" pitchFamily="50" charset="-128"/>
                          <a:ea typeface="Meiryo UI" panose="020B0604030504040204" pitchFamily="50" charset="-128"/>
                        </a:rPr>
                        <a:t>(n=178)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DDE1"/>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非持続的グラフト生着群</a:t>
                      </a:r>
                      <a:r>
                        <a:rPr lang="en-US" altLang="ja-JP" sz="1100" b="1" u="none" strike="noStrike" dirty="0">
                          <a:effectLst/>
                          <a:latin typeface="Meiryo UI" panose="020B0604030504040204" pitchFamily="50" charset="-128"/>
                          <a:ea typeface="Meiryo UI" panose="020B0604030504040204" pitchFamily="50" charset="-128"/>
                        </a:rPr>
                        <a:t>(n=77)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CD2E6"/>
                    </a:solidFill>
                  </a:tcPr>
                </a:tc>
                <a:tc>
                  <a:txBody>
                    <a:bodyPr/>
                    <a:lstStyle/>
                    <a:p>
                      <a:pPr algn="ctr" fontAlgn="ctr"/>
                      <a:r>
                        <a:rPr lang="en-US" sz="1100" b="1" u="none" strike="noStrike" dirty="0">
                          <a:effectLst/>
                          <a:latin typeface="Meiryo UI" panose="020B0604030504040204" pitchFamily="50" charset="-128"/>
                          <a:ea typeface="Meiryo UI" panose="020B0604030504040204" pitchFamily="50" charset="-128"/>
                        </a:rPr>
                        <a:t>P</a:t>
                      </a:r>
                      <a:r>
                        <a:rPr lang="ja-JP" altLang="en-US" sz="1100" b="1" u="none" strike="noStrike" dirty="0">
                          <a:effectLst/>
                          <a:latin typeface="Meiryo UI" panose="020B0604030504040204" pitchFamily="50" charset="-128"/>
                          <a:ea typeface="Meiryo UI" panose="020B0604030504040204" pitchFamily="50" charset="-128"/>
                        </a:rPr>
                        <a:t>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5D0D6"/>
                    </a:solidFill>
                  </a:tcPr>
                </a:tc>
                <a:extLst>
                  <a:ext uri="{0D108BD9-81ED-4DB2-BD59-A6C34878D82A}">
                    <a16:rowId xmlns:a16="http://schemas.microsoft.com/office/drawing/2014/main" val="3613690807"/>
                  </a:ext>
                </a:extLst>
              </a:tr>
              <a:tr h="21116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移植状況</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10500658"/>
                  </a:ext>
                </a:extLst>
              </a:tr>
              <a:tr h="41983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患者あたりの移植回数</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0.014; 0.032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845086913"/>
                  </a:ext>
                </a:extLst>
              </a:tr>
              <a:tr h="211169">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回</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30(12%)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21 (12%)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9 (12%)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939074182"/>
                  </a:ext>
                </a:extLst>
              </a:tr>
              <a:tr h="211169">
                <a:tc>
                  <a:txBody>
                    <a:bodyPr/>
                    <a:lstStyle/>
                    <a:p>
                      <a:pPr algn="l" fontAlgn="ctr"/>
                      <a:r>
                        <a:rPr lang="en-US" altLang="ja-JP" sz="1100" b="1" u="none" strike="noStrike">
                          <a:effectLst/>
                          <a:latin typeface="Meiryo UI" panose="020B0604030504040204" pitchFamily="50" charset="-128"/>
                          <a:ea typeface="Meiryo UI" panose="020B0604030504040204" pitchFamily="50" charset="-128"/>
                        </a:rPr>
                        <a:t>2</a:t>
                      </a:r>
                      <a:r>
                        <a:rPr lang="ja-JP" altLang="en-US" sz="1100" b="1" u="none" strike="noStrike">
                          <a:effectLst/>
                          <a:latin typeface="Meiryo UI" panose="020B0604030504040204" pitchFamily="50" charset="-128"/>
                          <a:ea typeface="Meiryo UI" panose="020B0604030504040204" pitchFamily="50" charset="-128"/>
                        </a:rPr>
                        <a:t>回</a:t>
                      </a: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131 (51%)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82 (46%)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49 (64%)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286102622"/>
                  </a:ext>
                </a:extLst>
              </a:tr>
              <a:tr h="211169">
                <a:tc>
                  <a:txBody>
                    <a:bodyPr/>
                    <a:lstStyle/>
                    <a:p>
                      <a:pPr algn="l" fontAlgn="ctr"/>
                      <a:r>
                        <a:rPr lang="en-US" altLang="ja-JP" sz="1100" b="1" u="none" strike="noStrike">
                          <a:effectLst/>
                          <a:latin typeface="Meiryo UI" panose="020B0604030504040204" pitchFamily="50" charset="-128"/>
                          <a:ea typeface="Meiryo UI" panose="020B0604030504040204" pitchFamily="50" charset="-128"/>
                        </a:rPr>
                        <a:t>3</a:t>
                      </a:r>
                      <a:r>
                        <a:rPr lang="ja-JP" altLang="en-US" sz="1100" b="1" u="none" strike="noStrike">
                          <a:effectLst/>
                          <a:latin typeface="Meiryo UI" panose="020B0604030504040204" pitchFamily="50" charset="-128"/>
                          <a:ea typeface="Meiryo UI" panose="020B0604030504040204" pitchFamily="50" charset="-128"/>
                        </a:rPr>
                        <a:t>回</a:t>
                      </a:r>
                      <a:endParaRPr lang="ja-JP" altLang="en-US" sz="1100" b="1" i="0" u="none" strike="noStrike">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62 (24%)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46 (26%)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16 (21%)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978084084"/>
                  </a:ext>
                </a:extLst>
              </a:tr>
              <a:tr h="211169">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4</a:t>
                      </a:r>
                      <a:r>
                        <a:rPr lang="ja-JP" altLang="en-US" sz="1100" b="1" u="none" strike="noStrike" dirty="0">
                          <a:effectLst/>
                          <a:latin typeface="Meiryo UI" panose="020B0604030504040204" pitchFamily="50" charset="-128"/>
                          <a:ea typeface="Meiryo UI" panose="020B0604030504040204" pitchFamily="50" charset="-128"/>
                        </a:rPr>
                        <a:t>回</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28 (11%)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25 (14%)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 (4%)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444167147"/>
                  </a:ext>
                </a:extLst>
              </a:tr>
              <a:tr h="211169">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5</a:t>
                      </a:r>
                      <a:r>
                        <a:rPr lang="ja-JP" altLang="en-US" sz="1100" b="1" u="none" strike="noStrike" dirty="0">
                          <a:effectLst/>
                          <a:latin typeface="Meiryo UI" panose="020B0604030504040204" pitchFamily="50" charset="-128"/>
                          <a:ea typeface="Meiryo UI" panose="020B0604030504040204" pitchFamily="50" charset="-128"/>
                        </a:rPr>
                        <a:t>回</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4 (2%)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4 (2%)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0</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2222007"/>
                  </a:ext>
                </a:extLst>
              </a:tr>
              <a:tr h="211169">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移植間隔</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月</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2859308305"/>
                  </a:ext>
                </a:extLst>
              </a:tr>
              <a:tr h="419831">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2</a:t>
                      </a:r>
                      <a:r>
                        <a:rPr lang="ja-JP" altLang="en-US" sz="1100" b="1" u="none" strike="noStrike" dirty="0">
                          <a:effectLst/>
                          <a:latin typeface="Meiryo UI" panose="020B0604030504040204" pitchFamily="50" charset="-128"/>
                          <a:ea typeface="Meiryo UI" panose="020B0604030504040204" pitchFamily="50" charset="-128"/>
                        </a:rPr>
                        <a:t>回目までの期間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5.0</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(2.1–11.1)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4.9</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(2.6-10.5)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5.8</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(2.6–12.1)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0.86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4022976647"/>
                  </a:ext>
                </a:extLst>
              </a:tr>
              <a:tr h="419831">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3</a:t>
                      </a:r>
                      <a:r>
                        <a:rPr lang="ja-JP" altLang="en-US" sz="1100" b="1" u="none" strike="noStrike" dirty="0">
                          <a:effectLst/>
                          <a:latin typeface="Meiryo UI" panose="020B0604030504040204" pitchFamily="50" charset="-128"/>
                          <a:ea typeface="Meiryo UI" panose="020B0604030504040204" pitchFamily="50" charset="-128"/>
                        </a:rPr>
                        <a:t>回目までの期間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40.4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(16.6–70.9)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41.4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(19.6–73.9)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34.6</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(8.7–66.9)</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3488001552"/>
                  </a:ext>
                </a:extLst>
              </a:tr>
              <a:tr h="419831">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4</a:t>
                      </a:r>
                      <a:r>
                        <a:rPr lang="ja-JP" altLang="en-US" sz="1100" b="1" u="none" strike="noStrike" dirty="0">
                          <a:effectLst/>
                          <a:latin typeface="Meiryo UI" panose="020B0604030504040204" pitchFamily="50" charset="-128"/>
                          <a:ea typeface="Meiryo UI" panose="020B0604030504040204" pitchFamily="50" charset="-128"/>
                        </a:rPr>
                        <a:t>回目までの期間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91</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(68.5–140.5)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97.6</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(68.5–143.7)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69.3</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(67.8–83.2)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0.26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94979300"/>
                  </a:ext>
                </a:extLst>
              </a:tr>
              <a:tr h="419831">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5</a:t>
                      </a:r>
                      <a:r>
                        <a:rPr lang="ja-JP" altLang="en-US" sz="1100" b="1" u="none" strike="noStrike" dirty="0">
                          <a:effectLst/>
                          <a:latin typeface="Meiryo UI" panose="020B0604030504040204" pitchFamily="50" charset="-128"/>
                          <a:ea typeface="Meiryo UI" panose="020B0604030504040204" pitchFamily="50" charset="-128"/>
                        </a:rPr>
                        <a:t>回目までの期間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165.4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(143.6– 181.5)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165.4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(143.6– 181.5)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3452863417"/>
                  </a:ext>
                </a:extLst>
              </a:tr>
              <a:tr h="41983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最終の移植までの期間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11.6</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(2.4–47.6)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14.3</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(2.6–57.7)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7.0</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(1.6–16.6)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3761137736"/>
                  </a:ext>
                </a:extLst>
              </a:tr>
            </a:tbl>
          </a:graphicData>
        </a:graphic>
      </p:graphicFrame>
      <p:sp>
        <p:nvSpPr>
          <p:cNvPr id="8" name="テキスト ボックス 7">
            <a:extLst>
              <a:ext uri="{FF2B5EF4-FFF2-40B4-BE49-F238E27FC236}">
                <a16:creationId xmlns:a16="http://schemas.microsoft.com/office/drawing/2014/main" id="{248B904D-940F-6AE7-FBA1-3E8880BD6765}"/>
              </a:ext>
            </a:extLst>
          </p:cNvPr>
          <p:cNvSpPr txBox="1"/>
          <p:nvPr/>
        </p:nvSpPr>
        <p:spPr>
          <a:xfrm>
            <a:off x="332891" y="5589901"/>
            <a:ext cx="7952509" cy="415498"/>
          </a:xfrm>
          <a:prstGeom prst="rect">
            <a:avLst/>
          </a:prstGeom>
          <a:noFill/>
        </p:spPr>
        <p:txBody>
          <a:bodyPr wrap="square" anchor="b">
            <a:spAutoFit/>
          </a:bodyPr>
          <a:lstStyle/>
          <a:p>
            <a:r>
              <a:rPr lang="ja-JP" altLang="en-US" sz="1050" b="0" i="0" u="none" strike="noStrike" baseline="0" dirty="0">
                <a:latin typeface="Meiryo UI" panose="020B0604030504040204" pitchFamily="50" charset="-128"/>
                <a:ea typeface="Meiryo UI" panose="020B0604030504040204" pitchFamily="50" charset="-128"/>
              </a:rPr>
              <a:t>他に指定のない場合</a:t>
            </a:r>
            <a:r>
              <a:rPr lang="en-US" altLang="ja-JP" sz="1050" b="0" i="0" u="none" strike="noStrike" baseline="0" dirty="0">
                <a:latin typeface="Meiryo UI" panose="020B0604030504040204" pitchFamily="50" charset="-128"/>
                <a:ea typeface="Meiryo UI" panose="020B0604030504040204" pitchFamily="50" charset="-128"/>
              </a:rPr>
              <a:t>n (%) </a:t>
            </a:r>
            <a:r>
              <a:rPr lang="ja-JP" altLang="en-US" sz="1050" b="0" i="0" u="none" strike="noStrike" baseline="0" dirty="0">
                <a:latin typeface="Meiryo UI" panose="020B0604030504040204" pitchFamily="50" charset="-128"/>
                <a:ea typeface="Meiryo UI" panose="020B0604030504040204" pitchFamily="50" charset="-128"/>
              </a:rPr>
              <a:t>または中央値</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四分位範囲</a:t>
            </a:r>
            <a:r>
              <a:rPr lang="en-US" altLang="ja-JP" sz="1050" b="0" i="0" u="none" strike="noStrike" baseline="0" dirty="0">
                <a:latin typeface="Meiryo UI" panose="020B0604030504040204" pitchFamily="50" charset="-128"/>
                <a:ea typeface="Meiryo UI" panose="020B0604030504040204" pitchFamily="50" charset="-128"/>
              </a:rPr>
              <a:t>)</a:t>
            </a:r>
          </a:p>
          <a:p>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Mann-Whitney</a:t>
            </a:r>
            <a:r>
              <a:rPr lang="ja-JP" altLang="en-US" sz="1050" b="0" i="0" u="none" strike="noStrike" baseline="0" dirty="0">
                <a:latin typeface="Meiryo UI" panose="020B0604030504040204" pitchFamily="50" charset="-128"/>
                <a:ea typeface="Meiryo UI" panose="020B0604030504040204" pitchFamily="50" charset="-128"/>
              </a:rPr>
              <a:t>検定（連続変数）または</a:t>
            </a:r>
            <a:r>
              <a:rPr lang="en-US" altLang="ja-JP" sz="1050" b="0" i="0" u="none" strike="noStrike" baseline="0" dirty="0">
                <a:latin typeface="Meiryo UI" panose="020B0604030504040204" pitchFamily="50" charset="-128"/>
                <a:ea typeface="Meiryo UI" panose="020B0604030504040204" pitchFamily="50" charset="-128"/>
              </a:rPr>
              <a:t>χ</a:t>
            </a:r>
            <a:r>
              <a:rPr lang="en-US" altLang="ja-JP" sz="1050" b="0" i="0" u="none" strike="noStrike" baseline="30000" dirty="0">
                <a:latin typeface="Meiryo UI" panose="020B0604030504040204" pitchFamily="50" charset="-128"/>
                <a:ea typeface="Meiryo UI" panose="020B0604030504040204" pitchFamily="50" charset="-128"/>
              </a:rPr>
              <a:t>2</a:t>
            </a:r>
            <a:r>
              <a:rPr lang="ja-JP" altLang="en-US" sz="1050" b="0" i="0" u="none" strike="noStrike" baseline="0" dirty="0">
                <a:latin typeface="Meiryo UI" panose="020B0604030504040204" pitchFamily="50" charset="-128"/>
                <a:ea typeface="Meiryo UI" panose="020B0604030504040204" pitchFamily="50" charset="-128"/>
              </a:rPr>
              <a:t>検定（カテゴリー変数）</a:t>
            </a:r>
            <a:endParaRPr lang="fr-F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50979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213981"/>
            <a:ext cx="723116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ベースライン時の主な患者背景（一部抜粋）</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E0FF668B-8DE1-6A20-4601-700BCBCA9B8B}"/>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graphicFrame>
        <p:nvGraphicFramePr>
          <p:cNvPr id="2" name="表 1">
            <a:extLst>
              <a:ext uri="{FF2B5EF4-FFF2-40B4-BE49-F238E27FC236}">
                <a16:creationId xmlns:a16="http://schemas.microsoft.com/office/drawing/2014/main" id="{11D528B1-24FF-7484-E952-2DF94E7A6AF6}"/>
              </a:ext>
            </a:extLst>
          </p:cNvPr>
          <p:cNvGraphicFramePr>
            <a:graphicFrameLocks noGrp="1"/>
          </p:cNvGraphicFramePr>
          <p:nvPr>
            <p:extLst>
              <p:ext uri="{D42A27DB-BD31-4B8C-83A1-F6EECF244321}">
                <p14:modId xmlns:p14="http://schemas.microsoft.com/office/powerpoint/2010/main" val="2276355269"/>
              </p:ext>
            </p:extLst>
          </p:nvPr>
        </p:nvGraphicFramePr>
        <p:xfrm>
          <a:off x="424801" y="1162800"/>
          <a:ext cx="8294399" cy="4340325"/>
        </p:xfrm>
        <a:graphic>
          <a:graphicData uri="http://schemas.openxmlformats.org/drawingml/2006/table">
            <a:tbl>
              <a:tblPr>
                <a:tableStyleId>{5C22544A-7EE6-4342-B048-85BDC9FD1C3A}</a:tableStyleId>
              </a:tblPr>
              <a:tblGrid>
                <a:gridCol w="2583502">
                  <a:extLst>
                    <a:ext uri="{9D8B030D-6E8A-4147-A177-3AD203B41FA5}">
                      <a16:colId xmlns:a16="http://schemas.microsoft.com/office/drawing/2014/main" val="2484472298"/>
                    </a:ext>
                  </a:extLst>
                </a:gridCol>
                <a:gridCol w="1563698">
                  <a:extLst>
                    <a:ext uri="{9D8B030D-6E8A-4147-A177-3AD203B41FA5}">
                      <a16:colId xmlns:a16="http://schemas.microsoft.com/office/drawing/2014/main" val="1412615780"/>
                    </a:ext>
                  </a:extLst>
                </a:gridCol>
                <a:gridCol w="1563698">
                  <a:extLst>
                    <a:ext uri="{9D8B030D-6E8A-4147-A177-3AD203B41FA5}">
                      <a16:colId xmlns:a16="http://schemas.microsoft.com/office/drawing/2014/main" val="2987327627"/>
                    </a:ext>
                  </a:extLst>
                </a:gridCol>
                <a:gridCol w="1563698">
                  <a:extLst>
                    <a:ext uri="{9D8B030D-6E8A-4147-A177-3AD203B41FA5}">
                      <a16:colId xmlns:a16="http://schemas.microsoft.com/office/drawing/2014/main" val="1286283168"/>
                    </a:ext>
                  </a:extLst>
                </a:gridCol>
                <a:gridCol w="1019803">
                  <a:extLst>
                    <a:ext uri="{9D8B030D-6E8A-4147-A177-3AD203B41FA5}">
                      <a16:colId xmlns:a16="http://schemas.microsoft.com/office/drawing/2014/main" val="1076712613"/>
                    </a:ext>
                  </a:extLst>
                </a:gridCol>
              </a:tblGrid>
              <a:tr h="421200">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endParaRPr lang="en-US" altLang="ja-JP" sz="1100" b="1" u="none" strike="noStrike" dirty="0">
                        <a:solidFill>
                          <a:schemeClr val="bg1"/>
                        </a:solidFill>
                        <a:effectLst/>
                        <a:latin typeface="Meiryo UI" panose="020B0604030504040204" pitchFamily="50" charset="-128"/>
                        <a:ea typeface="Meiryo UI" panose="020B0604030504040204" pitchFamily="50" charset="-128"/>
                      </a:endParaRPr>
                    </a:p>
                    <a:p>
                      <a:pPr algn="ctr" fontAlgn="ctr"/>
                      <a:r>
                        <a:rPr lang="en-US" altLang="ja-JP" sz="1100" b="1" u="none" strike="noStrike" dirty="0">
                          <a:solidFill>
                            <a:schemeClr val="bg1"/>
                          </a:solidFill>
                          <a:effectLst/>
                          <a:latin typeface="Meiryo UI" panose="020B0604030504040204" pitchFamily="50" charset="-128"/>
                          <a:ea typeface="Meiryo UI" panose="020B0604030504040204" pitchFamily="50" charset="-128"/>
                        </a:rPr>
                        <a:t>(</a:t>
                      </a:r>
                      <a:r>
                        <a:rPr lang="en-US" sz="1100" b="1" u="none" strike="noStrike" dirty="0">
                          <a:solidFill>
                            <a:schemeClr val="bg1"/>
                          </a:solidFill>
                          <a:effectLst/>
                          <a:latin typeface="Meiryo UI" panose="020B0604030504040204" pitchFamily="50" charset="-128"/>
                          <a:ea typeface="Meiryo UI" panose="020B0604030504040204" pitchFamily="50" charset="-128"/>
                        </a:rPr>
                        <a:t>n=255)</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D7E9A"/>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持続的グラフト生着群</a:t>
                      </a:r>
                      <a:r>
                        <a:rPr lang="en-US" altLang="ja-JP" sz="1100" b="1" u="none" strike="noStrike" dirty="0">
                          <a:effectLst/>
                          <a:latin typeface="Meiryo UI" panose="020B0604030504040204" pitchFamily="50" charset="-128"/>
                          <a:ea typeface="Meiryo UI" panose="020B0604030504040204" pitchFamily="50" charset="-128"/>
                        </a:rPr>
                        <a:t>(n=178)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DDE1"/>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非持続的グラフト生着群</a:t>
                      </a:r>
                      <a:r>
                        <a:rPr lang="en-US" altLang="ja-JP" sz="1100" b="1" u="none" strike="noStrike" dirty="0">
                          <a:effectLst/>
                          <a:latin typeface="Meiryo UI" panose="020B0604030504040204" pitchFamily="50" charset="-128"/>
                          <a:ea typeface="Meiryo UI" panose="020B0604030504040204" pitchFamily="50" charset="-128"/>
                        </a:rPr>
                        <a:t>(n=77)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CD2E6"/>
                    </a:solidFill>
                  </a:tcPr>
                </a:tc>
                <a:tc>
                  <a:txBody>
                    <a:bodyPr/>
                    <a:lstStyle/>
                    <a:p>
                      <a:pPr algn="ctr" fontAlgn="ctr"/>
                      <a:r>
                        <a:rPr lang="en-US" sz="1100" b="1" u="none" strike="noStrike" dirty="0">
                          <a:effectLst/>
                          <a:latin typeface="Meiryo UI" panose="020B0604030504040204" pitchFamily="50" charset="-128"/>
                          <a:ea typeface="Meiryo UI" panose="020B0604030504040204" pitchFamily="50" charset="-128"/>
                        </a:rPr>
                        <a:t>P</a:t>
                      </a:r>
                      <a:r>
                        <a:rPr lang="ja-JP" altLang="en-US" sz="1100" b="1" u="none" strike="noStrike" dirty="0">
                          <a:effectLst/>
                          <a:latin typeface="Meiryo UI" panose="020B0604030504040204" pitchFamily="50" charset="-128"/>
                          <a:ea typeface="Meiryo UI" panose="020B0604030504040204" pitchFamily="50" charset="-128"/>
                        </a:rPr>
                        <a:t>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5D0D6"/>
                    </a:solidFill>
                  </a:tcPr>
                </a:tc>
                <a:extLst>
                  <a:ext uri="{0D108BD9-81ED-4DB2-BD59-A6C34878D82A}">
                    <a16:rowId xmlns:a16="http://schemas.microsoft.com/office/drawing/2014/main" val="3613690807"/>
                  </a:ext>
                </a:extLst>
              </a:tr>
              <a:tr h="299705">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移植状況</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10500658"/>
                  </a:ext>
                </a:extLst>
              </a:tr>
              <a:tr h="299705">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全ての移植≦</a:t>
                      </a:r>
                      <a:r>
                        <a:rPr lang="en-US" altLang="ja-JP" sz="1100" b="1" u="none" strike="noStrike" dirty="0">
                          <a:effectLst/>
                          <a:latin typeface="Meiryo UI" panose="020B0604030504040204" pitchFamily="50" charset="-128"/>
                          <a:ea typeface="Meiryo UI" panose="020B0604030504040204" pitchFamily="50" charset="-128"/>
                        </a:rPr>
                        <a:t>6</a:t>
                      </a:r>
                      <a:r>
                        <a:rPr lang="ja-JP" altLang="en-US" sz="1100" b="1" u="none" strike="noStrike" dirty="0">
                          <a:effectLst/>
                          <a:latin typeface="Meiryo UI" panose="020B0604030504040204" pitchFamily="50" charset="-128"/>
                          <a:ea typeface="Meiryo UI" panose="020B0604030504040204" pitchFamily="50" charset="-128"/>
                        </a:rPr>
                        <a:t>カ月</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98 (38%)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63 (35%)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35 (45%)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73663764"/>
                  </a:ext>
                </a:extLst>
              </a:tr>
              <a:tr h="299705">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全ての移植≦</a:t>
                      </a:r>
                      <a:r>
                        <a:rPr lang="en-US" altLang="ja-JP" sz="1100" b="1" u="none" strike="noStrike" dirty="0">
                          <a:effectLst/>
                          <a:latin typeface="Meiryo UI" panose="020B0604030504040204" pitchFamily="50" charset="-128"/>
                          <a:ea typeface="Meiryo UI" panose="020B0604030504040204" pitchFamily="50" charset="-128"/>
                        </a:rPr>
                        <a:t>12</a:t>
                      </a:r>
                      <a:r>
                        <a:rPr lang="ja-JP" altLang="en-US" sz="1100" b="1" u="none" strike="noStrike" dirty="0">
                          <a:effectLst/>
                          <a:latin typeface="Meiryo UI" panose="020B0604030504040204" pitchFamily="50" charset="-128"/>
                          <a:ea typeface="Meiryo UI" panose="020B0604030504040204" pitchFamily="50" charset="-128"/>
                        </a:rPr>
                        <a:t>カ月</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131 (51%)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83 (47%)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48 (62%)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950355358"/>
                  </a:ext>
                </a:extLst>
              </a:tr>
              <a:tr h="299705">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全ての移植≧</a:t>
                      </a:r>
                      <a:r>
                        <a:rPr lang="en-US" altLang="ja-JP" sz="1100" b="1" u="none" strike="noStrike" dirty="0">
                          <a:effectLst/>
                          <a:latin typeface="Meiryo UI" panose="020B0604030504040204" pitchFamily="50" charset="-128"/>
                          <a:ea typeface="Meiryo UI" panose="020B0604030504040204" pitchFamily="50" charset="-128"/>
                        </a:rPr>
                        <a:t>10</a:t>
                      </a:r>
                      <a:r>
                        <a:rPr lang="ja-JP" altLang="en-US" sz="1100" b="1" u="none" strike="noStrike" dirty="0">
                          <a:effectLst/>
                          <a:latin typeface="Meiryo UI" panose="020B0604030504040204" pitchFamily="50" charset="-128"/>
                          <a:ea typeface="Meiryo UI" panose="020B0604030504040204" pitchFamily="50" charset="-128"/>
                        </a:rPr>
                        <a:t>年</a:t>
                      </a:r>
                      <a:r>
                        <a:rPr lang="en-US" altLang="ja-JP" sz="1100" b="1" u="none" strike="noStrike" baseline="30000" dirty="0">
                          <a:effectLst/>
                          <a:latin typeface="Meiryo UI" panose="020B0604030504040204" pitchFamily="50" charset="-128"/>
                          <a:ea typeface="Meiryo UI" panose="020B0604030504040204" pitchFamily="50" charset="-128"/>
                        </a:rPr>
                        <a:t>‡</a:t>
                      </a:r>
                      <a:endParaRPr lang="en-US" altLang="ja-JP"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18 (7%)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18 (10%)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8145248"/>
                  </a:ext>
                </a:extLst>
              </a:tr>
              <a:tr h="54406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体重</a:t>
                      </a:r>
                      <a:r>
                        <a:rPr lang="en-US" altLang="ja-JP" sz="1100" b="1" u="none" strike="noStrike" dirty="0">
                          <a:effectLst/>
                          <a:latin typeface="Meiryo UI" panose="020B0604030504040204" pitchFamily="50" charset="-128"/>
                          <a:ea typeface="Meiryo UI" panose="020B0604030504040204" pitchFamily="50" charset="-128"/>
                        </a:rPr>
                        <a:t>1kg</a:t>
                      </a:r>
                      <a:r>
                        <a:rPr lang="ja-JP" altLang="en-US" sz="1100" b="1" u="none" strike="noStrike" dirty="0">
                          <a:effectLst/>
                          <a:latin typeface="Meiryo UI" panose="020B0604030504040204" pitchFamily="50" charset="-128"/>
                          <a:ea typeface="Meiryo UI" panose="020B0604030504040204" pitchFamily="50" charset="-128"/>
                        </a:rPr>
                        <a:t>あたりの</a:t>
                      </a:r>
                      <a:r>
                        <a:rPr lang="en-US" altLang="ja-JP" sz="1100" b="1" u="none" strike="noStrike" dirty="0">
                          <a:effectLst/>
                          <a:latin typeface="Meiryo UI" panose="020B0604030504040204" pitchFamily="50" charset="-128"/>
                          <a:ea typeface="Meiryo UI" panose="020B0604030504040204" pitchFamily="50" charset="-128"/>
                        </a:rPr>
                        <a:t>total IEQ(×1000)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14.3</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(11.1–18.6)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15.9</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(11.9–18.6)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11.9</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(10.6–15.5)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&lt;0.0001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1626440717"/>
                  </a:ext>
                </a:extLst>
              </a:tr>
              <a:tr h="544061">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1kg</a:t>
                      </a:r>
                      <a:r>
                        <a:rPr lang="ja-JP" altLang="en-US" sz="1100" b="1" u="none" strike="noStrike" dirty="0">
                          <a:effectLst/>
                          <a:latin typeface="Meiryo UI" panose="020B0604030504040204" pitchFamily="50" charset="-128"/>
                          <a:ea typeface="Meiryo UI" panose="020B0604030504040204" pitchFamily="50" charset="-128"/>
                        </a:rPr>
                        <a:t>あたり</a:t>
                      </a:r>
                      <a:r>
                        <a:rPr lang="en-US" altLang="ja-JP" sz="1100" b="1" u="none" strike="noStrike" dirty="0">
                          <a:effectLst/>
                          <a:latin typeface="Meiryo UI" panose="020B0604030504040204" pitchFamily="50" charset="-128"/>
                          <a:ea typeface="Meiryo UI" panose="020B0604030504040204" pitchFamily="50" charset="-128"/>
                        </a:rPr>
                        <a:t>IEQ</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11,000</a:t>
                      </a:r>
                      <a:r>
                        <a:rPr lang="ja-JP" altLang="en-US" sz="1100" b="1" u="none" strike="noStrike" dirty="0">
                          <a:effectLst/>
                          <a:latin typeface="Meiryo UI" panose="020B0604030504040204" pitchFamily="50" charset="-128"/>
                          <a:ea typeface="Meiryo UI" panose="020B0604030504040204" pitchFamily="50" charset="-128"/>
                        </a:rPr>
                        <a:t>の患者</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196 (77%)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144 (81%)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52 (68%)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5399186"/>
                  </a:ext>
                </a:extLst>
              </a:tr>
              <a:tr h="54406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初回移植の体重</a:t>
                      </a:r>
                      <a:r>
                        <a:rPr lang="en-US" altLang="ja-JP" sz="1100" b="1" u="none" strike="noStrike" dirty="0">
                          <a:effectLst/>
                          <a:latin typeface="Meiryo UI" panose="020B0604030504040204" pitchFamily="50" charset="-128"/>
                          <a:ea typeface="Meiryo UI" panose="020B0604030504040204" pitchFamily="50" charset="-128"/>
                        </a:rPr>
                        <a:t>1kg</a:t>
                      </a:r>
                      <a:r>
                        <a:rPr lang="ja-JP" altLang="en-US" sz="1100" b="1" u="none" strike="noStrike" dirty="0">
                          <a:effectLst/>
                          <a:latin typeface="Meiryo UI" panose="020B0604030504040204" pitchFamily="50" charset="-128"/>
                          <a:ea typeface="Meiryo UI" panose="020B0604030504040204" pitchFamily="50" charset="-128"/>
                        </a:rPr>
                        <a:t>あたり</a:t>
                      </a:r>
                      <a:r>
                        <a:rPr lang="en-US" altLang="ja-JP" sz="1100" b="1" u="none" strike="noStrike" dirty="0">
                          <a:effectLst/>
                          <a:latin typeface="Meiryo UI" panose="020B0604030504040204" pitchFamily="50" charset="-128"/>
                          <a:ea typeface="Meiryo UI" panose="020B0604030504040204" pitchFamily="50" charset="-128"/>
                        </a:rPr>
                        <a:t>IEQ(×1000)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6.04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(5.19–7.06)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6.20</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(5.23–7.27)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5.71</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(5.04–6.48)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3649154776"/>
                  </a:ext>
                </a:extLst>
              </a:tr>
              <a:tr h="54406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患者あたりの純度</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、加重平均値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59.9%</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(51.4–68.5)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59.9%</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(51.6–67.7)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59.8%</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(59.9–67.7)</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0.99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2421488"/>
                  </a:ext>
                </a:extLst>
              </a:tr>
              <a:tr h="544061">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患者あたりの膵島サイズインデックス</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ja-JP" altLang="en-US" sz="1100" b="1" u="none" strike="noStrike" dirty="0">
                          <a:effectLst/>
                          <a:latin typeface="Meiryo UI" panose="020B0604030504040204" pitchFamily="50" charset="-128"/>
                          <a:ea typeface="Meiryo UI" panose="020B0604030504040204" pitchFamily="50" charset="-128"/>
                        </a:rPr>
                        <a:t>加重平均値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1.14</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(0.96–1.27)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1.14</a:t>
                      </a:r>
                      <a:br>
                        <a:rPr lang="en-US" altLang="ja-JP" sz="1100" u="none" strike="noStrike">
                          <a:effectLst/>
                          <a:latin typeface="Meiryo UI" panose="020B0604030504040204" pitchFamily="50" charset="-128"/>
                          <a:ea typeface="Meiryo UI" panose="020B0604030504040204" pitchFamily="50" charset="-128"/>
                        </a:rPr>
                      </a:br>
                      <a:r>
                        <a:rPr lang="en-US" altLang="ja-JP" sz="1100" u="none" strike="noStrike">
                          <a:effectLst/>
                          <a:latin typeface="Meiryo UI" panose="020B0604030504040204" pitchFamily="50" charset="-128"/>
                          <a:ea typeface="Meiryo UI" panose="020B0604030504040204" pitchFamily="50" charset="-128"/>
                        </a:rPr>
                        <a:t>(0.99–1.28)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1.05</a:t>
                      </a:r>
                      <a:br>
                        <a:rPr lang="en-US" altLang="ja-JP" sz="1100" u="none" strike="noStrike" dirty="0">
                          <a:effectLst/>
                          <a:latin typeface="Meiryo UI" panose="020B0604030504040204" pitchFamily="50" charset="-128"/>
                          <a:ea typeface="Meiryo UI" panose="020B0604030504040204" pitchFamily="50" charset="-128"/>
                        </a:rPr>
                      </a:br>
                      <a:r>
                        <a:rPr lang="en-US" altLang="ja-JP" sz="1100" u="none" strike="noStrike" dirty="0">
                          <a:effectLst/>
                          <a:latin typeface="Meiryo UI" panose="020B0604030504040204" pitchFamily="50" charset="-128"/>
                          <a:ea typeface="Meiryo UI" panose="020B0604030504040204" pitchFamily="50" charset="-128"/>
                        </a:rPr>
                        <a:t>(0.91–1.16)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2198" marR="2198" marT="219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extLst>
                  <a:ext uri="{0D108BD9-81ED-4DB2-BD59-A6C34878D82A}">
                    <a16:rowId xmlns:a16="http://schemas.microsoft.com/office/drawing/2014/main" val="4096182903"/>
                  </a:ext>
                </a:extLst>
              </a:tr>
            </a:tbl>
          </a:graphicData>
        </a:graphic>
      </p:graphicFrame>
      <p:sp>
        <p:nvSpPr>
          <p:cNvPr id="6" name="テキスト ボックス 5">
            <a:extLst>
              <a:ext uri="{FF2B5EF4-FFF2-40B4-BE49-F238E27FC236}">
                <a16:creationId xmlns:a16="http://schemas.microsoft.com/office/drawing/2014/main" id="{6DE19617-9F41-BE45-60DA-2CFB5A367947}"/>
              </a:ext>
            </a:extLst>
          </p:cNvPr>
          <p:cNvSpPr txBox="1"/>
          <p:nvPr/>
        </p:nvSpPr>
        <p:spPr>
          <a:xfrm>
            <a:off x="332891" y="5533617"/>
            <a:ext cx="7952509" cy="1061829"/>
          </a:xfrm>
          <a:prstGeom prst="rect">
            <a:avLst/>
          </a:prstGeom>
          <a:noFill/>
        </p:spPr>
        <p:txBody>
          <a:bodyPr wrap="square" anchor="b">
            <a:spAutoFit/>
          </a:bodyPr>
          <a:lstStyle/>
          <a:p>
            <a:r>
              <a:rPr lang="ja-JP" altLang="en-US" sz="1050" b="0" i="0" u="none" strike="noStrike" baseline="0" dirty="0">
                <a:latin typeface="Meiryo UI" panose="020B0604030504040204" pitchFamily="50" charset="-128"/>
                <a:ea typeface="Meiryo UI" panose="020B0604030504040204" pitchFamily="50" charset="-128"/>
              </a:rPr>
              <a:t>他に指定のない場合</a:t>
            </a:r>
            <a:r>
              <a:rPr lang="en-US" altLang="ja-JP" sz="1050" b="0" i="0" u="none" strike="noStrike" baseline="0" dirty="0">
                <a:latin typeface="Meiryo UI" panose="020B0604030504040204" pitchFamily="50" charset="-128"/>
                <a:ea typeface="Meiryo UI" panose="020B0604030504040204" pitchFamily="50" charset="-128"/>
              </a:rPr>
              <a:t>n (%) </a:t>
            </a:r>
            <a:r>
              <a:rPr lang="ja-JP" altLang="en-US" sz="1050" b="0" i="0" u="none" strike="noStrike" baseline="0" dirty="0">
                <a:latin typeface="Meiryo UI" panose="020B0604030504040204" pitchFamily="50" charset="-128"/>
                <a:ea typeface="Meiryo UI" panose="020B0604030504040204" pitchFamily="50" charset="-128"/>
              </a:rPr>
              <a:t>または中央値</a:t>
            </a: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四分位範囲</a:t>
            </a:r>
            <a:r>
              <a:rPr lang="en-US" altLang="ja-JP" sz="1050" b="0" i="0" u="none" strike="noStrike" baseline="0" dirty="0">
                <a:latin typeface="Meiryo UI" panose="020B0604030504040204" pitchFamily="50" charset="-128"/>
                <a:ea typeface="Meiryo UI" panose="020B0604030504040204" pitchFamily="50" charset="-128"/>
              </a:rPr>
              <a:t>)</a:t>
            </a:r>
          </a:p>
          <a:p>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Mann-Whitney</a:t>
            </a:r>
            <a:r>
              <a:rPr lang="ja-JP" altLang="en-US" sz="1050" b="0" i="0" u="none" strike="noStrike" baseline="0" dirty="0">
                <a:latin typeface="Meiryo UI" panose="020B0604030504040204" pitchFamily="50" charset="-128"/>
                <a:ea typeface="Meiryo UI" panose="020B0604030504040204" pitchFamily="50" charset="-128"/>
              </a:rPr>
              <a:t>検定（連続変数）または</a:t>
            </a:r>
            <a:r>
              <a:rPr lang="en-US" altLang="ja-JP" sz="1050" b="0" i="0" u="none" strike="noStrike" baseline="0" dirty="0">
                <a:latin typeface="Meiryo UI" panose="020B0604030504040204" pitchFamily="50" charset="-128"/>
                <a:ea typeface="Meiryo UI" panose="020B0604030504040204" pitchFamily="50" charset="-128"/>
              </a:rPr>
              <a:t>χ</a:t>
            </a:r>
            <a:r>
              <a:rPr lang="en-US" altLang="ja-JP" sz="1050" b="0" i="0" u="none" strike="noStrike" baseline="30000" dirty="0">
                <a:latin typeface="Meiryo UI" panose="020B0604030504040204" pitchFamily="50" charset="-128"/>
                <a:ea typeface="Meiryo UI" panose="020B0604030504040204" pitchFamily="50" charset="-128"/>
              </a:rPr>
              <a:t>2</a:t>
            </a:r>
            <a:r>
              <a:rPr lang="ja-JP" altLang="en-US" sz="1050" b="0" i="0" u="none" strike="noStrike" baseline="0" dirty="0">
                <a:latin typeface="Meiryo UI" panose="020B0604030504040204" pitchFamily="50" charset="-128"/>
                <a:ea typeface="Meiryo UI" panose="020B0604030504040204" pitchFamily="50" charset="-128"/>
              </a:rPr>
              <a:t>検定（カテゴリー変数）</a:t>
            </a:r>
            <a:endParaRPr lang="en-US" altLang="ja-JP" sz="1050" b="0" i="0" u="none" strike="noStrike" baseline="0" dirty="0">
              <a:latin typeface="Meiryo UI" panose="020B0604030504040204" pitchFamily="50" charset="-128"/>
              <a:ea typeface="Meiryo UI" panose="020B0604030504040204" pitchFamily="50" charset="-128"/>
            </a:endParaRPr>
          </a:p>
          <a:p>
            <a:r>
              <a:rPr lang="en-US" altLang="ja-JP" sz="105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初回から最終の移植までの最長期間</a:t>
            </a:r>
            <a:r>
              <a:rPr lang="en-US" altLang="ja-JP" sz="1050" dirty="0">
                <a:latin typeface="Meiryo UI" panose="020B0604030504040204" pitchFamily="50" charset="-128"/>
                <a:ea typeface="Meiryo UI" panose="020B0604030504040204" pitchFamily="50" charset="-128"/>
              </a:rPr>
              <a:t>203.7</a:t>
            </a:r>
            <a:r>
              <a:rPr lang="ja-JP" altLang="en-US" sz="1050" dirty="0">
                <a:latin typeface="Meiryo UI" panose="020B0604030504040204" pitchFamily="50" charset="-128"/>
                <a:ea typeface="Meiryo UI" panose="020B0604030504040204" pitchFamily="50" charset="-128"/>
              </a:rPr>
              <a:t>カ月</a:t>
            </a:r>
          </a:p>
          <a:p>
            <a:r>
              <a:rPr lang="en-US" altLang="ja-JP" sz="1050" dirty="0">
                <a:latin typeface="Meiryo UI" panose="020B0604030504040204" pitchFamily="50" charset="-128"/>
                <a:ea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rPr>
              <a:t>例： 加重平均値＝純度移植</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膵島数移植</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＋純度移植</a:t>
            </a:r>
            <a:r>
              <a:rPr lang="en-US" altLang="ja-JP" sz="1050" dirty="0">
                <a:latin typeface="Meiryo UI" panose="020B0604030504040204" pitchFamily="50" charset="-128"/>
                <a:ea typeface="Meiryo UI" panose="020B0604030504040204" pitchFamily="50" charset="-128"/>
              </a:rPr>
              <a:t>2(</a:t>
            </a:r>
            <a:r>
              <a:rPr lang="ja-JP" altLang="en-US" sz="1050" dirty="0">
                <a:latin typeface="Meiryo UI" panose="020B0604030504040204" pitchFamily="50" charset="-128"/>
                <a:ea typeface="Meiryo UI" panose="020B0604030504040204" pitchFamily="50" charset="-128"/>
              </a:rPr>
              <a:t>膵島数移植</a:t>
            </a:r>
            <a:r>
              <a:rPr lang="en-US" altLang="ja-JP" sz="1050" dirty="0">
                <a:latin typeface="Meiryo UI" panose="020B0604030504040204" pitchFamily="50" charset="-128"/>
                <a:ea typeface="Meiryo UI" panose="020B0604030504040204" pitchFamily="50" charset="-128"/>
              </a:rPr>
              <a:t>2)</a:t>
            </a:r>
            <a:r>
              <a:rPr lang="ja-JP" altLang="en-US" sz="1050" dirty="0">
                <a:latin typeface="Meiryo UI" panose="020B0604030504040204" pitchFamily="50" charset="-128"/>
                <a:ea typeface="Meiryo UI" panose="020B0604030504040204" pitchFamily="50" charset="-128"/>
              </a:rPr>
              <a:t>＋･･･／移植膵島総数</a:t>
            </a:r>
          </a:p>
          <a:p>
            <a:r>
              <a:rPr lang="en-US" altLang="ja-JP" sz="1050" dirty="0">
                <a:latin typeface="Meiryo UI" panose="020B0604030504040204" pitchFamily="50" charset="-128"/>
                <a:ea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rPr>
              <a:t>膵島数／</a:t>
            </a:r>
            <a:r>
              <a:rPr lang="en-US" altLang="ja-JP" sz="1050" dirty="0">
                <a:latin typeface="Meiryo UI" panose="020B0604030504040204" pitchFamily="50" charset="-128"/>
                <a:ea typeface="Meiryo UI" panose="020B0604030504040204" pitchFamily="50" charset="-128"/>
              </a:rPr>
              <a:t>IEQ</a:t>
            </a:r>
          </a:p>
          <a:p>
            <a:r>
              <a:rPr lang="en-US" altLang="ja-JP" sz="1050" dirty="0">
                <a:latin typeface="Meiryo UI" panose="020B0604030504040204" pitchFamily="50" charset="-128"/>
                <a:ea typeface="Meiryo UI" panose="020B0604030504040204" pitchFamily="50" charset="-128"/>
              </a:rPr>
              <a:t>IEQ</a:t>
            </a:r>
            <a:r>
              <a:rPr lang="ja-JP" altLang="en-US" sz="1050" dirty="0">
                <a:latin typeface="Meiryo UI" panose="020B0604030504040204" pitchFamily="50" charset="-128"/>
                <a:ea typeface="Meiryo UI" panose="020B0604030504040204" pitchFamily="50" charset="-128"/>
              </a:rPr>
              <a:t>： 膵島収量</a:t>
            </a:r>
            <a:endParaRPr lang="fr-F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73370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患者生存率</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1E499E07-3025-6208-A0C2-D2118CDA0F73}"/>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pic>
        <p:nvPicPr>
          <p:cNvPr id="4" name="グラフィックス 3">
            <a:extLst>
              <a:ext uri="{FF2B5EF4-FFF2-40B4-BE49-F238E27FC236}">
                <a16:creationId xmlns:a16="http://schemas.microsoft.com/office/drawing/2014/main" id="{92F3E5E8-C448-2A12-087B-EA66F11101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9450" y="1510748"/>
            <a:ext cx="7773836" cy="3737367"/>
          </a:xfrm>
          <a:prstGeom prst="rect">
            <a:avLst/>
          </a:prstGeom>
        </p:spPr>
      </p:pic>
      <p:grpSp>
        <p:nvGrpSpPr>
          <p:cNvPr id="79" name="グループ化 78">
            <a:extLst>
              <a:ext uri="{FF2B5EF4-FFF2-40B4-BE49-F238E27FC236}">
                <a16:creationId xmlns:a16="http://schemas.microsoft.com/office/drawing/2014/main" id="{392BE73B-8F1F-D22C-92CA-7DEB8FBFF45F}"/>
              </a:ext>
            </a:extLst>
          </p:cNvPr>
          <p:cNvGrpSpPr/>
          <p:nvPr/>
        </p:nvGrpSpPr>
        <p:grpSpPr>
          <a:xfrm>
            <a:off x="670195" y="5980756"/>
            <a:ext cx="8258183" cy="369332"/>
            <a:chOff x="670195" y="5980756"/>
            <a:chExt cx="8258183" cy="369332"/>
          </a:xfrm>
        </p:grpSpPr>
        <p:sp>
          <p:nvSpPr>
            <p:cNvPr id="39" name="テキスト ボックス 38">
              <a:extLst>
                <a:ext uri="{FF2B5EF4-FFF2-40B4-BE49-F238E27FC236}">
                  <a16:creationId xmlns:a16="http://schemas.microsoft.com/office/drawing/2014/main" id="{6729ECAD-DC6E-9490-DB62-99DA18C0D498}"/>
                </a:ext>
              </a:extLst>
            </p:cNvPr>
            <p:cNvSpPr txBox="1"/>
            <p:nvPr/>
          </p:nvSpPr>
          <p:spPr>
            <a:xfrm>
              <a:off x="670195"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41" name="テキスト ボックス 40">
              <a:extLst>
                <a:ext uri="{FF2B5EF4-FFF2-40B4-BE49-F238E27FC236}">
                  <a16:creationId xmlns:a16="http://schemas.microsoft.com/office/drawing/2014/main" id="{2807F2DB-B661-0CA6-7E52-69AC8AE3F871}"/>
                </a:ext>
              </a:extLst>
            </p:cNvPr>
            <p:cNvSpPr txBox="1"/>
            <p:nvPr/>
          </p:nvSpPr>
          <p:spPr>
            <a:xfrm>
              <a:off x="143426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236</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(15)</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42" name="テキスト ボックス 41">
              <a:extLst>
                <a:ext uri="{FF2B5EF4-FFF2-40B4-BE49-F238E27FC236}">
                  <a16:creationId xmlns:a16="http://schemas.microsoft.com/office/drawing/2014/main" id="{73599454-89B1-DF64-E107-95B05D18AB72}"/>
                </a:ext>
              </a:extLst>
            </p:cNvPr>
            <p:cNvSpPr txBox="1"/>
            <p:nvPr/>
          </p:nvSpPr>
          <p:spPr>
            <a:xfrm>
              <a:off x="1839536"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223</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43" name="テキスト ボックス 42">
              <a:extLst>
                <a:ext uri="{FF2B5EF4-FFF2-40B4-BE49-F238E27FC236}">
                  <a16:creationId xmlns:a16="http://schemas.microsoft.com/office/drawing/2014/main" id="{A38E1871-5A90-B609-3BF7-4165FB432544}"/>
                </a:ext>
              </a:extLst>
            </p:cNvPr>
            <p:cNvSpPr txBox="1"/>
            <p:nvPr/>
          </p:nvSpPr>
          <p:spPr>
            <a:xfrm>
              <a:off x="222665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196</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(49)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47" name="テキスト ボックス 46">
              <a:extLst>
                <a:ext uri="{FF2B5EF4-FFF2-40B4-BE49-F238E27FC236}">
                  <a16:creationId xmlns:a16="http://schemas.microsoft.com/office/drawing/2014/main" id="{B2CB1A87-F63E-A44C-E9EF-C9FBE1A8F441}"/>
                </a:ext>
              </a:extLst>
            </p:cNvPr>
            <p:cNvSpPr txBox="1"/>
            <p:nvPr/>
          </p:nvSpPr>
          <p:spPr>
            <a:xfrm>
              <a:off x="261518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184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(60)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56" name="テキスト ボックス 55">
              <a:extLst>
                <a:ext uri="{FF2B5EF4-FFF2-40B4-BE49-F238E27FC236}">
                  <a16:creationId xmlns:a16="http://schemas.microsoft.com/office/drawing/2014/main" id="{A68CDB03-D499-C5BB-2478-5807257BDAF3}"/>
                </a:ext>
              </a:extLst>
            </p:cNvPr>
            <p:cNvSpPr txBox="1"/>
            <p:nvPr/>
          </p:nvSpPr>
          <p:spPr>
            <a:xfrm>
              <a:off x="299866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162</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(81)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57" name="テキスト ボックス 56">
              <a:extLst>
                <a:ext uri="{FF2B5EF4-FFF2-40B4-BE49-F238E27FC236}">
                  <a16:creationId xmlns:a16="http://schemas.microsoft.com/office/drawing/2014/main" id="{5E1A4540-2740-544A-A7C1-1E169315D2ED}"/>
                </a:ext>
              </a:extLst>
            </p:cNvPr>
            <p:cNvSpPr txBox="1"/>
            <p:nvPr/>
          </p:nvSpPr>
          <p:spPr>
            <a:xfrm>
              <a:off x="838466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(226)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58" name="テキスト ボックス 57">
              <a:extLst>
                <a:ext uri="{FF2B5EF4-FFF2-40B4-BE49-F238E27FC236}">
                  <a16:creationId xmlns:a16="http://schemas.microsoft.com/office/drawing/2014/main" id="{A34E8D5C-4049-7AB9-1A9C-B2A93C2D494B}"/>
                </a:ext>
              </a:extLst>
            </p:cNvPr>
            <p:cNvSpPr txBox="1"/>
            <p:nvPr/>
          </p:nvSpPr>
          <p:spPr>
            <a:xfrm>
              <a:off x="801118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(221)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59" name="テキスト ボックス 58">
              <a:extLst>
                <a:ext uri="{FF2B5EF4-FFF2-40B4-BE49-F238E27FC236}">
                  <a16:creationId xmlns:a16="http://schemas.microsoft.com/office/drawing/2014/main" id="{01122F50-765A-1859-A5EC-E85B72E7694C}"/>
                </a:ext>
              </a:extLst>
            </p:cNvPr>
            <p:cNvSpPr txBox="1"/>
            <p:nvPr/>
          </p:nvSpPr>
          <p:spPr>
            <a:xfrm>
              <a:off x="337877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135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(107)</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0" name="テキスト ボックス 59">
              <a:extLst>
                <a:ext uri="{FF2B5EF4-FFF2-40B4-BE49-F238E27FC236}">
                  <a16:creationId xmlns:a16="http://schemas.microsoft.com/office/drawing/2014/main" id="{4C9C2C52-AD9F-448E-C1DB-5805A53FC68C}"/>
                </a:ext>
              </a:extLst>
            </p:cNvPr>
            <p:cNvSpPr txBox="1"/>
            <p:nvPr/>
          </p:nvSpPr>
          <p:spPr>
            <a:xfrm>
              <a:off x="414112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99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(140)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1" name="テキスト ボックス 60">
              <a:extLst>
                <a:ext uri="{FF2B5EF4-FFF2-40B4-BE49-F238E27FC236}">
                  <a16:creationId xmlns:a16="http://schemas.microsoft.com/office/drawing/2014/main" id="{355F123F-D59A-5628-16CA-71226F8B26C2}"/>
                </a:ext>
              </a:extLst>
            </p:cNvPr>
            <p:cNvSpPr txBox="1"/>
            <p:nvPr/>
          </p:nvSpPr>
          <p:spPr>
            <a:xfrm>
              <a:off x="376420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117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(124)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2" name="テキスト ボックス 61">
              <a:extLst>
                <a:ext uri="{FF2B5EF4-FFF2-40B4-BE49-F238E27FC236}">
                  <a16:creationId xmlns:a16="http://schemas.microsoft.com/office/drawing/2014/main" id="{0091EEED-E557-24B5-87ED-B06741078922}"/>
                </a:ext>
              </a:extLst>
            </p:cNvPr>
            <p:cNvSpPr txBox="1"/>
            <p:nvPr/>
          </p:nvSpPr>
          <p:spPr>
            <a:xfrm>
              <a:off x="4528959"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86</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(152)</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3" name="テキスト ボックス 62">
              <a:extLst>
                <a:ext uri="{FF2B5EF4-FFF2-40B4-BE49-F238E27FC236}">
                  <a16:creationId xmlns:a16="http://schemas.microsoft.com/office/drawing/2014/main" id="{D5B833E6-1172-1B4D-C86E-CC95945C54C9}"/>
                </a:ext>
              </a:extLst>
            </p:cNvPr>
            <p:cNvSpPr txBox="1"/>
            <p:nvPr/>
          </p:nvSpPr>
          <p:spPr>
            <a:xfrm>
              <a:off x="493351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77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(160)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4" name="テキスト ボックス 63">
              <a:extLst>
                <a:ext uri="{FF2B5EF4-FFF2-40B4-BE49-F238E27FC236}">
                  <a16:creationId xmlns:a16="http://schemas.microsoft.com/office/drawing/2014/main" id="{94F24F2B-8370-9F5A-F944-C532F33CCE09}"/>
                </a:ext>
              </a:extLst>
            </p:cNvPr>
            <p:cNvSpPr txBox="1"/>
            <p:nvPr/>
          </p:nvSpPr>
          <p:spPr>
            <a:xfrm>
              <a:off x="5314502"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66</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(171)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5" name="テキスト ボックス 64">
              <a:extLst>
                <a:ext uri="{FF2B5EF4-FFF2-40B4-BE49-F238E27FC236}">
                  <a16:creationId xmlns:a16="http://schemas.microsoft.com/office/drawing/2014/main" id="{C5E051F9-FA17-DEF5-D527-8B0488AF6FD4}"/>
                </a:ext>
              </a:extLst>
            </p:cNvPr>
            <p:cNvSpPr txBox="1"/>
            <p:nvPr/>
          </p:nvSpPr>
          <p:spPr>
            <a:xfrm>
              <a:off x="568998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57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(177)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6" name="テキスト ボックス 65">
              <a:extLst>
                <a:ext uri="{FF2B5EF4-FFF2-40B4-BE49-F238E27FC236}">
                  <a16:creationId xmlns:a16="http://schemas.microsoft.com/office/drawing/2014/main" id="{F620ACD4-0BBF-D8DA-090E-77B538217C6B}"/>
                </a:ext>
              </a:extLst>
            </p:cNvPr>
            <p:cNvSpPr txBox="1"/>
            <p:nvPr/>
          </p:nvSpPr>
          <p:spPr>
            <a:xfrm>
              <a:off x="647101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36</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(197)</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7" name="テキスト ボックス 66">
              <a:extLst>
                <a:ext uri="{FF2B5EF4-FFF2-40B4-BE49-F238E27FC236}">
                  <a16:creationId xmlns:a16="http://schemas.microsoft.com/office/drawing/2014/main" id="{9989DDF3-DB00-5F70-23CB-DB866D70AC92}"/>
                </a:ext>
              </a:extLst>
            </p:cNvPr>
            <p:cNvSpPr txBox="1"/>
            <p:nvPr/>
          </p:nvSpPr>
          <p:spPr>
            <a:xfrm>
              <a:off x="6082774"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(186)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8" name="テキスト ボックス 67">
              <a:extLst>
                <a:ext uri="{FF2B5EF4-FFF2-40B4-BE49-F238E27FC236}">
                  <a16:creationId xmlns:a16="http://schemas.microsoft.com/office/drawing/2014/main" id="{DE7FF456-6D19-F5EB-962D-1AFACBA98A48}"/>
                </a:ext>
              </a:extLst>
            </p:cNvPr>
            <p:cNvSpPr txBox="1"/>
            <p:nvPr/>
          </p:nvSpPr>
          <p:spPr>
            <a:xfrm>
              <a:off x="6846549"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(207)</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9" name="テキスト ボックス 68">
              <a:extLst>
                <a:ext uri="{FF2B5EF4-FFF2-40B4-BE49-F238E27FC236}">
                  <a16:creationId xmlns:a16="http://schemas.microsoft.com/office/drawing/2014/main" id="{E8B4CB7D-12DA-F6CC-0355-658C3B89988E}"/>
                </a:ext>
              </a:extLst>
            </p:cNvPr>
            <p:cNvSpPr txBox="1"/>
            <p:nvPr/>
          </p:nvSpPr>
          <p:spPr>
            <a:xfrm>
              <a:off x="7614870"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(220)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70" name="テキスト ボックス 69">
              <a:extLst>
                <a:ext uri="{FF2B5EF4-FFF2-40B4-BE49-F238E27FC236}">
                  <a16:creationId xmlns:a16="http://schemas.microsoft.com/office/drawing/2014/main" id="{7917DF49-7A6A-930C-6B80-2357B9692D70}"/>
                </a:ext>
              </a:extLst>
            </p:cNvPr>
            <p:cNvSpPr txBox="1"/>
            <p:nvPr/>
          </p:nvSpPr>
          <p:spPr>
            <a:xfrm>
              <a:off x="723144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18</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(212)</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71" name="テキスト ボックス 70">
              <a:extLst>
                <a:ext uri="{FF2B5EF4-FFF2-40B4-BE49-F238E27FC236}">
                  <a16:creationId xmlns:a16="http://schemas.microsoft.com/office/drawing/2014/main" id="{96CED426-1A24-50DC-88E8-086585C22BB0}"/>
                </a:ext>
              </a:extLst>
            </p:cNvPr>
            <p:cNvSpPr txBox="1"/>
            <p:nvPr/>
          </p:nvSpPr>
          <p:spPr>
            <a:xfrm>
              <a:off x="1057320"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sp>
        <p:nvSpPr>
          <p:cNvPr id="72" name="テキスト ボックス 71">
            <a:extLst>
              <a:ext uri="{FF2B5EF4-FFF2-40B4-BE49-F238E27FC236}">
                <a16:creationId xmlns:a16="http://schemas.microsoft.com/office/drawing/2014/main" id="{20293B24-23C8-13A2-B504-4859C88FA2D4}"/>
              </a:ext>
            </a:extLst>
          </p:cNvPr>
          <p:cNvSpPr txBox="1"/>
          <p:nvPr/>
        </p:nvSpPr>
        <p:spPr>
          <a:xfrm>
            <a:off x="736322" y="5769296"/>
            <a:ext cx="1608349" cy="261610"/>
          </a:xfrm>
          <a:prstGeom prst="rect">
            <a:avLst/>
          </a:prstGeom>
          <a:noFill/>
        </p:spPr>
        <p:txBody>
          <a:bodyPr wrap="square">
            <a:spAutoFit/>
          </a:bodyPr>
          <a:lstStyle/>
          <a:p>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患者数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打ち切り数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1"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nvGrpSpPr>
          <p:cNvPr id="78" name="グループ化 77">
            <a:extLst>
              <a:ext uri="{FF2B5EF4-FFF2-40B4-BE49-F238E27FC236}">
                <a16:creationId xmlns:a16="http://schemas.microsoft.com/office/drawing/2014/main" id="{74512926-8696-1746-C044-D61D01986F21}"/>
              </a:ext>
            </a:extLst>
          </p:cNvPr>
          <p:cNvGrpSpPr/>
          <p:nvPr/>
        </p:nvGrpSpPr>
        <p:grpSpPr>
          <a:xfrm>
            <a:off x="416199" y="1233777"/>
            <a:ext cx="566052" cy="4099528"/>
            <a:chOff x="416199" y="1233777"/>
            <a:chExt cx="566052" cy="4099528"/>
          </a:xfrm>
        </p:grpSpPr>
        <p:sp>
          <p:nvSpPr>
            <p:cNvPr id="6" name="テキスト ボックス 5">
              <a:extLst>
                <a:ext uri="{FF2B5EF4-FFF2-40B4-BE49-F238E27FC236}">
                  <a16:creationId xmlns:a16="http://schemas.microsoft.com/office/drawing/2014/main" id="{1256BC7F-61E8-9CB5-FBFA-7DFE6976E033}"/>
                </a:ext>
              </a:extLst>
            </p:cNvPr>
            <p:cNvSpPr txBox="1"/>
            <p:nvPr/>
          </p:nvSpPr>
          <p:spPr>
            <a:xfrm>
              <a:off x="416199" y="1454294"/>
              <a:ext cx="507992" cy="3879011"/>
            </a:xfrm>
            <a:prstGeom prst="rect">
              <a:avLst/>
            </a:prstGeom>
            <a:noFill/>
          </p:spPr>
          <p:txBody>
            <a:bodyPr wrap="square" rtlCol="0">
              <a:spAutoFit/>
            </a:bodyPr>
            <a:lstStyle/>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100</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75</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50</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25</a:t>
              </a: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6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p>
          </p:txBody>
        </p:sp>
        <p:sp>
          <p:nvSpPr>
            <p:cNvPr id="73" name="テキスト ボックス 72">
              <a:extLst>
                <a:ext uri="{FF2B5EF4-FFF2-40B4-BE49-F238E27FC236}">
                  <a16:creationId xmlns:a16="http://schemas.microsoft.com/office/drawing/2014/main" id="{D84F4E94-44D5-1B1A-050C-AA2C4F99776E}"/>
                </a:ext>
              </a:extLst>
            </p:cNvPr>
            <p:cNvSpPr txBox="1"/>
            <p:nvPr/>
          </p:nvSpPr>
          <p:spPr>
            <a:xfrm rot="16200000">
              <a:off x="536256" y="1141725"/>
              <a:ext cx="353943" cy="538047"/>
            </a:xfrm>
            <a:prstGeom prst="rect">
              <a:avLst/>
            </a:prstGeom>
            <a:noFill/>
          </p:spPr>
          <p:txBody>
            <a:bodyPr vert="eaVert" wrap="square" rtlCol="0">
              <a:spAutoFit/>
            </a:bodyPr>
            <a:lstStyle/>
            <a:p>
              <a:pPr algn="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77" name="グループ化 76">
            <a:extLst>
              <a:ext uri="{FF2B5EF4-FFF2-40B4-BE49-F238E27FC236}">
                <a16:creationId xmlns:a16="http://schemas.microsoft.com/office/drawing/2014/main" id="{CF5A0A64-4051-0BFC-E4A4-FDE903752170}"/>
              </a:ext>
            </a:extLst>
          </p:cNvPr>
          <p:cNvGrpSpPr/>
          <p:nvPr/>
        </p:nvGrpSpPr>
        <p:grpSpPr>
          <a:xfrm>
            <a:off x="831390" y="5235037"/>
            <a:ext cx="8016719" cy="514183"/>
            <a:chOff x="831390" y="5235037"/>
            <a:chExt cx="8016719" cy="514183"/>
          </a:xfrm>
        </p:grpSpPr>
        <p:sp>
          <p:nvSpPr>
            <p:cNvPr id="11" name="テキスト ボックス 10">
              <a:extLst>
                <a:ext uri="{FF2B5EF4-FFF2-40B4-BE49-F238E27FC236}">
                  <a16:creationId xmlns:a16="http://schemas.microsoft.com/office/drawing/2014/main" id="{6981AEDC-BB4B-30C8-F813-B7898E5B9ACC}"/>
                </a:ext>
              </a:extLst>
            </p:cNvPr>
            <p:cNvSpPr txBox="1"/>
            <p:nvPr/>
          </p:nvSpPr>
          <p:spPr>
            <a:xfrm>
              <a:off x="831390" y="5241764"/>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2" name="テキスト ボックス 11">
              <a:extLst>
                <a:ext uri="{FF2B5EF4-FFF2-40B4-BE49-F238E27FC236}">
                  <a16:creationId xmlns:a16="http://schemas.microsoft.com/office/drawing/2014/main" id="{375E84E2-AC77-63FD-CD5E-192B26C77EDF}"/>
                </a:ext>
              </a:extLst>
            </p:cNvPr>
            <p:cNvSpPr txBox="1"/>
            <p:nvPr/>
          </p:nvSpPr>
          <p:spPr>
            <a:xfrm>
              <a:off x="1214562" y="5241765"/>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3" name="テキスト ボックス 12">
              <a:extLst>
                <a:ext uri="{FF2B5EF4-FFF2-40B4-BE49-F238E27FC236}">
                  <a16:creationId xmlns:a16="http://schemas.microsoft.com/office/drawing/2014/main" id="{79CA0BF3-BD64-4C1B-8383-41B02586F479}"/>
                </a:ext>
              </a:extLst>
            </p:cNvPr>
            <p:cNvSpPr txBox="1"/>
            <p:nvPr/>
          </p:nvSpPr>
          <p:spPr>
            <a:xfrm>
              <a:off x="1597734"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4" name="テキスト ボックス 13">
              <a:extLst>
                <a:ext uri="{FF2B5EF4-FFF2-40B4-BE49-F238E27FC236}">
                  <a16:creationId xmlns:a16="http://schemas.microsoft.com/office/drawing/2014/main" id="{40E5E7FD-7562-B783-CC89-F46BD314D106}"/>
                </a:ext>
              </a:extLst>
            </p:cNvPr>
            <p:cNvSpPr txBox="1"/>
            <p:nvPr/>
          </p:nvSpPr>
          <p:spPr>
            <a:xfrm>
              <a:off x="236409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5" name="テキスト ボックス 14">
              <a:extLst>
                <a:ext uri="{FF2B5EF4-FFF2-40B4-BE49-F238E27FC236}">
                  <a16:creationId xmlns:a16="http://schemas.microsoft.com/office/drawing/2014/main" id="{60936F8F-D053-1D7D-FA7F-D1A779590860}"/>
                </a:ext>
              </a:extLst>
            </p:cNvPr>
            <p:cNvSpPr txBox="1"/>
            <p:nvPr/>
          </p:nvSpPr>
          <p:spPr>
            <a:xfrm>
              <a:off x="275159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6" name="テキスト ボックス 15">
              <a:extLst>
                <a:ext uri="{FF2B5EF4-FFF2-40B4-BE49-F238E27FC236}">
                  <a16:creationId xmlns:a16="http://schemas.microsoft.com/office/drawing/2014/main" id="{EFA70084-A620-5332-7520-D9E33CF164A8}"/>
                </a:ext>
              </a:extLst>
            </p:cNvPr>
            <p:cNvSpPr txBox="1"/>
            <p:nvPr/>
          </p:nvSpPr>
          <p:spPr>
            <a:xfrm>
              <a:off x="198090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7" name="テキスト ボックス 16">
              <a:extLst>
                <a:ext uri="{FF2B5EF4-FFF2-40B4-BE49-F238E27FC236}">
                  <a16:creationId xmlns:a16="http://schemas.microsoft.com/office/drawing/2014/main" id="{564582D4-735F-3C0E-B46B-7E64370CDDAD}"/>
                </a:ext>
              </a:extLst>
            </p:cNvPr>
            <p:cNvSpPr txBox="1"/>
            <p:nvPr/>
          </p:nvSpPr>
          <p:spPr>
            <a:xfrm>
              <a:off x="3139093" y="5243647"/>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8" name="テキスト ボックス 17">
              <a:extLst>
                <a:ext uri="{FF2B5EF4-FFF2-40B4-BE49-F238E27FC236}">
                  <a16:creationId xmlns:a16="http://schemas.microsoft.com/office/drawing/2014/main" id="{47F66999-ED75-50CC-773D-A65F2A93C99A}"/>
                </a:ext>
              </a:extLst>
            </p:cNvPr>
            <p:cNvSpPr txBox="1"/>
            <p:nvPr/>
          </p:nvSpPr>
          <p:spPr>
            <a:xfrm>
              <a:off x="352226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9" name="テキスト ボックス 18">
              <a:extLst>
                <a:ext uri="{FF2B5EF4-FFF2-40B4-BE49-F238E27FC236}">
                  <a16:creationId xmlns:a16="http://schemas.microsoft.com/office/drawing/2014/main" id="{8A1EFD51-1B3C-9A23-6098-8357A6F412A4}"/>
                </a:ext>
              </a:extLst>
            </p:cNvPr>
            <p:cNvSpPr txBox="1"/>
            <p:nvPr/>
          </p:nvSpPr>
          <p:spPr>
            <a:xfrm>
              <a:off x="3905437" y="5239181"/>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0" name="テキスト ボックス 19">
              <a:extLst>
                <a:ext uri="{FF2B5EF4-FFF2-40B4-BE49-F238E27FC236}">
                  <a16:creationId xmlns:a16="http://schemas.microsoft.com/office/drawing/2014/main" id="{9604E950-BFC3-4630-76E0-502E6499A8FB}"/>
                </a:ext>
              </a:extLst>
            </p:cNvPr>
            <p:cNvSpPr txBox="1"/>
            <p:nvPr/>
          </p:nvSpPr>
          <p:spPr>
            <a:xfrm>
              <a:off x="4609756" y="52391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1" name="テキスト ボックス 20">
              <a:extLst>
                <a:ext uri="{FF2B5EF4-FFF2-40B4-BE49-F238E27FC236}">
                  <a16:creationId xmlns:a16="http://schemas.microsoft.com/office/drawing/2014/main" id="{FD2C8D12-BCF5-4AC5-8CB4-04E7B709A6C0}"/>
                </a:ext>
              </a:extLst>
            </p:cNvPr>
            <p:cNvSpPr txBox="1"/>
            <p:nvPr/>
          </p:nvSpPr>
          <p:spPr>
            <a:xfrm>
              <a:off x="4288609" y="523917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2" name="テキスト ボックス 21">
              <a:extLst>
                <a:ext uri="{FF2B5EF4-FFF2-40B4-BE49-F238E27FC236}">
                  <a16:creationId xmlns:a16="http://schemas.microsoft.com/office/drawing/2014/main" id="{7818E8C9-5A61-EC3A-8DB9-7B1732E9BC62}"/>
                </a:ext>
              </a:extLst>
            </p:cNvPr>
            <p:cNvSpPr txBox="1"/>
            <p:nvPr/>
          </p:nvSpPr>
          <p:spPr>
            <a:xfrm>
              <a:off x="5012956" y="52415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3" name="テキスト ボックス 22">
              <a:extLst>
                <a:ext uri="{FF2B5EF4-FFF2-40B4-BE49-F238E27FC236}">
                  <a16:creationId xmlns:a16="http://schemas.microsoft.com/office/drawing/2014/main" id="{175A01D5-D38F-967D-C4EE-BD232BA0A3C8}"/>
                </a:ext>
              </a:extLst>
            </p:cNvPr>
            <p:cNvSpPr txBox="1"/>
            <p:nvPr/>
          </p:nvSpPr>
          <p:spPr>
            <a:xfrm>
              <a:off x="5390054" y="5245072"/>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4" name="テキスト ボックス 23">
              <a:extLst>
                <a:ext uri="{FF2B5EF4-FFF2-40B4-BE49-F238E27FC236}">
                  <a16:creationId xmlns:a16="http://schemas.microsoft.com/office/drawing/2014/main" id="{AB6EC8EC-BE78-1BF9-A530-C825E6B2DC97}"/>
                </a:ext>
              </a:extLst>
            </p:cNvPr>
            <p:cNvSpPr txBox="1"/>
            <p:nvPr/>
          </p:nvSpPr>
          <p:spPr>
            <a:xfrm>
              <a:off x="5771966"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5" name="テキスト ボックス 24">
              <a:extLst>
                <a:ext uri="{FF2B5EF4-FFF2-40B4-BE49-F238E27FC236}">
                  <a16:creationId xmlns:a16="http://schemas.microsoft.com/office/drawing/2014/main" id="{EDE3C66F-60F3-907B-CBB5-26FA0BCA7490}"/>
                </a:ext>
              </a:extLst>
            </p:cNvPr>
            <p:cNvSpPr txBox="1"/>
            <p:nvPr/>
          </p:nvSpPr>
          <p:spPr>
            <a:xfrm>
              <a:off x="6163044"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6" name="テキスト ボックス 25">
              <a:extLst>
                <a:ext uri="{FF2B5EF4-FFF2-40B4-BE49-F238E27FC236}">
                  <a16:creationId xmlns:a16="http://schemas.microsoft.com/office/drawing/2014/main" id="{1392594B-17A6-AFD0-E2AB-4BB0B4489B86}"/>
                </a:ext>
              </a:extLst>
            </p:cNvPr>
            <p:cNvSpPr txBox="1"/>
            <p:nvPr/>
          </p:nvSpPr>
          <p:spPr>
            <a:xfrm>
              <a:off x="6545623"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7" name="テキスト ボックス 26">
              <a:extLst>
                <a:ext uri="{FF2B5EF4-FFF2-40B4-BE49-F238E27FC236}">
                  <a16:creationId xmlns:a16="http://schemas.microsoft.com/office/drawing/2014/main" id="{443B99A3-847B-69B4-C444-800B487F363A}"/>
                </a:ext>
              </a:extLst>
            </p:cNvPr>
            <p:cNvSpPr txBox="1"/>
            <p:nvPr/>
          </p:nvSpPr>
          <p:spPr>
            <a:xfrm>
              <a:off x="6921483"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8" name="テキスト ボックス 27">
              <a:extLst>
                <a:ext uri="{FF2B5EF4-FFF2-40B4-BE49-F238E27FC236}">
                  <a16:creationId xmlns:a16="http://schemas.microsoft.com/office/drawing/2014/main" id="{B912BEB3-3A47-E583-03E2-CD1B93E6361A}"/>
                </a:ext>
              </a:extLst>
            </p:cNvPr>
            <p:cNvSpPr txBox="1"/>
            <p:nvPr/>
          </p:nvSpPr>
          <p:spPr>
            <a:xfrm>
              <a:off x="731046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29" name="テキスト ボックス 28">
              <a:extLst>
                <a:ext uri="{FF2B5EF4-FFF2-40B4-BE49-F238E27FC236}">
                  <a16:creationId xmlns:a16="http://schemas.microsoft.com/office/drawing/2014/main" id="{00BFCDC0-2CB0-ED95-6900-02D6A67F024D}"/>
                </a:ext>
              </a:extLst>
            </p:cNvPr>
            <p:cNvSpPr txBox="1"/>
            <p:nvPr/>
          </p:nvSpPr>
          <p:spPr>
            <a:xfrm>
              <a:off x="769514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30" name="テキスト ボックス 29">
              <a:extLst>
                <a:ext uri="{FF2B5EF4-FFF2-40B4-BE49-F238E27FC236}">
                  <a16:creationId xmlns:a16="http://schemas.microsoft.com/office/drawing/2014/main" id="{CA436B78-75DA-FF18-DF94-BE0F02A19371}"/>
                </a:ext>
              </a:extLst>
            </p:cNvPr>
            <p:cNvSpPr txBox="1"/>
            <p:nvPr/>
          </p:nvSpPr>
          <p:spPr>
            <a:xfrm>
              <a:off x="8085256" y="5235038"/>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31" name="テキスト ボックス 30">
              <a:extLst>
                <a:ext uri="{FF2B5EF4-FFF2-40B4-BE49-F238E27FC236}">
                  <a16:creationId xmlns:a16="http://schemas.microsoft.com/office/drawing/2014/main" id="{917F1567-E7FF-74BA-FC27-4C8D97968830}"/>
                </a:ext>
              </a:extLst>
            </p:cNvPr>
            <p:cNvSpPr txBox="1"/>
            <p:nvPr/>
          </p:nvSpPr>
          <p:spPr>
            <a:xfrm>
              <a:off x="8464937" y="523503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74" name="テキスト ボックス 73">
              <a:extLst>
                <a:ext uri="{FF2B5EF4-FFF2-40B4-BE49-F238E27FC236}">
                  <a16:creationId xmlns:a16="http://schemas.microsoft.com/office/drawing/2014/main" id="{7D7EAF2D-98B4-E09C-A6CB-B2ECF3FFABAF}"/>
                </a:ext>
              </a:extLst>
            </p:cNvPr>
            <p:cNvSpPr txBox="1"/>
            <p:nvPr/>
          </p:nvSpPr>
          <p:spPr>
            <a:xfrm>
              <a:off x="4503480" y="5487610"/>
              <a:ext cx="543711" cy="261610"/>
            </a:xfrm>
            <a:prstGeom prst="rect">
              <a:avLst/>
            </a:prstGeom>
            <a:noFill/>
          </p:spPr>
          <p:txBody>
            <a:bodyPr wrap="square">
              <a:spAutoFit/>
            </a:bodyPr>
            <a:lstStyle/>
            <a:p>
              <a:pPr algn="ct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年</a:t>
              </a:r>
              <a:endParaRPr lang="ja-JP" altLang="en-US"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spTree>
    <p:extLst>
      <p:ext uri="{BB962C8B-B14F-4D97-AF65-F5344CB8AC3E}">
        <p14:creationId xmlns:p14="http://schemas.microsoft.com/office/powerpoint/2010/main" val="978199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グラフト生着率</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1E499E07-3025-6208-A0C2-D2118CDA0F73}"/>
              </a:ext>
            </a:extLst>
          </p:cNvPr>
          <p:cNvSpPr txBox="1"/>
          <p:nvPr/>
        </p:nvSpPr>
        <p:spPr>
          <a:xfrm>
            <a:off x="1191491" y="6604084"/>
            <a:ext cx="7952509"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Marfil-Garza BA, et al. Lancet Diabetes Endocrinol 10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7</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519-532, 2022</a:t>
            </a:r>
          </a:p>
        </p:txBody>
      </p:sp>
      <p:pic>
        <p:nvPicPr>
          <p:cNvPr id="5" name="グラフィックス 4">
            <a:extLst>
              <a:ext uri="{FF2B5EF4-FFF2-40B4-BE49-F238E27FC236}">
                <a16:creationId xmlns:a16="http://schemas.microsoft.com/office/drawing/2014/main" id="{F93B8831-AA86-E25A-D602-4477B9F38675}"/>
              </a:ext>
            </a:extLst>
          </p:cNvPr>
          <p:cNvPicPr>
            <a:picLocks/>
          </p:cNvPicPr>
          <p:nvPr/>
        </p:nvPicPr>
        <p:blipFill>
          <a:blip r:embed="rId2">
            <a:extLst>
              <a:ext uri="{96DAC541-7B7A-43D3-8B79-37D633B846F1}">
                <asvg:svgBlip xmlns:asvg="http://schemas.microsoft.com/office/drawing/2016/SVG/main" r:embed="rId3"/>
              </a:ext>
            </a:extLst>
          </a:blip>
          <a:stretch>
            <a:fillRect/>
          </a:stretch>
        </p:blipFill>
        <p:spPr>
          <a:xfrm>
            <a:off x="878843" y="1625217"/>
            <a:ext cx="7772400" cy="3634827"/>
          </a:xfrm>
          <a:prstGeom prst="rect">
            <a:avLst/>
          </a:prstGeom>
        </p:spPr>
      </p:pic>
      <p:sp>
        <p:nvSpPr>
          <p:cNvPr id="88" name="テキスト ボックス 87">
            <a:extLst>
              <a:ext uri="{FF2B5EF4-FFF2-40B4-BE49-F238E27FC236}">
                <a16:creationId xmlns:a16="http://schemas.microsoft.com/office/drawing/2014/main" id="{E83DCFAC-40B4-DC65-05CF-EBADDA634FF4}"/>
              </a:ext>
            </a:extLst>
          </p:cNvPr>
          <p:cNvSpPr txBox="1"/>
          <p:nvPr/>
        </p:nvSpPr>
        <p:spPr>
          <a:xfrm>
            <a:off x="736322" y="5769296"/>
            <a:ext cx="1608349" cy="261610"/>
          </a:xfrm>
          <a:prstGeom prst="rect">
            <a:avLst/>
          </a:prstGeom>
          <a:noFill/>
        </p:spPr>
        <p:txBody>
          <a:bodyPr wrap="square">
            <a:spAutoFit/>
          </a:bodyPr>
          <a:lstStyle/>
          <a:p>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患者数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打ち切り数</a:t>
            </a:r>
            <a:r>
              <a:rPr lang="en-US" altLang="ja-JP" sz="1100" b="1"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1"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nvGrpSpPr>
          <p:cNvPr id="89" name="グループ化 88">
            <a:extLst>
              <a:ext uri="{FF2B5EF4-FFF2-40B4-BE49-F238E27FC236}">
                <a16:creationId xmlns:a16="http://schemas.microsoft.com/office/drawing/2014/main" id="{0368D83A-0909-A647-1C6B-5DF6FCA19D31}"/>
              </a:ext>
            </a:extLst>
          </p:cNvPr>
          <p:cNvGrpSpPr/>
          <p:nvPr/>
        </p:nvGrpSpPr>
        <p:grpSpPr>
          <a:xfrm>
            <a:off x="831390" y="5235037"/>
            <a:ext cx="8016719" cy="514183"/>
            <a:chOff x="831390" y="5235037"/>
            <a:chExt cx="8016719" cy="514183"/>
          </a:xfrm>
        </p:grpSpPr>
        <p:sp>
          <p:nvSpPr>
            <p:cNvPr id="90" name="テキスト ボックス 89">
              <a:extLst>
                <a:ext uri="{FF2B5EF4-FFF2-40B4-BE49-F238E27FC236}">
                  <a16:creationId xmlns:a16="http://schemas.microsoft.com/office/drawing/2014/main" id="{3AB96C31-1409-D193-47C2-BB21F2D8E7BD}"/>
                </a:ext>
              </a:extLst>
            </p:cNvPr>
            <p:cNvSpPr txBox="1"/>
            <p:nvPr/>
          </p:nvSpPr>
          <p:spPr>
            <a:xfrm>
              <a:off x="831390" y="5241764"/>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1" name="テキスト ボックス 90">
              <a:extLst>
                <a:ext uri="{FF2B5EF4-FFF2-40B4-BE49-F238E27FC236}">
                  <a16:creationId xmlns:a16="http://schemas.microsoft.com/office/drawing/2014/main" id="{BADE06E4-C8AB-A6FF-BAC8-1C93B1BD0149}"/>
                </a:ext>
              </a:extLst>
            </p:cNvPr>
            <p:cNvSpPr txBox="1"/>
            <p:nvPr/>
          </p:nvSpPr>
          <p:spPr>
            <a:xfrm>
              <a:off x="1214562" y="5241765"/>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2" name="テキスト ボックス 91">
              <a:extLst>
                <a:ext uri="{FF2B5EF4-FFF2-40B4-BE49-F238E27FC236}">
                  <a16:creationId xmlns:a16="http://schemas.microsoft.com/office/drawing/2014/main" id="{8F88AE97-5417-BFAA-CC75-34BAD6778EA8}"/>
                </a:ext>
              </a:extLst>
            </p:cNvPr>
            <p:cNvSpPr txBox="1"/>
            <p:nvPr/>
          </p:nvSpPr>
          <p:spPr>
            <a:xfrm>
              <a:off x="1597734"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3" name="テキスト ボックス 92">
              <a:extLst>
                <a:ext uri="{FF2B5EF4-FFF2-40B4-BE49-F238E27FC236}">
                  <a16:creationId xmlns:a16="http://schemas.microsoft.com/office/drawing/2014/main" id="{4029803C-26E8-FC69-93B6-15C8636DAC9B}"/>
                </a:ext>
              </a:extLst>
            </p:cNvPr>
            <p:cNvSpPr txBox="1"/>
            <p:nvPr/>
          </p:nvSpPr>
          <p:spPr>
            <a:xfrm>
              <a:off x="236409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4" name="テキスト ボックス 93">
              <a:extLst>
                <a:ext uri="{FF2B5EF4-FFF2-40B4-BE49-F238E27FC236}">
                  <a16:creationId xmlns:a16="http://schemas.microsoft.com/office/drawing/2014/main" id="{5E030CF0-663E-C915-1EAA-5786B99062AF}"/>
                </a:ext>
              </a:extLst>
            </p:cNvPr>
            <p:cNvSpPr txBox="1"/>
            <p:nvPr/>
          </p:nvSpPr>
          <p:spPr>
            <a:xfrm>
              <a:off x="275159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5" name="テキスト ボックス 94">
              <a:extLst>
                <a:ext uri="{FF2B5EF4-FFF2-40B4-BE49-F238E27FC236}">
                  <a16:creationId xmlns:a16="http://schemas.microsoft.com/office/drawing/2014/main" id="{5B2662BA-6998-C5EE-D314-FDF7E1DA5D7C}"/>
                </a:ext>
              </a:extLst>
            </p:cNvPr>
            <p:cNvSpPr txBox="1"/>
            <p:nvPr/>
          </p:nvSpPr>
          <p:spPr>
            <a:xfrm>
              <a:off x="1980907" y="5241389"/>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6" name="テキスト ボックス 95">
              <a:extLst>
                <a:ext uri="{FF2B5EF4-FFF2-40B4-BE49-F238E27FC236}">
                  <a16:creationId xmlns:a16="http://schemas.microsoft.com/office/drawing/2014/main" id="{63A6380F-DBAC-540E-F119-1E9D308669C7}"/>
                </a:ext>
              </a:extLst>
            </p:cNvPr>
            <p:cNvSpPr txBox="1"/>
            <p:nvPr/>
          </p:nvSpPr>
          <p:spPr>
            <a:xfrm>
              <a:off x="3139093" y="5243647"/>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7" name="テキスト ボックス 96">
              <a:extLst>
                <a:ext uri="{FF2B5EF4-FFF2-40B4-BE49-F238E27FC236}">
                  <a16:creationId xmlns:a16="http://schemas.microsoft.com/office/drawing/2014/main" id="{6BE1895A-48EF-6E03-13A4-8FED3B0C83C2}"/>
                </a:ext>
              </a:extLst>
            </p:cNvPr>
            <p:cNvSpPr txBox="1"/>
            <p:nvPr/>
          </p:nvSpPr>
          <p:spPr>
            <a:xfrm>
              <a:off x="3522265" y="524364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8" name="テキスト ボックス 97">
              <a:extLst>
                <a:ext uri="{FF2B5EF4-FFF2-40B4-BE49-F238E27FC236}">
                  <a16:creationId xmlns:a16="http://schemas.microsoft.com/office/drawing/2014/main" id="{209D3ECC-D3E7-2A3F-24B7-CBBF64C20881}"/>
                </a:ext>
              </a:extLst>
            </p:cNvPr>
            <p:cNvSpPr txBox="1"/>
            <p:nvPr/>
          </p:nvSpPr>
          <p:spPr>
            <a:xfrm>
              <a:off x="3905437" y="5239181"/>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99" name="テキスト ボックス 98">
              <a:extLst>
                <a:ext uri="{FF2B5EF4-FFF2-40B4-BE49-F238E27FC236}">
                  <a16:creationId xmlns:a16="http://schemas.microsoft.com/office/drawing/2014/main" id="{EF9E92E2-11AD-8683-656B-04D3ACC74603}"/>
                </a:ext>
              </a:extLst>
            </p:cNvPr>
            <p:cNvSpPr txBox="1"/>
            <p:nvPr/>
          </p:nvSpPr>
          <p:spPr>
            <a:xfrm>
              <a:off x="4609756" y="52391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0" name="テキスト ボックス 99">
              <a:extLst>
                <a:ext uri="{FF2B5EF4-FFF2-40B4-BE49-F238E27FC236}">
                  <a16:creationId xmlns:a16="http://schemas.microsoft.com/office/drawing/2014/main" id="{063EA9B2-15A6-A582-D1C7-F894644F3111}"/>
                </a:ext>
              </a:extLst>
            </p:cNvPr>
            <p:cNvSpPr txBox="1"/>
            <p:nvPr/>
          </p:nvSpPr>
          <p:spPr>
            <a:xfrm>
              <a:off x="4288609" y="5239178"/>
              <a:ext cx="261254"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1" name="テキスト ボックス 100">
              <a:extLst>
                <a:ext uri="{FF2B5EF4-FFF2-40B4-BE49-F238E27FC236}">
                  <a16:creationId xmlns:a16="http://schemas.microsoft.com/office/drawing/2014/main" id="{951FDC40-9CE0-0ED4-28C3-BF7745A6958D}"/>
                </a:ext>
              </a:extLst>
            </p:cNvPr>
            <p:cNvSpPr txBox="1"/>
            <p:nvPr/>
          </p:nvSpPr>
          <p:spPr>
            <a:xfrm>
              <a:off x="5012956" y="524157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11</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2" name="テキスト ボックス 101">
              <a:extLst>
                <a:ext uri="{FF2B5EF4-FFF2-40B4-BE49-F238E27FC236}">
                  <a16:creationId xmlns:a16="http://schemas.microsoft.com/office/drawing/2014/main" id="{60B3650D-68AF-E518-B8FB-52FEFD687161}"/>
                </a:ext>
              </a:extLst>
            </p:cNvPr>
            <p:cNvSpPr txBox="1"/>
            <p:nvPr/>
          </p:nvSpPr>
          <p:spPr>
            <a:xfrm>
              <a:off x="5390054" y="5245072"/>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12</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3" name="テキスト ボックス 102">
              <a:extLst>
                <a:ext uri="{FF2B5EF4-FFF2-40B4-BE49-F238E27FC236}">
                  <a16:creationId xmlns:a16="http://schemas.microsoft.com/office/drawing/2014/main" id="{86818E04-F766-7539-C2DA-330B3B56BEEA}"/>
                </a:ext>
              </a:extLst>
            </p:cNvPr>
            <p:cNvSpPr txBox="1"/>
            <p:nvPr/>
          </p:nvSpPr>
          <p:spPr>
            <a:xfrm>
              <a:off x="5771966"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13</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4" name="テキスト ボックス 103">
              <a:extLst>
                <a:ext uri="{FF2B5EF4-FFF2-40B4-BE49-F238E27FC236}">
                  <a16:creationId xmlns:a16="http://schemas.microsoft.com/office/drawing/2014/main" id="{0784F3E0-52E1-9D3A-907F-35EA9F0201A6}"/>
                </a:ext>
              </a:extLst>
            </p:cNvPr>
            <p:cNvSpPr txBox="1"/>
            <p:nvPr/>
          </p:nvSpPr>
          <p:spPr>
            <a:xfrm>
              <a:off x="6163044"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14</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5" name="テキスト ボックス 104">
              <a:extLst>
                <a:ext uri="{FF2B5EF4-FFF2-40B4-BE49-F238E27FC236}">
                  <a16:creationId xmlns:a16="http://schemas.microsoft.com/office/drawing/2014/main" id="{BABBBA0B-9140-CB1C-FD42-08DD70A01CAC}"/>
                </a:ext>
              </a:extLst>
            </p:cNvPr>
            <p:cNvSpPr txBox="1"/>
            <p:nvPr/>
          </p:nvSpPr>
          <p:spPr>
            <a:xfrm>
              <a:off x="6545623" y="5237251"/>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15</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6" name="テキスト ボックス 105">
              <a:extLst>
                <a:ext uri="{FF2B5EF4-FFF2-40B4-BE49-F238E27FC236}">
                  <a16:creationId xmlns:a16="http://schemas.microsoft.com/office/drawing/2014/main" id="{D662B7A5-01B7-D515-CE63-EBA04E83EB14}"/>
                </a:ext>
              </a:extLst>
            </p:cNvPr>
            <p:cNvSpPr txBox="1"/>
            <p:nvPr/>
          </p:nvSpPr>
          <p:spPr>
            <a:xfrm>
              <a:off x="6921483"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16</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7" name="テキスト ボックス 106">
              <a:extLst>
                <a:ext uri="{FF2B5EF4-FFF2-40B4-BE49-F238E27FC236}">
                  <a16:creationId xmlns:a16="http://schemas.microsoft.com/office/drawing/2014/main" id="{D261D4E5-D296-9D0E-8DC8-B32BD92B7A9F}"/>
                </a:ext>
              </a:extLst>
            </p:cNvPr>
            <p:cNvSpPr txBox="1"/>
            <p:nvPr/>
          </p:nvSpPr>
          <p:spPr>
            <a:xfrm>
              <a:off x="731046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17</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8" name="テキスト ボックス 107">
              <a:extLst>
                <a:ext uri="{FF2B5EF4-FFF2-40B4-BE49-F238E27FC236}">
                  <a16:creationId xmlns:a16="http://schemas.microsoft.com/office/drawing/2014/main" id="{D9E1591D-81A1-D904-4E20-5F99976E4135}"/>
                </a:ext>
              </a:extLst>
            </p:cNvPr>
            <p:cNvSpPr txBox="1"/>
            <p:nvPr/>
          </p:nvSpPr>
          <p:spPr>
            <a:xfrm>
              <a:off x="7695140" y="5235039"/>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18</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09" name="テキスト ボックス 108">
              <a:extLst>
                <a:ext uri="{FF2B5EF4-FFF2-40B4-BE49-F238E27FC236}">
                  <a16:creationId xmlns:a16="http://schemas.microsoft.com/office/drawing/2014/main" id="{9991196C-A8A3-20F4-6C8E-AB5823234AB2}"/>
                </a:ext>
              </a:extLst>
            </p:cNvPr>
            <p:cNvSpPr txBox="1"/>
            <p:nvPr/>
          </p:nvSpPr>
          <p:spPr>
            <a:xfrm>
              <a:off x="8085256" y="5235038"/>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19</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10" name="テキスト ボックス 109">
              <a:extLst>
                <a:ext uri="{FF2B5EF4-FFF2-40B4-BE49-F238E27FC236}">
                  <a16:creationId xmlns:a16="http://schemas.microsoft.com/office/drawing/2014/main" id="{2ECFA855-51B1-94A0-ABA3-45858876C8BD}"/>
                </a:ext>
              </a:extLst>
            </p:cNvPr>
            <p:cNvSpPr txBox="1"/>
            <p:nvPr/>
          </p:nvSpPr>
          <p:spPr>
            <a:xfrm>
              <a:off x="8464937" y="5235037"/>
              <a:ext cx="383172"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20</a:t>
              </a:r>
              <a:endParaRPr kumimoji="1" lang="ja-JP" altLang="en-US" sz="1100" dirty="0">
                <a:latin typeface="Meiryo UI" panose="020B0604030504040204" pitchFamily="50" charset="-128"/>
                <a:ea typeface="Meiryo UI" panose="020B0604030504040204" pitchFamily="50" charset="-128"/>
                <a:cs typeface="Arial" panose="020B0604020202020204" pitchFamily="34" charset="0"/>
              </a:endParaRPr>
            </a:p>
          </p:txBody>
        </p:sp>
        <p:sp>
          <p:nvSpPr>
            <p:cNvPr id="111" name="テキスト ボックス 110">
              <a:extLst>
                <a:ext uri="{FF2B5EF4-FFF2-40B4-BE49-F238E27FC236}">
                  <a16:creationId xmlns:a16="http://schemas.microsoft.com/office/drawing/2014/main" id="{87FB4231-2C16-1C65-867A-BDDA64C9BFFA}"/>
                </a:ext>
              </a:extLst>
            </p:cNvPr>
            <p:cNvSpPr txBox="1"/>
            <p:nvPr/>
          </p:nvSpPr>
          <p:spPr>
            <a:xfrm>
              <a:off x="4503480" y="5487610"/>
              <a:ext cx="543711" cy="261610"/>
            </a:xfrm>
            <a:prstGeom prst="rect">
              <a:avLst/>
            </a:prstGeom>
            <a:noFill/>
          </p:spPr>
          <p:txBody>
            <a:bodyPr wrap="square">
              <a:spAutoFit/>
            </a:bodyPr>
            <a:lstStyle/>
            <a:p>
              <a:pPr algn="ct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年</a:t>
              </a:r>
              <a:endParaRPr lang="ja-JP" altLang="en-US"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112" name="グループ化 111">
            <a:extLst>
              <a:ext uri="{FF2B5EF4-FFF2-40B4-BE49-F238E27FC236}">
                <a16:creationId xmlns:a16="http://schemas.microsoft.com/office/drawing/2014/main" id="{104838AD-156A-CEB1-AFCE-052250A21C87}"/>
              </a:ext>
            </a:extLst>
          </p:cNvPr>
          <p:cNvGrpSpPr/>
          <p:nvPr/>
        </p:nvGrpSpPr>
        <p:grpSpPr>
          <a:xfrm>
            <a:off x="416199" y="1294737"/>
            <a:ext cx="566052" cy="4099528"/>
            <a:chOff x="416199" y="1233777"/>
            <a:chExt cx="566052" cy="4099528"/>
          </a:xfrm>
        </p:grpSpPr>
        <p:sp>
          <p:nvSpPr>
            <p:cNvPr id="113" name="テキスト ボックス 112">
              <a:extLst>
                <a:ext uri="{FF2B5EF4-FFF2-40B4-BE49-F238E27FC236}">
                  <a16:creationId xmlns:a16="http://schemas.microsoft.com/office/drawing/2014/main" id="{1EA167C5-FA1F-84EA-7B7D-5E65336D4615}"/>
                </a:ext>
              </a:extLst>
            </p:cNvPr>
            <p:cNvSpPr txBox="1"/>
            <p:nvPr/>
          </p:nvSpPr>
          <p:spPr>
            <a:xfrm>
              <a:off x="416199" y="1454294"/>
              <a:ext cx="507992" cy="3879011"/>
            </a:xfrm>
            <a:prstGeom prst="rect">
              <a:avLst/>
            </a:prstGeom>
            <a:noFill/>
          </p:spPr>
          <p:txBody>
            <a:bodyPr wrap="square" rtlCol="0">
              <a:spAutoFit/>
            </a:bodyPr>
            <a:lstStyle/>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100</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75</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50</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25</a:t>
              </a: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endParaRPr kumimoji="1" lang="en-US" altLang="ja-JP" sz="1100" dirty="0">
                <a:latin typeface="Meiryo UI" panose="020B0604030504040204" pitchFamily="50" charset="-128"/>
                <a:ea typeface="Meiryo UI" panose="020B0604030504040204" pitchFamily="50" charset="-128"/>
                <a:cs typeface="Arial" panose="020B0604020202020204" pitchFamily="34" charset="0"/>
              </a:endParaRPr>
            </a:p>
            <a:p>
              <a:pPr algn="r">
                <a:lnSpc>
                  <a:spcPct val="105000"/>
                </a:lnSpc>
              </a:pPr>
              <a:r>
                <a:rPr kumimoji="1" lang="en-US" altLang="ja-JP" sz="1100" dirty="0">
                  <a:latin typeface="Meiryo UI" panose="020B0604030504040204" pitchFamily="50" charset="-128"/>
                  <a:ea typeface="Meiryo UI" panose="020B0604030504040204" pitchFamily="50" charset="-128"/>
                  <a:cs typeface="Arial" panose="020B0604020202020204" pitchFamily="34" charset="0"/>
                </a:rPr>
                <a:t>0</a:t>
              </a:r>
            </a:p>
          </p:txBody>
        </p:sp>
        <p:sp>
          <p:nvSpPr>
            <p:cNvPr id="114" name="テキスト ボックス 113">
              <a:extLst>
                <a:ext uri="{FF2B5EF4-FFF2-40B4-BE49-F238E27FC236}">
                  <a16:creationId xmlns:a16="http://schemas.microsoft.com/office/drawing/2014/main" id="{1369BF87-793D-9C65-DEC6-64124CE7BD17}"/>
                </a:ext>
              </a:extLst>
            </p:cNvPr>
            <p:cNvSpPr txBox="1"/>
            <p:nvPr/>
          </p:nvSpPr>
          <p:spPr>
            <a:xfrm rot="16200000">
              <a:off x="536256" y="1141725"/>
              <a:ext cx="353943" cy="538047"/>
            </a:xfrm>
            <a:prstGeom prst="rect">
              <a:avLst/>
            </a:prstGeom>
            <a:noFill/>
          </p:spPr>
          <p:txBody>
            <a:bodyPr vert="eaVert" wrap="square" rtlCol="0">
              <a:spAutoFit/>
            </a:bodyPr>
            <a:lstStyle/>
            <a:p>
              <a:pPr algn="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ja-JP" altLang="en-US"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11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 </a:t>
              </a:r>
              <a:endParaRPr lang="en-US" altLang="ja-JP" sz="11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grpSp>
        <p:nvGrpSpPr>
          <p:cNvPr id="115" name="グループ化 114">
            <a:extLst>
              <a:ext uri="{FF2B5EF4-FFF2-40B4-BE49-F238E27FC236}">
                <a16:creationId xmlns:a16="http://schemas.microsoft.com/office/drawing/2014/main" id="{56B4437C-10AC-2CF7-AD22-BC34EDCF2DC3}"/>
              </a:ext>
            </a:extLst>
          </p:cNvPr>
          <p:cNvGrpSpPr/>
          <p:nvPr/>
        </p:nvGrpSpPr>
        <p:grpSpPr>
          <a:xfrm>
            <a:off x="670195" y="5980756"/>
            <a:ext cx="8258183" cy="369332"/>
            <a:chOff x="670195" y="5980756"/>
            <a:chExt cx="8258183" cy="369332"/>
          </a:xfrm>
        </p:grpSpPr>
        <p:sp>
          <p:nvSpPr>
            <p:cNvPr id="116" name="テキスト ボックス 115">
              <a:extLst>
                <a:ext uri="{FF2B5EF4-FFF2-40B4-BE49-F238E27FC236}">
                  <a16:creationId xmlns:a16="http://schemas.microsoft.com/office/drawing/2014/main" id="{68350C40-99E1-E6CE-F8FD-4C0793689D7B}"/>
                </a:ext>
              </a:extLst>
            </p:cNvPr>
            <p:cNvSpPr txBox="1"/>
            <p:nvPr/>
          </p:nvSpPr>
          <p:spPr>
            <a:xfrm>
              <a:off x="670195"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255</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7" name="テキスト ボックス 116">
              <a:extLst>
                <a:ext uri="{FF2B5EF4-FFF2-40B4-BE49-F238E27FC236}">
                  <a16:creationId xmlns:a16="http://schemas.microsoft.com/office/drawing/2014/main" id="{0B65C38E-3E54-3C1A-4686-407BA48B1147}"/>
                </a:ext>
              </a:extLst>
            </p:cNvPr>
            <p:cNvSpPr txBox="1"/>
            <p:nvPr/>
          </p:nvSpPr>
          <p:spPr>
            <a:xfrm>
              <a:off x="143426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212</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(15)</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8" name="テキスト ボックス 117">
              <a:extLst>
                <a:ext uri="{FF2B5EF4-FFF2-40B4-BE49-F238E27FC236}">
                  <a16:creationId xmlns:a16="http://schemas.microsoft.com/office/drawing/2014/main" id="{ADBCA3FB-155A-BF18-0C93-3AFA26E4A045}"/>
                </a:ext>
              </a:extLst>
            </p:cNvPr>
            <p:cNvSpPr txBox="1"/>
            <p:nvPr/>
          </p:nvSpPr>
          <p:spPr>
            <a:xfrm>
              <a:off x="1839536"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192</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34</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19" name="テキスト ボックス 118">
              <a:extLst>
                <a:ext uri="{FF2B5EF4-FFF2-40B4-BE49-F238E27FC236}">
                  <a16:creationId xmlns:a16="http://schemas.microsoft.com/office/drawing/2014/main" id="{FB2C53B0-2EAD-FDE0-0482-E1D01F397EA7}"/>
                </a:ext>
              </a:extLst>
            </p:cNvPr>
            <p:cNvSpPr txBox="1"/>
            <p:nvPr/>
          </p:nvSpPr>
          <p:spPr>
            <a:xfrm>
              <a:off x="2226653"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163</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(42)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0" name="テキスト ボックス 119">
              <a:extLst>
                <a:ext uri="{FF2B5EF4-FFF2-40B4-BE49-F238E27FC236}">
                  <a16:creationId xmlns:a16="http://schemas.microsoft.com/office/drawing/2014/main" id="{A8E1BCA2-6736-FA99-2CE5-AB539D635216}"/>
                </a:ext>
              </a:extLst>
            </p:cNvPr>
            <p:cNvSpPr txBox="1"/>
            <p:nvPr/>
          </p:nvSpPr>
          <p:spPr>
            <a:xfrm>
              <a:off x="2615188"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149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48</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1" name="テキスト ボックス 120">
              <a:extLst>
                <a:ext uri="{FF2B5EF4-FFF2-40B4-BE49-F238E27FC236}">
                  <a16:creationId xmlns:a16="http://schemas.microsoft.com/office/drawing/2014/main" id="{2BC81A4E-BB5F-2339-1FE9-D6043A8B049B}"/>
                </a:ext>
              </a:extLst>
            </p:cNvPr>
            <p:cNvSpPr txBox="1"/>
            <p:nvPr/>
          </p:nvSpPr>
          <p:spPr>
            <a:xfrm>
              <a:off x="299866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127</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(61)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2" name="テキスト ボックス 121">
              <a:extLst>
                <a:ext uri="{FF2B5EF4-FFF2-40B4-BE49-F238E27FC236}">
                  <a16:creationId xmlns:a16="http://schemas.microsoft.com/office/drawing/2014/main" id="{C551ADAD-A6D6-127D-17C4-2BD59F66F924}"/>
                </a:ext>
              </a:extLst>
            </p:cNvPr>
            <p:cNvSpPr txBox="1"/>
            <p:nvPr/>
          </p:nvSpPr>
          <p:spPr>
            <a:xfrm>
              <a:off x="838466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4</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160</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3" name="テキスト ボックス 122">
              <a:extLst>
                <a:ext uri="{FF2B5EF4-FFF2-40B4-BE49-F238E27FC236}">
                  <a16:creationId xmlns:a16="http://schemas.microsoft.com/office/drawing/2014/main" id="{7C7D6C1D-8DA1-1CBE-CDB4-E3AFD2310870}"/>
                </a:ext>
              </a:extLst>
            </p:cNvPr>
            <p:cNvSpPr txBox="1"/>
            <p:nvPr/>
          </p:nvSpPr>
          <p:spPr>
            <a:xfrm>
              <a:off x="801118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7</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157</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4" name="テキスト ボックス 123">
              <a:extLst>
                <a:ext uri="{FF2B5EF4-FFF2-40B4-BE49-F238E27FC236}">
                  <a16:creationId xmlns:a16="http://schemas.microsoft.com/office/drawing/2014/main" id="{560DD9AF-A016-0087-ADEF-04CE8DE7FBC1}"/>
                </a:ext>
              </a:extLst>
            </p:cNvPr>
            <p:cNvSpPr txBox="1"/>
            <p:nvPr/>
          </p:nvSpPr>
          <p:spPr>
            <a:xfrm>
              <a:off x="3378775"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103</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(78)</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5" name="テキスト ボックス 124">
              <a:extLst>
                <a:ext uri="{FF2B5EF4-FFF2-40B4-BE49-F238E27FC236}">
                  <a16:creationId xmlns:a16="http://schemas.microsoft.com/office/drawing/2014/main" id="{B0F6D880-833B-5E92-3C44-B76DE84547D2}"/>
                </a:ext>
              </a:extLst>
            </p:cNvPr>
            <p:cNvSpPr txBox="1"/>
            <p:nvPr/>
          </p:nvSpPr>
          <p:spPr>
            <a:xfrm>
              <a:off x="414112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68</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(104)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6" name="テキスト ボックス 125">
              <a:extLst>
                <a:ext uri="{FF2B5EF4-FFF2-40B4-BE49-F238E27FC236}">
                  <a16:creationId xmlns:a16="http://schemas.microsoft.com/office/drawing/2014/main" id="{BA8EEBDB-3263-9106-D4E5-3D69F643382E}"/>
                </a:ext>
              </a:extLst>
            </p:cNvPr>
            <p:cNvSpPr txBox="1"/>
            <p:nvPr/>
          </p:nvSpPr>
          <p:spPr>
            <a:xfrm>
              <a:off x="3764208"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85</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91</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7" name="テキスト ボックス 126">
              <a:extLst>
                <a:ext uri="{FF2B5EF4-FFF2-40B4-BE49-F238E27FC236}">
                  <a16:creationId xmlns:a16="http://schemas.microsoft.com/office/drawing/2014/main" id="{03B56E63-5204-21B1-B2A9-03492AC0B02E}"/>
                </a:ext>
              </a:extLst>
            </p:cNvPr>
            <p:cNvSpPr txBox="1"/>
            <p:nvPr/>
          </p:nvSpPr>
          <p:spPr>
            <a:xfrm>
              <a:off x="4528959"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60</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(110)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8" name="テキスト ボックス 127">
              <a:extLst>
                <a:ext uri="{FF2B5EF4-FFF2-40B4-BE49-F238E27FC236}">
                  <a16:creationId xmlns:a16="http://schemas.microsoft.com/office/drawing/2014/main" id="{40CC6581-A938-0ACB-1783-0E1323DC1BB7}"/>
                </a:ext>
              </a:extLst>
            </p:cNvPr>
            <p:cNvSpPr txBox="1"/>
            <p:nvPr/>
          </p:nvSpPr>
          <p:spPr>
            <a:xfrm>
              <a:off x="493351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54</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(116)</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29" name="テキスト ボックス 128">
              <a:extLst>
                <a:ext uri="{FF2B5EF4-FFF2-40B4-BE49-F238E27FC236}">
                  <a16:creationId xmlns:a16="http://schemas.microsoft.com/office/drawing/2014/main" id="{F9DB11C6-245E-55D7-4453-AF9E4536C7FA}"/>
                </a:ext>
              </a:extLst>
            </p:cNvPr>
            <p:cNvSpPr txBox="1"/>
            <p:nvPr/>
          </p:nvSpPr>
          <p:spPr>
            <a:xfrm>
              <a:off x="5314502"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47</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(121)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0" name="テキスト ボックス 129">
              <a:extLst>
                <a:ext uri="{FF2B5EF4-FFF2-40B4-BE49-F238E27FC236}">
                  <a16:creationId xmlns:a16="http://schemas.microsoft.com/office/drawing/2014/main" id="{1858CE8D-5DD1-EF90-9501-C4FCC53F2610}"/>
                </a:ext>
              </a:extLst>
            </p:cNvPr>
            <p:cNvSpPr txBox="1"/>
            <p:nvPr/>
          </p:nvSpPr>
          <p:spPr>
            <a:xfrm>
              <a:off x="568998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42</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(126) </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1" name="テキスト ボックス 130">
              <a:extLst>
                <a:ext uri="{FF2B5EF4-FFF2-40B4-BE49-F238E27FC236}">
                  <a16:creationId xmlns:a16="http://schemas.microsoft.com/office/drawing/2014/main" id="{D2540B4B-5DF7-FA50-CC8B-7CB827E1B9E9}"/>
                </a:ext>
              </a:extLst>
            </p:cNvPr>
            <p:cNvSpPr txBox="1"/>
            <p:nvPr/>
          </p:nvSpPr>
          <p:spPr>
            <a:xfrm>
              <a:off x="6471015"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24</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(141)</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2" name="テキスト ボックス 131">
              <a:extLst>
                <a:ext uri="{FF2B5EF4-FFF2-40B4-BE49-F238E27FC236}">
                  <a16:creationId xmlns:a16="http://schemas.microsoft.com/office/drawing/2014/main" id="{A155220E-A950-E32B-974A-DE8228F9FC0A}"/>
                </a:ext>
              </a:extLst>
            </p:cNvPr>
            <p:cNvSpPr txBox="1"/>
            <p:nvPr/>
          </p:nvSpPr>
          <p:spPr>
            <a:xfrm>
              <a:off x="6082774"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33</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(134)</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3" name="テキスト ボックス 132">
              <a:extLst>
                <a:ext uri="{FF2B5EF4-FFF2-40B4-BE49-F238E27FC236}">
                  <a16:creationId xmlns:a16="http://schemas.microsoft.com/office/drawing/2014/main" id="{02CAB374-3584-EBF0-B61F-7984C9BAE415}"/>
                </a:ext>
              </a:extLst>
            </p:cNvPr>
            <p:cNvSpPr txBox="1"/>
            <p:nvPr/>
          </p:nvSpPr>
          <p:spPr>
            <a:xfrm>
              <a:off x="6846549"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16</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148</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4" name="テキスト ボックス 133">
              <a:extLst>
                <a:ext uri="{FF2B5EF4-FFF2-40B4-BE49-F238E27FC236}">
                  <a16:creationId xmlns:a16="http://schemas.microsoft.com/office/drawing/2014/main" id="{0416025A-AA74-65A4-462A-381D83607B1A}"/>
                </a:ext>
              </a:extLst>
            </p:cNvPr>
            <p:cNvSpPr txBox="1"/>
            <p:nvPr/>
          </p:nvSpPr>
          <p:spPr>
            <a:xfrm>
              <a:off x="7614870" y="5980756"/>
              <a:ext cx="543711" cy="369332"/>
            </a:xfrm>
            <a:prstGeom prst="rect">
              <a:avLst/>
            </a:prstGeom>
            <a:noFill/>
          </p:spPr>
          <p:txBody>
            <a:bodyPr wrap="square">
              <a:spAutoFit/>
            </a:bodyPr>
            <a:lstStyle/>
            <a:p>
              <a:pPr algn="ct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8</a:t>
              </a:r>
              <a:endPar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156</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5" name="テキスト ボックス 134">
              <a:extLst>
                <a:ext uri="{FF2B5EF4-FFF2-40B4-BE49-F238E27FC236}">
                  <a16:creationId xmlns:a16="http://schemas.microsoft.com/office/drawing/2014/main" id="{ACCC6C12-77F8-54B0-7FEE-E2D3E19CC4DB}"/>
                </a:ext>
              </a:extLst>
            </p:cNvPr>
            <p:cNvSpPr txBox="1"/>
            <p:nvPr/>
          </p:nvSpPr>
          <p:spPr>
            <a:xfrm>
              <a:off x="7231447" y="5980756"/>
              <a:ext cx="543711"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11</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r>
                <a:rPr lang="en-US" altLang="ja-JP" sz="900" dirty="0">
                  <a:solidFill>
                    <a:srgbClr val="211D1E"/>
                  </a:solidFill>
                  <a:latin typeface="Meiryo UI" panose="020B0604030504040204" pitchFamily="50" charset="-128"/>
                  <a:ea typeface="Meiryo UI" panose="020B0604030504040204" pitchFamily="50" charset="-128"/>
                  <a:cs typeface="Arial" panose="020B0604020202020204" pitchFamily="34" charset="0"/>
                </a:rPr>
                <a:t>153</a:t>
              </a: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136" name="テキスト ボックス 135">
              <a:extLst>
                <a:ext uri="{FF2B5EF4-FFF2-40B4-BE49-F238E27FC236}">
                  <a16:creationId xmlns:a16="http://schemas.microsoft.com/office/drawing/2014/main" id="{B7913526-6062-C5A9-E942-FF696F1F5A80}"/>
                </a:ext>
              </a:extLst>
            </p:cNvPr>
            <p:cNvSpPr txBox="1"/>
            <p:nvPr/>
          </p:nvSpPr>
          <p:spPr>
            <a:xfrm>
              <a:off x="1057320" y="5980756"/>
              <a:ext cx="543713" cy="369332"/>
            </a:xfrm>
            <a:prstGeom prst="rect">
              <a:avLst/>
            </a:prstGeom>
            <a:noFill/>
          </p:spPr>
          <p:txBody>
            <a:bodyPr wrap="square">
              <a:spAutoFit/>
            </a:bodyPr>
            <a:lstStyle/>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239</a:t>
              </a:r>
            </a:p>
            <a:p>
              <a:pPr algn="ctr"/>
              <a:r>
                <a:rPr lang="en-US" altLang="ja-JP" sz="900" b="0" i="0" u="none" strike="noStrike" baseline="0" dirty="0">
                  <a:solidFill>
                    <a:srgbClr val="211D1E"/>
                  </a:solidFill>
                  <a:latin typeface="Meiryo UI" panose="020B0604030504040204" pitchFamily="50" charset="-128"/>
                  <a:ea typeface="Meiryo UI" panose="020B0604030504040204" pitchFamily="50" charset="-128"/>
                  <a:cs typeface="Arial" panose="020B0604020202020204" pitchFamily="34" charset="0"/>
                </a:rPr>
                <a:t>(0)</a:t>
              </a:r>
              <a:endParaRPr lang="ja-JP" altLang="en-US" sz="900" b="0" i="0" u="none" strike="noStrike" baseline="0" dirty="0">
                <a:solidFill>
                  <a:srgbClr val="000000"/>
                </a:solidFill>
                <a:latin typeface="Meiryo UI" panose="020B0604030504040204" pitchFamily="50" charset="-128"/>
                <a:ea typeface="Meiryo UI" panose="020B0604030504040204" pitchFamily="50" charset="-128"/>
                <a:cs typeface="Arial" panose="020B0604020202020204" pitchFamily="34" charset="0"/>
              </a:endParaRPr>
            </a:p>
          </p:txBody>
        </p:sp>
      </p:grpSp>
    </p:spTree>
    <p:extLst>
      <p:ext uri="{BB962C8B-B14F-4D97-AF65-F5344CB8AC3E}">
        <p14:creationId xmlns:p14="http://schemas.microsoft.com/office/powerpoint/2010/main" val="21778604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2369</TotalTime>
  <Words>2733</Words>
  <Application>Microsoft Office PowerPoint</Application>
  <PresentationFormat>画面に合わせる (4:3)</PresentationFormat>
  <Paragraphs>603</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谷波 正芳</cp:lastModifiedBy>
  <cp:revision>25</cp:revision>
  <dcterms:created xsi:type="dcterms:W3CDTF">2022-04-07T06:17:16Z</dcterms:created>
  <dcterms:modified xsi:type="dcterms:W3CDTF">2022-10-24T00:55:40Z</dcterms:modified>
</cp:coreProperties>
</file>