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33" r:id="rId6"/>
    <p:sldId id="338"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4F6D"/>
    <a:srgbClr val="CC5E64"/>
    <a:srgbClr val="F7F5EF"/>
    <a:srgbClr val="F3EFE4"/>
    <a:srgbClr val="D1668A"/>
    <a:srgbClr val="8BCAEA"/>
    <a:srgbClr val="2990D0"/>
    <a:srgbClr val="E4E8EA"/>
    <a:srgbClr val="64BCE3"/>
    <a:srgbClr val="E6F3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955B7E-2154-42D2-90B4-7BD92BAAA277}" v="50" dt="2022-10-27T08:49:19.69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63" d="100"/>
          <a:sy n="63" d="100"/>
        </p:scale>
        <p:origin x="58" y="3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63955B7E-2154-42D2-90B4-7BD92BAAA277}"/>
    <pc:docChg chg="undo custSel addSld delSld modSld">
      <pc:chgData name="小池 龍之" userId="f53a0154-d3a6-4995-a654-bafaeb40b6fd" providerId="ADAL" clId="{63955B7E-2154-42D2-90B4-7BD92BAAA277}" dt="2022-10-27T08:50:37.782" v="412" actId="20577"/>
      <pc:docMkLst>
        <pc:docMk/>
      </pc:docMkLst>
      <pc:sldChg chg="addSp delSp modSp mod">
        <pc:chgData name="小池 龍之" userId="f53a0154-d3a6-4995-a654-bafaeb40b6fd" providerId="ADAL" clId="{63955B7E-2154-42D2-90B4-7BD92BAAA277}" dt="2022-10-05T05:19:39.761" v="89"/>
        <pc:sldMkLst>
          <pc:docMk/>
          <pc:sldMk cId="2406331514" sldId="325"/>
        </pc:sldMkLst>
        <pc:spChg chg="del">
          <ac:chgData name="小池 龍之" userId="f53a0154-d3a6-4995-a654-bafaeb40b6fd" providerId="ADAL" clId="{63955B7E-2154-42D2-90B4-7BD92BAAA277}" dt="2022-10-05T05:14:40.114" v="24" actId="478"/>
          <ac:spMkLst>
            <pc:docMk/>
            <pc:sldMk cId="2406331514" sldId="325"/>
            <ac:spMk id="2" creationId="{012A4F03-50AA-95E7-B231-FEE1CCF8F402}"/>
          </ac:spMkLst>
        </pc:spChg>
        <pc:spChg chg="mod">
          <ac:chgData name="小池 龍之" userId="f53a0154-d3a6-4995-a654-bafaeb40b6fd" providerId="ADAL" clId="{63955B7E-2154-42D2-90B4-7BD92BAAA277}" dt="2022-10-05T05:14:57.484" v="29" actId="571"/>
          <ac:spMkLst>
            <pc:docMk/>
            <pc:sldMk cId="2406331514" sldId="325"/>
            <ac:spMk id="4" creationId="{8F57DB9B-E3CE-474B-2AA0-3E6F83DB5746}"/>
          </ac:spMkLst>
        </pc:spChg>
        <pc:spChg chg="mod">
          <ac:chgData name="小池 龍之" userId="f53a0154-d3a6-4995-a654-bafaeb40b6fd" providerId="ADAL" clId="{63955B7E-2154-42D2-90B4-7BD92BAAA277}" dt="2022-10-05T05:15:00.558" v="41"/>
          <ac:spMkLst>
            <pc:docMk/>
            <pc:sldMk cId="2406331514" sldId="325"/>
            <ac:spMk id="5" creationId="{9196FE80-6A55-9FBD-0F6E-DE1214582E42}"/>
          </ac:spMkLst>
        </pc:spChg>
        <pc:spChg chg="mod">
          <ac:chgData name="小池 龍之" userId="f53a0154-d3a6-4995-a654-bafaeb40b6fd" providerId="ADAL" clId="{63955B7E-2154-42D2-90B4-7BD92BAAA277}" dt="2022-10-05T05:18:08.663" v="67" actId="1076"/>
          <ac:spMkLst>
            <pc:docMk/>
            <pc:sldMk cId="2406331514" sldId="325"/>
            <ac:spMk id="6" creationId="{E7F029FF-A678-AB1F-D608-B59A56E840CB}"/>
          </ac:spMkLst>
        </pc:spChg>
        <pc:spChg chg="del">
          <ac:chgData name="小池 龍之" userId="f53a0154-d3a6-4995-a654-bafaeb40b6fd" providerId="ADAL" clId="{63955B7E-2154-42D2-90B4-7BD92BAAA277}" dt="2022-10-05T05:16:37.880" v="51" actId="478"/>
          <ac:spMkLst>
            <pc:docMk/>
            <pc:sldMk cId="2406331514" sldId="325"/>
            <ac:spMk id="7" creationId="{3FD00930-008C-E024-447D-42DCBD63E329}"/>
          </ac:spMkLst>
        </pc:spChg>
        <pc:spChg chg="add del mod">
          <ac:chgData name="小池 龍之" userId="f53a0154-d3a6-4995-a654-bafaeb40b6fd" providerId="ADAL" clId="{63955B7E-2154-42D2-90B4-7BD92BAAA277}" dt="2022-10-05T05:19:39.761" v="89"/>
          <ac:spMkLst>
            <pc:docMk/>
            <pc:sldMk cId="2406331514" sldId="325"/>
            <ac:spMk id="12" creationId="{CF63C719-A914-CE2C-7370-4E16A9747F43}"/>
          </ac:spMkLst>
        </pc:spChg>
        <pc:spChg chg="mod">
          <ac:chgData name="小池 龍之" userId="f53a0154-d3a6-4995-a654-bafaeb40b6fd" providerId="ADAL" clId="{63955B7E-2154-42D2-90B4-7BD92BAAA277}" dt="2022-10-05T05:17:59.410" v="65" actId="1076"/>
          <ac:spMkLst>
            <pc:docMk/>
            <pc:sldMk cId="2406331514" sldId="325"/>
            <ac:spMk id="19" creationId="{79FD702D-A8F3-511B-7465-0E1BA6501382}"/>
          </ac:spMkLst>
        </pc:spChg>
        <pc:spChg chg="mod">
          <ac:chgData name="小池 龍之" userId="f53a0154-d3a6-4995-a654-bafaeb40b6fd" providerId="ADAL" clId="{63955B7E-2154-42D2-90B4-7BD92BAAA277}" dt="2022-10-05T05:18:03.840" v="66" actId="1076"/>
          <ac:spMkLst>
            <pc:docMk/>
            <pc:sldMk cId="2406331514" sldId="325"/>
            <ac:spMk id="21" creationId="{82D9D55E-D244-17AA-4581-57A3FBC7F2C4}"/>
          </ac:spMkLst>
        </pc:spChg>
        <pc:spChg chg="mod">
          <ac:chgData name="小池 龍之" userId="f53a0154-d3a6-4995-a654-bafaeb40b6fd" providerId="ADAL" clId="{63955B7E-2154-42D2-90B4-7BD92BAAA277}" dt="2022-10-05T05:19:12.926" v="73" actId="121"/>
          <ac:spMkLst>
            <pc:docMk/>
            <pc:sldMk cId="2406331514" sldId="325"/>
            <ac:spMk id="25" creationId="{46495740-BF78-A7EB-92BF-38E30C0EE548}"/>
          </ac:spMkLst>
        </pc:spChg>
        <pc:grpChg chg="add mod">
          <ac:chgData name="小池 龍之" userId="f53a0154-d3a6-4995-a654-bafaeb40b6fd" providerId="ADAL" clId="{63955B7E-2154-42D2-90B4-7BD92BAAA277}" dt="2022-10-05T05:18:08.663" v="67" actId="1076"/>
          <ac:grpSpMkLst>
            <pc:docMk/>
            <pc:sldMk cId="2406331514" sldId="325"/>
            <ac:grpSpMk id="3" creationId="{B5897BAB-6454-9C72-3053-2C5139B9068D}"/>
          </ac:grpSpMkLst>
        </pc:grpChg>
        <pc:grpChg chg="del">
          <ac:chgData name="小池 龍之" userId="f53a0154-d3a6-4995-a654-bafaeb40b6fd" providerId="ADAL" clId="{63955B7E-2154-42D2-90B4-7BD92BAAA277}" dt="2022-10-05T05:14:54.455" v="28" actId="478"/>
          <ac:grpSpMkLst>
            <pc:docMk/>
            <pc:sldMk cId="2406331514" sldId="325"/>
            <ac:grpSpMk id="9" creationId="{5E5636CF-4943-1D4C-F740-1D35ACF73A21}"/>
          </ac:grpSpMkLst>
        </pc:grpChg>
        <pc:grpChg chg="mod">
          <ac:chgData name="小池 龍之" userId="f53a0154-d3a6-4995-a654-bafaeb40b6fd" providerId="ADAL" clId="{63955B7E-2154-42D2-90B4-7BD92BAAA277}" dt="2022-10-05T05:18:03.840" v="66" actId="1076"/>
          <ac:grpSpMkLst>
            <pc:docMk/>
            <pc:sldMk cId="2406331514" sldId="325"/>
            <ac:grpSpMk id="16" creationId="{B3B43CF2-D65C-439C-B431-BD2C1B6E6AA5}"/>
          </ac:grpSpMkLst>
        </pc:grpChg>
        <pc:grpChg chg="mod">
          <ac:chgData name="小池 龍之" userId="f53a0154-d3a6-4995-a654-bafaeb40b6fd" providerId="ADAL" clId="{63955B7E-2154-42D2-90B4-7BD92BAAA277}" dt="2022-10-05T05:17:59.410" v="65" actId="1076"/>
          <ac:grpSpMkLst>
            <pc:docMk/>
            <pc:sldMk cId="2406331514" sldId="325"/>
            <ac:grpSpMk id="26" creationId="{E33B91A2-FF37-769E-8BFB-047DD0E5D637}"/>
          </ac:grpSpMkLst>
        </pc:grpChg>
      </pc:sldChg>
      <pc:sldChg chg="modSp mod">
        <pc:chgData name="小池 龍之" userId="f53a0154-d3a6-4995-a654-bafaeb40b6fd" providerId="ADAL" clId="{63955B7E-2154-42D2-90B4-7BD92BAAA277}" dt="2022-10-19T01:27:30.067" v="380" actId="20577"/>
        <pc:sldMkLst>
          <pc:docMk/>
          <pc:sldMk cId="4040568567" sldId="326"/>
        </pc:sldMkLst>
        <pc:spChg chg="mod">
          <ac:chgData name="小池 龍之" userId="f53a0154-d3a6-4995-a654-bafaeb40b6fd" providerId="ADAL" clId="{63955B7E-2154-42D2-90B4-7BD92BAAA277}" dt="2022-10-19T01:04:02.322" v="369" actId="2711"/>
          <ac:spMkLst>
            <pc:docMk/>
            <pc:sldMk cId="4040568567" sldId="326"/>
            <ac:spMk id="3" creationId="{C9989239-A5DA-18E5-3822-CD2068D64D3F}"/>
          </ac:spMkLst>
        </pc:spChg>
        <pc:spChg chg="mod">
          <ac:chgData name="小池 龍之" userId="f53a0154-d3a6-4995-a654-bafaeb40b6fd" providerId="ADAL" clId="{63955B7E-2154-42D2-90B4-7BD92BAAA277}" dt="2022-10-19T01:04:02.322" v="369" actId="2711"/>
          <ac:spMkLst>
            <pc:docMk/>
            <pc:sldMk cId="4040568567" sldId="326"/>
            <ac:spMk id="4" creationId="{F7CF0309-06FF-4D4E-B16D-5017A05B5E98}"/>
          </ac:spMkLst>
        </pc:spChg>
        <pc:spChg chg="mod">
          <ac:chgData name="小池 龍之" userId="f53a0154-d3a6-4995-a654-bafaeb40b6fd" providerId="ADAL" clId="{63955B7E-2154-42D2-90B4-7BD92BAAA277}" dt="2022-10-19T01:04:57.288" v="371" actId="255"/>
          <ac:spMkLst>
            <pc:docMk/>
            <pc:sldMk cId="4040568567" sldId="326"/>
            <ac:spMk id="5" creationId="{3562C6D3-704C-4538-9439-01A674A3B872}"/>
          </ac:spMkLst>
        </pc:spChg>
        <pc:spChg chg="mod">
          <ac:chgData name="小池 龍之" userId="f53a0154-d3a6-4995-a654-bafaeb40b6fd" providerId="ADAL" clId="{63955B7E-2154-42D2-90B4-7BD92BAAA277}" dt="2022-10-19T01:04:57.288" v="371" actId="255"/>
          <ac:spMkLst>
            <pc:docMk/>
            <pc:sldMk cId="4040568567" sldId="326"/>
            <ac:spMk id="6" creationId="{AF9F429C-DAE3-40FF-9282-7C8144888154}"/>
          </ac:spMkLst>
        </pc:spChg>
        <pc:spChg chg="mod">
          <ac:chgData name="小池 龍之" userId="f53a0154-d3a6-4995-a654-bafaeb40b6fd" providerId="ADAL" clId="{63955B7E-2154-42D2-90B4-7BD92BAAA277}" dt="2022-10-19T01:04:02.322" v="369" actId="2711"/>
          <ac:spMkLst>
            <pc:docMk/>
            <pc:sldMk cId="4040568567" sldId="326"/>
            <ac:spMk id="7" creationId="{639E524D-B5C4-405B-8225-52250B2504AB}"/>
          </ac:spMkLst>
        </pc:spChg>
        <pc:spChg chg="mod">
          <ac:chgData name="小池 龍之" userId="f53a0154-d3a6-4995-a654-bafaeb40b6fd" providerId="ADAL" clId="{63955B7E-2154-42D2-90B4-7BD92BAAA277}" dt="2022-10-19T01:04:02.322" v="369" actId="2711"/>
          <ac:spMkLst>
            <pc:docMk/>
            <pc:sldMk cId="4040568567" sldId="326"/>
            <ac:spMk id="8" creationId="{D62286FE-8BE3-BB47-6B6F-DE9EABCF70D2}"/>
          </ac:spMkLst>
        </pc:spChg>
        <pc:spChg chg="mod">
          <ac:chgData name="小池 龍之" userId="f53a0154-d3a6-4995-a654-bafaeb40b6fd" providerId="ADAL" clId="{63955B7E-2154-42D2-90B4-7BD92BAAA277}" dt="2022-10-19T01:27:30.067" v="380" actId="20577"/>
          <ac:spMkLst>
            <pc:docMk/>
            <pc:sldMk cId="4040568567" sldId="326"/>
            <ac:spMk id="9" creationId="{4088D59D-944D-61DF-D865-3BAFE86C3F9B}"/>
          </ac:spMkLst>
        </pc:spChg>
        <pc:grpChg chg="mod">
          <ac:chgData name="小池 龍之" userId="f53a0154-d3a6-4995-a654-bafaeb40b6fd" providerId="ADAL" clId="{63955B7E-2154-42D2-90B4-7BD92BAAA277}" dt="2022-10-19T01:05:19.622" v="374" actId="1037"/>
          <ac:grpSpMkLst>
            <pc:docMk/>
            <pc:sldMk cId="4040568567" sldId="326"/>
            <ac:grpSpMk id="2" creationId="{8AD74009-5395-ED5A-19BC-5B1608524B94}"/>
          </ac:grpSpMkLst>
        </pc:grpChg>
      </pc:sldChg>
      <pc:sldChg chg="addSp delSp modSp del mod">
        <pc:chgData name="小池 龍之" userId="f53a0154-d3a6-4995-a654-bafaeb40b6fd" providerId="ADAL" clId="{63955B7E-2154-42D2-90B4-7BD92BAAA277}" dt="2022-10-05T05:23:51.389" v="164" actId="47"/>
        <pc:sldMkLst>
          <pc:docMk/>
          <pc:sldMk cId="978199248" sldId="327"/>
        </pc:sldMkLst>
        <pc:spChg chg="add mod">
          <ac:chgData name="小池 龍之" userId="f53a0154-d3a6-4995-a654-bafaeb40b6fd" providerId="ADAL" clId="{63955B7E-2154-42D2-90B4-7BD92BAAA277}" dt="2022-10-05T05:19:35.981" v="85"/>
          <ac:spMkLst>
            <pc:docMk/>
            <pc:sldMk cId="978199248" sldId="327"/>
            <ac:spMk id="2" creationId="{900B15AF-290C-AC10-54B7-DDE589D1B920}"/>
          </ac:spMkLst>
        </pc:spChg>
        <pc:spChg chg="del">
          <ac:chgData name="小池 龍之" userId="f53a0154-d3a6-4995-a654-bafaeb40b6fd" providerId="ADAL" clId="{63955B7E-2154-42D2-90B4-7BD92BAAA277}" dt="2022-10-05T05:19:21.749" v="76" actId="478"/>
          <ac:spMkLst>
            <pc:docMk/>
            <pc:sldMk cId="978199248" sldId="327"/>
            <ac:spMk id="5" creationId="{23BBC5A3-B4E6-6113-ED85-D200C36122AA}"/>
          </ac:spMkLst>
        </pc:spChg>
      </pc:sldChg>
      <pc:sldChg chg="addSp delSp modSp mod">
        <pc:chgData name="小池 龍之" userId="f53a0154-d3a6-4995-a654-bafaeb40b6fd" providerId="ADAL" clId="{63955B7E-2154-42D2-90B4-7BD92BAAA277}" dt="2022-10-19T01:30:26.758" v="393" actId="57"/>
        <pc:sldMkLst>
          <pc:docMk/>
          <pc:sldMk cId="1039779256" sldId="330"/>
        </pc:sldMkLst>
        <pc:spChg chg="del">
          <ac:chgData name="小池 龍之" userId="f53a0154-d3a6-4995-a654-bafaeb40b6fd" providerId="ADAL" clId="{63955B7E-2154-42D2-90B4-7BD92BAAA277}" dt="2022-10-05T05:19:19.808" v="75" actId="478"/>
          <ac:spMkLst>
            <pc:docMk/>
            <pc:sldMk cId="1039779256" sldId="330"/>
            <ac:spMk id="2" creationId="{6F8FE84D-7D64-8958-D452-3C267F015C4D}"/>
          </ac:spMkLst>
        </pc:spChg>
        <pc:spChg chg="add mod">
          <ac:chgData name="小池 龍之" userId="f53a0154-d3a6-4995-a654-bafaeb40b6fd" providerId="ADAL" clId="{63955B7E-2154-42D2-90B4-7BD92BAAA277}" dt="2022-10-19T01:30:05.406" v="389" actId="20577"/>
          <ac:spMkLst>
            <pc:docMk/>
            <pc:sldMk cId="1039779256" sldId="330"/>
            <ac:spMk id="2" creationId="{9D4B6D48-FFB7-02F4-8402-97DD78936591}"/>
          </ac:spMkLst>
        </pc:spChg>
        <pc:spChg chg="add mod">
          <ac:chgData name="小池 龍之" userId="f53a0154-d3a6-4995-a654-bafaeb40b6fd" providerId="ADAL" clId="{63955B7E-2154-42D2-90B4-7BD92BAAA277}" dt="2022-10-05T05:19:36.676" v="86"/>
          <ac:spMkLst>
            <pc:docMk/>
            <pc:sldMk cId="1039779256" sldId="330"/>
            <ac:spMk id="3" creationId="{C0530336-E50B-A2DF-8A55-A5B49AFC189D}"/>
          </ac:spMkLst>
        </pc:spChg>
        <pc:spChg chg="mod">
          <ac:chgData name="小池 龍之" userId="f53a0154-d3a6-4995-a654-bafaeb40b6fd" providerId="ADAL" clId="{63955B7E-2154-42D2-90B4-7BD92BAAA277}" dt="2022-10-05T05:23:46.646" v="163" actId="1035"/>
          <ac:spMkLst>
            <pc:docMk/>
            <pc:sldMk cId="1039779256" sldId="330"/>
            <ac:spMk id="4" creationId="{E202B717-8772-428A-86C9-5A43314357AA}"/>
          </ac:spMkLst>
        </pc:spChg>
        <pc:spChg chg="add mod">
          <ac:chgData name="小池 龍之" userId="f53a0154-d3a6-4995-a654-bafaeb40b6fd" providerId="ADAL" clId="{63955B7E-2154-42D2-90B4-7BD92BAAA277}" dt="2022-10-05T05:20:57.680" v="114" actId="1076"/>
          <ac:spMkLst>
            <pc:docMk/>
            <pc:sldMk cId="1039779256" sldId="330"/>
            <ac:spMk id="8" creationId="{259D064E-48EE-DC55-F479-5C3E8815C750}"/>
          </ac:spMkLst>
        </pc:spChg>
        <pc:graphicFrameChg chg="add mod modGraphic">
          <ac:chgData name="小池 龍之" userId="f53a0154-d3a6-4995-a654-bafaeb40b6fd" providerId="ADAL" clId="{63955B7E-2154-42D2-90B4-7BD92BAAA277}" dt="2022-10-19T01:30:26.758" v="393" actId="57"/>
          <ac:graphicFrameMkLst>
            <pc:docMk/>
            <pc:sldMk cId="1039779256" sldId="330"/>
            <ac:graphicFrameMk id="5" creationId="{53C3027D-E7A5-75B6-1F8B-469903D26759}"/>
          </ac:graphicFrameMkLst>
        </pc:graphicFrameChg>
        <pc:graphicFrameChg chg="del">
          <ac:chgData name="小池 龍之" userId="f53a0154-d3a6-4995-a654-bafaeb40b6fd" providerId="ADAL" clId="{63955B7E-2154-42D2-90B4-7BD92BAAA277}" dt="2022-10-05T05:20:08.800" v="90" actId="478"/>
          <ac:graphicFrameMkLst>
            <pc:docMk/>
            <pc:sldMk cId="1039779256" sldId="330"/>
            <ac:graphicFrameMk id="6" creationId="{442C0288-033E-BAB1-A306-ADD74CAF899F}"/>
          </ac:graphicFrameMkLst>
        </pc:graphicFrameChg>
        <pc:graphicFrameChg chg="del">
          <ac:chgData name="小池 龍之" userId="f53a0154-d3a6-4995-a654-bafaeb40b6fd" providerId="ADAL" clId="{63955B7E-2154-42D2-90B4-7BD92BAAA277}" dt="2022-10-05T05:20:08.800" v="90" actId="478"/>
          <ac:graphicFrameMkLst>
            <pc:docMk/>
            <pc:sldMk cId="1039779256" sldId="330"/>
            <ac:graphicFrameMk id="7" creationId="{810CE3F9-F13E-16E7-B641-A22ED2266838}"/>
          </ac:graphicFrameMkLst>
        </pc:graphicFrameChg>
        <pc:picChg chg="add del mod modCrop">
          <ac:chgData name="小池 龍之" userId="f53a0154-d3a6-4995-a654-bafaeb40b6fd" providerId="ADAL" clId="{63955B7E-2154-42D2-90B4-7BD92BAAA277}" dt="2022-10-05T05:22:49.199" v="142" actId="478"/>
          <ac:picMkLst>
            <pc:docMk/>
            <pc:sldMk cId="1039779256" sldId="330"/>
            <ac:picMk id="10" creationId="{721A9F5B-68CA-2876-0ADE-39722B5D5502}"/>
          </ac:picMkLst>
        </pc:picChg>
      </pc:sldChg>
      <pc:sldChg chg="addSp delSp modSp mod">
        <pc:chgData name="小池 龍之" userId="f53a0154-d3a6-4995-a654-bafaeb40b6fd" providerId="ADAL" clId="{63955B7E-2154-42D2-90B4-7BD92BAAA277}" dt="2022-10-05T05:31:08.200" v="363" actId="1076"/>
        <pc:sldMkLst>
          <pc:docMk/>
          <pc:sldMk cId="2298106819" sldId="333"/>
        </pc:sldMkLst>
        <pc:spChg chg="del">
          <ac:chgData name="小池 龍之" userId="f53a0154-d3a6-4995-a654-bafaeb40b6fd" providerId="ADAL" clId="{63955B7E-2154-42D2-90B4-7BD92BAAA277}" dt="2022-10-05T05:19:27.029" v="79" actId="478"/>
          <ac:spMkLst>
            <pc:docMk/>
            <pc:sldMk cId="2298106819" sldId="333"/>
            <ac:spMk id="2" creationId="{3E6F4662-004E-9324-7C53-0EB4799BD4AE}"/>
          </ac:spMkLst>
        </pc:spChg>
        <pc:spChg chg="del mod">
          <ac:chgData name="小池 龍之" userId="f53a0154-d3a6-4995-a654-bafaeb40b6fd" providerId="ADAL" clId="{63955B7E-2154-42D2-90B4-7BD92BAAA277}" dt="2022-10-05T05:24:42.329" v="169" actId="478"/>
          <ac:spMkLst>
            <pc:docMk/>
            <pc:sldMk cId="2298106819" sldId="333"/>
            <ac:spMk id="3" creationId="{6D83B842-6355-4A66-B980-BFFE8AAB31C5}"/>
          </ac:spMkLst>
        </pc:spChg>
        <pc:spChg chg="add mod">
          <ac:chgData name="小池 龍之" userId="f53a0154-d3a6-4995-a654-bafaeb40b6fd" providerId="ADAL" clId="{63955B7E-2154-42D2-90B4-7BD92BAAA277}" dt="2022-10-05T05:19:33.499" v="82"/>
          <ac:spMkLst>
            <pc:docMk/>
            <pc:sldMk cId="2298106819" sldId="333"/>
            <ac:spMk id="4" creationId="{DD397E3D-78A3-BFF7-6ACE-EB9A1C4D075A}"/>
          </ac:spMkLst>
        </pc:spChg>
        <pc:spChg chg="add mod ord">
          <ac:chgData name="小池 龍之" userId="f53a0154-d3a6-4995-a654-bafaeb40b6fd" providerId="ADAL" clId="{63955B7E-2154-42D2-90B4-7BD92BAAA277}" dt="2022-10-05T05:29:00.637" v="295"/>
          <ac:spMkLst>
            <pc:docMk/>
            <pc:sldMk cId="2298106819" sldId="333"/>
            <ac:spMk id="5" creationId="{1C564E7E-4312-D60A-A0D6-F9E3BC753B77}"/>
          </ac:spMkLst>
        </pc:spChg>
        <pc:spChg chg="add mod">
          <ac:chgData name="小池 龍之" userId="f53a0154-d3a6-4995-a654-bafaeb40b6fd" providerId="ADAL" clId="{63955B7E-2154-42D2-90B4-7BD92BAAA277}" dt="2022-10-05T05:31:08.200" v="363" actId="1076"/>
          <ac:spMkLst>
            <pc:docMk/>
            <pc:sldMk cId="2298106819" sldId="333"/>
            <ac:spMk id="6" creationId="{33577174-6B0D-7A42-5C41-6586F9689E8C}"/>
          </ac:spMkLst>
        </pc:spChg>
        <pc:spChg chg="add del mod">
          <ac:chgData name="小池 龍之" userId="f53a0154-d3a6-4995-a654-bafaeb40b6fd" providerId="ADAL" clId="{63955B7E-2154-42D2-90B4-7BD92BAAA277}" dt="2022-10-05T05:26:12.283" v="238" actId="478"/>
          <ac:spMkLst>
            <pc:docMk/>
            <pc:sldMk cId="2298106819" sldId="333"/>
            <ac:spMk id="7" creationId="{7A466ED5-688B-A45B-DC3A-9ACC830C1F1D}"/>
          </ac:spMkLst>
        </pc:spChg>
        <pc:spChg chg="add mod">
          <ac:chgData name="小池 龍之" userId="f53a0154-d3a6-4995-a654-bafaeb40b6fd" providerId="ADAL" clId="{63955B7E-2154-42D2-90B4-7BD92BAAA277}" dt="2022-10-05T05:30:58.456" v="361" actId="1076"/>
          <ac:spMkLst>
            <pc:docMk/>
            <pc:sldMk cId="2298106819" sldId="333"/>
            <ac:spMk id="8" creationId="{C4D4F815-EBAE-321E-729E-7EBFF875D118}"/>
          </ac:spMkLst>
        </pc:spChg>
        <pc:spChg chg="add del mod">
          <ac:chgData name="小池 龍之" userId="f53a0154-d3a6-4995-a654-bafaeb40b6fd" providerId="ADAL" clId="{63955B7E-2154-42D2-90B4-7BD92BAAA277}" dt="2022-10-05T05:30:16.880" v="328" actId="478"/>
          <ac:spMkLst>
            <pc:docMk/>
            <pc:sldMk cId="2298106819" sldId="333"/>
            <ac:spMk id="9" creationId="{ABE52877-8391-85ED-D5C6-A994B06A12C7}"/>
          </ac:spMkLst>
        </pc:spChg>
        <pc:spChg chg="add del mod">
          <ac:chgData name="小池 龍之" userId="f53a0154-d3a6-4995-a654-bafaeb40b6fd" providerId="ADAL" clId="{63955B7E-2154-42D2-90B4-7BD92BAAA277}" dt="2022-10-05T05:30:25.622" v="331" actId="478"/>
          <ac:spMkLst>
            <pc:docMk/>
            <pc:sldMk cId="2298106819" sldId="333"/>
            <ac:spMk id="10" creationId="{65C3B9BF-AC8B-D96F-B6EA-08B8981D59AD}"/>
          </ac:spMkLst>
        </pc:spChg>
        <pc:spChg chg="mod">
          <ac:chgData name="小池 龍之" userId="f53a0154-d3a6-4995-a654-bafaeb40b6fd" providerId="ADAL" clId="{63955B7E-2154-42D2-90B4-7BD92BAAA277}" dt="2022-10-05T05:30:10.819" v="318"/>
          <ac:spMkLst>
            <pc:docMk/>
            <pc:sldMk cId="2298106819" sldId="333"/>
            <ac:spMk id="12" creationId="{821888E3-DDFE-6C91-9A5F-54FC0D3F2A75}"/>
          </ac:spMkLst>
        </pc:spChg>
        <pc:spChg chg="mod">
          <ac:chgData name="小池 龍之" userId="f53a0154-d3a6-4995-a654-bafaeb40b6fd" providerId="ADAL" clId="{63955B7E-2154-42D2-90B4-7BD92BAAA277}" dt="2022-10-05T05:30:14.054" v="327"/>
          <ac:spMkLst>
            <pc:docMk/>
            <pc:sldMk cId="2298106819" sldId="333"/>
            <ac:spMk id="13" creationId="{150F2763-A177-CEF3-6B4E-64084F6ADF29}"/>
          </ac:spMkLst>
        </pc:spChg>
        <pc:spChg chg="mod">
          <ac:chgData name="小池 龍之" userId="f53a0154-d3a6-4995-a654-bafaeb40b6fd" providerId="ADAL" clId="{63955B7E-2154-42D2-90B4-7BD92BAAA277}" dt="2022-10-05T05:30:53.015" v="360" actId="14100"/>
          <ac:spMkLst>
            <pc:docMk/>
            <pc:sldMk cId="2298106819" sldId="333"/>
            <ac:spMk id="15" creationId="{597293BB-D2BD-632C-9C7A-8BFC2CB7735B}"/>
          </ac:spMkLst>
        </pc:spChg>
        <pc:spChg chg="del">
          <ac:chgData name="小池 龍之" userId="f53a0154-d3a6-4995-a654-bafaeb40b6fd" providerId="ADAL" clId="{63955B7E-2154-42D2-90B4-7BD92BAAA277}" dt="2022-10-05T05:24:31.197" v="165" actId="478"/>
          <ac:spMkLst>
            <pc:docMk/>
            <pc:sldMk cId="2298106819" sldId="333"/>
            <ac:spMk id="16" creationId="{524EB5F5-A748-5C47-9EC8-BE776770F6B2}"/>
          </ac:spMkLst>
        </pc:spChg>
        <pc:spChg chg="mod">
          <ac:chgData name="小池 龍之" userId="f53a0154-d3a6-4995-a654-bafaeb40b6fd" providerId="ADAL" clId="{63955B7E-2154-42D2-90B4-7BD92BAAA277}" dt="2022-10-05T05:30:46.839" v="359"/>
          <ac:spMkLst>
            <pc:docMk/>
            <pc:sldMk cId="2298106819" sldId="333"/>
            <ac:spMk id="17" creationId="{6FC7D6E7-CA9B-AB52-6DFC-AAD52E9361DF}"/>
          </ac:spMkLst>
        </pc:spChg>
        <pc:grpChg chg="add mod">
          <ac:chgData name="小池 龍之" userId="f53a0154-d3a6-4995-a654-bafaeb40b6fd" providerId="ADAL" clId="{63955B7E-2154-42D2-90B4-7BD92BAAA277}" dt="2022-10-05T05:30:21.111" v="329" actId="1076"/>
          <ac:grpSpMkLst>
            <pc:docMk/>
            <pc:sldMk cId="2298106819" sldId="333"/>
            <ac:grpSpMk id="11" creationId="{251F600E-5148-3AB3-17FB-2E4D55C1F1C5}"/>
          </ac:grpSpMkLst>
        </pc:grpChg>
        <pc:grpChg chg="add mod">
          <ac:chgData name="小池 龍之" userId="f53a0154-d3a6-4995-a654-bafaeb40b6fd" providerId="ADAL" clId="{63955B7E-2154-42D2-90B4-7BD92BAAA277}" dt="2022-10-05T05:31:05.096" v="362" actId="1076"/>
          <ac:grpSpMkLst>
            <pc:docMk/>
            <pc:sldMk cId="2298106819" sldId="333"/>
            <ac:grpSpMk id="14" creationId="{A9850574-BBDF-4DEF-2626-DE39F9137763}"/>
          </ac:grpSpMkLst>
        </pc:grpChg>
      </pc:sldChg>
      <pc:sldChg chg="addSp delSp modSp del mod">
        <pc:chgData name="小池 龍之" userId="f53a0154-d3a6-4995-a654-bafaeb40b6fd" providerId="ADAL" clId="{63955B7E-2154-42D2-90B4-7BD92BAAA277}" dt="2022-10-05T05:30:01.177" v="317" actId="47"/>
        <pc:sldMkLst>
          <pc:docMk/>
          <pc:sldMk cId="1724336346" sldId="334"/>
        </pc:sldMkLst>
        <pc:spChg chg="del">
          <ac:chgData name="小池 龍之" userId="f53a0154-d3a6-4995-a654-bafaeb40b6fd" providerId="ADAL" clId="{63955B7E-2154-42D2-90B4-7BD92BAAA277}" dt="2022-10-05T05:19:28.632" v="80" actId="478"/>
          <ac:spMkLst>
            <pc:docMk/>
            <pc:sldMk cId="1724336346" sldId="334"/>
            <ac:spMk id="2" creationId="{EA9DFBBE-BE79-2CB1-1691-14990E38ED63}"/>
          </ac:spMkLst>
        </pc:spChg>
        <pc:spChg chg="add mod">
          <ac:chgData name="小池 龍之" userId="f53a0154-d3a6-4995-a654-bafaeb40b6fd" providerId="ADAL" clId="{63955B7E-2154-42D2-90B4-7BD92BAAA277}" dt="2022-10-05T05:19:30.353" v="81"/>
          <ac:spMkLst>
            <pc:docMk/>
            <pc:sldMk cId="1724336346" sldId="334"/>
            <ac:spMk id="4" creationId="{0E54654D-F860-67CC-7F92-02F902C1D586}"/>
          </ac:spMkLst>
        </pc:spChg>
        <pc:spChg chg="mod">
          <ac:chgData name="小池 龍之" userId="f53a0154-d3a6-4995-a654-bafaeb40b6fd" providerId="ADAL" clId="{63955B7E-2154-42D2-90B4-7BD92BAAA277}" dt="2022-10-05T05:28:25.970" v="268"/>
          <ac:spMkLst>
            <pc:docMk/>
            <pc:sldMk cId="1724336346" sldId="334"/>
            <ac:spMk id="7" creationId="{90217356-80E2-D4AC-1233-895BA57742CD}"/>
          </ac:spMkLst>
        </pc:spChg>
      </pc:sldChg>
      <pc:sldChg chg="addSp delSp modSp mod">
        <pc:chgData name="小池 龍之" userId="f53a0154-d3a6-4995-a654-bafaeb40b6fd" providerId="ADAL" clId="{63955B7E-2154-42D2-90B4-7BD92BAAA277}" dt="2022-10-27T08:50:37.782" v="412" actId="20577"/>
        <pc:sldMkLst>
          <pc:docMk/>
          <pc:sldMk cId="3468941453" sldId="337"/>
        </pc:sldMkLst>
        <pc:spChg chg="del">
          <ac:chgData name="小池 龍之" userId="f53a0154-d3a6-4995-a654-bafaeb40b6fd" providerId="ADAL" clId="{63955B7E-2154-42D2-90B4-7BD92BAAA277}" dt="2022-10-05T05:19:18.478" v="74" actId="478"/>
          <ac:spMkLst>
            <pc:docMk/>
            <pc:sldMk cId="3468941453" sldId="337"/>
            <ac:spMk id="2" creationId="{1E07AF5C-2997-A165-EAF9-5DE9D7EF7054}"/>
          </ac:spMkLst>
        </pc:spChg>
        <pc:spChg chg="add mod">
          <ac:chgData name="小池 龍之" userId="f53a0154-d3a6-4995-a654-bafaeb40b6fd" providerId="ADAL" clId="{63955B7E-2154-42D2-90B4-7BD92BAAA277}" dt="2022-10-05T05:19:37.604" v="87"/>
          <ac:spMkLst>
            <pc:docMk/>
            <pc:sldMk cId="3468941453" sldId="337"/>
            <ac:spMk id="3" creationId="{AAF2CE3E-3706-F66A-AF6D-B45E3A552AB9}"/>
          </ac:spMkLst>
        </pc:spChg>
        <pc:spChg chg="mod">
          <ac:chgData name="小池 龍之" userId="f53a0154-d3a6-4995-a654-bafaeb40b6fd" providerId="ADAL" clId="{63955B7E-2154-42D2-90B4-7BD92BAAA277}" dt="2022-10-27T08:50:37.782" v="412" actId="20577"/>
          <ac:spMkLst>
            <pc:docMk/>
            <pc:sldMk cId="3468941453" sldId="337"/>
            <ac:spMk id="10" creationId="{86FC21A5-7F6B-758E-20E2-691EBB4C9D20}"/>
          </ac:spMkLst>
        </pc:spChg>
      </pc:sldChg>
      <pc:sldChg chg="delSp modSp add mod">
        <pc:chgData name="小池 龍之" userId="f53a0154-d3a6-4995-a654-bafaeb40b6fd" providerId="ADAL" clId="{63955B7E-2154-42D2-90B4-7BD92BAAA277}" dt="2022-10-27T08:49:19.698" v="411"/>
        <pc:sldMkLst>
          <pc:docMk/>
          <pc:sldMk cId="533917084" sldId="338"/>
        </pc:sldMkLst>
        <pc:spChg chg="mod">
          <ac:chgData name="小池 龍之" userId="f53a0154-d3a6-4995-a654-bafaeb40b6fd" providerId="ADAL" clId="{63955B7E-2154-42D2-90B4-7BD92BAAA277}" dt="2022-10-05T05:26:27.972" v="243" actId="20577"/>
          <ac:spMkLst>
            <pc:docMk/>
            <pc:sldMk cId="533917084" sldId="338"/>
            <ac:spMk id="5" creationId="{1C564E7E-4312-D60A-A0D6-F9E3BC753B77}"/>
          </ac:spMkLst>
        </pc:spChg>
        <pc:spChg chg="del">
          <ac:chgData name="小池 龍之" userId="f53a0154-d3a6-4995-a654-bafaeb40b6fd" providerId="ADAL" clId="{63955B7E-2154-42D2-90B4-7BD92BAAA277}" dt="2022-10-05T05:26:32.265" v="244" actId="478"/>
          <ac:spMkLst>
            <pc:docMk/>
            <pc:sldMk cId="533917084" sldId="338"/>
            <ac:spMk id="6" creationId="{33577174-6B0D-7A42-5C41-6586F9689E8C}"/>
          </ac:spMkLst>
        </pc:spChg>
        <pc:spChg chg="mod">
          <ac:chgData name="小池 龍之" userId="f53a0154-d3a6-4995-a654-bafaeb40b6fd" providerId="ADAL" clId="{63955B7E-2154-42D2-90B4-7BD92BAAA277}" dt="2022-10-27T08:49:19.698" v="411"/>
          <ac:spMkLst>
            <pc:docMk/>
            <pc:sldMk cId="533917084" sldId="338"/>
            <ac:spMk id="7" creationId="{7A466ED5-688B-A45B-DC3A-9ACC830C1F1D}"/>
          </ac:spMkLst>
        </pc:spChg>
      </pc:sldChg>
      <pc:sldChg chg="addSp delSp modSp del mod">
        <pc:chgData name="小池 龍之" userId="f53a0154-d3a6-4995-a654-bafaeb40b6fd" providerId="ADAL" clId="{63955B7E-2154-42D2-90B4-7BD92BAAA277}" dt="2022-10-05T05:23:51.389" v="164" actId="47"/>
        <pc:sldMkLst>
          <pc:docMk/>
          <pc:sldMk cId="1702334802" sldId="339"/>
        </pc:sldMkLst>
        <pc:spChg chg="del">
          <ac:chgData name="小池 龍之" userId="f53a0154-d3a6-4995-a654-bafaeb40b6fd" providerId="ADAL" clId="{63955B7E-2154-42D2-90B4-7BD92BAAA277}" dt="2022-10-05T05:19:25.301" v="78" actId="478"/>
          <ac:spMkLst>
            <pc:docMk/>
            <pc:sldMk cId="1702334802" sldId="339"/>
            <ac:spMk id="2" creationId="{E0BE100C-8D67-E744-2A40-80A314CAD55F}"/>
          </ac:spMkLst>
        </pc:spChg>
        <pc:spChg chg="add mod">
          <ac:chgData name="小池 龍之" userId="f53a0154-d3a6-4995-a654-bafaeb40b6fd" providerId="ADAL" clId="{63955B7E-2154-42D2-90B4-7BD92BAAA277}" dt="2022-10-05T05:19:34.663" v="83"/>
          <ac:spMkLst>
            <pc:docMk/>
            <pc:sldMk cId="1702334802" sldId="339"/>
            <ac:spMk id="4" creationId="{BC177763-D69E-8228-8C7D-851C4E345970}"/>
          </ac:spMkLst>
        </pc:spChg>
      </pc:sldChg>
      <pc:sldChg chg="del">
        <pc:chgData name="小池 龍之" userId="f53a0154-d3a6-4995-a654-bafaeb40b6fd" providerId="ADAL" clId="{63955B7E-2154-42D2-90B4-7BD92BAAA277}" dt="2022-10-05T05:16:50.003" v="53" actId="47"/>
        <pc:sldMkLst>
          <pc:docMk/>
          <pc:sldMk cId="1233471206" sldId="341"/>
        </pc:sldMkLst>
      </pc:sldChg>
      <pc:sldChg chg="addSp delSp modSp del mod">
        <pc:chgData name="小池 龍之" userId="f53a0154-d3a6-4995-a654-bafaeb40b6fd" providerId="ADAL" clId="{63955B7E-2154-42D2-90B4-7BD92BAAA277}" dt="2022-10-05T05:23:51.389" v="164" actId="47"/>
        <pc:sldMkLst>
          <pc:docMk/>
          <pc:sldMk cId="3730331923" sldId="342"/>
        </pc:sldMkLst>
        <pc:spChg chg="add mod">
          <ac:chgData name="小池 龍之" userId="f53a0154-d3a6-4995-a654-bafaeb40b6fd" providerId="ADAL" clId="{63955B7E-2154-42D2-90B4-7BD92BAAA277}" dt="2022-10-05T05:19:35.326" v="84"/>
          <ac:spMkLst>
            <pc:docMk/>
            <pc:sldMk cId="3730331923" sldId="342"/>
            <ac:spMk id="30" creationId="{60D59AAE-BF2D-542A-7F80-BCA6FECB649F}"/>
          </ac:spMkLst>
        </pc:spChg>
        <pc:spChg chg="del">
          <ac:chgData name="小池 龍之" userId="f53a0154-d3a6-4995-a654-bafaeb40b6fd" providerId="ADAL" clId="{63955B7E-2154-42D2-90B4-7BD92BAAA277}" dt="2022-10-05T05:19:23.602" v="77" actId="478"/>
          <ac:spMkLst>
            <pc:docMk/>
            <pc:sldMk cId="3730331923" sldId="342"/>
            <ac:spMk id="32" creationId="{FCDE5FF3-913D-407F-0669-5C361989642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2022/10/27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BMI</a:t>
            </a:r>
            <a:r>
              <a:rPr lang="ja-JP" altLang="en-US" sz="2800" b="1" dirty="0">
                <a:solidFill>
                  <a:srgbClr val="002060"/>
                </a:solidFill>
                <a:latin typeface="Meiryo UI" panose="020B0604030504040204" pitchFamily="50" charset="-128"/>
                <a:ea typeface="Meiryo UI" panose="020B0604030504040204" pitchFamily="50" charset="-128"/>
              </a:rPr>
              <a:t>を超えて</a:t>
            </a:r>
            <a:r>
              <a:rPr lang="en-US" altLang="ja-JP" sz="2800" b="1" dirty="0">
                <a:solidFill>
                  <a:srgbClr val="002060"/>
                </a:solidFill>
                <a:latin typeface="Meiryo UI" panose="020B0604030504040204" pitchFamily="50" charset="-128"/>
                <a:ea typeface="Meiryo UI" panose="020B0604030504040204" pitchFamily="50" charset="-128"/>
              </a:rPr>
              <a:t>: </a:t>
            </a:r>
            <a:r>
              <a:rPr lang="ja-JP" altLang="en-US" sz="2800" b="1" dirty="0">
                <a:solidFill>
                  <a:srgbClr val="002060"/>
                </a:solidFill>
                <a:latin typeface="Meiryo UI" panose="020B0604030504040204" pitchFamily="50" charset="-128"/>
                <a:ea typeface="Meiryo UI" panose="020B0604030504040204" pitchFamily="50" charset="-128"/>
              </a:rPr>
              <a:t>妊娠に関連する体重のスティグマは</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妊娠糖尿病リスクを上昇させる</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230878"/>
            <a:ext cx="7505412" cy="643813"/>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Beyond BMI: Pregnancy-related weight stigma increases risk of </a:t>
            </a:r>
          </a:p>
          <a:p>
            <a:pPr marL="0" indent="0">
              <a:buNone/>
            </a:pPr>
            <a:r>
              <a:rPr lang="en-US" altLang="ja-JP" sz="1600" b="0" i="0" u="none" strike="noStrike" baseline="0" dirty="0">
                <a:latin typeface="Meiryo UI" panose="020B0604030504040204" pitchFamily="50" charset="-128"/>
                <a:ea typeface="Meiryo UI" panose="020B0604030504040204" pitchFamily="50" charset="-128"/>
              </a:rPr>
              <a:t>gestational diabetes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505412" cy="338554"/>
          </a:xfrm>
          <a:prstGeom prst="rect">
            <a:avLst/>
          </a:prstGeom>
          <a:noFill/>
        </p:spPr>
        <p:txBody>
          <a:bodyPr wrap="square" anchor="b">
            <a:spAutoFit/>
          </a:bodyPr>
          <a:lstStyle/>
          <a:p>
            <a:r>
              <a:rPr lang="fr-FR" altLang="ja-JP" sz="1600" b="0" i="0" u="none" strike="noStrike" baseline="0" dirty="0">
                <a:latin typeface="Meiryo UI" panose="020B0604030504040204" pitchFamily="50" charset="-128"/>
                <a:ea typeface="Meiryo UI" panose="020B0604030504040204" pitchFamily="50" charset="-128"/>
              </a:rPr>
              <a:t>Nagpal TS, et al. Prim Care Diabetes 15(6): 1107-1109, 2021</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MAT-JP-2206409-1.0-10/2022</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381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58745" y="5846144"/>
            <a:ext cx="7017657" cy="307777"/>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信州大学医学部 内科学第四教室（糖尿病・内分泌代謝内科）教授 駒津 光久先生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2851" y="5087599"/>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Nagpal TS, et al. Prim Care Diabetes 15(6): 1107-1109, 2021</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523892"/>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434292" y="1432835"/>
            <a:ext cx="7170621" cy="1477328"/>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体重のスティグマは、体重に関連する否定的な固定観念のことを指し、体重に基づく偏見や差別の原因となる。特に出産可能年齢にある女性は、妊娠中や産後の体重が重視されることから、体重のスティグマを受けやすい集団と考えられる。その一方、体重のスティグマが妊娠糖尿病をはじめとした出産前の健康アウトカムに及ぼす影響について検討した研究は限られてい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434291" y="5026646"/>
            <a:ext cx="7170622" cy="646331"/>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米国在住で産後</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年未満かつ単胎分娩を経験した</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歳以上の女性</a:t>
            </a:r>
            <a:r>
              <a:rPr lang="en-US" altLang="ja-JP" b="0" i="0" u="none" strike="noStrike" baseline="0" dirty="0">
                <a:latin typeface="Meiryo UI" panose="020B0604030504040204" pitchFamily="50" charset="-128"/>
                <a:ea typeface="Meiryo UI" panose="020B0604030504040204" pitchFamily="50" charset="-128"/>
              </a:rPr>
              <a:t>358</a:t>
            </a:r>
            <a:r>
              <a:rPr lang="ja-JP" altLang="en-US" b="0" i="0" u="none" strike="noStrike" baseline="0" dirty="0">
                <a:latin typeface="Meiryo UI" panose="020B0604030504040204" pitchFamily="50" charset="-128"/>
                <a:ea typeface="Meiryo UI" panose="020B0604030504040204" pitchFamily="50" charset="-128"/>
              </a:rPr>
              <a:t>人を対象にオンライン調査を実施した。</a:t>
            </a:r>
            <a:endParaRPr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434291" y="3372129"/>
            <a:ext cx="7170621"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と体重のスティグマに関する懸念および経験、出産前の健康アウトカム（妊娠糖尿病、早産、帝王切開、低出生体重児、巨大児）との関連について検討する。</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B5897BAB-6454-9C72-3053-2C5139B9068D}"/>
              </a:ext>
            </a:extLst>
          </p:cNvPr>
          <p:cNvGrpSpPr/>
          <p:nvPr/>
        </p:nvGrpSpPr>
        <p:grpSpPr>
          <a:xfrm>
            <a:off x="302849" y="3423572"/>
            <a:ext cx="1058213" cy="490087"/>
            <a:chOff x="286872" y="2822072"/>
            <a:chExt cx="1058213" cy="490087"/>
          </a:xfrm>
        </p:grpSpPr>
        <p:sp>
          <p:nvSpPr>
            <p:cNvPr id="4" name="四角形: 角を丸くする 3">
              <a:extLst>
                <a:ext uri="{FF2B5EF4-FFF2-40B4-BE49-F238E27FC236}">
                  <a16:creationId xmlns:a16="http://schemas.microsoft.com/office/drawing/2014/main" id="{8F57DB9B-E3CE-474B-2AA0-3E6F83DB574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9196FE80-6A55-9FBD-0F6E-DE1214582E42}"/>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5" y="1444892"/>
            <a:ext cx="7472124" cy="4937121"/>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自己申告による妊娠前の身長および体重に基づき妊娠前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を算出した。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体重のスティグマに対する懸念は、</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項目からなる</a:t>
            </a:r>
            <a:r>
              <a:rPr lang="en-US" altLang="ja-JP" b="0" i="0" u="none" strike="noStrike" baseline="0" dirty="0">
                <a:latin typeface="Meiryo UI" panose="020B0604030504040204" pitchFamily="50" charset="-128"/>
                <a:ea typeface="Meiryo UI" panose="020B0604030504040204" pitchFamily="50" charset="-128"/>
              </a:rPr>
              <a:t>Weight Stigma Concerns Scale</a:t>
            </a:r>
            <a:r>
              <a:rPr lang="ja-JP" altLang="en-US" b="0" i="0" u="none" strike="noStrike" baseline="0" dirty="0">
                <a:latin typeface="Meiryo UI" panose="020B0604030504040204" pitchFamily="50" charset="-128"/>
                <a:ea typeface="Meiryo UI" panose="020B0604030504040204" pitchFamily="50" charset="-128"/>
              </a:rPr>
              <a:t>を用いて評価した。</a:t>
            </a:r>
            <a:endParaRPr lang="en-US" altLang="ja-JP" b="0" i="0" u="none" strike="noStrike" baseline="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a:latin typeface="Meiryo UI" panose="020B0604030504040204" pitchFamily="50" charset="-128"/>
                <a:ea typeface="Meiryo UI" panose="020B0604030504040204" pitchFamily="50" charset="-128"/>
              </a:rPr>
              <a:t>回答者</a:t>
            </a:r>
            <a:r>
              <a:rPr lang="ja-JP" altLang="en-US" b="0" i="0" u="none" strike="noStrike" baseline="0" dirty="0">
                <a:latin typeface="Meiryo UI" panose="020B0604030504040204" pitchFamily="50" charset="-128"/>
                <a:ea typeface="Meiryo UI" panose="020B0604030504040204" pitchFamily="50" charset="-128"/>
              </a:rPr>
              <a:t>は「体重が他者による私の評価基準になることを懸念している」、「体重のために他者が私を拒絶することを恐れている」、「体重に基づいて多くの人に決めつけられることを懸念している」、「体重のために他者から公平に扱われないことを懸念している」、「体重のために他者から尊敬されないことを懸念している」との記載に対する同意度を</a:t>
            </a:r>
            <a:r>
              <a:rPr lang="en-US" altLang="ja-JP" b="0" i="0" u="none" strike="noStrike" baseline="0" dirty="0">
                <a:latin typeface="Meiryo UI" panose="020B0604030504040204" pitchFamily="50" charset="-128"/>
                <a:ea typeface="Meiryo UI" panose="020B0604030504040204" pitchFamily="50" charset="-128"/>
              </a:rPr>
              <a:t>7</a:t>
            </a:r>
            <a:r>
              <a:rPr lang="ja-JP" altLang="en-US" b="0" i="0" u="none" strike="noStrike" baseline="0" dirty="0">
                <a:latin typeface="Meiryo UI" panose="020B0604030504040204" pitchFamily="50" charset="-128"/>
                <a:ea typeface="Meiryo UI" panose="020B0604030504040204" pitchFamily="50" charset="-128"/>
              </a:rPr>
              <a:t>段階リッカート尺度で示した。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また、体重のスティグマの経験について、その契機となった人や物について質問し、該当数を合計した。出産前の健康アウトカムとして、自己申告に基づく妊娠糖尿病の診断、分娩タイプ、在胎期間、出生体重を評価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早産は妊娠</a:t>
            </a:r>
            <a:r>
              <a:rPr lang="en-US" altLang="ja-JP" b="0" i="0" u="none" strike="noStrike" baseline="0" dirty="0">
                <a:latin typeface="Meiryo UI" panose="020B0604030504040204" pitchFamily="50" charset="-128"/>
                <a:ea typeface="Meiryo UI" panose="020B0604030504040204" pitchFamily="50" charset="-128"/>
              </a:rPr>
              <a:t>37</a:t>
            </a:r>
            <a:r>
              <a:rPr lang="ja-JP" altLang="en-US" b="0" i="0" u="none" strike="noStrike" baseline="0" dirty="0">
                <a:latin typeface="Meiryo UI" panose="020B0604030504040204" pitchFamily="50" charset="-128"/>
                <a:ea typeface="Meiryo UI" panose="020B0604030504040204" pitchFamily="50" charset="-128"/>
              </a:rPr>
              <a:t>週より早期の出産、低出生体重児は出生体重</a:t>
            </a:r>
            <a:r>
              <a:rPr lang="en-US" altLang="ja-JP" b="0" i="0" u="none" strike="noStrike" baseline="0" dirty="0">
                <a:latin typeface="Meiryo UI" panose="020B0604030504040204" pitchFamily="50" charset="-128"/>
                <a:ea typeface="Meiryo UI" panose="020B0604030504040204" pitchFamily="50" charset="-128"/>
              </a:rPr>
              <a:t>2,500g</a:t>
            </a:r>
            <a:r>
              <a:rPr lang="ja-JP" altLang="en-US" b="0" i="0" u="none" strike="noStrike" baseline="0" dirty="0">
                <a:latin typeface="Meiryo UI" panose="020B0604030504040204" pitchFamily="50" charset="-128"/>
                <a:ea typeface="Meiryo UI" panose="020B0604030504040204" pitchFamily="50" charset="-128"/>
              </a:rPr>
              <a:t>未満、巨大児は出生体重</a:t>
            </a:r>
            <a:r>
              <a:rPr lang="en-US" altLang="ja-JP" b="0" i="0" u="none" strike="noStrike" baseline="0" dirty="0">
                <a:latin typeface="Meiryo UI" panose="020B0604030504040204" pitchFamily="50" charset="-128"/>
                <a:ea typeface="Meiryo UI" panose="020B0604030504040204" pitchFamily="50" charset="-128"/>
              </a:rPr>
              <a:t>4,000g</a:t>
            </a:r>
            <a:r>
              <a:rPr lang="ja-JP" altLang="en-US" b="0" i="0" u="none" strike="noStrike" baseline="0" dirty="0">
                <a:latin typeface="Meiryo UI" panose="020B0604030504040204" pitchFamily="50" charset="-128"/>
                <a:ea typeface="Meiryo UI" panose="020B0604030504040204" pitchFamily="50" charset="-128"/>
              </a:rPr>
              <a:t>超と定義した。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ロジスティック回帰モデルを用いて、妊娠前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、体重のスティグマに対する懸念、体重のスティグマを経験する契機となった人や物の数と出産前の健康アウトカムとの関連について検討した。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499391"/>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3" name="テキスト ボックス 2">
            <a:extLst>
              <a:ext uri="{FF2B5EF4-FFF2-40B4-BE49-F238E27FC236}">
                <a16:creationId xmlns:a16="http://schemas.microsoft.com/office/drawing/2014/main" id="{AAF2CE3E-3706-F66A-AF6D-B45E3A552AB9}"/>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Nagpal TS, et al. Prim Care Diabetes 15(6): 1107-1109, 2021</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1200" y="66201"/>
            <a:ext cx="8836286" cy="830997"/>
          </a:xfrm>
          <a:prstGeom prst="rect">
            <a:avLst/>
          </a:prstGeom>
          <a:noFill/>
        </p:spPr>
        <p:txBody>
          <a:bodyPr wrap="square">
            <a:spAutoFit/>
          </a:bodyPr>
          <a:lstStyle/>
          <a:p>
            <a:r>
              <a:rPr lang="ja-JP" altLang="en-US" sz="2400" b="1" i="0" u="none" strike="noStrike" baseline="0" dirty="0">
                <a:latin typeface="Meiryo UI" panose="020B0604030504040204" pitchFamily="50" charset="-128"/>
                <a:ea typeface="Meiryo UI" panose="020B0604030504040204" pitchFamily="50" charset="-128"/>
              </a:rPr>
              <a:t>妊娠前</a:t>
            </a:r>
            <a:r>
              <a:rPr lang="en-US" altLang="ja-JP" sz="2400" b="1" i="0" u="none" strike="noStrike" baseline="0" dirty="0">
                <a:latin typeface="Meiryo UI" panose="020B0604030504040204" pitchFamily="50" charset="-128"/>
                <a:ea typeface="Meiryo UI" panose="020B0604030504040204" pitchFamily="50" charset="-128"/>
              </a:rPr>
              <a:t>BMI</a:t>
            </a:r>
            <a:r>
              <a:rPr lang="ja-JP" altLang="en-US" sz="2400" b="1" i="0" u="none" strike="noStrike" baseline="0" dirty="0">
                <a:latin typeface="Meiryo UI" panose="020B0604030504040204" pitchFamily="50" charset="-128"/>
                <a:ea typeface="Meiryo UI" panose="020B0604030504040204" pitchFamily="50" charset="-128"/>
              </a:rPr>
              <a:t>、体重のスティグマに対する懸念、スティグマを経験する</a:t>
            </a:r>
            <a:endParaRPr lang="en-US" altLang="ja-JP" sz="2400" b="1" i="0" u="none" strike="noStrike" baseline="0" dirty="0">
              <a:latin typeface="Meiryo UI" panose="020B0604030504040204" pitchFamily="50" charset="-128"/>
              <a:ea typeface="Meiryo UI" panose="020B0604030504040204" pitchFamily="50" charset="-128"/>
            </a:endParaRPr>
          </a:p>
          <a:p>
            <a:r>
              <a:rPr lang="ja-JP" altLang="en-US" sz="2400" b="1" i="0" u="none" strike="noStrike" baseline="0" dirty="0">
                <a:latin typeface="Meiryo UI" panose="020B0604030504040204" pitchFamily="50" charset="-128"/>
                <a:ea typeface="Meiryo UI" panose="020B0604030504040204" pitchFamily="50" charset="-128"/>
              </a:rPr>
              <a:t>契機となった人や物の数と出産前の健康アウトカムとの関連</a:t>
            </a:r>
            <a:endParaRPr lang="en-US" altLang="ja-JP" sz="2400" b="1" i="0" u="none" strike="noStrike" baseline="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C0530336-E50B-A2DF-8A55-A5B49AFC189D}"/>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Nagpal TS, et al. Prim Care Diabetes 15(6): 1107-1109, 2021</a:t>
            </a:r>
          </a:p>
        </p:txBody>
      </p:sp>
      <p:graphicFrame>
        <p:nvGraphicFramePr>
          <p:cNvPr id="5" name="表 4">
            <a:extLst>
              <a:ext uri="{FF2B5EF4-FFF2-40B4-BE49-F238E27FC236}">
                <a16:creationId xmlns:a16="http://schemas.microsoft.com/office/drawing/2014/main" id="{53C3027D-E7A5-75B6-1F8B-469903D26759}"/>
              </a:ext>
            </a:extLst>
          </p:cNvPr>
          <p:cNvGraphicFramePr>
            <a:graphicFrameLocks noGrp="1"/>
          </p:cNvGraphicFramePr>
          <p:nvPr>
            <p:extLst>
              <p:ext uri="{D42A27DB-BD31-4B8C-83A1-F6EECF244321}">
                <p14:modId xmlns:p14="http://schemas.microsoft.com/office/powerpoint/2010/main" val="952329632"/>
              </p:ext>
            </p:extLst>
          </p:nvPr>
        </p:nvGraphicFramePr>
        <p:xfrm>
          <a:off x="504000" y="1088764"/>
          <a:ext cx="8136000" cy="5256000"/>
        </p:xfrm>
        <a:graphic>
          <a:graphicData uri="http://schemas.openxmlformats.org/drawingml/2006/table">
            <a:tbl>
              <a:tblPr>
                <a:tableStyleId>{5C22544A-7EE6-4342-B048-85BDC9FD1C3A}</a:tableStyleId>
              </a:tblPr>
              <a:tblGrid>
                <a:gridCol w="3096000">
                  <a:extLst>
                    <a:ext uri="{9D8B030D-6E8A-4147-A177-3AD203B41FA5}">
                      <a16:colId xmlns:a16="http://schemas.microsoft.com/office/drawing/2014/main" val="2107504070"/>
                    </a:ext>
                  </a:extLst>
                </a:gridCol>
                <a:gridCol w="936000">
                  <a:extLst>
                    <a:ext uri="{9D8B030D-6E8A-4147-A177-3AD203B41FA5}">
                      <a16:colId xmlns:a16="http://schemas.microsoft.com/office/drawing/2014/main" val="384592"/>
                    </a:ext>
                  </a:extLst>
                </a:gridCol>
                <a:gridCol w="936000">
                  <a:extLst>
                    <a:ext uri="{9D8B030D-6E8A-4147-A177-3AD203B41FA5}">
                      <a16:colId xmlns:a16="http://schemas.microsoft.com/office/drawing/2014/main" val="620100365"/>
                    </a:ext>
                  </a:extLst>
                </a:gridCol>
                <a:gridCol w="936000">
                  <a:extLst>
                    <a:ext uri="{9D8B030D-6E8A-4147-A177-3AD203B41FA5}">
                      <a16:colId xmlns:a16="http://schemas.microsoft.com/office/drawing/2014/main" val="293307836"/>
                    </a:ext>
                  </a:extLst>
                </a:gridCol>
                <a:gridCol w="2232000">
                  <a:extLst>
                    <a:ext uri="{9D8B030D-6E8A-4147-A177-3AD203B41FA5}">
                      <a16:colId xmlns:a16="http://schemas.microsoft.com/office/drawing/2014/main" val="1281860036"/>
                    </a:ext>
                  </a:extLst>
                </a:gridCol>
              </a:tblGrid>
              <a:tr h="262800">
                <a:tc>
                  <a:txBody>
                    <a:bodyPr/>
                    <a:lstStyle/>
                    <a:p>
                      <a:pPr algn="l"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早産</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129" marT="6129" marB="0" anchor="ctr">
                    <a:solidFill>
                      <a:srgbClr val="B44F6D"/>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B</a:t>
                      </a:r>
                      <a:r>
                        <a:rPr lang="en-US" sz="1100" b="1" u="none" strike="noStrike" baseline="30000" dirty="0">
                          <a:solidFill>
                            <a:schemeClr val="bg1"/>
                          </a:solidFill>
                          <a:effectLst/>
                          <a:latin typeface="Meiryo UI" panose="020B0604030504040204" pitchFamily="50" charset="-128"/>
                          <a:ea typeface="Meiryo UI" panose="020B0604030504040204" pitchFamily="50" charset="-128"/>
                        </a:rPr>
                        <a:t>†</a:t>
                      </a:r>
                      <a:endParaRPr lang="en-US" sz="1100" b="1" i="0" u="none" strike="noStrike" baseline="30000"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SE B</a:t>
                      </a:r>
                      <a:r>
                        <a:rPr lang="en-US" sz="1100" b="1" u="none" strike="noStrike" baseline="30000" dirty="0">
                          <a:solidFill>
                            <a:schemeClr val="bg1"/>
                          </a:solidFill>
                          <a:effectLst/>
                          <a:latin typeface="Meiryo UI" panose="020B0604030504040204" pitchFamily="50" charset="-128"/>
                          <a:ea typeface="Meiryo UI" panose="020B0604030504040204" pitchFamily="50" charset="-128"/>
                        </a:rPr>
                        <a:t>¶</a:t>
                      </a:r>
                      <a:endParaRPr lang="en-US" sz="1100" b="1" i="0" u="none" strike="noStrike" baseline="30000"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altLang="ja-JP" sz="11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値</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オッズ比</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(95%CI)</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extLst>
                  <a:ext uri="{0D108BD9-81ED-4DB2-BD59-A6C34878D82A}">
                    <a16:rowId xmlns:a16="http://schemas.microsoft.com/office/drawing/2014/main" val="1918390554"/>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妊娠前</a:t>
                      </a:r>
                      <a:r>
                        <a:rPr lang="en-US" sz="1100" u="none" strike="noStrike" dirty="0">
                          <a:effectLst/>
                          <a:latin typeface="Meiryo UI" panose="020B0604030504040204" pitchFamily="50" charset="-128"/>
                          <a:ea typeface="Meiryo UI" panose="020B0604030504040204" pitchFamily="50" charset="-128"/>
                        </a:rPr>
                        <a:t>BMI</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0.025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0.926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1.002(0.955, 1.052)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3765873733"/>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体重のスティグマに対する懸念</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0.033</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0.027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0.234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0.968(0.917, 1.021)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76743514"/>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体重のスティグマの原因となった人物・事柄の数</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0.095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0.103</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0.355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1.100(0.899, 1.346)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rgbClr val="F7F5EF"/>
                    </a:solidFill>
                  </a:tcPr>
                </a:tc>
                <a:extLst>
                  <a:ext uri="{0D108BD9-81ED-4DB2-BD59-A6C34878D82A}">
                    <a16:rowId xmlns:a16="http://schemas.microsoft.com/office/drawing/2014/main" val="3274608359"/>
                  </a:ext>
                </a:extLst>
              </a:tr>
              <a:tr h="262800">
                <a:tc>
                  <a:txBody>
                    <a:bodyPr/>
                    <a:lstStyle/>
                    <a:p>
                      <a:pPr algn="l"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帝王切開</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129" marT="6129" marB="0" anchor="ctr">
                    <a:solidFill>
                      <a:srgbClr val="B44F6D"/>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SE 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値</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オッズ比</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(95%CI)</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extLst>
                  <a:ext uri="{0D108BD9-81ED-4DB2-BD59-A6C34878D82A}">
                    <a16:rowId xmlns:a16="http://schemas.microsoft.com/office/drawing/2014/main" val="1932368648"/>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妊娠前</a:t>
                      </a:r>
                      <a:r>
                        <a:rPr lang="en-US" sz="1100" u="none" strike="noStrike" dirty="0">
                          <a:effectLst/>
                          <a:latin typeface="Meiryo UI" panose="020B0604030504040204" pitchFamily="50" charset="-128"/>
                          <a:ea typeface="Meiryo UI" panose="020B0604030504040204" pitchFamily="50" charset="-128"/>
                        </a:rPr>
                        <a:t>BMI</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0.081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1.085(1.055, 1.115)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4234033063"/>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体重のスティグマに対する懸念</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0.003</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0.016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0.865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0.997(0.967, 1.029)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1255047697"/>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体重のスティグマの原因となった人物・事柄の数</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3EFE4"/>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0.058</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0.357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0.944(0.835, 1.067)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rgbClr val="F7F5EF"/>
                    </a:solidFill>
                  </a:tcPr>
                </a:tc>
                <a:extLst>
                  <a:ext uri="{0D108BD9-81ED-4DB2-BD59-A6C34878D82A}">
                    <a16:rowId xmlns:a16="http://schemas.microsoft.com/office/drawing/2014/main" val="2975016421"/>
                  </a:ext>
                </a:extLst>
              </a:tr>
              <a:tr h="262800">
                <a:tc>
                  <a:txBody>
                    <a:bodyPr/>
                    <a:lstStyle/>
                    <a:p>
                      <a:pPr algn="l"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妊娠糖尿病</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129" marT="6129" marB="0" anchor="ctr">
                    <a:solidFill>
                      <a:srgbClr val="B44F6D"/>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SE 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値</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オッズ比</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(95%CI)</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extLst>
                  <a:ext uri="{0D108BD9-81ED-4DB2-BD59-A6C34878D82A}">
                    <a16:rowId xmlns:a16="http://schemas.microsoft.com/office/drawing/2014/main" val="1207235193"/>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妊娠前</a:t>
                      </a:r>
                      <a:r>
                        <a:rPr lang="en-US" sz="1100" u="none" strike="noStrike" dirty="0">
                          <a:effectLst/>
                          <a:latin typeface="Meiryo UI" panose="020B0604030504040204" pitchFamily="50" charset="-128"/>
                          <a:ea typeface="Meiryo UI" panose="020B0604030504040204" pitchFamily="50" charset="-128"/>
                        </a:rPr>
                        <a:t>BMI</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0.071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1.033(0.997, 1.070)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1906519608"/>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体重のスティグマに対する懸念</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0.010</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1.067(1.016, 1.121)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3008081882"/>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体重のスティグマの原因となった人物・事柄の数</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3EFE4"/>
                    </a:solidFill>
                  </a:tcPr>
                </a:tc>
                <a:tc>
                  <a:txBody>
                    <a:bodyPr/>
                    <a:lstStyle/>
                    <a:p>
                      <a:pPr algn="ctr" fontAlgn="t"/>
                      <a:r>
                        <a:rPr lang="ja-JP" altLang="en-US" sz="1100" u="none" strike="noStrike">
                          <a:effectLst/>
                          <a:latin typeface="Meiryo UI" panose="020B0604030504040204" pitchFamily="50" charset="-128"/>
                          <a:ea typeface="Meiryo UI" panose="020B0604030504040204" pitchFamily="50" charset="-128"/>
                        </a:rPr>
                        <a:t>−</a:t>
                      </a:r>
                      <a:r>
                        <a:rPr lang="en-US" altLang="ja-JP" sz="1100" u="none" strike="noStrike">
                          <a:effectLst/>
                          <a:latin typeface="Meiryo UI" panose="020B0604030504040204" pitchFamily="50" charset="-128"/>
                          <a:ea typeface="Meiryo UI" panose="020B0604030504040204" pitchFamily="50" charset="-128"/>
                        </a:rPr>
                        <a:t>0.177</a:t>
                      </a: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0.177</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0.838(0.699, 1.005)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rgbClr val="F7F5EF"/>
                    </a:solidFill>
                  </a:tcPr>
                </a:tc>
                <a:extLst>
                  <a:ext uri="{0D108BD9-81ED-4DB2-BD59-A6C34878D82A}">
                    <a16:rowId xmlns:a16="http://schemas.microsoft.com/office/drawing/2014/main" val="688596392"/>
                  </a:ext>
                </a:extLst>
              </a:tr>
              <a:tr h="262800">
                <a:tc>
                  <a:txBody>
                    <a:bodyPr/>
                    <a:lstStyle/>
                    <a:p>
                      <a:pPr algn="l"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低出生体重児</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129" marT="6129" marB="0" anchor="ctr">
                    <a:solidFill>
                      <a:srgbClr val="B44F6D"/>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SE 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値</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オッズ比</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(95%CI)</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extLst>
                  <a:ext uri="{0D108BD9-81ED-4DB2-BD59-A6C34878D82A}">
                    <a16:rowId xmlns:a16="http://schemas.microsoft.com/office/drawing/2014/main" val="1375094897"/>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妊娠前</a:t>
                      </a:r>
                      <a:r>
                        <a:rPr lang="en-US" sz="1100" u="none" strike="noStrike" dirty="0">
                          <a:effectLst/>
                          <a:latin typeface="Meiryo UI" panose="020B0604030504040204" pitchFamily="50" charset="-128"/>
                          <a:ea typeface="Meiryo UI" panose="020B0604030504040204" pitchFamily="50" charset="-128"/>
                        </a:rPr>
                        <a:t>BMI</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0.027</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0.376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0.974(0.918, 1.033)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112018080"/>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体重のスティグマに対する懸念</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0.865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1.005(0.945, 1.069)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2589713136"/>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体重のスティグマの原因となった人物・事柄の数</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3EFE4"/>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0.036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0.121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0.767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1.037(0.817, 1.314)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rgbClr val="F7F5EF"/>
                    </a:solidFill>
                  </a:tcPr>
                </a:tc>
                <a:extLst>
                  <a:ext uri="{0D108BD9-81ED-4DB2-BD59-A6C34878D82A}">
                    <a16:rowId xmlns:a16="http://schemas.microsoft.com/office/drawing/2014/main" val="501116614"/>
                  </a:ext>
                </a:extLst>
              </a:tr>
              <a:tr h="262800">
                <a:tc>
                  <a:txBody>
                    <a:bodyPr/>
                    <a:lstStyle/>
                    <a:p>
                      <a:pPr algn="l"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巨大児</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0" marR="6129" marT="6129" marB="0" anchor="ctr">
                    <a:solidFill>
                      <a:srgbClr val="B44F6D"/>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SE B</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値</a:t>
                      </a:r>
                      <a:endParaRPr lang="en-US" altLang="ja-JP"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オッズ比</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(95%CI)</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200" marR="6129" marT="6129" marB="0" anchor="ctr">
                    <a:solidFill>
                      <a:srgbClr val="CC5E64"/>
                    </a:solidFill>
                  </a:tcPr>
                </a:tc>
                <a:extLst>
                  <a:ext uri="{0D108BD9-81ED-4DB2-BD59-A6C34878D82A}">
                    <a16:rowId xmlns:a16="http://schemas.microsoft.com/office/drawing/2014/main" val="2908389580"/>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妊娠前</a:t>
                      </a:r>
                      <a:r>
                        <a:rPr lang="en-US" sz="1100" u="none" strike="noStrike" dirty="0">
                          <a:effectLst/>
                          <a:latin typeface="Meiryo UI" panose="020B0604030504040204" pitchFamily="50" charset="-128"/>
                          <a:ea typeface="Meiryo UI" panose="020B0604030504040204" pitchFamily="50" charset="-128"/>
                        </a:rPr>
                        <a:t>BMI</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0.041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0.016</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1.042(1.008, 1.078)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1691407514"/>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体重のスティグマに対する懸念</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3EFE4"/>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0.015</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0.021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0.476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0.985(0.945, 1.027)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F7F5EF"/>
                    </a:solidFill>
                  </a:tcPr>
                </a:tc>
                <a:extLst>
                  <a:ext uri="{0D108BD9-81ED-4DB2-BD59-A6C34878D82A}">
                    <a16:rowId xmlns:a16="http://schemas.microsoft.com/office/drawing/2014/main" val="176245316"/>
                  </a:ext>
                </a:extLst>
              </a:tr>
              <a:tr h="262800">
                <a:tc>
                  <a:txBody>
                    <a:bodyPr/>
                    <a:lstStyle/>
                    <a:p>
                      <a:pPr algn="l" fontAlgn="t"/>
                      <a:r>
                        <a:rPr lang="ja-JP" altLang="en-US" sz="1100" u="none" strike="noStrike" dirty="0">
                          <a:effectLst/>
                          <a:latin typeface="Meiryo UI" panose="020B0604030504040204" pitchFamily="50" charset="-128"/>
                          <a:ea typeface="Meiryo UI" panose="020B0604030504040204" pitchFamily="50" charset="-128"/>
                        </a:rPr>
                        <a:t>体重のスティグマの原因となった人物・事柄の数</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36000" marR="6129" marT="6129" marB="0" anchor="ctr">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3EFE4"/>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0.081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0.077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7F5EF"/>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0.292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7F5EF"/>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1.084(0.933, 1.260)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200" marR="6129" marT="6129" marB="0" anchor="ctr">
                    <a:lnL w="1270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7F5EF"/>
                    </a:solidFill>
                  </a:tcPr>
                </a:tc>
                <a:extLst>
                  <a:ext uri="{0D108BD9-81ED-4DB2-BD59-A6C34878D82A}">
                    <a16:rowId xmlns:a16="http://schemas.microsoft.com/office/drawing/2014/main" val="2651493008"/>
                  </a:ext>
                </a:extLst>
              </a:tr>
            </a:tbl>
          </a:graphicData>
        </a:graphic>
      </p:graphicFrame>
      <p:sp>
        <p:nvSpPr>
          <p:cNvPr id="8" name="テキスト ボックス 7">
            <a:extLst>
              <a:ext uri="{FF2B5EF4-FFF2-40B4-BE49-F238E27FC236}">
                <a16:creationId xmlns:a16="http://schemas.microsoft.com/office/drawing/2014/main" id="{259D064E-48EE-DC55-F479-5C3E8815C750}"/>
              </a:ext>
            </a:extLst>
          </p:cNvPr>
          <p:cNvSpPr txBox="1"/>
          <p:nvPr/>
        </p:nvSpPr>
        <p:spPr>
          <a:xfrm>
            <a:off x="6428652" y="6350168"/>
            <a:ext cx="2355133" cy="253916"/>
          </a:xfrm>
          <a:prstGeom prst="rect">
            <a:avLst/>
          </a:prstGeom>
          <a:noFill/>
        </p:spPr>
        <p:txBody>
          <a:bodyPr wrap="none" rtlCol="0">
            <a:spAutoFit/>
          </a:bodyPr>
          <a:lstStyle/>
          <a:p>
            <a:pPr algn="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0.05</a:t>
            </a:r>
            <a:r>
              <a:rPr kumimoji="1" lang="ja-JP" altLang="en-US" sz="1050" dirty="0">
                <a:latin typeface="Meiryo UI" panose="020B0604030504040204" pitchFamily="50" charset="-128"/>
                <a:ea typeface="Meiryo UI" panose="020B0604030504040204" pitchFamily="50" charset="-128"/>
              </a:rPr>
              <a:t>（ロジスティック回帰モデル）</a:t>
            </a:r>
          </a:p>
        </p:txBody>
      </p:sp>
      <p:sp>
        <p:nvSpPr>
          <p:cNvPr id="2" name="テキスト ボックス 1">
            <a:extLst>
              <a:ext uri="{FF2B5EF4-FFF2-40B4-BE49-F238E27FC236}">
                <a16:creationId xmlns:a16="http://schemas.microsoft.com/office/drawing/2014/main" id="{9D4B6D48-FFB7-02F4-8402-97DD78936591}"/>
              </a:ext>
            </a:extLst>
          </p:cNvPr>
          <p:cNvSpPr txBox="1"/>
          <p:nvPr/>
        </p:nvSpPr>
        <p:spPr>
          <a:xfrm>
            <a:off x="504000" y="6344764"/>
            <a:ext cx="3449983" cy="415498"/>
          </a:xfrm>
          <a:prstGeom prst="rect">
            <a:avLst/>
          </a:prstGeom>
          <a:noFill/>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回帰係数</a:t>
            </a:r>
            <a:r>
              <a:rPr kumimoji="1" lang="en-US" altLang="ja-JP" sz="1050" dirty="0">
                <a:latin typeface="Meiryo UI" panose="020B0604030504040204" pitchFamily="50" charset="-128"/>
                <a:ea typeface="Meiryo UI" panose="020B0604030504040204" pitchFamily="50" charset="-128"/>
              </a:rPr>
              <a:t>β</a:t>
            </a:r>
            <a:r>
              <a:rPr kumimoji="1" lang="ja-JP" altLang="en-US" sz="1050" dirty="0">
                <a:latin typeface="Meiryo UI" panose="020B0604030504040204" pitchFamily="50" charset="-128"/>
                <a:ea typeface="Meiryo UI" panose="020B0604030504040204" pitchFamily="50" charset="-128"/>
              </a:rPr>
              <a:t>（変数が</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変化したときに及ぼす影響の程度）</a:t>
            </a:r>
          </a:p>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回帰係数</a:t>
            </a:r>
            <a:r>
              <a:rPr kumimoji="1" lang="en-US" altLang="ja-JP" sz="1050" dirty="0">
                <a:latin typeface="Meiryo UI" panose="020B0604030504040204" pitchFamily="50" charset="-128"/>
                <a:ea typeface="Meiryo UI" panose="020B0604030504040204" pitchFamily="50" charset="-128"/>
              </a:rPr>
              <a:t>β</a:t>
            </a:r>
            <a:r>
              <a:rPr kumimoji="1" lang="ja-JP" altLang="en-US" sz="1050" dirty="0">
                <a:latin typeface="Meiryo UI" panose="020B0604030504040204" pitchFamily="50" charset="-128"/>
                <a:ea typeface="Meiryo UI" panose="020B0604030504040204" pitchFamily="50" charset="-128"/>
              </a:rPr>
              <a:t>の標準誤差（推定量の標準偏差）</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結果、研究の限界</a:t>
            </a:r>
          </a:p>
        </p:txBody>
      </p:sp>
      <p:sp>
        <p:nvSpPr>
          <p:cNvPr id="4" name="テキスト ボックス 3">
            <a:extLst>
              <a:ext uri="{FF2B5EF4-FFF2-40B4-BE49-F238E27FC236}">
                <a16:creationId xmlns:a16="http://schemas.microsoft.com/office/drawing/2014/main" id="{DD397E3D-78A3-BFF7-6ACE-EB9A1C4D075A}"/>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Nagpal TS, et al. Prim Care Diabetes 15(6): 1107-1109, 2021</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523814"/>
            <a:ext cx="7886424" cy="2942729"/>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調査参加者</a:t>
            </a:r>
            <a:r>
              <a:rPr lang="en-US" altLang="ja-JP" b="0" i="0" u="none" strike="noStrike" baseline="0" dirty="0">
                <a:latin typeface="Meiryo UI" panose="020B0604030504040204" pitchFamily="50" charset="-128"/>
                <a:ea typeface="Meiryo UI" panose="020B0604030504040204" pitchFamily="50" charset="-128"/>
              </a:rPr>
              <a:t>358</a:t>
            </a:r>
            <a:r>
              <a:rPr lang="ja-JP" altLang="en-US" b="0" i="0" u="none" strike="noStrike" baseline="0" dirty="0">
                <a:latin typeface="Meiryo UI" panose="020B0604030504040204" pitchFamily="50" charset="-128"/>
                <a:ea typeface="Meiryo UI" panose="020B0604030504040204" pitchFamily="50" charset="-128"/>
              </a:rPr>
              <a:t>人の妊娠前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は平均</a:t>
            </a:r>
            <a:r>
              <a:rPr lang="en-US" altLang="ja-JP" b="0" i="0" u="none" strike="noStrike" baseline="0" dirty="0">
                <a:latin typeface="Meiryo UI" panose="020B0604030504040204" pitchFamily="50" charset="-128"/>
                <a:ea typeface="Meiryo UI" panose="020B0604030504040204" pitchFamily="50" charset="-128"/>
              </a:rPr>
              <a:t>32.7±10.6kg/㎡</a:t>
            </a:r>
            <a:r>
              <a:rPr lang="ja-JP" altLang="en-US" b="0" i="0" u="none" strike="noStrike" baseline="0" dirty="0">
                <a:latin typeface="Meiryo UI" panose="020B0604030504040204" pitchFamily="50" charset="-128"/>
                <a:ea typeface="Meiryo UI" panose="020B0604030504040204" pitchFamily="50" charset="-128"/>
              </a:rPr>
              <a:t>であった。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、体重のスティグマに対する懸念、スティグマを経験する契機となった　人や物の数は妊娠糖尿病と有意な関連が認められたほか（</a:t>
            </a:r>
            <a:r>
              <a:rPr lang="en-US" altLang="ja-JP" b="0" i="0" u="none" strike="noStrike" baseline="0" dirty="0">
                <a:latin typeface="Meiryo UI" panose="020B0604030504040204" pitchFamily="50" charset="-128"/>
                <a:ea typeface="Meiryo UI" panose="020B0604030504040204" pitchFamily="50" charset="-128"/>
              </a:rPr>
              <a:t>χ</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N=317]</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17.616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P=0.001</a:t>
            </a:r>
            <a:r>
              <a:rPr lang="ja-JP" altLang="en-US" b="0" i="0" u="none" strike="noStrike" baseline="0" dirty="0">
                <a:latin typeface="Meiryo UI" panose="020B0604030504040204" pitchFamily="50" charset="-128"/>
                <a:ea typeface="Meiryo UI" panose="020B0604030504040204" pitchFamily="50" charset="-128"/>
              </a:rPr>
              <a:t>）、体重のスティグマに対する懸念は妊娠前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とは独立して妊娠糖尿病と関連していたことが示された。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体重のスティグマに対する懸念は、妊娠前</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よりも妊娠糖尿病と強く関連していたことも明らかになった。</a:t>
            </a:r>
            <a:endParaRPr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C4D4F815-EBAE-321E-729E-7EBFF875D118}"/>
              </a:ext>
            </a:extLst>
          </p:cNvPr>
          <p:cNvSpPr txBox="1"/>
          <p:nvPr/>
        </p:nvSpPr>
        <p:spPr>
          <a:xfrm>
            <a:off x="666206" y="4954551"/>
            <a:ext cx="7811588" cy="169623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調査に便宜的なサンプルを用いた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自己申告によるデータを用いた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体重のスティグマは妊娠中の内在化されたスティグマを含めた包括的な評価が　　今後有用となる可能性がある</a:t>
            </a:r>
          </a:p>
        </p:txBody>
      </p:sp>
      <p:grpSp>
        <p:nvGrpSpPr>
          <p:cNvPr id="11" name="グループ化 10">
            <a:extLst>
              <a:ext uri="{FF2B5EF4-FFF2-40B4-BE49-F238E27FC236}">
                <a16:creationId xmlns:a16="http://schemas.microsoft.com/office/drawing/2014/main" id="{251F600E-5148-3AB3-17FB-2E4D55C1F1C5}"/>
              </a:ext>
            </a:extLst>
          </p:cNvPr>
          <p:cNvGrpSpPr/>
          <p:nvPr/>
        </p:nvGrpSpPr>
        <p:grpSpPr>
          <a:xfrm>
            <a:off x="666205" y="1080225"/>
            <a:ext cx="1058213" cy="490087"/>
            <a:chOff x="286872" y="2822072"/>
            <a:chExt cx="1058213" cy="490087"/>
          </a:xfrm>
        </p:grpSpPr>
        <p:sp>
          <p:nvSpPr>
            <p:cNvPr id="12" name="四角形: 角を丸くする 11">
              <a:extLst>
                <a:ext uri="{FF2B5EF4-FFF2-40B4-BE49-F238E27FC236}">
                  <a16:creationId xmlns:a16="http://schemas.microsoft.com/office/drawing/2014/main" id="{821888E3-DDFE-6C91-9A5F-54FC0D3F2A7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150F2763-A177-CEF3-6B4E-64084F6ADF29}"/>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結果</a:t>
              </a:r>
            </a:p>
          </p:txBody>
        </p:sp>
      </p:grpSp>
      <p:grpSp>
        <p:nvGrpSpPr>
          <p:cNvPr id="14" name="グループ化 13">
            <a:extLst>
              <a:ext uri="{FF2B5EF4-FFF2-40B4-BE49-F238E27FC236}">
                <a16:creationId xmlns:a16="http://schemas.microsoft.com/office/drawing/2014/main" id="{A9850574-BBDF-4DEF-2626-DE39F9137763}"/>
              </a:ext>
            </a:extLst>
          </p:cNvPr>
          <p:cNvGrpSpPr/>
          <p:nvPr/>
        </p:nvGrpSpPr>
        <p:grpSpPr>
          <a:xfrm>
            <a:off x="666205" y="4499395"/>
            <a:ext cx="1818377" cy="490087"/>
            <a:chOff x="286872" y="2822072"/>
            <a:chExt cx="1818377" cy="490087"/>
          </a:xfrm>
        </p:grpSpPr>
        <p:sp>
          <p:nvSpPr>
            <p:cNvPr id="15" name="四角形: 角を丸くする 14">
              <a:extLst>
                <a:ext uri="{FF2B5EF4-FFF2-40B4-BE49-F238E27FC236}">
                  <a16:creationId xmlns:a16="http://schemas.microsoft.com/office/drawing/2014/main" id="{597293BB-D2BD-632C-9C7A-8BFC2CB7735B}"/>
                </a:ext>
              </a:extLst>
            </p:cNvPr>
            <p:cNvSpPr/>
            <p:nvPr/>
          </p:nvSpPr>
          <p:spPr>
            <a:xfrm>
              <a:off x="286872" y="2822072"/>
              <a:ext cx="1818377"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6FC7D6E7-CA9B-AB52-6DFC-AAD52E9361DF}"/>
                </a:ext>
              </a:extLst>
            </p:cNvPr>
            <p:cNvSpPr txBox="1"/>
            <p:nvPr/>
          </p:nvSpPr>
          <p:spPr>
            <a:xfrm>
              <a:off x="445595" y="2845418"/>
              <a:ext cx="1659654" cy="420243"/>
            </a:xfrm>
            <a:prstGeom prst="rect">
              <a:avLst/>
            </a:prstGeom>
            <a:noFill/>
          </p:spPr>
          <p:txBody>
            <a:bodyPr wrap="square" rtlCol="0">
              <a:spAutoFit/>
            </a:bodyPr>
            <a:lstStyle/>
            <a:p>
              <a:pP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研究の限界</a:t>
              </a:r>
            </a:p>
          </p:txBody>
        </p:sp>
      </p:grpSp>
    </p:spTree>
    <p:extLst>
      <p:ext uri="{BB962C8B-B14F-4D97-AF65-F5344CB8AC3E}">
        <p14:creationId xmlns:p14="http://schemas.microsoft.com/office/powerpoint/2010/main" val="2298106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4" name="テキスト ボックス 3">
            <a:extLst>
              <a:ext uri="{FF2B5EF4-FFF2-40B4-BE49-F238E27FC236}">
                <a16:creationId xmlns:a16="http://schemas.microsoft.com/office/drawing/2014/main" id="{DD397E3D-78A3-BFF7-6ACE-EB9A1C4D075A}"/>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Nagpal TS, et al. Prim Care Diabetes 15(6): 1107-1109, 2021</a:t>
            </a:r>
          </a:p>
        </p:txBody>
      </p:sp>
      <p:sp>
        <p:nvSpPr>
          <p:cNvPr id="7" name="テキスト ボックス 6">
            <a:extLst>
              <a:ext uri="{FF2B5EF4-FFF2-40B4-BE49-F238E27FC236}">
                <a16:creationId xmlns:a16="http://schemas.microsoft.com/office/drawing/2014/main" id="{7A466ED5-688B-A45B-DC3A-9ACC830C1F1D}"/>
              </a:ext>
            </a:extLst>
          </p:cNvPr>
          <p:cNvSpPr txBox="1"/>
          <p:nvPr/>
        </p:nvSpPr>
        <p:spPr>
          <a:xfrm>
            <a:off x="628788" y="1846569"/>
            <a:ext cx="7886424"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糖尿病に対するスティグマ（偏見、否定的な固定観念）を排除することは、糖尿病治療において重要である。近年では、肥満を有する糖尿病患者において、体重のスティグマを加えた“二重のスティグマ”に悩まされている実態も明らかになってき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本研究の結果、体重のスティグマは妊娠糖尿病のリスクを有意に上昇させることが示され、その関連は既知の予測因子である妊娠前</a:t>
            </a:r>
            <a:r>
              <a:rPr lang="en-US" altLang="ja-JP" dirty="0">
                <a:latin typeface="Meiryo UI" panose="020B0604030504040204" pitchFamily="50" charset="-128"/>
                <a:ea typeface="Meiryo UI" panose="020B0604030504040204" pitchFamily="50" charset="-128"/>
              </a:rPr>
              <a:t>BMI</a:t>
            </a:r>
            <a:r>
              <a:rPr lang="ja-JP" altLang="en-US" dirty="0">
                <a:latin typeface="Meiryo UI" panose="020B0604030504040204" pitchFamily="50" charset="-128"/>
                <a:ea typeface="Meiryo UI" panose="020B0604030504040204" pitchFamily="50" charset="-128"/>
              </a:rPr>
              <a:t>よりも強い可能性が示唆　された。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この結果は周産期における二重のスティグマを排除あるいは予防することが、産後　女性のみならず新生児の健康にも好ましい影響を与える可能性があることを示唆している。今後は出産可能年齢の女性における体重のスティグマにも着目すべきで　あろう。</a:t>
            </a:r>
          </a:p>
        </p:txBody>
      </p:sp>
    </p:spTree>
    <p:extLst>
      <p:ext uri="{BB962C8B-B14F-4D97-AF65-F5344CB8AC3E}">
        <p14:creationId xmlns:p14="http://schemas.microsoft.com/office/powerpoint/2010/main" val="53391708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2302</TotalTime>
  <Words>1226</Words>
  <Application>Microsoft Office PowerPoint</Application>
  <PresentationFormat>画面に合わせる (4:3)</PresentationFormat>
  <Paragraphs>146</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小池 龍之</cp:lastModifiedBy>
  <cp:revision>25</cp:revision>
  <dcterms:created xsi:type="dcterms:W3CDTF">2022-04-07T06:17:16Z</dcterms:created>
  <dcterms:modified xsi:type="dcterms:W3CDTF">2022-10-27T08:50:48Z</dcterms:modified>
</cp:coreProperties>
</file>