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6" r:id="rId2"/>
    <p:sldId id="325" r:id="rId3"/>
    <p:sldId id="337" r:id="rId4"/>
    <p:sldId id="339" r:id="rId5"/>
    <p:sldId id="330" r:id="rId6"/>
    <p:sldId id="340" r:id="rId7"/>
    <p:sldId id="342" r:id="rId8"/>
    <p:sldId id="341" r:id="rId9"/>
    <p:sldId id="343" r:id="rId10"/>
    <p:sldId id="333" r:id="rId11"/>
    <p:sldId id="338" r:id="rId12"/>
    <p:sldId id="344"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6B74"/>
    <a:srgbClr val="80AEDF"/>
    <a:srgbClr val="E79699"/>
    <a:srgbClr val="2BADD7"/>
    <a:srgbClr val="F1C8C6"/>
    <a:srgbClr val="E07B81"/>
    <a:srgbClr val="B44F6D"/>
    <a:srgbClr val="CC5E64"/>
    <a:srgbClr val="F7F5EF"/>
    <a:srgbClr val="F3EFE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96" autoAdjust="0"/>
    <p:restoredTop sz="94660"/>
  </p:normalViewPr>
  <p:slideViewPr>
    <p:cSldViewPr snapToGrid="0">
      <p:cViewPr varScale="1">
        <p:scale>
          <a:sx n="63" d="100"/>
          <a:sy n="63" d="100"/>
        </p:scale>
        <p:origin x="1492"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neko, Akihiro /JP" userId="084df1b6-447a-4d54-85d1-9005414e55d4" providerId="ADAL" clId="{DC0627A8-2EE8-4388-B6ED-47C23CA78EA1}"/>
    <pc:docChg chg="modSld">
      <pc:chgData name="Kaneko, Akihiro /JP" userId="084df1b6-447a-4d54-85d1-9005414e55d4" providerId="ADAL" clId="{DC0627A8-2EE8-4388-B6ED-47C23CA78EA1}" dt="2025-03-14T07:56:51.830" v="5" actId="6549"/>
      <pc:docMkLst>
        <pc:docMk/>
      </pc:docMkLst>
      <pc:sldChg chg="modSp mod">
        <pc:chgData name="Kaneko, Akihiro /JP" userId="084df1b6-447a-4d54-85d1-9005414e55d4" providerId="ADAL" clId="{DC0627A8-2EE8-4388-B6ED-47C23CA78EA1}" dt="2025-03-14T07:56:51.830" v="5" actId="6549"/>
        <pc:sldMkLst>
          <pc:docMk/>
          <pc:sldMk cId="4040568567" sldId="326"/>
        </pc:sldMkLst>
        <pc:spChg chg="mod">
          <ac:chgData name="Kaneko, Akihiro /JP" userId="084df1b6-447a-4d54-85d1-9005414e55d4" providerId="ADAL" clId="{DC0627A8-2EE8-4388-B6ED-47C23CA78EA1}" dt="2025-03-14T07:56:51.830" v="5" actId="6549"/>
          <ac:spMkLst>
            <pc:docMk/>
            <pc:sldMk cId="4040568567" sldId="326"/>
            <ac:spMk id="7" creationId="{639E524D-B5C4-405B-8225-52250B2504AB}"/>
          </ac:spMkLst>
        </pc:spChg>
      </pc:sldChg>
    </pc:docChg>
  </pc:docChgLst>
  <pc:docChgLst>
    <pc:chgData name="谷波 正芳" userId="791ea4d7222db5a7" providerId="LiveId" clId="{8D6E4A84-E78A-4CB5-9E1B-B6C8945D340E}"/>
    <pc:docChg chg="modSld">
      <pc:chgData name="谷波 正芳" userId="791ea4d7222db5a7" providerId="LiveId" clId="{8D6E4A84-E78A-4CB5-9E1B-B6C8945D340E}" dt="2023-01-19T06:53:00.435" v="5" actId="20577"/>
      <pc:docMkLst>
        <pc:docMk/>
      </pc:docMkLst>
      <pc:sldChg chg="modSp mod">
        <pc:chgData name="谷波 正芳" userId="791ea4d7222db5a7" providerId="LiveId" clId="{8D6E4A84-E78A-4CB5-9E1B-B6C8945D340E}" dt="2023-01-19T06:52:29.369" v="2"/>
        <pc:sldMkLst>
          <pc:docMk/>
          <pc:sldMk cId="2406331514" sldId="325"/>
        </pc:sldMkLst>
        <pc:spChg chg="mod">
          <ac:chgData name="谷波 正芳" userId="791ea4d7222db5a7" providerId="LiveId" clId="{8D6E4A84-E78A-4CB5-9E1B-B6C8945D340E}" dt="2023-01-19T06:52:29.369" v="2"/>
          <ac:spMkLst>
            <pc:docMk/>
            <pc:sldMk cId="2406331514" sldId="325"/>
            <ac:spMk id="21" creationId="{82D9D55E-D244-17AA-4581-57A3FBC7F2C4}"/>
          </ac:spMkLst>
        </pc:spChg>
      </pc:sldChg>
      <pc:sldChg chg="modSp mod">
        <pc:chgData name="谷波 正芳" userId="791ea4d7222db5a7" providerId="LiveId" clId="{8D6E4A84-E78A-4CB5-9E1B-B6C8945D340E}" dt="2023-01-19T06:53:00.435" v="5" actId="20577"/>
        <pc:sldMkLst>
          <pc:docMk/>
          <pc:sldMk cId="574051397" sldId="340"/>
        </pc:sldMkLst>
        <pc:spChg chg="mod">
          <ac:chgData name="谷波 正芳" userId="791ea4d7222db5a7" providerId="LiveId" clId="{8D6E4A84-E78A-4CB5-9E1B-B6C8945D340E}" dt="2023-01-19T06:53:00.435" v="5" actId="20577"/>
          <ac:spMkLst>
            <pc:docMk/>
            <pc:sldMk cId="574051397" sldId="340"/>
            <ac:spMk id="4" creationId="{CFCF5A6D-2577-CE64-D1BA-8EF9A94CC5F5}"/>
          </ac:spMkLst>
        </pc:spChg>
      </pc:sldChg>
    </pc:docChg>
  </pc:docChgLst>
  <pc:docChgLst>
    <pc:chgData name="小池 龍之" userId="f53a0154-d3a6-4995-a654-bafaeb40b6fd" providerId="ADAL" clId="{5E7A961B-EEA2-4A55-96FC-6014C8B0CF92}"/>
    <pc:docChg chg="undo redo custSel addSld modSld sldOrd">
      <pc:chgData name="小池 龍之" userId="f53a0154-d3a6-4995-a654-bafaeb40b6fd" providerId="ADAL" clId="{5E7A961B-EEA2-4A55-96FC-6014C8B0CF92}" dt="2023-01-18T07:04:41.332" v="556" actId="20577"/>
      <pc:docMkLst>
        <pc:docMk/>
      </pc:docMkLst>
      <pc:sldChg chg="addSp delSp modSp mod">
        <pc:chgData name="小池 龍之" userId="f53a0154-d3a6-4995-a654-bafaeb40b6fd" providerId="ADAL" clId="{5E7A961B-EEA2-4A55-96FC-6014C8B0CF92}" dt="2023-01-18T06:35:41.038" v="201" actId="1076"/>
        <pc:sldMkLst>
          <pc:docMk/>
          <pc:sldMk cId="2406331514" sldId="325"/>
        </pc:sldMkLst>
        <pc:spChg chg="mod">
          <ac:chgData name="小池 龍之" userId="f53a0154-d3a6-4995-a654-bafaeb40b6fd" providerId="ADAL" clId="{5E7A961B-EEA2-4A55-96FC-6014C8B0CF92}" dt="2023-01-18T06:35:37.256" v="200" actId="1076"/>
          <ac:spMkLst>
            <pc:docMk/>
            <pc:sldMk cId="2406331514" sldId="325"/>
            <ac:spMk id="6" creationId="{E7F029FF-A678-AB1F-D608-B59A56E840CB}"/>
          </ac:spMkLst>
        </pc:spChg>
        <pc:spChg chg="mod">
          <ac:chgData name="小池 龍之" userId="f53a0154-d3a6-4995-a654-bafaeb40b6fd" providerId="ADAL" clId="{5E7A961B-EEA2-4A55-96FC-6014C8B0CF92}" dt="2023-01-18T06:11:30.309" v="92"/>
          <ac:spMkLst>
            <pc:docMk/>
            <pc:sldMk cId="2406331514" sldId="325"/>
            <ac:spMk id="7" creationId="{FBE9C55F-C768-3844-FE45-EF30B87FB9D5}"/>
          </ac:spMkLst>
        </pc:spChg>
        <pc:spChg chg="mod">
          <ac:chgData name="小池 龍之" userId="f53a0154-d3a6-4995-a654-bafaeb40b6fd" providerId="ADAL" clId="{5E7A961B-EEA2-4A55-96FC-6014C8B0CF92}" dt="2023-01-18T06:11:48.586" v="124"/>
          <ac:spMkLst>
            <pc:docMk/>
            <pc:sldMk cId="2406331514" sldId="325"/>
            <ac:spMk id="9" creationId="{5DA3A74C-2B97-1B3B-A589-DB3533BD5D74}"/>
          </ac:spMkLst>
        </pc:spChg>
        <pc:spChg chg="add mod">
          <ac:chgData name="小池 龍之" userId="f53a0154-d3a6-4995-a654-bafaeb40b6fd" providerId="ADAL" clId="{5E7A961B-EEA2-4A55-96FC-6014C8B0CF92}" dt="2023-01-18T06:35:41.038" v="201" actId="1076"/>
          <ac:spMkLst>
            <pc:docMk/>
            <pc:sldMk cId="2406331514" sldId="325"/>
            <ac:spMk id="10" creationId="{4575765C-F5BE-0577-71AF-85B2DE5D1418}"/>
          </ac:spMkLst>
        </pc:spChg>
        <pc:spChg chg="mod">
          <ac:chgData name="小池 龍之" userId="f53a0154-d3a6-4995-a654-bafaeb40b6fd" providerId="ADAL" clId="{5E7A961B-EEA2-4A55-96FC-6014C8B0CF92}" dt="2023-01-18T06:35:37.256" v="200" actId="1076"/>
          <ac:spMkLst>
            <pc:docMk/>
            <pc:sldMk cId="2406331514" sldId="325"/>
            <ac:spMk id="19" creationId="{79FD702D-A8F3-511B-7465-0E1BA6501382}"/>
          </ac:spMkLst>
        </pc:spChg>
        <pc:spChg chg="mod">
          <ac:chgData name="小池 龍之" userId="f53a0154-d3a6-4995-a654-bafaeb40b6fd" providerId="ADAL" clId="{5E7A961B-EEA2-4A55-96FC-6014C8B0CF92}" dt="2023-01-18T06:35:37.256" v="200" actId="1076"/>
          <ac:spMkLst>
            <pc:docMk/>
            <pc:sldMk cId="2406331514" sldId="325"/>
            <ac:spMk id="21" creationId="{82D9D55E-D244-17AA-4581-57A3FBC7F2C4}"/>
          </ac:spMkLst>
        </pc:spChg>
        <pc:spChg chg="mod">
          <ac:chgData name="小池 龍之" userId="f53a0154-d3a6-4995-a654-bafaeb40b6fd" providerId="ADAL" clId="{5E7A961B-EEA2-4A55-96FC-6014C8B0CF92}" dt="2023-01-18T06:00:08.976" v="18" actId="1076"/>
          <ac:spMkLst>
            <pc:docMk/>
            <pc:sldMk cId="2406331514" sldId="325"/>
            <ac:spMk id="25" creationId="{46495740-BF78-A7EB-92BF-38E30C0EE548}"/>
          </ac:spMkLst>
        </pc:spChg>
        <pc:spChg chg="mod">
          <ac:chgData name="小池 龍之" userId="f53a0154-d3a6-4995-a654-bafaeb40b6fd" providerId="ADAL" clId="{5E7A961B-EEA2-4A55-96FC-6014C8B0CF92}" dt="2023-01-18T06:12:59.408" v="132" actId="1035"/>
          <ac:spMkLst>
            <pc:docMk/>
            <pc:sldMk cId="2406331514" sldId="325"/>
            <ac:spMk id="28" creationId="{9551282A-EFE7-04E9-0518-9228789E15E3}"/>
          </ac:spMkLst>
        </pc:spChg>
        <pc:grpChg chg="add mod">
          <ac:chgData name="小池 龍之" userId="f53a0154-d3a6-4995-a654-bafaeb40b6fd" providerId="ADAL" clId="{5E7A961B-EEA2-4A55-96FC-6014C8B0CF92}" dt="2023-01-18T06:35:37.256" v="200" actId="1076"/>
          <ac:grpSpMkLst>
            <pc:docMk/>
            <pc:sldMk cId="2406331514" sldId="325"/>
            <ac:grpSpMk id="2" creationId="{C41824FF-546F-69CD-8041-93918C81D8A4}"/>
          </ac:grpSpMkLst>
        </pc:grpChg>
        <pc:grpChg chg="mod">
          <ac:chgData name="小池 龍之" userId="f53a0154-d3a6-4995-a654-bafaeb40b6fd" providerId="ADAL" clId="{5E7A961B-EEA2-4A55-96FC-6014C8B0CF92}" dt="2023-01-18T06:35:37.256" v="200" actId="1076"/>
          <ac:grpSpMkLst>
            <pc:docMk/>
            <pc:sldMk cId="2406331514" sldId="325"/>
            <ac:grpSpMk id="3" creationId="{B5897BAB-6454-9C72-3053-2C5139B9068D}"/>
          </ac:grpSpMkLst>
        </pc:grpChg>
        <pc:grpChg chg="del mod">
          <ac:chgData name="小池 龍之" userId="f53a0154-d3a6-4995-a654-bafaeb40b6fd" providerId="ADAL" clId="{5E7A961B-EEA2-4A55-96FC-6014C8B0CF92}" dt="2023-01-18T06:11:29.381" v="91" actId="478"/>
          <ac:grpSpMkLst>
            <pc:docMk/>
            <pc:sldMk cId="2406331514" sldId="325"/>
            <ac:grpSpMk id="16" creationId="{B3B43CF2-D65C-439C-B431-BD2C1B6E6AA5}"/>
          </ac:grpSpMkLst>
        </pc:grpChg>
        <pc:grpChg chg="mod">
          <ac:chgData name="小池 龍之" userId="f53a0154-d3a6-4995-a654-bafaeb40b6fd" providerId="ADAL" clId="{5E7A961B-EEA2-4A55-96FC-6014C8B0CF92}" dt="2023-01-18T06:35:37.256" v="200" actId="1076"/>
          <ac:grpSpMkLst>
            <pc:docMk/>
            <pc:sldMk cId="2406331514" sldId="325"/>
            <ac:grpSpMk id="26" creationId="{E33B91A2-FF37-769E-8BFB-047DD0E5D637}"/>
          </ac:grpSpMkLst>
        </pc:grpChg>
      </pc:sldChg>
      <pc:sldChg chg="modSp mod">
        <pc:chgData name="小池 龍之" userId="f53a0154-d3a6-4995-a654-bafaeb40b6fd" providerId="ADAL" clId="{5E7A961B-EEA2-4A55-96FC-6014C8B0CF92}" dt="2023-01-18T06:44:41.961" v="274"/>
        <pc:sldMkLst>
          <pc:docMk/>
          <pc:sldMk cId="4040568567" sldId="326"/>
        </pc:sldMkLst>
        <pc:spChg chg="mod">
          <ac:chgData name="小池 龍之" userId="f53a0154-d3a6-4995-a654-bafaeb40b6fd" providerId="ADAL" clId="{5E7A961B-EEA2-4A55-96FC-6014C8B0CF92}" dt="2023-01-18T05:58:49.088" v="0"/>
          <ac:spMkLst>
            <pc:docMk/>
            <pc:sldMk cId="4040568567" sldId="326"/>
            <ac:spMk id="4" creationId="{F7CF0309-06FF-4D4E-B16D-5017A05B5E98}"/>
          </ac:spMkLst>
        </pc:spChg>
        <pc:spChg chg="mod">
          <ac:chgData name="小池 龍之" userId="f53a0154-d3a6-4995-a654-bafaeb40b6fd" providerId="ADAL" clId="{5E7A961B-EEA2-4A55-96FC-6014C8B0CF92}" dt="2023-01-18T05:59:20.560" v="10" actId="20577"/>
          <ac:spMkLst>
            <pc:docMk/>
            <pc:sldMk cId="4040568567" sldId="326"/>
            <ac:spMk id="5" creationId="{3562C6D3-704C-4538-9439-01A674A3B872}"/>
          </ac:spMkLst>
        </pc:spChg>
        <pc:spChg chg="mod">
          <ac:chgData name="小池 龍之" userId="f53a0154-d3a6-4995-a654-bafaeb40b6fd" providerId="ADAL" clId="{5E7A961B-EEA2-4A55-96FC-6014C8B0CF92}" dt="2023-01-18T05:59:53.429" v="15" actId="20577"/>
          <ac:spMkLst>
            <pc:docMk/>
            <pc:sldMk cId="4040568567" sldId="326"/>
            <ac:spMk id="6" creationId="{AF9F429C-DAE3-40FF-9282-7C8144888154}"/>
          </ac:spMkLst>
        </pc:spChg>
        <pc:spChg chg="mod">
          <ac:chgData name="小池 龍之" userId="f53a0154-d3a6-4995-a654-bafaeb40b6fd" providerId="ADAL" clId="{5E7A961B-EEA2-4A55-96FC-6014C8B0CF92}" dt="2023-01-18T06:44:41.961" v="274"/>
          <ac:spMkLst>
            <pc:docMk/>
            <pc:sldMk cId="4040568567" sldId="326"/>
            <ac:spMk id="7" creationId="{639E524D-B5C4-405B-8225-52250B2504AB}"/>
          </ac:spMkLst>
        </pc:spChg>
        <pc:spChg chg="mod">
          <ac:chgData name="小池 龍之" userId="f53a0154-d3a6-4995-a654-bafaeb40b6fd" providerId="ADAL" clId="{5E7A961B-EEA2-4A55-96FC-6014C8B0CF92}" dt="2023-01-18T06:01:00.232" v="28"/>
          <ac:spMkLst>
            <pc:docMk/>
            <pc:sldMk cId="4040568567" sldId="326"/>
            <ac:spMk id="9" creationId="{4088D59D-944D-61DF-D865-3BAFE86C3F9B}"/>
          </ac:spMkLst>
        </pc:spChg>
      </pc:sldChg>
      <pc:sldChg chg="addSp delSp modSp mod">
        <pc:chgData name="小池 龍之" userId="f53a0154-d3a6-4995-a654-bafaeb40b6fd" providerId="ADAL" clId="{5E7A961B-EEA2-4A55-96FC-6014C8B0CF92}" dt="2023-01-18T06:37:53.152" v="249"/>
        <pc:sldMkLst>
          <pc:docMk/>
          <pc:sldMk cId="1039779256" sldId="330"/>
        </pc:sldMkLst>
        <pc:spChg chg="del">
          <ac:chgData name="小池 龍之" userId="f53a0154-d3a6-4995-a654-bafaeb40b6fd" providerId="ADAL" clId="{5E7A961B-EEA2-4A55-96FC-6014C8B0CF92}" dt="2023-01-18T06:25:48.740" v="175" actId="478"/>
          <ac:spMkLst>
            <pc:docMk/>
            <pc:sldMk cId="1039779256" sldId="330"/>
            <ac:spMk id="2" creationId="{9D4B6D48-FFB7-02F4-8402-97DD78936591}"/>
          </ac:spMkLst>
        </pc:spChg>
        <pc:spChg chg="del">
          <ac:chgData name="小池 龍之" userId="f53a0154-d3a6-4995-a654-bafaeb40b6fd" providerId="ADAL" clId="{5E7A961B-EEA2-4A55-96FC-6014C8B0CF92}" dt="2023-01-18T06:00:15.153" v="20" actId="478"/>
          <ac:spMkLst>
            <pc:docMk/>
            <pc:sldMk cId="1039779256" sldId="330"/>
            <ac:spMk id="3" creationId="{C0530336-E50B-A2DF-8A55-A5B49AFC189D}"/>
          </ac:spMkLst>
        </pc:spChg>
        <pc:spChg chg="del">
          <ac:chgData name="小池 龍之" userId="f53a0154-d3a6-4995-a654-bafaeb40b6fd" providerId="ADAL" clId="{5E7A961B-EEA2-4A55-96FC-6014C8B0CF92}" dt="2023-01-18T06:37:28.187" v="215" actId="478"/>
          <ac:spMkLst>
            <pc:docMk/>
            <pc:sldMk cId="1039779256" sldId="330"/>
            <ac:spMk id="4" creationId="{E202B717-8772-428A-86C9-5A43314357AA}"/>
          </ac:spMkLst>
        </pc:spChg>
        <pc:spChg chg="add mod">
          <ac:chgData name="小池 龍之" userId="f53a0154-d3a6-4995-a654-bafaeb40b6fd" providerId="ADAL" clId="{5E7A961B-EEA2-4A55-96FC-6014C8B0CF92}" dt="2023-01-18T06:00:26.283" v="26"/>
          <ac:spMkLst>
            <pc:docMk/>
            <pc:sldMk cId="1039779256" sldId="330"/>
            <ac:spMk id="6" creationId="{19AB9B59-F1A1-0EE3-2DE9-ED1DA430A569}"/>
          </ac:spMkLst>
        </pc:spChg>
        <pc:spChg chg="add mod">
          <ac:chgData name="小池 龍之" userId="f53a0154-d3a6-4995-a654-bafaeb40b6fd" providerId="ADAL" clId="{5E7A961B-EEA2-4A55-96FC-6014C8B0CF92}" dt="2023-01-18T06:37:35.838" v="248"/>
          <ac:spMkLst>
            <pc:docMk/>
            <pc:sldMk cId="1039779256" sldId="330"/>
            <ac:spMk id="7" creationId="{45966AB1-683E-CF4E-971F-38B8CCAA4C67}"/>
          </ac:spMkLst>
        </pc:spChg>
        <pc:spChg chg="del">
          <ac:chgData name="小池 龍之" userId="f53a0154-d3a6-4995-a654-bafaeb40b6fd" providerId="ADAL" clId="{5E7A961B-EEA2-4A55-96FC-6014C8B0CF92}" dt="2023-01-18T06:25:48.740" v="175" actId="478"/>
          <ac:spMkLst>
            <pc:docMk/>
            <pc:sldMk cId="1039779256" sldId="330"/>
            <ac:spMk id="8" creationId="{259D064E-48EE-DC55-F479-5C3E8815C750}"/>
          </ac:spMkLst>
        </pc:spChg>
        <pc:spChg chg="add mod">
          <ac:chgData name="小池 龍之" userId="f53a0154-d3a6-4995-a654-bafaeb40b6fd" providerId="ADAL" clId="{5E7A961B-EEA2-4A55-96FC-6014C8B0CF92}" dt="2023-01-18T06:37:53.152" v="249"/>
          <ac:spMkLst>
            <pc:docMk/>
            <pc:sldMk cId="1039779256" sldId="330"/>
            <ac:spMk id="9" creationId="{F4FFCAB9-0A06-A65F-FD03-EACEA7C61ADC}"/>
          </ac:spMkLst>
        </pc:spChg>
        <pc:spChg chg="add mod">
          <ac:chgData name="小池 龍之" userId="f53a0154-d3a6-4995-a654-bafaeb40b6fd" providerId="ADAL" clId="{5E7A961B-EEA2-4A55-96FC-6014C8B0CF92}" dt="2023-01-18T06:37:53.152" v="249"/>
          <ac:spMkLst>
            <pc:docMk/>
            <pc:sldMk cId="1039779256" sldId="330"/>
            <ac:spMk id="11" creationId="{987806BD-D3C1-C6F0-48D1-F4065190024F}"/>
          </ac:spMkLst>
        </pc:spChg>
        <pc:spChg chg="add mod">
          <ac:chgData name="小池 龍之" userId="f53a0154-d3a6-4995-a654-bafaeb40b6fd" providerId="ADAL" clId="{5E7A961B-EEA2-4A55-96FC-6014C8B0CF92}" dt="2023-01-18T06:37:53.152" v="249"/>
          <ac:spMkLst>
            <pc:docMk/>
            <pc:sldMk cId="1039779256" sldId="330"/>
            <ac:spMk id="12" creationId="{0E2CD83A-C186-410F-7814-0AD00345FE77}"/>
          </ac:spMkLst>
        </pc:spChg>
        <pc:spChg chg="add mod">
          <ac:chgData name="小池 龍之" userId="f53a0154-d3a6-4995-a654-bafaeb40b6fd" providerId="ADAL" clId="{5E7A961B-EEA2-4A55-96FC-6014C8B0CF92}" dt="2023-01-18T06:37:53.152" v="249"/>
          <ac:spMkLst>
            <pc:docMk/>
            <pc:sldMk cId="1039779256" sldId="330"/>
            <ac:spMk id="13" creationId="{2364B721-BB61-E7D1-40B7-022C383860AC}"/>
          </ac:spMkLst>
        </pc:spChg>
        <pc:spChg chg="add mod">
          <ac:chgData name="小池 龍之" userId="f53a0154-d3a6-4995-a654-bafaeb40b6fd" providerId="ADAL" clId="{5E7A961B-EEA2-4A55-96FC-6014C8B0CF92}" dt="2023-01-18T06:37:53.152" v="249"/>
          <ac:spMkLst>
            <pc:docMk/>
            <pc:sldMk cId="1039779256" sldId="330"/>
            <ac:spMk id="14" creationId="{D920BF2F-E114-71BC-0D15-2491B84B9987}"/>
          </ac:spMkLst>
        </pc:spChg>
        <pc:spChg chg="add mod">
          <ac:chgData name="小池 龍之" userId="f53a0154-d3a6-4995-a654-bafaeb40b6fd" providerId="ADAL" clId="{5E7A961B-EEA2-4A55-96FC-6014C8B0CF92}" dt="2023-01-18T06:37:53.152" v="249"/>
          <ac:spMkLst>
            <pc:docMk/>
            <pc:sldMk cId="1039779256" sldId="330"/>
            <ac:spMk id="15" creationId="{0E0253AC-7CF4-308F-8D57-1611BE6BC9DF}"/>
          </ac:spMkLst>
        </pc:spChg>
        <pc:spChg chg="add mod">
          <ac:chgData name="小池 龍之" userId="f53a0154-d3a6-4995-a654-bafaeb40b6fd" providerId="ADAL" clId="{5E7A961B-EEA2-4A55-96FC-6014C8B0CF92}" dt="2023-01-18T06:37:53.152" v="249"/>
          <ac:spMkLst>
            <pc:docMk/>
            <pc:sldMk cId="1039779256" sldId="330"/>
            <ac:spMk id="16" creationId="{680FD807-2B04-5E21-CA3A-A9DCC3742BC1}"/>
          </ac:spMkLst>
        </pc:spChg>
        <pc:spChg chg="add mod">
          <ac:chgData name="小池 龍之" userId="f53a0154-d3a6-4995-a654-bafaeb40b6fd" providerId="ADAL" clId="{5E7A961B-EEA2-4A55-96FC-6014C8B0CF92}" dt="2023-01-18T06:37:53.152" v="249"/>
          <ac:spMkLst>
            <pc:docMk/>
            <pc:sldMk cId="1039779256" sldId="330"/>
            <ac:spMk id="17" creationId="{72A1C979-BDEA-05DE-2B22-BBFC90E6A204}"/>
          </ac:spMkLst>
        </pc:spChg>
        <pc:spChg chg="add mod">
          <ac:chgData name="小池 龍之" userId="f53a0154-d3a6-4995-a654-bafaeb40b6fd" providerId="ADAL" clId="{5E7A961B-EEA2-4A55-96FC-6014C8B0CF92}" dt="2023-01-18T06:37:53.152" v="249"/>
          <ac:spMkLst>
            <pc:docMk/>
            <pc:sldMk cId="1039779256" sldId="330"/>
            <ac:spMk id="18" creationId="{A855A6EC-F0D1-2CD8-B537-0AD76C555EB8}"/>
          </ac:spMkLst>
        </pc:spChg>
        <pc:spChg chg="add mod">
          <ac:chgData name="小池 龍之" userId="f53a0154-d3a6-4995-a654-bafaeb40b6fd" providerId="ADAL" clId="{5E7A961B-EEA2-4A55-96FC-6014C8B0CF92}" dt="2023-01-18T06:37:53.152" v="249"/>
          <ac:spMkLst>
            <pc:docMk/>
            <pc:sldMk cId="1039779256" sldId="330"/>
            <ac:spMk id="19" creationId="{53BF6606-49E3-7EB8-97BE-48D5279E85B7}"/>
          </ac:spMkLst>
        </pc:spChg>
        <pc:spChg chg="add mod">
          <ac:chgData name="小池 龍之" userId="f53a0154-d3a6-4995-a654-bafaeb40b6fd" providerId="ADAL" clId="{5E7A961B-EEA2-4A55-96FC-6014C8B0CF92}" dt="2023-01-18T06:37:53.152" v="249"/>
          <ac:spMkLst>
            <pc:docMk/>
            <pc:sldMk cId="1039779256" sldId="330"/>
            <ac:spMk id="20" creationId="{57A1EF45-0090-EBB5-2CC4-5C0AB05C64EA}"/>
          </ac:spMkLst>
        </pc:spChg>
        <pc:spChg chg="add mod">
          <ac:chgData name="小池 龍之" userId="f53a0154-d3a6-4995-a654-bafaeb40b6fd" providerId="ADAL" clId="{5E7A961B-EEA2-4A55-96FC-6014C8B0CF92}" dt="2023-01-18T06:37:53.152" v="249"/>
          <ac:spMkLst>
            <pc:docMk/>
            <pc:sldMk cId="1039779256" sldId="330"/>
            <ac:spMk id="21" creationId="{B82AE4E1-2CA1-652C-548A-0BB355A3187B}"/>
          </ac:spMkLst>
        </pc:spChg>
        <pc:spChg chg="add mod">
          <ac:chgData name="小池 龍之" userId="f53a0154-d3a6-4995-a654-bafaeb40b6fd" providerId="ADAL" clId="{5E7A961B-EEA2-4A55-96FC-6014C8B0CF92}" dt="2023-01-18T06:37:53.152" v="249"/>
          <ac:spMkLst>
            <pc:docMk/>
            <pc:sldMk cId="1039779256" sldId="330"/>
            <ac:spMk id="22" creationId="{A1263055-BB73-CF14-0347-C687E726A1BF}"/>
          </ac:spMkLst>
        </pc:spChg>
        <pc:spChg chg="add mod">
          <ac:chgData name="小池 龍之" userId="f53a0154-d3a6-4995-a654-bafaeb40b6fd" providerId="ADAL" clId="{5E7A961B-EEA2-4A55-96FC-6014C8B0CF92}" dt="2023-01-18T06:37:53.152" v="249"/>
          <ac:spMkLst>
            <pc:docMk/>
            <pc:sldMk cId="1039779256" sldId="330"/>
            <ac:spMk id="23" creationId="{836D5BAF-93FA-E0EC-7DAD-5E94D247917A}"/>
          </ac:spMkLst>
        </pc:spChg>
        <pc:spChg chg="add mod">
          <ac:chgData name="小池 龍之" userId="f53a0154-d3a6-4995-a654-bafaeb40b6fd" providerId="ADAL" clId="{5E7A961B-EEA2-4A55-96FC-6014C8B0CF92}" dt="2023-01-18T06:37:53.152" v="249"/>
          <ac:spMkLst>
            <pc:docMk/>
            <pc:sldMk cId="1039779256" sldId="330"/>
            <ac:spMk id="24" creationId="{C007B6CD-221A-0D96-B7B6-DA2233AF8200}"/>
          </ac:spMkLst>
        </pc:spChg>
        <pc:spChg chg="add mod">
          <ac:chgData name="小池 龍之" userId="f53a0154-d3a6-4995-a654-bafaeb40b6fd" providerId="ADAL" clId="{5E7A961B-EEA2-4A55-96FC-6014C8B0CF92}" dt="2023-01-18T06:37:53.152" v="249"/>
          <ac:spMkLst>
            <pc:docMk/>
            <pc:sldMk cId="1039779256" sldId="330"/>
            <ac:spMk id="25" creationId="{A6A77AA9-8E00-5D26-FC50-5D682D1E8A0B}"/>
          </ac:spMkLst>
        </pc:spChg>
        <pc:spChg chg="add mod">
          <ac:chgData name="小池 龍之" userId="f53a0154-d3a6-4995-a654-bafaeb40b6fd" providerId="ADAL" clId="{5E7A961B-EEA2-4A55-96FC-6014C8B0CF92}" dt="2023-01-18T06:37:53.152" v="249"/>
          <ac:spMkLst>
            <pc:docMk/>
            <pc:sldMk cId="1039779256" sldId="330"/>
            <ac:spMk id="26" creationId="{C721D7B5-E955-EA6E-65F5-CCD8E6580F0F}"/>
          </ac:spMkLst>
        </pc:spChg>
        <pc:spChg chg="add mod">
          <ac:chgData name="小池 龍之" userId="f53a0154-d3a6-4995-a654-bafaeb40b6fd" providerId="ADAL" clId="{5E7A961B-EEA2-4A55-96FC-6014C8B0CF92}" dt="2023-01-18T06:37:53.152" v="249"/>
          <ac:spMkLst>
            <pc:docMk/>
            <pc:sldMk cId="1039779256" sldId="330"/>
            <ac:spMk id="27" creationId="{9980C3A0-207C-B4C7-62D6-2FE6B52188F5}"/>
          </ac:spMkLst>
        </pc:spChg>
        <pc:spChg chg="add mod">
          <ac:chgData name="小池 龍之" userId="f53a0154-d3a6-4995-a654-bafaeb40b6fd" providerId="ADAL" clId="{5E7A961B-EEA2-4A55-96FC-6014C8B0CF92}" dt="2023-01-18T06:37:53.152" v="249"/>
          <ac:spMkLst>
            <pc:docMk/>
            <pc:sldMk cId="1039779256" sldId="330"/>
            <ac:spMk id="28" creationId="{6279F62B-D5EB-FAE4-50B9-989EBCC65887}"/>
          </ac:spMkLst>
        </pc:spChg>
        <pc:spChg chg="add mod">
          <ac:chgData name="小池 龍之" userId="f53a0154-d3a6-4995-a654-bafaeb40b6fd" providerId="ADAL" clId="{5E7A961B-EEA2-4A55-96FC-6014C8B0CF92}" dt="2023-01-18T06:37:53.152" v="249"/>
          <ac:spMkLst>
            <pc:docMk/>
            <pc:sldMk cId="1039779256" sldId="330"/>
            <ac:spMk id="29" creationId="{C637A543-7767-7AA7-7C96-785BAA73D2D8}"/>
          </ac:spMkLst>
        </pc:spChg>
        <pc:spChg chg="add mod">
          <ac:chgData name="小池 龍之" userId="f53a0154-d3a6-4995-a654-bafaeb40b6fd" providerId="ADAL" clId="{5E7A961B-EEA2-4A55-96FC-6014C8B0CF92}" dt="2023-01-18T06:37:53.152" v="249"/>
          <ac:spMkLst>
            <pc:docMk/>
            <pc:sldMk cId="1039779256" sldId="330"/>
            <ac:spMk id="30" creationId="{213A0F85-B363-F3F7-731A-E0019C3DD799}"/>
          </ac:spMkLst>
        </pc:spChg>
        <pc:spChg chg="add mod">
          <ac:chgData name="小池 龍之" userId="f53a0154-d3a6-4995-a654-bafaeb40b6fd" providerId="ADAL" clId="{5E7A961B-EEA2-4A55-96FC-6014C8B0CF92}" dt="2023-01-18T06:37:53.152" v="249"/>
          <ac:spMkLst>
            <pc:docMk/>
            <pc:sldMk cId="1039779256" sldId="330"/>
            <ac:spMk id="31" creationId="{8FFE9D1D-EE70-CE88-3879-9740869ED63C}"/>
          </ac:spMkLst>
        </pc:spChg>
        <pc:spChg chg="add mod">
          <ac:chgData name="小池 龍之" userId="f53a0154-d3a6-4995-a654-bafaeb40b6fd" providerId="ADAL" clId="{5E7A961B-EEA2-4A55-96FC-6014C8B0CF92}" dt="2023-01-18T06:37:53.152" v="249"/>
          <ac:spMkLst>
            <pc:docMk/>
            <pc:sldMk cId="1039779256" sldId="330"/>
            <ac:spMk id="32" creationId="{D1871D05-F44F-A5B7-1233-58CF77FC5F33}"/>
          </ac:spMkLst>
        </pc:spChg>
        <pc:spChg chg="add mod">
          <ac:chgData name="小池 龍之" userId="f53a0154-d3a6-4995-a654-bafaeb40b6fd" providerId="ADAL" clId="{5E7A961B-EEA2-4A55-96FC-6014C8B0CF92}" dt="2023-01-18T06:37:53.152" v="249"/>
          <ac:spMkLst>
            <pc:docMk/>
            <pc:sldMk cId="1039779256" sldId="330"/>
            <ac:spMk id="33" creationId="{3699CDE9-053C-2F3F-3CD2-AE1B3D28B93C}"/>
          </ac:spMkLst>
        </pc:spChg>
        <pc:spChg chg="add mod">
          <ac:chgData name="小池 龍之" userId="f53a0154-d3a6-4995-a654-bafaeb40b6fd" providerId="ADAL" clId="{5E7A961B-EEA2-4A55-96FC-6014C8B0CF92}" dt="2023-01-18T06:37:53.152" v="249"/>
          <ac:spMkLst>
            <pc:docMk/>
            <pc:sldMk cId="1039779256" sldId="330"/>
            <ac:spMk id="34" creationId="{320CC752-BE7C-897C-707B-0F4137E19971}"/>
          </ac:spMkLst>
        </pc:spChg>
        <pc:spChg chg="add mod">
          <ac:chgData name="小池 龍之" userId="f53a0154-d3a6-4995-a654-bafaeb40b6fd" providerId="ADAL" clId="{5E7A961B-EEA2-4A55-96FC-6014C8B0CF92}" dt="2023-01-18T06:37:53.152" v="249"/>
          <ac:spMkLst>
            <pc:docMk/>
            <pc:sldMk cId="1039779256" sldId="330"/>
            <ac:spMk id="35" creationId="{50CB43B2-A8FF-9897-DE59-0AEDF70669BF}"/>
          </ac:spMkLst>
        </pc:spChg>
        <pc:spChg chg="add mod">
          <ac:chgData name="小池 龍之" userId="f53a0154-d3a6-4995-a654-bafaeb40b6fd" providerId="ADAL" clId="{5E7A961B-EEA2-4A55-96FC-6014C8B0CF92}" dt="2023-01-18T06:37:53.152" v="249"/>
          <ac:spMkLst>
            <pc:docMk/>
            <pc:sldMk cId="1039779256" sldId="330"/>
            <ac:spMk id="36" creationId="{310E791D-A56C-C59E-5ED7-74F43EDAA910}"/>
          </ac:spMkLst>
        </pc:spChg>
        <pc:spChg chg="add mod">
          <ac:chgData name="小池 龍之" userId="f53a0154-d3a6-4995-a654-bafaeb40b6fd" providerId="ADAL" clId="{5E7A961B-EEA2-4A55-96FC-6014C8B0CF92}" dt="2023-01-18T06:37:53.152" v="249"/>
          <ac:spMkLst>
            <pc:docMk/>
            <pc:sldMk cId="1039779256" sldId="330"/>
            <ac:spMk id="37" creationId="{9E71705F-C5CF-1DDC-9DBC-10BEAC5239D3}"/>
          </ac:spMkLst>
        </pc:spChg>
        <pc:spChg chg="add mod">
          <ac:chgData name="小池 龍之" userId="f53a0154-d3a6-4995-a654-bafaeb40b6fd" providerId="ADAL" clId="{5E7A961B-EEA2-4A55-96FC-6014C8B0CF92}" dt="2023-01-18T06:37:53.152" v="249"/>
          <ac:spMkLst>
            <pc:docMk/>
            <pc:sldMk cId="1039779256" sldId="330"/>
            <ac:spMk id="49" creationId="{5ED0C515-D54B-3C02-03EA-EF8CE8DAFBCB}"/>
          </ac:spMkLst>
        </pc:spChg>
        <pc:spChg chg="add mod">
          <ac:chgData name="小池 龍之" userId="f53a0154-d3a6-4995-a654-bafaeb40b6fd" providerId="ADAL" clId="{5E7A961B-EEA2-4A55-96FC-6014C8B0CF92}" dt="2023-01-18T06:37:53.152" v="249"/>
          <ac:spMkLst>
            <pc:docMk/>
            <pc:sldMk cId="1039779256" sldId="330"/>
            <ac:spMk id="50" creationId="{41BC5BF6-44AA-DCAB-C0CE-EA87A9DFBB10}"/>
          </ac:spMkLst>
        </pc:spChg>
        <pc:graphicFrameChg chg="del">
          <ac:chgData name="小池 龍之" userId="f53a0154-d3a6-4995-a654-bafaeb40b6fd" providerId="ADAL" clId="{5E7A961B-EEA2-4A55-96FC-6014C8B0CF92}" dt="2023-01-18T06:25:48.740" v="175" actId="478"/>
          <ac:graphicFrameMkLst>
            <pc:docMk/>
            <pc:sldMk cId="1039779256" sldId="330"/>
            <ac:graphicFrameMk id="5" creationId="{53C3027D-E7A5-75B6-1F8B-469903D26759}"/>
          </ac:graphicFrameMkLst>
        </pc:graphicFrameChg>
        <pc:picChg chg="add mod">
          <ac:chgData name="小池 龍之" userId="f53a0154-d3a6-4995-a654-bafaeb40b6fd" providerId="ADAL" clId="{5E7A961B-EEA2-4A55-96FC-6014C8B0CF92}" dt="2023-01-18T06:37:53.152" v="249"/>
          <ac:picMkLst>
            <pc:docMk/>
            <pc:sldMk cId="1039779256" sldId="330"/>
            <ac:picMk id="10" creationId="{D682BE54-5540-311A-4927-377DE177EC2B}"/>
          </ac:picMkLst>
        </pc:picChg>
        <pc:cxnChg chg="add mod">
          <ac:chgData name="小池 龍之" userId="f53a0154-d3a6-4995-a654-bafaeb40b6fd" providerId="ADAL" clId="{5E7A961B-EEA2-4A55-96FC-6014C8B0CF92}" dt="2023-01-18T06:37:53.152" v="249"/>
          <ac:cxnSpMkLst>
            <pc:docMk/>
            <pc:sldMk cId="1039779256" sldId="330"/>
            <ac:cxnSpMk id="38" creationId="{0B46916B-873A-E2D4-BF34-A50267532A55}"/>
          </ac:cxnSpMkLst>
        </pc:cxnChg>
        <pc:cxnChg chg="add mod">
          <ac:chgData name="小池 龍之" userId="f53a0154-d3a6-4995-a654-bafaeb40b6fd" providerId="ADAL" clId="{5E7A961B-EEA2-4A55-96FC-6014C8B0CF92}" dt="2023-01-18T06:37:53.152" v="249"/>
          <ac:cxnSpMkLst>
            <pc:docMk/>
            <pc:sldMk cId="1039779256" sldId="330"/>
            <ac:cxnSpMk id="39" creationId="{51F4D14F-3E7D-34AB-172D-A7D72A74260B}"/>
          </ac:cxnSpMkLst>
        </pc:cxnChg>
        <pc:cxnChg chg="add mod">
          <ac:chgData name="小池 龍之" userId="f53a0154-d3a6-4995-a654-bafaeb40b6fd" providerId="ADAL" clId="{5E7A961B-EEA2-4A55-96FC-6014C8B0CF92}" dt="2023-01-18T06:37:53.152" v="249"/>
          <ac:cxnSpMkLst>
            <pc:docMk/>
            <pc:sldMk cId="1039779256" sldId="330"/>
            <ac:cxnSpMk id="40" creationId="{0AB89E3C-6D97-39BE-4FF7-78A0CB627342}"/>
          </ac:cxnSpMkLst>
        </pc:cxnChg>
        <pc:cxnChg chg="add mod">
          <ac:chgData name="小池 龍之" userId="f53a0154-d3a6-4995-a654-bafaeb40b6fd" providerId="ADAL" clId="{5E7A961B-EEA2-4A55-96FC-6014C8B0CF92}" dt="2023-01-18T06:37:53.152" v="249"/>
          <ac:cxnSpMkLst>
            <pc:docMk/>
            <pc:sldMk cId="1039779256" sldId="330"/>
            <ac:cxnSpMk id="41" creationId="{91662DA7-DEE7-5B07-E532-9D6149674141}"/>
          </ac:cxnSpMkLst>
        </pc:cxnChg>
        <pc:cxnChg chg="add mod">
          <ac:chgData name="小池 龍之" userId="f53a0154-d3a6-4995-a654-bafaeb40b6fd" providerId="ADAL" clId="{5E7A961B-EEA2-4A55-96FC-6014C8B0CF92}" dt="2023-01-18T06:37:53.152" v="249"/>
          <ac:cxnSpMkLst>
            <pc:docMk/>
            <pc:sldMk cId="1039779256" sldId="330"/>
            <ac:cxnSpMk id="42" creationId="{FBBD8040-33D5-36E6-05C7-DBB070BC13FB}"/>
          </ac:cxnSpMkLst>
        </pc:cxnChg>
        <pc:cxnChg chg="add mod">
          <ac:chgData name="小池 龍之" userId="f53a0154-d3a6-4995-a654-bafaeb40b6fd" providerId="ADAL" clId="{5E7A961B-EEA2-4A55-96FC-6014C8B0CF92}" dt="2023-01-18T06:37:53.152" v="249"/>
          <ac:cxnSpMkLst>
            <pc:docMk/>
            <pc:sldMk cId="1039779256" sldId="330"/>
            <ac:cxnSpMk id="43" creationId="{0FA8BBC0-31D4-2CDE-0557-AB05F2EE9601}"/>
          </ac:cxnSpMkLst>
        </pc:cxnChg>
        <pc:cxnChg chg="add mod">
          <ac:chgData name="小池 龍之" userId="f53a0154-d3a6-4995-a654-bafaeb40b6fd" providerId="ADAL" clId="{5E7A961B-EEA2-4A55-96FC-6014C8B0CF92}" dt="2023-01-18T06:37:53.152" v="249"/>
          <ac:cxnSpMkLst>
            <pc:docMk/>
            <pc:sldMk cId="1039779256" sldId="330"/>
            <ac:cxnSpMk id="44" creationId="{2D8123E6-6238-46AE-A427-886774E17EB7}"/>
          </ac:cxnSpMkLst>
        </pc:cxnChg>
        <pc:cxnChg chg="add mod">
          <ac:chgData name="小池 龍之" userId="f53a0154-d3a6-4995-a654-bafaeb40b6fd" providerId="ADAL" clId="{5E7A961B-EEA2-4A55-96FC-6014C8B0CF92}" dt="2023-01-18T06:37:53.152" v="249"/>
          <ac:cxnSpMkLst>
            <pc:docMk/>
            <pc:sldMk cId="1039779256" sldId="330"/>
            <ac:cxnSpMk id="45" creationId="{924E5C15-94A7-4837-F353-E3E75C12B387}"/>
          </ac:cxnSpMkLst>
        </pc:cxnChg>
        <pc:cxnChg chg="add mod">
          <ac:chgData name="小池 龍之" userId="f53a0154-d3a6-4995-a654-bafaeb40b6fd" providerId="ADAL" clId="{5E7A961B-EEA2-4A55-96FC-6014C8B0CF92}" dt="2023-01-18T06:37:53.152" v="249"/>
          <ac:cxnSpMkLst>
            <pc:docMk/>
            <pc:sldMk cId="1039779256" sldId="330"/>
            <ac:cxnSpMk id="46" creationId="{232AF41E-38E0-E14F-49BD-A4E3988EF49F}"/>
          </ac:cxnSpMkLst>
        </pc:cxnChg>
        <pc:cxnChg chg="add mod">
          <ac:chgData name="小池 龍之" userId="f53a0154-d3a6-4995-a654-bafaeb40b6fd" providerId="ADAL" clId="{5E7A961B-EEA2-4A55-96FC-6014C8B0CF92}" dt="2023-01-18T06:37:53.152" v="249"/>
          <ac:cxnSpMkLst>
            <pc:docMk/>
            <pc:sldMk cId="1039779256" sldId="330"/>
            <ac:cxnSpMk id="47" creationId="{4D452662-18F6-2AB3-88C0-35D303041EC2}"/>
          </ac:cxnSpMkLst>
        </pc:cxnChg>
        <pc:cxnChg chg="add mod">
          <ac:chgData name="小池 龍之" userId="f53a0154-d3a6-4995-a654-bafaeb40b6fd" providerId="ADAL" clId="{5E7A961B-EEA2-4A55-96FC-6014C8B0CF92}" dt="2023-01-18T06:37:53.152" v="249"/>
          <ac:cxnSpMkLst>
            <pc:docMk/>
            <pc:sldMk cId="1039779256" sldId="330"/>
            <ac:cxnSpMk id="48" creationId="{2E55F6C2-11AD-3B17-5E87-6F80867B2EBE}"/>
          </ac:cxnSpMkLst>
        </pc:cxnChg>
      </pc:sldChg>
      <pc:sldChg chg="addSp delSp modSp mod">
        <pc:chgData name="小池 龍之" userId="f53a0154-d3a6-4995-a654-bafaeb40b6fd" providerId="ADAL" clId="{5E7A961B-EEA2-4A55-96FC-6014C8B0CF92}" dt="2023-01-18T07:00:24.817" v="519" actId="1076"/>
        <pc:sldMkLst>
          <pc:docMk/>
          <pc:sldMk cId="2298106819" sldId="333"/>
        </pc:sldMkLst>
        <pc:spChg chg="add mod">
          <ac:chgData name="小池 龍之" userId="f53a0154-d3a6-4995-a654-bafaeb40b6fd" providerId="ADAL" clId="{5E7A961B-EEA2-4A55-96FC-6014C8B0CF92}" dt="2023-01-18T06:00:25.408" v="25"/>
          <ac:spMkLst>
            <pc:docMk/>
            <pc:sldMk cId="2298106819" sldId="333"/>
            <ac:spMk id="2" creationId="{31FE29BA-64A9-81F2-87DB-8F5BF72D71C4}"/>
          </ac:spMkLst>
        </pc:spChg>
        <pc:spChg chg="del">
          <ac:chgData name="小池 龍之" userId="f53a0154-d3a6-4995-a654-bafaeb40b6fd" providerId="ADAL" clId="{5E7A961B-EEA2-4A55-96FC-6014C8B0CF92}" dt="2023-01-18T06:00:18.753" v="21" actId="478"/>
          <ac:spMkLst>
            <pc:docMk/>
            <pc:sldMk cId="2298106819" sldId="333"/>
            <ac:spMk id="4" creationId="{DD397E3D-78A3-BFF7-6ACE-EB9A1C4D075A}"/>
          </ac:spMkLst>
        </pc:spChg>
        <pc:spChg chg="mod">
          <ac:chgData name="小池 龍之" userId="f53a0154-d3a6-4995-a654-bafaeb40b6fd" providerId="ADAL" clId="{5E7A961B-EEA2-4A55-96FC-6014C8B0CF92}" dt="2023-01-18T06:58:18.959" v="477" actId="20577"/>
          <ac:spMkLst>
            <pc:docMk/>
            <pc:sldMk cId="2298106819" sldId="333"/>
            <ac:spMk id="5" creationId="{1C564E7E-4312-D60A-A0D6-F9E3BC753B77}"/>
          </ac:spMkLst>
        </pc:spChg>
        <pc:spChg chg="mod">
          <ac:chgData name="小池 龍之" userId="f53a0154-d3a6-4995-a654-bafaeb40b6fd" providerId="ADAL" clId="{5E7A961B-EEA2-4A55-96FC-6014C8B0CF92}" dt="2023-01-18T07:00:24.817" v="519" actId="1076"/>
          <ac:spMkLst>
            <pc:docMk/>
            <pc:sldMk cId="2298106819" sldId="333"/>
            <ac:spMk id="6" creationId="{33577174-6B0D-7A42-5C41-6586F9689E8C}"/>
          </ac:spMkLst>
        </pc:spChg>
        <pc:spChg chg="del">
          <ac:chgData name="小池 龍之" userId="f53a0154-d3a6-4995-a654-bafaeb40b6fd" providerId="ADAL" clId="{5E7A961B-EEA2-4A55-96FC-6014C8B0CF92}" dt="2023-01-18T06:58:21.965" v="478" actId="478"/>
          <ac:spMkLst>
            <pc:docMk/>
            <pc:sldMk cId="2298106819" sldId="333"/>
            <ac:spMk id="8" creationId="{C4D4F815-EBAE-321E-729E-7EBFF875D118}"/>
          </ac:spMkLst>
        </pc:spChg>
        <pc:grpChg chg="del">
          <ac:chgData name="小池 龍之" userId="f53a0154-d3a6-4995-a654-bafaeb40b6fd" providerId="ADAL" clId="{5E7A961B-EEA2-4A55-96FC-6014C8B0CF92}" dt="2023-01-18T06:58:07.252" v="472" actId="478"/>
          <ac:grpSpMkLst>
            <pc:docMk/>
            <pc:sldMk cId="2298106819" sldId="333"/>
            <ac:grpSpMk id="11" creationId="{251F600E-5148-3AB3-17FB-2E4D55C1F1C5}"/>
          </ac:grpSpMkLst>
        </pc:grpChg>
        <pc:grpChg chg="del">
          <ac:chgData name="小池 龍之" userId="f53a0154-d3a6-4995-a654-bafaeb40b6fd" providerId="ADAL" clId="{5E7A961B-EEA2-4A55-96FC-6014C8B0CF92}" dt="2023-01-18T06:58:21.965" v="478" actId="478"/>
          <ac:grpSpMkLst>
            <pc:docMk/>
            <pc:sldMk cId="2298106819" sldId="333"/>
            <ac:grpSpMk id="14" creationId="{A9850574-BBDF-4DEF-2626-DE39F9137763}"/>
          </ac:grpSpMkLst>
        </pc:grpChg>
      </pc:sldChg>
      <pc:sldChg chg="addSp delSp modSp mod">
        <pc:chgData name="小池 龍之" userId="f53a0154-d3a6-4995-a654-bafaeb40b6fd" providerId="ADAL" clId="{5E7A961B-EEA2-4A55-96FC-6014C8B0CF92}" dt="2023-01-18T06:36:24.031" v="207" actId="1076"/>
        <pc:sldMkLst>
          <pc:docMk/>
          <pc:sldMk cId="3468941453" sldId="337"/>
        </pc:sldMkLst>
        <pc:spChg chg="add mod">
          <ac:chgData name="小池 龍之" userId="f53a0154-d3a6-4995-a654-bafaeb40b6fd" providerId="ADAL" clId="{5E7A961B-EEA2-4A55-96FC-6014C8B0CF92}" dt="2023-01-18T06:00:27.014" v="27"/>
          <ac:spMkLst>
            <pc:docMk/>
            <pc:sldMk cId="3468941453" sldId="337"/>
            <ac:spMk id="2" creationId="{844F55E9-47E0-9A51-AF33-B152FD66868E}"/>
          </ac:spMkLst>
        </pc:spChg>
        <pc:spChg chg="del">
          <ac:chgData name="小池 龍之" userId="f53a0154-d3a6-4995-a654-bafaeb40b6fd" providerId="ADAL" clId="{5E7A961B-EEA2-4A55-96FC-6014C8B0CF92}" dt="2023-01-18T06:00:13.316" v="19" actId="478"/>
          <ac:spMkLst>
            <pc:docMk/>
            <pc:sldMk cId="3468941453" sldId="337"/>
            <ac:spMk id="3" creationId="{AAF2CE3E-3706-F66A-AF6D-B45E3A552AB9}"/>
          </ac:spMkLst>
        </pc:spChg>
        <pc:spChg chg="mod">
          <ac:chgData name="小池 龍之" userId="f53a0154-d3a6-4995-a654-bafaeb40b6fd" providerId="ADAL" clId="{5E7A961B-EEA2-4A55-96FC-6014C8B0CF92}" dt="2023-01-18T06:24:31.831" v="156" actId="14100"/>
          <ac:spMkLst>
            <pc:docMk/>
            <pc:sldMk cId="3468941453" sldId="337"/>
            <ac:spMk id="5" creationId="{78E8E21D-89D2-0F42-1285-319265C8BDE7}"/>
          </ac:spMkLst>
        </pc:spChg>
        <pc:spChg chg="mod">
          <ac:chgData name="小池 龍之" userId="f53a0154-d3a6-4995-a654-bafaeb40b6fd" providerId="ADAL" clId="{5E7A961B-EEA2-4A55-96FC-6014C8B0CF92}" dt="2023-01-18T06:24:22.949" v="154" actId="1037"/>
          <ac:spMkLst>
            <pc:docMk/>
            <pc:sldMk cId="3468941453" sldId="337"/>
            <ac:spMk id="7" creationId="{8D565501-5F00-7A41-8CD6-488723575BFE}"/>
          </ac:spMkLst>
        </pc:spChg>
        <pc:spChg chg="mod">
          <ac:chgData name="小池 龍之" userId="f53a0154-d3a6-4995-a654-bafaeb40b6fd" providerId="ADAL" clId="{5E7A961B-EEA2-4A55-96FC-6014C8B0CF92}" dt="2023-01-18T06:25:34.790" v="174"/>
          <ac:spMkLst>
            <pc:docMk/>
            <pc:sldMk cId="3468941453" sldId="337"/>
            <ac:spMk id="9" creationId="{01C62B5C-505E-2BC3-D7D4-5411A6BD2204}"/>
          </ac:spMkLst>
        </pc:spChg>
        <pc:spChg chg="mod">
          <ac:chgData name="小池 龍之" userId="f53a0154-d3a6-4995-a654-bafaeb40b6fd" providerId="ADAL" clId="{5E7A961B-EEA2-4A55-96FC-6014C8B0CF92}" dt="2023-01-18T06:36:17.485" v="206" actId="1076"/>
          <ac:spMkLst>
            <pc:docMk/>
            <pc:sldMk cId="3468941453" sldId="337"/>
            <ac:spMk id="10" creationId="{86FC21A5-7F6B-758E-20E2-691EBB4C9D20}"/>
          </ac:spMkLst>
        </pc:spChg>
        <pc:spChg chg="mod">
          <ac:chgData name="小池 龍之" userId="f53a0154-d3a6-4995-a654-bafaeb40b6fd" providerId="ADAL" clId="{5E7A961B-EEA2-4A55-96FC-6014C8B0CF92}" dt="2023-01-18T06:25:34.790" v="174"/>
          <ac:spMkLst>
            <pc:docMk/>
            <pc:sldMk cId="3468941453" sldId="337"/>
            <ac:spMk id="14" creationId="{4AC32D45-4C03-E672-CE09-A3453ACB7149}"/>
          </ac:spMkLst>
        </pc:spChg>
        <pc:spChg chg="add mod">
          <ac:chgData name="小池 龍之" userId="f53a0154-d3a6-4995-a654-bafaeb40b6fd" providerId="ADAL" clId="{5E7A961B-EEA2-4A55-96FC-6014C8B0CF92}" dt="2023-01-18T06:36:03.920" v="205" actId="14100"/>
          <ac:spMkLst>
            <pc:docMk/>
            <pc:sldMk cId="3468941453" sldId="337"/>
            <ac:spMk id="15" creationId="{C88D4870-1AC1-F324-5D21-2FA27954DBF3}"/>
          </ac:spMkLst>
        </pc:spChg>
        <pc:grpChg chg="add del mod">
          <ac:chgData name="小池 龍之" userId="f53a0154-d3a6-4995-a654-bafaeb40b6fd" providerId="ADAL" clId="{5E7A961B-EEA2-4A55-96FC-6014C8B0CF92}" dt="2023-01-18T06:25:33.809" v="173" actId="478"/>
          <ac:grpSpMkLst>
            <pc:docMk/>
            <pc:sldMk cId="3468941453" sldId="337"/>
            <ac:grpSpMk id="4" creationId="{32685D08-D77E-90AC-D405-38CB61372B01}"/>
          </ac:grpSpMkLst>
        </pc:grpChg>
        <pc:grpChg chg="add mod">
          <ac:chgData name="小池 龍之" userId="f53a0154-d3a6-4995-a654-bafaeb40b6fd" providerId="ADAL" clId="{5E7A961B-EEA2-4A55-96FC-6014C8B0CF92}" dt="2023-01-18T06:36:24.031" v="207" actId="1076"/>
          <ac:grpSpMkLst>
            <pc:docMk/>
            <pc:sldMk cId="3468941453" sldId="337"/>
            <ac:grpSpMk id="8" creationId="{F9FD60A0-4A6C-FA85-6245-E59747752F13}"/>
          </ac:grpSpMkLst>
        </pc:grpChg>
        <pc:grpChg chg="del mod">
          <ac:chgData name="小池 龍之" userId="f53a0154-d3a6-4995-a654-bafaeb40b6fd" providerId="ADAL" clId="{5E7A961B-EEA2-4A55-96FC-6014C8B0CF92}" dt="2023-01-18T06:11:55.503" v="125" actId="478"/>
          <ac:grpSpMkLst>
            <pc:docMk/>
            <pc:sldMk cId="3468941453" sldId="337"/>
            <ac:grpSpMk id="11" creationId="{49E4ED4B-6DAA-03FD-03BE-3C5A8BED67DB}"/>
          </ac:grpSpMkLst>
        </pc:grpChg>
      </pc:sldChg>
      <pc:sldChg chg="addSp delSp modSp mod">
        <pc:chgData name="小池 龍之" userId="f53a0154-d3a6-4995-a654-bafaeb40b6fd" providerId="ADAL" clId="{5E7A961B-EEA2-4A55-96FC-6014C8B0CF92}" dt="2023-01-18T07:03:32.561" v="555" actId="1076"/>
        <pc:sldMkLst>
          <pc:docMk/>
          <pc:sldMk cId="533917084" sldId="338"/>
        </pc:sldMkLst>
        <pc:spChg chg="add mod">
          <ac:chgData name="小池 龍之" userId="f53a0154-d3a6-4995-a654-bafaeb40b6fd" providerId="ADAL" clId="{5E7A961B-EEA2-4A55-96FC-6014C8B0CF92}" dt="2023-01-18T06:00:23.944" v="24"/>
          <ac:spMkLst>
            <pc:docMk/>
            <pc:sldMk cId="533917084" sldId="338"/>
            <ac:spMk id="2" creationId="{626A635F-A753-1D19-DB47-51EA966D7F41}"/>
          </ac:spMkLst>
        </pc:spChg>
        <pc:spChg chg="del mod">
          <ac:chgData name="小池 龍之" userId="f53a0154-d3a6-4995-a654-bafaeb40b6fd" providerId="ADAL" clId="{5E7A961B-EEA2-4A55-96FC-6014C8B0CF92}" dt="2023-01-18T06:00:22.248" v="23" actId="478"/>
          <ac:spMkLst>
            <pc:docMk/>
            <pc:sldMk cId="533917084" sldId="338"/>
            <ac:spMk id="4" creationId="{DD397E3D-78A3-BFF7-6ACE-EB9A1C4D075A}"/>
          </ac:spMkLst>
        </pc:spChg>
        <pc:spChg chg="mod">
          <ac:chgData name="小池 龍之" userId="f53a0154-d3a6-4995-a654-bafaeb40b6fd" providerId="ADAL" clId="{5E7A961B-EEA2-4A55-96FC-6014C8B0CF92}" dt="2023-01-18T07:03:32.561" v="555" actId="1076"/>
          <ac:spMkLst>
            <pc:docMk/>
            <pc:sldMk cId="533917084" sldId="338"/>
            <ac:spMk id="7" creationId="{7A466ED5-688B-A45B-DC3A-9ACC830C1F1D}"/>
          </ac:spMkLst>
        </pc:spChg>
      </pc:sldChg>
      <pc:sldChg chg="addSp delSp modSp add mod">
        <pc:chgData name="小池 龍之" userId="f53a0154-d3a6-4995-a654-bafaeb40b6fd" providerId="ADAL" clId="{5E7A961B-EEA2-4A55-96FC-6014C8B0CF92}" dt="2023-01-18T07:04:41.332" v="556" actId="20577"/>
        <pc:sldMkLst>
          <pc:docMk/>
          <pc:sldMk cId="3268746212" sldId="339"/>
        </pc:sldMkLst>
        <pc:spChg chg="mod">
          <ac:chgData name="小池 龍之" userId="f53a0154-d3a6-4995-a654-bafaeb40b6fd" providerId="ADAL" clId="{5E7A961B-EEA2-4A55-96FC-6014C8B0CF92}" dt="2023-01-18T06:12:47.720" v="131"/>
          <ac:spMkLst>
            <pc:docMk/>
            <pc:sldMk cId="3268746212" sldId="339"/>
            <ac:spMk id="4" creationId="{AD0D4239-9A74-03FD-F9C8-EA3F6EC41B8A}"/>
          </ac:spMkLst>
        </pc:spChg>
        <pc:spChg chg="mod">
          <ac:chgData name="小池 龍之" userId="f53a0154-d3a6-4995-a654-bafaeb40b6fd" providerId="ADAL" clId="{5E7A961B-EEA2-4A55-96FC-6014C8B0CF92}" dt="2023-01-18T06:12:47.720" v="131"/>
          <ac:spMkLst>
            <pc:docMk/>
            <pc:sldMk cId="3268746212" sldId="339"/>
            <ac:spMk id="5" creationId="{F788FE40-C31A-DBAD-1A1E-D42BC0D356D9}"/>
          </ac:spMkLst>
        </pc:spChg>
        <pc:spChg chg="mod">
          <ac:chgData name="小池 龍之" userId="f53a0154-d3a6-4995-a654-bafaeb40b6fd" providerId="ADAL" clId="{5E7A961B-EEA2-4A55-96FC-6014C8B0CF92}" dt="2023-01-18T06:24:41.373" v="158"/>
          <ac:spMkLst>
            <pc:docMk/>
            <pc:sldMk cId="3268746212" sldId="339"/>
            <ac:spMk id="8" creationId="{668591C1-ACA1-D144-F2CD-18B70A4D525D}"/>
          </ac:spMkLst>
        </pc:spChg>
        <pc:spChg chg="mod">
          <ac:chgData name="小池 龍之" userId="f53a0154-d3a6-4995-a654-bafaeb40b6fd" providerId="ADAL" clId="{5E7A961B-EEA2-4A55-96FC-6014C8B0CF92}" dt="2023-01-18T06:24:41.373" v="158"/>
          <ac:spMkLst>
            <pc:docMk/>
            <pc:sldMk cId="3268746212" sldId="339"/>
            <ac:spMk id="9" creationId="{C974F0BA-F826-E962-D10B-9C6DCB0DB5EF}"/>
          </ac:spMkLst>
        </pc:spChg>
        <pc:spChg chg="mod">
          <ac:chgData name="小池 龍之" userId="f53a0154-d3a6-4995-a654-bafaeb40b6fd" providerId="ADAL" clId="{5E7A961B-EEA2-4A55-96FC-6014C8B0CF92}" dt="2023-01-18T07:04:41.332" v="556" actId="20577"/>
          <ac:spMkLst>
            <pc:docMk/>
            <pc:sldMk cId="3268746212" sldId="339"/>
            <ac:spMk id="10" creationId="{86FC21A5-7F6B-758E-20E2-691EBB4C9D20}"/>
          </ac:spMkLst>
        </pc:spChg>
        <pc:spChg chg="mod">
          <ac:chgData name="小池 龍之" userId="f53a0154-d3a6-4995-a654-bafaeb40b6fd" providerId="ADAL" clId="{5E7A961B-EEA2-4A55-96FC-6014C8B0CF92}" dt="2023-01-18T06:36:27.701" v="209"/>
          <ac:spMkLst>
            <pc:docMk/>
            <pc:sldMk cId="3268746212" sldId="339"/>
            <ac:spMk id="15" creationId="{AFF293AB-DA6A-A96A-9175-C2A4FE6CADAC}"/>
          </ac:spMkLst>
        </pc:spChg>
        <pc:spChg chg="mod">
          <ac:chgData name="小池 龍之" userId="f53a0154-d3a6-4995-a654-bafaeb40b6fd" providerId="ADAL" clId="{5E7A961B-EEA2-4A55-96FC-6014C8B0CF92}" dt="2023-01-18T06:36:27.701" v="209"/>
          <ac:spMkLst>
            <pc:docMk/>
            <pc:sldMk cId="3268746212" sldId="339"/>
            <ac:spMk id="16" creationId="{8491868A-A6DB-786E-BF44-8579FAFE709F}"/>
          </ac:spMkLst>
        </pc:spChg>
        <pc:grpChg chg="add del mod">
          <ac:chgData name="小池 龍之" userId="f53a0154-d3a6-4995-a654-bafaeb40b6fd" providerId="ADAL" clId="{5E7A961B-EEA2-4A55-96FC-6014C8B0CF92}" dt="2023-01-18T06:24:40.303" v="157" actId="478"/>
          <ac:grpSpMkLst>
            <pc:docMk/>
            <pc:sldMk cId="3268746212" sldId="339"/>
            <ac:grpSpMk id="3" creationId="{B57EB453-7989-DF89-E2EE-A830F4E02A79}"/>
          </ac:grpSpMkLst>
        </pc:grpChg>
        <pc:grpChg chg="add del mod">
          <ac:chgData name="小池 龍之" userId="f53a0154-d3a6-4995-a654-bafaeb40b6fd" providerId="ADAL" clId="{5E7A961B-EEA2-4A55-96FC-6014C8B0CF92}" dt="2023-01-18T06:36:26.897" v="208" actId="478"/>
          <ac:grpSpMkLst>
            <pc:docMk/>
            <pc:sldMk cId="3268746212" sldId="339"/>
            <ac:grpSpMk id="7" creationId="{ADF4B29C-1D5F-1016-D701-4EE6AF6C7ABA}"/>
          </ac:grpSpMkLst>
        </pc:grpChg>
        <pc:grpChg chg="del">
          <ac:chgData name="小池 龍之" userId="f53a0154-d3a6-4995-a654-bafaeb40b6fd" providerId="ADAL" clId="{5E7A961B-EEA2-4A55-96FC-6014C8B0CF92}" dt="2023-01-18T06:12:46.823" v="130" actId="478"/>
          <ac:grpSpMkLst>
            <pc:docMk/>
            <pc:sldMk cId="3268746212" sldId="339"/>
            <ac:grpSpMk id="11" creationId="{49E4ED4B-6DAA-03FD-03BE-3C5A8BED67DB}"/>
          </ac:grpSpMkLst>
        </pc:grpChg>
        <pc:grpChg chg="add mod">
          <ac:chgData name="小池 龍之" userId="f53a0154-d3a6-4995-a654-bafaeb40b6fd" providerId="ADAL" clId="{5E7A961B-EEA2-4A55-96FC-6014C8B0CF92}" dt="2023-01-18T06:36:27.701" v="209"/>
          <ac:grpSpMkLst>
            <pc:docMk/>
            <pc:sldMk cId="3268746212" sldId="339"/>
            <ac:grpSpMk id="14" creationId="{E2F40E92-C590-09A9-9ABD-53B964359E22}"/>
          </ac:grpSpMkLst>
        </pc:grpChg>
      </pc:sldChg>
      <pc:sldChg chg="addSp delSp modSp add mod setBg">
        <pc:chgData name="小池 龍之" userId="f53a0154-d3a6-4995-a654-bafaeb40b6fd" providerId="ADAL" clId="{5E7A961B-EEA2-4A55-96FC-6014C8B0CF92}" dt="2023-01-18T06:46:02.913" v="292" actId="1036"/>
        <pc:sldMkLst>
          <pc:docMk/>
          <pc:sldMk cId="574051397" sldId="340"/>
        </pc:sldMkLst>
        <pc:spChg chg="add mod">
          <ac:chgData name="小池 龍之" userId="f53a0154-d3a6-4995-a654-bafaeb40b6fd" providerId="ADAL" clId="{5E7A961B-EEA2-4A55-96FC-6014C8B0CF92}" dt="2023-01-18T06:40:22.254" v="264" actId="1037"/>
          <ac:spMkLst>
            <pc:docMk/>
            <pc:sldMk cId="574051397" sldId="340"/>
            <ac:spMk id="2" creationId="{649D0254-1873-E63B-96D0-010CF69CEDD3}"/>
          </ac:spMkLst>
        </pc:spChg>
        <pc:spChg chg="add mod">
          <ac:chgData name="小池 龍之" userId="f53a0154-d3a6-4995-a654-bafaeb40b6fd" providerId="ADAL" clId="{5E7A961B-EEA2-4A55-96FC-6014C8B0CF92}" dt="2023-01-18T06:40:39.572" v="265"/>
          <ac:spMkLst>
            <pc:docMk/>
            <pc:sldMk cId="574051397" sldId="340"/>
            <ac:spMk id="3" creationId="{9EDB53C9-ECE9-DE84-5A2F-F54895E8179C}"/>
          </ac:spMkLst>
        </pc:spChg>
        <pc:spChg chg="add mod">
          <ac:chgData name="小池 龍之" userId="f53a0154-d3a6-4995-a654-bafaeb40b6fd" providerId="ADAL" clId="{5E7A961B-EEA2-4A55-96FC-6014C8B0CF92}" dt="2023-01-18T06:40:39.572" v="265"/>
          <ac:spMkLst>
            <pc:docMk/>
            <pc:sldMk cId="574051397" sldId="340"/>
            <ac:spMk id="4" creationId="{CFCF5A6D-2577-CE64-D1BA-8EF9A94CC5F5}"/>
          </ac:spMkLst>
        </pc:spChg>
        <pc:spChg chg="mod">
          <ac:chgData name="小池 龍之" userId="f53a0154-d3a6-4995-a654-bafaeb40b6fd" providerId="ADAL" clId="{5E7A961B-EEA2-4A55-96FC-6014C8B0CF92}" dt="2023-01-18T06:39:10.983" v="254"/>
          <ac:spMkLst>
            <pc:docMk/>
            <pc:sldMk cId="574051397" sldId="340"/>
            <ac:spMk id="7" creationId="{45966AB1-683E-CF4E-971F-38B8CCAA4C67}"/>
          </ac:spMkLst>
        </pc:spChg>
        <pc:spChg chg="mod">
          <ac:chgData name="小池 龍之" userId="f53a0154-d3a6-4995-a654-bafaeb40b6fd" providerId="ADAL" clId="{5E7A961B-EEA2-4A55-96FC-6014C8B0CF92}" dt="2023-01-18T06:40:39.572" v="265"/>
          <ac:spMkLst>
            <pc:docMk/>
            <pc:sldMk cId="574051397" sldId="340"/>
            <ac:spMk id="8" creationId="{8A18388F-EF18-429D-DCCF-348B5E31A8B8}"/>
          </ac:spMkLst>
        </pc:spChg>
        <pc:spChg chg="del">
          <ac:chgData name="小池 龍之" userId="f53a0154-d3a6-4995-a654-bafaeb40b6fd" providerId="ADAL" clId="{5E7A961B-EEA2-4A55-96FC-6014C8B0CF92}" dt="2023-01-18T06:39:02.386" v="253" actId="478"/>
          <ac:spMkLst>
            <pc:docMk/>
            <pc:sldMk cId="574051397" sldId="340"/>
            <ac:spMk id="9" creationId="{F4FFCAB9-0A06-A65F-FD03-EACEA7C61ADC}"/>
          </ac:spMkLst>
        </pc:spChg>
        <pc:spChg chg="del">
          <ac:chgData name="小池 龍之" userId="f53a0154-d3a6-4995-a654-bafaeb40b6fd" providerId="ADAL" clId="{5E7A961B-EEA2-4A55-96FC-6014C8B0CF92}" dt="2023-01-18T06:39:02.386" v="253" actId="478"/>
          <ac:spMkLst>
            <pc:docMk/>
            <pc:sldMk cId="574051397" sldId="340"/>
            <ac:spMk id="11" creationId="{987806BD-D3C1-C6F0-48D1-F4065190024F}"/>
          </ac:spMkLst>
        </pc:spChg>
        <pc:spChg chg="del">
          <ac:chgData name="小池 龍之" userId="f53a0154-d3a6-4995-a654-bafaeb40b6fd" providerId="ADAL" clId="{5E7A961B-EEA2-4A55-96FC-6014C8B0CF92}" dt="2023-01-18T06:39:02.386" v="253" actId="478"/>
          <ac:spMkLst>
            <pc:docMk/>
            <pc:sldMk cId="574051397" sldId="340"/>
            <ac:spMk id="12" creationId="{0E2CD83A-C186-410F-7814-0AD00345FE77}"/>
          </ac:spMkLst>
        </pc:spChg>
        <pc:spChg chg="del">
          <ac:chgData name="小池 龍之" userId="f53a0154-d3a6-4995-a654-bafaeb40b6fd" providerId="ADAL" clId="{5E7A961B-EEA2-4A55-96FC-6014C8B0CF92}" dt="2023-01-18T06:39:02.386" v="253" actId="478"/>
          <ac:spMkLst>
            <pc:docMk/>
            <pc:sldMk cId="574051397" sldId="340"/>
            <ac:spMk id="13" creationId="{2364B721-BB61-E7D1-40B7-022C383860AC}"/>
          </ac:spMkLst>
        </pc:spChg>
        <pc:spChg chg="del">
          <ac:chgData name="小池 龍之" userId="f53a0154-d3a6-4995-a654-bafaeb40b6fd" providerId="ADAL" clId="{5E7A961B-EEA2-4A55-96FC-6014C8B0CF92}" dt="2023-01-18T06:39:02.386" v="253" actId="478"/>
          <ac:spMkLst>
            <pc:docMk/>
            <pc:sldMk cId="574051397" sldId="340"/>
            <ac:spMk id="14" creationId="{D920BF2F-E114-71BC-0D15-2491B84B9987}"/>
          </ac:spMkLst>
        </pc:spChg>
        <pc:spChg chg="del">
          <ac:chgData name="小池 龍之" userId="f53a0154-d3a6-4995-a654-bafaeb40b6fd" providerId="ADAL" clId="{5E7A961B-EEA2-4A55-96FC-6014C8B0CF92}" dt="2023-01-18T06:39:02.386" v="253" actId="478"/>
          <ac:spMkLst>
            <pc:docMk/>
            <pc:sldMk cId="574051397" sldId="340"/>
            <ac:spMk id="15" creationId="{0E0253AC-7CF4-308F-8D57-1611BE6BC9DF}"/>
          </ac:spMkLst>
        </pc:spChg>
        <pc:spChg chg="del">
          <ac:chgData name="小池 龍之" userId="f53a0154-d3a6-4995-a654-bafaeb40b6fd" providerId="ADAL" clId="{5E7A961B-EEA2-4A55-96FC-6014C8B0CF92}" dt="2023-01-18T06:39:02.386" v="253" actId="478"/>
          <ac:spMkLst>
            <pc:docMk/>
            <pc:sldMk cId="574051397" sldId="340"/>
            <ac:spMk id="16" creationId="{680FD807-2B04-5E21-CA3A-A9DCC3742BC1}"/>
          </ac:spMkLst>
        </pc:spChg>
        <pc:spChg chg="del">
          <ac:chgData name="小池 龍之" userId="f53a0154-d3a6-4995-a654-bafaeb40b6fd" providerId="ADAL" clId="{5E7A961B-EEA2-4A55-96FC-6014C8B0CF92}" dt="2023-01-18T06:39:02.386" v="253" actId="478"/>
          <ac:spMkLst>
            <pc:docMk/>
            <pc:sldMk cId="574051397" sldId="340"/>
            <ac:spMk id="17" creationId="{72A1C979-BDEA-05DE-2B22-BBFC90E6A204}"/>
          </ac:spMkLst>
        </pc:spChg>
        <pc:spChg chg="del">
          <ac:chgData name="小池 龍之" userId="f53a0154-d3a6-4995-a654-bafaeb40b6fd" providerId="ADAL" clId="{5E7A961B-EEA2-4A55-96FC-6014C8B0CF92}" dt="2023-01-18T06:39:02.386" v="253" actId="478"/>
          <ac:spMkLst>
            <pc:docMk/>
            <pc:sldMk cId="574051397" sldId="340"/>
            <ac:spMk id="18" creationId="{A855A6EC-F0D1-2CD8-B537-0AD76C555EB8}"/>
          </ac:spMkLst>
        </pc:spChg>
        <pc:spChg chg="del">
          <ac:chgData name="小池 龍之" userId="f53a0154-d3a6-4995-a654-bafaeb40b6fd" providerId="ADAL" clId="{5E7A961B-EEA2-4A55-96FC-6014C8B0CF92}" dt="2023-01-18T06:39:02.386" v="253" actId="478"/>
          <ac:spMkLst>
            <pc:docMk/>
            <pc:sldMk cId="574051397" sldId="340"/>
            <ac:spMk id="19" creationId="{53BF6606-49E3-7EB8-97BE-48D5279E85B7}"/>
          </ac:spMkLst>
        </pc:spChg>
        <pc:spChg chg="del">
          <ac:chgData name="小池 龍之" userId="f53a0154-d3a6-4995-a654-bafaeb40b6fd" providerId="ADAL" clId="{5E7A961B-EEA2-4A55-96FC-6014C8B0CF92}" dt="2023-01-18T06:39:02.386" v="253" actId="478"/>
          <ac:spMkLst>
            <pc:docMk/>
            <pc:sldMk cId="574051397" sldId="340"/>
            <ac:spMk id="20" creationId="{57A1EF45-0090-EBB5-2CC4-5C0AB05C64EA}"/>
          </ac:spMkLst>
        </pc:spChg>
        <pc:spChg chg="del">
          <ac:chgData name="小池 龍之" userId="f53a0154-d3a6-4995-a654-bafaeb40b6fd" providerId="ADAL" clId="{5E7A961B-EEA2-4A55-96FC-6014C8B0CF92}" dt="2023-01-18T06:39:02.386" v="253" actId="478"/>
          <ac:spMkLst>
            <pc:docMk/>
            <pc:sldMk cId="574051397" sldId="340"/>
            <ac:spMk id="21" creationId="{B82AE4E1-2CA1-652C-548A-0BB355A3187B}"/>
          </ac:spMkLst>
        </pc:spChg>
        <pc:spChg chg="del">
          <ac:chgData name="小池 龍之" userId="f53a0154-d3a6-4995-a654-bafaeb40b6fd" providerId="ADAL" clId="{5E7A961B-EEA2-4A55-96FC-6014C8B0CF92}" dt="2023-01-18T06:39:02.386" v="253" actId="478"/>
          <ac:spMkLst>
            <pc:docMk/>
            <pc:sldMk cId="574051397" sldId="340"/>
            <ac:spMk id="22" creationId="{A1263055-BB73-CF14-0347-C687E726A1BF}"/>
          </ac:spMkLst>
        </pc:spChg>
        <pc:spChg chg="del">
          <ac:chgData name="小池 龍之" userId="f53a0154-d3a6-4995-a654-bafaeb40b6fd" providerId="ADAL" clId="{5E7A961B-EEA2-4A55-96FC-6014C8B0CF92}" dt="2023-01-18T06:39:02.386" v="253" actId="478"/>
          <ac:spMkLst>
            <pc:docMk/>
            <pc:sldMk cId="574051397" sldId="340"/>
            <ac:spMk id="23" creationId="{836D5BAF-93FA-E0EC-7DAD-5E94D247917A}"/>
          </ac:spMkLst>
        </pc:spChg>
        <pc:spChg chg="del">
          <ac:chgData name="小池 龍之" userId="f53a0154-d3a6-4995-a654-bafaeb40b6fd" providerId="ADAL" clId="{5E7A961B-EEA2-4A55-96FC-6014C8B0CF92}" dt="2023-01-18T06:39:02.386" v="253" actId="478"/>
          <ac:spMkLst>
            <pc:docMk/>
            <pc:sldMk cId="574051397" sldId="340"/>
            <ac:spMk id="24" creationId="{C007B6CD-221A-0D96-B7B6-DA2233AF8200}"/>
          </ac:spMkLst>
        </pc:spChg>
        <pc:spChg chg="del">
          <ac:chgData name="小池 龍之" userId="f53a0154-d3a6-4995-a654-bafaeb40b6fd" providerId="ADAL" clId="{5E7A961B-EEA2-4A55-96FC-6014C8B0CF92}" dt="2023-01-18T06:39:02.386" v="253" actId="478"/>
          <ac:spMkLst>
            <pc:docMk/>
            <pc:sldMk cId="574051397" sldId="340"/>
            <ac:spMk id="25" creationId="{A6A77AA9-8E00-5D26-FC50-5D682D1E8A0B}"/>
          </ac:spMkLst>
        </pc:spChg>
        <pc:spChg chg="del">
          <ac:chgData name="小池 龍之" userId="f53a0154-d3a6-4995-a654-bafaeb40b6fd" providerId="ADAL" clId="{5E7A961B-EEA2-4A55-96FC-6014C8B0CF92}" dt="2023-01-18T06:39:02.386" v="253" actId="478"/>
          <ac:spMkLst>
            <pc:docMk/>
            <pc:sldMk cId="574051397" sldId="340"/>
            <ac:spMk id="26" creationId="{C721D7B5-E955-EA6E-65F5-CCD8E6580F0F}"/>
          </ac:spMkLst>
        </pc:spChg>
        <pc:spChg chg="del">
          <ac:chgData name="小池 龍之" userId="f53a0154-d3a6-4995-a654-bafaeb40b6fd" providerId="ADAL" clId="{5E7A961B-EEA2-4A55-96FC-6014C8B0CF92}" dt="2023-01-18T06:39:02.386" v="253" actId="478"/>
          <ac:spMkLst>
            <pc:docMk/>
            <pc:sldMk cId="574051397" sldId="340"/>
            <ac:spMk id="27" creationId="{9980C3A0-207C-B4C7-62D6-2FE6B52188F5}"/>
          </ac:spMkLst>
        </pc:spChg>
        <pc:spChg chg="del">
          <ac:chgData name="小池 龍之" userId="f53a0154-d3a6-4995-a654-bafaeb40b6fd" providerId="ADAL" clId="{5E7A961B-EEA2-4A55-96FC-6014C8B0CF92}" dt="2023-01-18T06:39:02.386" v="253" actId="478"/>
          <ac:spMkLst>
            <pc:docMk/>
            <pc:sldMk cId="574051397" sldId="340"/>
            <ac:spMk id="28" creationId="{6279F62B-D5EB-FAE4-50B9-989EBCC65887}"/>
          </ac:spMkLst>
        </pc:spChg>
        <pc:spChg chg="del">
          <ac:chgData name="小池 龍之" userId="f53a0154-d3a6-4995-a654-bafaeb40b6fd" providerId="ADAL" clId="{5E7A961B-EEA2-4A55-96FC-6014C8B0CF92}" dt="2023-01-18T06:39:02.386" v="253" actId="478"/>
          <ac:spMkLst>
            <pc:docMk/>
            <pc:sldMk cId="574051397" sldId="340"/>
            <ac:spMk id="29" creationId="{C637A543-7767-7AA7-7C96-785BAA73D2D8}"/>
          </ac:spMkLst>
        </pc:spChg>
        <pc:spChg chg="del">
          <ac:chgData name="小池 龍之" userId="f53a0154-d3a6-4995-a654-bafaeb40b6fd" providerId="ADAL" clId="{5E7A961B-EEA2-4A55-96FC-6014C8B0CF92}" dt="2023-01-18T06:39:02.386" v="253" actId="478"/>
          <ac:spMkLst>
            <pc:docMk/>
            <pc:sldMk cId="574051397" sldId="340"/>
            <ac:spMk id="30" creationId="{213A0F85-B363-F3F7-731A-E0019C3DD799}"/>
          </ac:spMkLst>
        </pc:spChg>
        <pc:spChg chg="del">
          <ac:chgData name="小池 龍之" userId="f53a0154-d3a6-4995-a654-bafaeb40b6fd" providerId="ADAL" clId="{5E7A961B-EEA2-4A55-96FC-6014C8B0CF92}" dt="2023-01-18T06:39:02.386" v="253" actId="478"/>
          <ac:spMkLst>
            <pc:docMk/>
            <pc:sldMk cId="574051397" sldId="340"/>
            <ac:spMk id="31" creationId="{8FFE9D1D-EE70-CE88-3879-9740869ED63C}"/>
          </ac:spMkLst>
        </pc:spChg>
        <pc:spChg chg="del">
          <ac:chgData name="小池 龍之" userId="f53a0154-d3a6-4995-a654-bafaeb40b6fd" providerId="ADAL" clId="{5E7A961B-EEA2-4A55-96FC-6014C8B0CF92}" dt="2023-01-18T06:39:02.386" v="253" actId="478"/>
          <ac:spMkLst>
            <pc:docMk/>
            <pc:sldMk cId="574051397" sldId="340"/>
            <ac:spMk id="32" creationId="{D1871D05-F44F-A5B7-1233-58CF77FC5F33}"/>
          </ac:spMkLst>
        </pc:spChg>
        <pc:spChg chg="del">
          <ac:chgData name="小池 龍之" userId="f53a0154-d3a6-4995-a654-bafaeb40b6fd" providerId="ADAL" clId="{5E7A961B-EEA2-4A55-96FC-6014C8B0CF92}" dt="2023-01-18T06:39:02.386" v="253" actId="478"/>
          <ac:spMkLst>
            <pc:docMk/>
            <pc:sldMk cId="574051397" sldId="340"/>
            <ac:spMk id="33" creationId="{3699CDE9-053C-2F3F-3CD2-AE1B3D28B93C}"/>
          </ac:spMkLst>
        </pc:spChg>
        <pc:spChg chg="del">
          <ac:chgData name="小池 龍之" userId="f53a0154-d3a6-4995-a654-bafaeb40b6fd" providerId="ADAL" clId="{5E7A961B-EEA2-4A55-96FC-6014C8B0CF92}" dt="2023-01-18T06:39:02.386" v="253" actId="478"/>
          <ac:spMkLst>
            <pc:docMk/>
            <pc:sldMk cId="574051397" sldId="340"/>
            <ac:spMk id="34" creationId="{320CC752-BE7C-897C-707B-0F4137E19971}"/>
          </ac:spMkLst>
        </pc:spChg>
        <pc:spChg chg="del">
          <ac:chgData name="小池 龍之" userId="f53a0154-d3a6-4995-a654-bafaeb40b6fd" providerId="ADAL" clId="{5E7A961B-EEA2-4A55-96FC-6014C8B0CF92}" dt="2023-01-18T06:39:02.386" v="253" actId="478"/>
          <ac:spMkLst>
            <pc:docMk/>
            <pc:sldMk cId="574051397" sldId="340"/>
            <ac:spMk id="35" creationId="{50CB43B2-A8FF-9897-DE59-0AEDF70669BF}"/>
          </ac:spMkLst>
        </pc:spChg>
        <pc:spChg chg="del">
          <ac:chgData name="小池 龍之" userId="f53a0154-d3a6-4995-a654-bafaeb40b6fd" providerId="ADAL" clId="{5E7A961B-EEA2-4A55-96FC-6014C8B0CF92}" dt="2023-01-18T06:39:02.386" v="253" actId="478"/>
          <ac:spMkLst>
            <pc:docMk/>
            <pc:sldMk cId="574051397" sldId="340"/>
            <ac:spMk id="36" creationId="{310E791D-A56C-C59E-5ED7-74F43EDAA910}"/>
          </ac:spMkLst>
        </pc:spChg>
        <pc:spChg chg="del">
          <ac:chgData name="小池 龍之" userId="f53a0154-d3a6-4995-a654-bafaeb40b6fd" providerId="ADAL" clId="{5E7A961B-EEA2-4A55-96FC-6014C8B0CF92}" dt="2023-01-18T06:39:02.386" v="253" actId="478"/>
          <ac:spMkLst>
            <pc:docMk/>
            <pc:sldMk cId="574051397" sldId="340"/>
            <ac:spMk id="37" creationId="{9E71705F-C5CF-1DDC-9DBC-10BEAC5239D3}"/>
          </ac:spMkLst>
        </pc:spChg>
        <pc:spChg chg="del">
          <ac:chgData name="小池 龍之" userId="f53a0154-d3a6-4995-a654-bafaeb40b6fd" providerId="ADAL" clId="{5E7A961B-EEA2-4A55-96FC-6014C8B0CF92}" dt="2023-01-18T06:39:02.386" v="253" actId="478"/>
          <ac:spMkLst>
            <pc:docMk/>
            <pc:sldMk cId="574051397" sldId="340"/>
            <ac:spMk id="49" creationId="{5ED0C515-D54B-3C02-03EA-EF8CE8DAFBCB}"/>
          </ac:spMkLst>
        </pc:spChg>
        <pc:spChg chg="del">
          <ac:chgData name="小池 龍之" userId="f53a0154-d3a6-4995-a654-bafaeb40b6fd" providerId="ADAL" clId="{5E7A961B-EEA2-4A55-96FC-6014C8B0CF92}" dt="2023-01-18T06:39:02.386" v="253" actId="478"/>
          <ac:spMkLst>
            <pc:docMk/>
            <pc:sldMk cId="574051397" sldId="340"/>
            <ac:spMk id="50" creationId="{41BC5BF6-44AA-DCAB-C0CE-EA87A9DFBB10}"/>
          </ac:spMkLst>
        </pc:spChg>
        <pc:spChg chg="mod">
          <ac:chgData name="小池 龍之" userId="f53a0154-d3a6-4995-a654-bafaeb40b6fd" providerId="ADAL" clId="{5E7A961B-EEA2-4A55-96FC-6014C8B0CF92}" dt="2023-01-18T06:40:39.572" v="265"/>
          <ac:spMkLst>
            <pc:docMk/>
            <pc:sldMk cId="574051397" sldId="340"/>
            <ac:spMk id="53" creationId="{7D55E80E-E851-88AF-578C-60A355847A44}"/>
          </ac:spMkLst>
        </pc:spChg>
        <pc:spChg chg="mod">
          <ac:chgData name="小池 龍之" userId="f53a0154-d3a6-4995-a654-bafaeb40b6fd" providerId="ADAL" clId="{5E7A961B-EEA2-4A55-96FC-6014C8B0CF92}" dt="2023-01-18T06:40:39.572" v="265"/>
          <ac:spMkLst>
            <pc:docMk/>
            <pc:sldMk cId="574051397" sldId="340"/>
            <ac:spMk id="55" creationId="{4AE06284-9029-820F-EAA1-AABC735701D8}"/>
          </ac:spMkLst>
        </pc:spChg>
        <pc:spChg chg="mod">
          <ac:chgData name="小池 龍之" userId="f53a0154-d3a6-4995-a654-bafaeb40b6fd" providerId="ADAL" clId="{5E7A961B-EEA2-4A55-96FC-6014C8B0CF92}" dt="2023-01-18T06:40:39.572" v="265"/>
          <ac:spMkLst>
            <pc:docMk/>
            <pc:sldMk cId="574051397" sldId="340"/>
            <ac:spMk id="56" creationId="{2F6CDAB1-D127-2E34-7ECD-19B065EDCACF}"/>
          </ac:spMkLst>
        </pc:spChg>
        <pc:spChg chg="add mod">
          <ac:chgData name="小池 龍之" userId="f53a0154-d3a6-4995-a654-bafaeb40b6fd" providerId="ADAL" clId="{5E7A961B-EEA2-4A55-96FC-6014C8B0CF92}" dt="2023-01-18T06:41:20.273" v="271" actId="1076"/>
          <ac:spMkLst>
            <pc:docMk/>
            <pc:sldMk cId="574051397" sldId="340"/>
            <ac:spMk id="59" creationId="{EB55D8A4-FCE8-78BC-6651-A411A5D8A3AC}"/>
          </ac:spMkLst>
        </pc:spChg>
        <pc:spChg chg="add mod">
          <ac:chgData name="小池 龍之" userId="f53a0154-d3a6-4995-a654-bafaeb40b6fd" providerId="ADAL" clId="{5E7A961B-EEA2-4A55-96FC-6014C8B0CF92}" dt="2023-01-18T06:41:12.993" v="270" actId="1076"/>
          <ac:spMkLst>
            <pc:docMk/>
            <pc:sldMk cId="574051397" sldId="340"/>
            <ac:spMk id="60" creationId="{216E4A5F-4850-1DA8-A0B1-1A39D4B6205C}"/>
          </ac:spMkLst>
        </pc:spChg>
        <pc:spChg chg="add mod">
          <ac:chgData name="小池 龍之" userId="f53a0154-d3a6-4995-a654-bafaeb40b6fd" providerId="ADAL" clId="{5E7A961B-EEA2-4A55-96FC-6014C8B0CF92}" dt="2023-01-18T06:40:39.572" v="265"/>
          <ac:spMkLst>
            <pc:docMk/>
            <pc:sldMk cId="574051397" sldId="340"/>
            <ac:spMk id="61" creationId="{1E78338C-59B4-1C87-3515-23A580F0D1AA}"/>
          </ac:spMkLst>
        </pc:spChg>
        <pc:spChg chg="add mod">
          <ac:chgData name="小池 龍之" userId="f53a0154-d3a6-4995-a654-bafaeb40b6fd" providerId="ADAL" clId="{5E7A961B-EEA2-4A55-96FC-6014C8B0CF92}" dt="2023-01-18T06:40:39.572" v="265"/>
          <ac:spMkLst>
            <pc:docMk/>
            <pc:sldMk cId="574051397" sldId="340"/>
            <ac:spMk id="62" creationId="{8C8100ED-6A2A-A9B4-1B9D-EBC62FDCE9F7}"/>
          </ac:spMkLst>
        </pc:spChg>
        <pc:spChg chg="add mod">
          <ac:chgData name="小池 龍之" userId="f53a0154-d3a6-4995-a654-bafaeb40b6fd" providerId="ADAL" clId="{5E7A961B-EEA2-4A55-96FC-6014C8B0CF92}" dt="2023-01-18T06:45:47.098" v="283" actId="1076"/>
          <ac:spMkLst>
            <pc:docMk/>
            <pc:sldMk cId="574051397" sldId="340"/>
            <ac:spMk id="63" creationId="{24377B3A-F957-4ACD-8C46-AAF27DCD0B9C}"/>
          </ac:spMkLst>
        </pc:spChg>
        <pc:spChg chg="add mod">
          <ac:chgData name="小池 龍之" userId="f53a0154-d3a6-4995-a654-bafaeb40b6fd" providerId="ADAL" clId="{5E7A961B-EEA2-4A55-96FC-6014C8B0CF92}" dt="2023-01-18T06:41:46.268" v="272" actId="1076"/>
          <ac:spMkLst>
            <pc:docMk/>
            <pc:sldMk cId="574051397" sldId="340"/>
            <ac:spMk id="64" creationId="{B3881CEC-392D-2D17-379C-457DA3EA0D49}"/>
          </ac:spMkLst>
        </pc:spChg>
        <pc:grpChg chg="add mod">
          <ac:chgData name="小池 龍之" userId="f53a0154-d3a6-4995-a654-bafaeb40b6fd" providerId="ADAL" clId="{5E7A961B-EEA2-4A55-96FC-6014C8B0CF92}" dt="2023-01-18T06:46:02.913" v="292" actId="1036"/>
          <ac:grpSpMkLst>
            <pc:docMk/>
            <pc:sldMk cId="574051397" sldId="340"/>
            <ac:grpSpMk id="5" creationId="{26FAD470-87C4-9012-9BF4-1B3DE088D9A6}"/>
          </ac:grpSpMkLst>
        </pc:grpChg>
        <pc:grpChg chg="add mod">
          <ac:chgData name="小池 龍之" userId="f53a0154-d3a6-4995-a654-bafaeb40b6fd" providerId="ADAL" clId="{5E7A961B-EEA2-4A55-96FC-6014C8B0CF92}" dt="2023-01-18T06:46:02.913" v="292" actId="1036"/>
          <ac:grpSpMkLst>
            <pc:docMk/>
            <pc:sldMk cId="574051397" sldId="340"/>
            <ac:grpSpMk id="52" creationId="{81D4B311-6AB2-9B99-ADFB-DBA3726BA5D9}"/>
          </ac:grpSpMkLst>
        </pc:grpChg>
        <pc:grpChg chg="mod">
          <ac:chgData name="小池 龍之" userId="f53a0154-d3a6-4995-a654-bafaeb40b6fd" providerId="ADAL" clId="{5E7A961B-EEA2-4A55-96FC-6014C8B0CF92}" dt="2023-01-18T06:40:39.572" v="265"/>
          <ac:grpSpMkLst>
            <pc:docMk/>
            <pc:sldMk cId="574051397" sldId="340"/>
            <ac:grpSpMk id="54" creationId="{279E175C-A5C8-D4EF-1472-A6688D8EA251}"/>
          </ac:grpSpMkLst>
        </pc:grpChg>
        <pc:graphicFrameChg chg="add mod">
          <ac:chgData name="小池 龍之" userId="f53a0154-d3a6-4995-a654-bafaeb40b6fd" providerId="ADAL" clId="{5E7A961B-EEA2-4A55-96FC-6014C8B0CF92}" dt="2023-01-18T06:45:01.708" v="277" actId="207"/>
          <ac:graphicFrameMkLst>
            <pc:docMk/>
            <pc:sldMk cId="574051397" sldId="340"/>
            <ac:graphicFrameMk id="57" creationId="{03E1F041-A9F7-7D5F-431F-91C4FEE36E16}"/>
          </ac:graphicFrameMkLst>
        </pc:graphicFrameChg>
        <pc:graphicFrameChg chg="add mod">
          <ac:chgData name="小池 龍之" userId="f53a0154-d3a6-4995-a654-bafaeb40b6fd" providerId="ADAL" clId="{5E7A961B-EEA2-4A55-96FC-6014C8B0CF92}" dt="2023-01-18T06:45:14.725" v="281" actId="207"/>
          <ac:graphicFrameMkLst>
            <pc:docMk/>
            <pc:sldMk cId="574051397" sldId="340"/>
            <ac:graphicFrameMk id="58" creationId="{C91D36B3-C267-4121-27B2-F77151E1B315}"/>
          </ac:graphicFrameMkLst>
        </pc:graphicFrameChg>
        <pc:picChg chg="del">
          <ac:chgData name="小池 龍之" userId="f53a0154-d3a6-4995-a654-bafaeb40b6fd" providerId="ADAL" clId="{5E7A961B-EEA2-4A55-96FC-6014C8B0CF92}" dt="2023-01-18T06:39:02.386" v="253" actId="478"/>
          <ac:picMkLst>
            <pc:docMk/>
            <pc:sldMk cId="574051397" sldId="340"/>
            <ac:picMk id="10" creationId="{D682BE54-5540-311A-4927-377DE177EC2B}"/>
          </ac:picMkLst>
        </pc:picChg>
        <pc:picChg chg="mod">
          <ac:chgData name="小池 龍之" userId="f53a0154-d3a6-4995-a654-bafaeb40b6fd" providerId="ADAL" clId="{5E7A961B-EEA2-4A55-96FC-6014C8B0CF92}" dt="2023-01-18T06:40:39.572" v="265"/>
          <ac:picMkLst>
            <pc:docMk/>
            <pc:sldMk cId="574051397" sldId="340"/>
            <ac:picMk id="51" creationId="{1BE97341-A2AD-A92E-1297-5E13D1DD6B00}"/>
          </ac:picMkLst>
        </pc:picChg>
        <pc:picChg chg="add del mod">
          <ac:chgData name="小池 龍之" userId="f53a0154-d3a6-4995-a654-bafaeb40b6fd" providerId="ADAL" clId="{5E7A961B-EEA2-4A55-96FC-6014C8B0CF92}" dt="2023-01-18T06:45:25.270" v="282" actId="478"/>
          <ac:picMkLst>
            <pc:docMk/>
            <pc:sldMk cId="574051397" sldId="340"/>
            <ac:picMk id="66" creationId="{44A8102E-78BB-3494-61C5-2F7BD4D8A2CA}"/>
          </ac:picMkLst>
        </pc:picChg>
        <pc:cxnChg chg="del">
          <ac:chgData name="小池 龍之" userId="f53a0154-d3a6-4995-a654-bafaeb40b6fd" providerId="ADAL" clId="{5E7A961B-EEA2-4A55-96FC-6014C8B0CF92}" dt="2023-01-18T06:39:02.386" v="253" actId="478"/>
          <ac:cxnSpMkLst>
            <pc:docMk/>
            <pc:sldMk cId="574051397" sldId="340"/>
            <ac:cxnSpMk id="38" creationId="{0B46916B-873A-E2D4-BF34-A50267532A55}"/>
          </ac:cxnSpMkLst>
        </pc:cxnChg>
        <pc:cxnChg chg="del">
          <ac:chgData name="小池 龍之" userId="f53a0154-d3a6-4995-a654-bafaeb40b6fd" providerId="ADAL" clId="{5E7A961B-EEA2-4A55-96FC-6014C8B0CF92}" dt="2023-01-18T06:39:02.386" v="253" actId="478"/>
          <ac:cxnSpMkLst>
            <pc:docMk/>
            <pc:sldMk cId="574051397" sldId="340"/>
            <ac:cxnSpMk id="39" creationId="{51F4D14F-3E7D-34AB-172D-A7D72A74260B}"/>
          </ac:cxnSpMkLst>
        </pc:cxnChg>
        <pc:cxnChg chg="del">
          <ac:chgData name="小池 龍之" userId="f53a0154-d3a6-4995-a654-bafaeb40b6fd" providerId="ADAL" clId="{5E7A961B-EEA2-4A55-96FC-6014C8B0CF92}" dt="2023-01-18T06:39:02.386" v="253" actId="478"/>
          <ac:cxnSpMkLst>
            <pc:docMk/>
            <pc:sldMk cId="574051397" sldId="340"/>
            <ac:cxnSpMk id="40" creationId="{0AB89E3C-6D97-39BE-4FF7-78A0CB627342}"/>
          </ac:cxnSpMkLst>
        </pc:cxnChg>
        <pc:cxnChg chg="del">
          <ac:chgData name="小池 龍之" userId="f53a0154-d3a6-4995-a654-bafaeb40b6fd" providerId="ADAL" clId="{5E7A961B-EEA2-4A55-96FC-6014C8B0CF92}" dt="2023-01-18T06:39:02.386" v="253" actId="478"/>
          <ac:cxnSpMkLst>
            <pc:docMk/>
            <pc:sldMk cId="574051397" sldId="340"/>
            <ac:cxnSpMk id="41" creationId="{91662DA7-DEE7-5B07-E532-9D6149674141}"/>
          </ac:cxnSpMkLst>
        </pc:cxnChg>
        <pc:cxnChg chg="del">
          <ac:chgData name="小池 龍之" userId="f53a0154-d3a6-4995-a654-bafaeb40b6fd" providerId="ADAL" clId="{5E7A961B-EEA2-4A55-96FC-6014C8B0CF92}" dt="2023-01-18T06:39:02.386" v="253" actId="478"/>
          <ac:cxnSpMkLst>
            <pc:docMk/>
            <pc:sldMk cId="574051397" sldId="340"/>
            <ac:cxnSpMk id="42" creationId="{FBBD8040-33D5-36E6-05C7-DBB070BC13FB}"/>
          </ac:cxnSpMkLst>
        </pc:cxnChg>
        <pc:cxnChg chg="del">
          <ac:chgData name="小池 龍之" userId="f53a0154-d3a6-4995-a654-bafaeb40b6fd" providerId="ADAL" clId="{5E7A961B-EEA2-4A55-96FC-6014C8B0CF92}" dt="2023-01-18T06:39:02.386" v="253" actId="478"/>
          <ac:cxnSpMkLst>
            <pc:docMk/>
            <pc:sldMk cId="574051397" sldId="340"/>
            <ac:cxnSpMk id="43" creationId="{0FA8BBC0-31D4-2CDE-0557-AB05F2EE9601}"/>
          </ac:cxnSpMkLst>
        </pc:cxnChg>
        <pc:cxnChg chg="del">
          <ac:chgData name="小池 龍之" userId="f53a0154-d3a6-4995-a654-bafaeb40b6fd" providerId="ADAL" clId="{5E7A961B-EEA2-4A55-96FC-6014C8B0CF92}" dt="2023-01-18T06:39:02.386" v="253" actId="478"/>
          <ac:cxnSpMkLst>
            <pc:docMk/>
            <pc:sldMk cId="574051397" sldId="340"/>
            <ac:cxnSpMk id="44" creationId="{2D8123E6-6238-46AE-A427-886774E17EB7}"/>
          </ac:cxnSpMkLst>
        </pc:cxnChg>
        <pc:cxnChg chg="del">
          <ac:chgData name="小池 龍之" userId="f53a0154-d3a6-4995-a654-bafaeb40b6fd" providerId="ADAL" clId="{5E7A961B-EEA2-4A55-96FC-6014C8B0CF92}" dt="2023-01-18T06:39:02.386" v="253" actId="478"/>
          <ac:cxnSpMkLst>
            <pc:docMk/>
            <pc:sldMk cId="574051397" sldId="340"/>
            <ac:cxnSpMk id="45" creationId="{924E5C15-94A7-4837-F353-E3E75C12B387}"/>
          </ac:cxnSpMkLst>
        </pc:cxnChg>
        <pc:cxnChg chg="del">
          <ac:chgData name="小池 龍之" userId="f53a0154-d3a6-4995-a654-bafaeb40b6fd" providerId="ADAL" clId="{5E7A961B-EEA2-4A55-96FC-6014C8B0CF92}" dt="2023-01-18T06:39:02.386" v="253" actId="478"/>
          <ac:cxnSpMkLst>
            <pc:docMk/>
            <pc:sldMk cId="574051397" sldId="340"/>
            <ac:cxnSpMk id="46" creationId="{232AF41E-38E0-E14F-49BD-A4E3988EF49F}"/>
          </ac:cxnSpMkLst>
        </pc:cxnChg>
        <pc:cxnChg chg="del">
          <ac:chgData name="小池 龍之" userId="f53a0154-d3a6-4995-a654-bafaeb40b6fd" providerId="ADAL" clId="{5E7A961B-EEA2-4A55-96FC-6014C8B0CF92}" dt="2023-01-18T06:39:02.386" v="253" actId="478"/>
          <ac:cxnSpMkLst>
            <pc:docMk/>
            <pc:sldMk cId="574051397" sldId="340"/>
            <ac:cxnSpMk id="47" creationId="{4D452662-18F6-2AB3-88C0-35D303041EC2}"/>
          </ac:cxnSpMkLst>
        </pc:cxnChg>
        <pc:cxnChg chg="del">
          <ac:chgData name="小池 龍之" userId="f53a0154-d3a6-4995-a654-bafaeb40b6fd" providerId="ADAL" clId="{5E7A961B-EEA2-4A55-96FC-6014C8B0CF92}" dt="2023-01-18T06:39:02.386" v="253" actId="478"/>
          <ac:cxnSpMkLst>
            <pc:docMk/>
            <pc:sldMk cId="574051397" sldId="340"/>
            <ac:cxnSpMk id="48" creationId="{2E55F6C2-11AD-3B17-5E87-6F80867B2EBE}"/>
          </ac:cxnSpMkLst>
        </pc:cxnChg>
      </pc:sldChg>
      <pc:sldChg chg="addSp delSp modSp add mod setBg">
        <pc:chgData name="小池 龍之" userId="f53a0154-d3a6-4995-a654-bafaeb40b6fd" providerId="ADAL" clId="{5E7A961B-EEA2-4A55-96FC-6014C8B0CF92}" dt="2023-01-18T06:52:07.955" v="366" actId="478"/>
        <pc:sldMkLst>
          <pc:docMk/>
          <pc:sldMk cId="2253861109" sldId="341"/>
        </pc:sldMkLst>
        <pc:spChg chg="add mod">
          <ac:chgData name="小池 龍之" userId="f53a0154-d3a6-4995-a654-bafaeb40b6fd" providerId="ADAL" clId="{5E7A961B-EEA2-4A55-96FC-6014C8B0CF92}" dt="2023-01-18T06:49:10.077" v="327"/>
          <ac:spMkLst>
            <pc:docMk/>
            <pc:sldMk cId="2253861109" sldId="341"/>
            <ac:spMk id="3" creationId="{FA1A0DFD-2528-601F-2211-0376C1A28378}"/>
          </ac:spMkLst>
        </pc:spChg>
        <pc:spChg chg="add mod">
          <ac:chgData name="小池 龍之" userId="f53a0154-d3a6-4995-a654-bafaeb40b6fd" providerId="ADAL" clId="{5E7A961B-EEA2-4A55-96FC-6014C8B0CF92}" dt="2023-01-18T06:49:10.077" v="327"/>
          <ac:spMkLst>
            <pc:docMk/>
            <pc:sldMk cId="2253861109" sldId="341"/>
            <ac:spMk id="4" creationId="{DB0C0D57-EA60-43EE-31C5-B84B7B8C3013}"/>
          </ac:spMkLst>
        </pc:spChg>
        <pc:spChg chg="add mod">
          <ac:chgData name="小池 龍之" userId="f53a0154-d3a6-4995-a654-bafaeb40b6fd" providerId="ADAL" clId="{5E7A961B-EEA2-4A55-96FC-6014C8B0CF92}" dt="2023-01-18T06:50:26.793" v="360" actId="1076"/>
          <ac:spMkLst>
            <pc:docMk/>
            <pc:sldMk cId="2253861109" sldId="341"/>
            <ac:spMk id="5" creationId="{D3727371-90A6-4C37-F2DC-3728E8AF5950}"/>
          </ac:spMkLst>
        </pc:spChg>
        <pc:spChg chg="mod">
          <ac:chgData name="小池 龍之" userId="f53a0154-d3a6-4995-a654-bafaeb40b6fd" providerId="ADAL" clId="{5E7A961B-EEA2-4A55-96FC-6014C8B0CF92}" dt="2023-01-18T06:48:18.658" v="321"/>
          <ac:spMkLst>
            <pc:docMk/>
            <pc:sldMk cId="2253861109" sldId="341"/>
            <ac:spMk id="7" creationId="{45966AB1-683E-CF4E-971F-38B8CCAA4C67}"/>
          </ac:spMkLst>
        </pc:spChg>
        <pc:spChg chg="del">
          <ac:chgData name="小池 龍之" userId="f53a0154-d3a6-4995-a654-bafaeb40b6fd" providerId="ADAL" clId="{5E7A961B-EEA2-4A55-96FC-6014C8B0CF92}" dt="2023-01-18T06:46:11.917" v="293" actId="478"/>
          <ac:spMkLst>
            <pc:docMk/>
            <pc:sldMk cId="2253861109" sldId="341"/>
            <ac:spMk id="9" creationId="{F4FFCAB9-0A06-A65F-FD03-EACEA7C61ADC}"/>
          </ac:spMkLst>
        </pc:spChg>
        <pc:spChg chg="del">
          <ac:chgData name="小池 龍之" userId="f53a0154-d3a6-4995-a654-bafaeb40b6fd" providerId="ADAL" clId="{5E7A961B-EEA2-4A55-96FC-6014C8B0CF92}" dt="2023-01-18T06:46:11.917" v="293" actId="478"/>
          <ac:spMkLst>
            <pc:docMk/>
            <pc:sldMk cId="2253861109" sldId="341"/>
            <ac:spMk id="11" creationId="{987806BD-D3C1-C6F0-48D1-F4065190024F}"/>
          </ac:spMkLst>
        </pc:spChg>
        <pc:spChg chg="del">
          <ac:chgData name="小池 龍之" userId="f53a0154-d3a6-4995-a654-bafaeb40b6fd" providerId="ADAL" clId="{5E7A961B-EEA2-4A55-96FC-6014C8B0CF92}" dt="2023-01-18T06:46:11.917" v="293" actId="478"/>
          <ac:spMkLst>
            <pc:docMk/>
            <pc:sldMk cId="2253861109" sldId="341"/>
            <ac:spMk id="12" creationId="{0E2CD83A-C186-410F-7814-0AD00345FE77}"/>
          </ac:spMkLst>
        </pc:spChg>
        <pc:spChg chg="del">
          <ac:chgData name="小池 龍之" userId="f53a0154-d3a6-4995-a654-bafaeb40b6fd" providerId="ADAL" clId="{5E7A961B-EEA2-4A55-96FC-6014C8B0CF92}" dt="2023-01-18T06:46:11.917" v="293" actId="478"/>
          <ac:spMkLst>
            <pc:docMk/>
            <pc:sldMk cId="2253861109" sldId="341"/>
            <ac:spMk id="13" creationId="{2364B721-BB61-E7D1-40B7-022C383860AC}"/>
          </ac:spMkLst>
        </pc:spChg>
        <pc:spChg chg="del">
          <ac:chgData name="小池 龍之" userId="f53a0154-d3a6-4995-a654-bafaeb40b6fd" providerId="ADAL" clId="{5E7A961B-EEA2-4A55-96FC-6014C8B0CF92}" dt="2023-01-18T06:46:11.917" v="293" actId="478"/>
          <ac:spMkLst>
            <pc:docMk/>
            <pc:sldMk cId="2253861109" sldId="341"/>
            <ac:spMk id="14" creationId="{D920BF2F-E114-71BC-0D15-2491B84B9987}"/>
          </ac:spMkLst>
        </pc:spChg>
        <pc:spChg chg="del">
          <ac:chgData name="小池 龍之" userId="f53a0154-d3a6-4995-a654-bafaeb40b6fd" providerId="ADAL" clId="{5E7A961B-EEA2-4A55-96FC-6014C8B0CF92}" dt="2023-01-18T06:46:11.917" v="293" actId="478"/>
          <ac:spMkLst>
            <pc:docMk/>
            <pc:sldMk cId="2253861109" sldId="341"/>
            <ac:spMk id="15" creationId="{0E0253AC-7CF4-308F-8D57-1611BE6BC9DF}"/>
          </ac:spMkLst>
        </pc:spChg>
        <pc:spChg chg="del">
          <ac:chgData name="小池 龍之" userId="f53a0154-d3a6-4995-a654-bafaeb40b6fd" providerId="ADAL" clId="{5E7A961B-EEA2-4A55-96FC-6014C8B0CF92}" dt="2023-01-18T06:46:11.917" v="293" actId="478"/>
          <ac:spMkLst>
            <pc:docMk/>
            <pc:sldMk cId="2253861109" sldId="341"/>
            <ac:spMk id="16" creationId="{680FD807-2B04-5E21-CA3A-A9DCC3742BC1}"/>
          </ac:spMkLst>
        </pc:spChg>
        <pc:spChg chg="del">
          <ac:chgData name="小池 龍之" userId="f53a0154-d3a6-4995-a654-bafaeb40b6fd" providerId="ADAL" clId="{5E7A961B-EEA2-4A55-96FC-6014C8B0CF92}" dt="2023-01-18T06:46:11.917" v="293" actId="478"/>
          <ac:spMkLst>
            <pc:docMk/>
            <pc:sldMk cId="2253861109" sldId="341"/>
            <ac:spMk id="17" creationId="{72A1C979-BDEA-05DE-2B22-BBFC90E6A204}"/>
          </ac:spMkLst>
        </pc:spChg>
        <pc:spChg chg="del">
          <ac:chgData name="小池 龍之" userId="f53a0154-d3a6-4995-a654-bafaeb40b6fd" providerId="ADAL" clId="{5E7A961B-EEA2-4A55-96FC-6014C8B0CF92}" dt="2023-01-18T06:46:11.917" v="293" actId="478"/>
          <ac:spMkLst>
            <pc:docMk/>
            <pc:sldMk cId="2253861109" sldId="341"/>
            <ac:spMk id="18" creationId="{A855A6EC-F0D1-2CD8-B537-0AD76C555EB8}"/>
          </ac:spMkLst>
        </pc:spChg>
        <pc:spChg chg="del">
          <ac:chgData name="小池 龍之" userId="f53a0154-d3a6-4995-a654-bafaeb40b6fd" providerId="ADAL" clId="{5E7A961B-EEA2-4A55-96FC-6014C8B0CF92}" dt="2023-01-18T06:46:11.917" v="293" actId="478"/>
          <ac:spMkLst>
            <pc:docMk/>
            <pc:sldMk cId="2253861109" sldId="341"/>
            <ac:spMk id="19" creationId="{53BF6606-49E3-7EB8-97BE-48D5279E85B7}"/>
          </ac:spMkLst>
        </pc:spChg>
        <pc:spChg chg="del">
          <ac:chgData name="小池 龍之" userId="f53a0154-d3a6-4995-a654-bafaeb40b6fd" providerId="ADAL" clId="{5E7A961B-EEA2-4A55-96FC-6014C8B0CF92}" dt="2023-01-18T06:46:11.917" v="293" actId="478"/>
          <ac:spMkLst>
            <pc:docMk/>
            <pc:sldMk cId="2253861109" sldId="341"/>
            <ac:spMk id="20" creationId="{57A1EF45-0090-EBB5-2CC4-5C0AB05C64EA}"/>
          </ac:spMkLst>
        </pc:spChg>
        <pc:spChg chg="del">
          <ac:chgData name="小池 龍之" userId="f53a0154-d3a6-4995-a654-bafaeb40b6fd" providerId="ADAL" clId="{5E7A961B-EEA2-4A55-96FC-6014C8B0CF92}" dt="2023-01-18T06:46:11.917" v="293" actId="478"/>
          <ac:spMkLst>
            <pc:docMk/>
            <pc:sldMk cId="2253861109" sldId="341"/>
            <ac:spMk id="21" creationId="{B82AE4E1-2CA1-652C-548A-0BB355A3187B}"/>
          </ac:spMkLst>
        </pc:spChg>
        <pc:spChg chg="del">
          <ac:chgData name="小池 龍之" userId="f53a0154-d3a6-4995-a654-bafaeb40b6fd" providerId="ADAL" clId="{5E7A961B-EEA2-4A55-96FC-6014C8B0CF92}" dt="2023-01-18T06:46:11.917" v="293" actId="478"/>
          <ac:spMkLst>
            <pc:docMk/>
            <pc:sldMk cId="2253861109" sldId="341"/>
            <ac:spMk id="22" creationId="{A1263055-BB73-CF14-0347-C687E726A1BF}"/>
          </ac:spMkLst>
        </pc:spChg>
        <pc:spChg chg="del">
          <ac:chgData name="小池 龍之" userId="f53a0154-d3a6-4995-a654-bafaeb40b6fd" providerId="ADAL" clId="{5E7A961B-EEA2-4A55-96FC-6014C8B0CF92}" dt="2023-01-18T06:46:11.917" v="293" actId="478"/>
          <ac:spMkLst>
            <pc:docMk/>
            <pc:sldMk cId="2253861109" sldId="341"/>
            <ac:spMk id="23" creationId="{836D5BAF-93FA-E0EC-7DAD-5E94D247917A}"/>
          </ac:spMkLst>
        </pc:spChg>
        <pc:spChg chg="del">
          <ac:chgData name="小池 龍之" userId="f53a0154-d3a6-4995-a654-bafaeb40b6fd" providerId="ADAL" clId="{5E7A961B-EEA2-4A55-96FC-6014C8B0CF92}" dt="2023-01-18T06:46:11.917" v="293" actId="478"/>
          <ac:spMkLst>
            <pc:docMk/>
            <pc:sldMk cId="2253861109" sldId="341"/>
            <ac:spMk id="24" creationId="{C007B6CD-221A-0D96-B7B6-DA2233AF8200}"/>
          </ac:spMkLst>
        </pc:spChg>
        <pc:spChg chg="del">
          <ac:chgData name="小池 龍之" userId="f53a0154-d3a6-4995-a654-bafaeb40b6fd" providerId="ADAL" clId="{5E7A961B-EEA2-4A55-96FC-6014C8B0CF92}" dt="2023-01-18T06:46:11.917" v="293" actId="478"/>
          <ac:spMkLst>
            <pc:docMk/>
            <pc:sldMk cId="2253861109" sldId="341"/>
            <ac:spMk id="25" creationId="{A6A77AA9-8E00-5D26-FC50-5D682D1E8A0B}"/>
          </ac:spMkLst>
        </pc:spChg>
        <pc:spChg chg="del">
          <ac:chgData name="小池 龍之" userId="f53a0154-d3a6-4995-a654-bafaeb40b6fd" providerId="ADAL" clId="{5E7A961B-EEA2-4A55-96FC-6014C8B0CF92}" dt="2023-01-18T06:46:11.917" v="293" actId="478"/>
          <ac:spMkLst>
            <pc:docMk/>
            <pc:sldMk cId="2253861109" sldId="341"/>
            <ac:spMk id="26" creationId="{C721D7B5-E955-EA6E-65F5-CCD8E6580F0F}"/>
          </ac:spMkLst>
        </pc:spChg>
        <pc:spChg chg="del">
          <ac:chgData name="小池 龍之" userId="f53a0154-d3a6-4995-a654-bafaeb40b6fd" providerId="ADAL" clId="{5E7A961B-EEA2-4A55-96FC-6014C8B0CF92}" dt="2023-01-18T06:46:11.917" v="293" actId="478"/>
          <ac:spMkLst>
            <pc:docMk/>
            <pc:sldMk cId="2253861109" sldId="341"/>
            <ac:spMk id="27" creationId="{9980C3A0-207C-B4C7-62D6-2FE6B52188F5}"/>
          </ac:spMkLst>
        </pc:spChg>
        <pc:spChg chg="del">
          <ac:chgData name="小池 龍之" userId="f53a0154-d3a6-4995-a654-bafaeb40b6fd" providerId="ADAL" clId="{5E7A961B-EEA2-4A55-96FC-6014C8B0CF92}" dt="2023-01-18T06:46:11.917" v="293" actId="478"/>
          <ac:spMkLst>
            <pc:docMk/>
            <pc:sldMk cId="2253861109" sldId="341"/>
            <ac:spMk id="28" creationId="{6279F62B-D5EB-FAE4-50B9-989EBCC65887}"/>
          </ac:spMkLst>
        </pc:spChg>
        <pc:spChg chg="del">
          <ac:chgData name="小池 龍之" userId="f53a0154-d3a6-4995-a654-bafaeb40b6fd" providerId="ADAL" clId="{5E7A961B-EEA2-4A55-96FC-6014C8B0CF92}" dt="2023-01-18T06:46:11.917" v="293" actId="478"/>
          <ac:spMkLst>
            <pc:docMk/>
            <pc:sldMk cId="2253861109" sldId="341"/>
            <ac:spMk id="29" creationId="{C637A543-7767-7AA7-7C96-785BAA73D2D8}"/>
          </ac:spMkLst>
        </pc:spChg>
        <pc:spChg chg="del">
          <ac:chgData name="小池 龍之" userId="f53a0154-d3a6-4995-a654-bafaeb40b6fd" providerId="ADAL" clId="{5E7A961B-EEA2-4A55-96FC-6014C8B0CF92}" dt="2023-01-18T06:46:11.917" v="293" actId="478"/>
          <ac:spMkLst>
            <pc:docMk/>
            <pc:sldMk cId="2253861109" sldId="341"/>
            <ac:spMk id="30" creationId="{213A0F85-B363-F3F7-731A-E0019C3DD799}"/>
          </ac:spMkLst>
        </pc:spChg>
        <pc:spChg chg="del">
          <ac:chgData name="小池 龍之" userId="f53a0154-d3a6-4995-a654-bafaeb40b6fd" providerId="ADAL" clId="{5E7A961B-EEA2-4A55-96FC-6014C8B0CF92}" dt="2023-01-18T06:46:11.917" v="293" actId="478"/>
          <ac:spMkLst>
            <pc:docMk/>
            <pc:sldMk cId="2253861109" sldId="341"/>
            <ac:spMk id="31" creationId="{8FFE9D1D-EE70-CE88-3879-9740869ED63C}"/>
          </ac:spMkLst>
        </pc:spChg>
        <pc:spChg chg="del">
          <ac:chgData name="小池 龍之" userId="f53a0154-d3a6-4995-a654-bafaeb40b6fd" providerId="ADAL" clId="{5E7A961B-EEA2-4A55-96FC-6014C8B0CF92}" dt="2023-01-18T06:46:11.917" v="293" actId="478"/>
          <ac:spMkLst>
            <pc:docMk/>
            <pc:sldMk cId="2253861109" sldId="341"/>
            <ac:spMk id="32" creationId="{D1871D05-F44F-A5B7-1233-58CF77FC5F33}"/>
          </ac:spMkLst>
        </pc:spChg>
        <pc:spChg chg="del">
          <ac:chgData name="小池 龍之" userId="f53a0154-d3a6-4995-a654-bafaeb40b6fd" providerId="ADAL" clId="{5E7A961B-EEA2-4A55-96FC-6014C8B0CF92}" dt="2023-01-18T06:46:11.917" v="293" actId="478"/>
          <ac:spMkLst>
            <pc:docMk/>
            <pc:sldMk cId="2253861109" sldId="341"/>
            <ac:spMk id="33" creationId="{3699CDE9-053C-2F3F-3CD2-AE1B3D28B93C}"/>
          </ac:spMkLst>
        </pc:spChg>
        <pc:spChg chg="del">
          <ac:chgData name="小池 龍之" userId="f53a0154-d3a6-4995-a654-bafaeb40b6fd" providerId="ADAL" clId="{5E7A961B-EEA2-4A55-96FC-6014C8B0CF92}" dt="2023-01-18T06:46:11.917" v="293" actId="478"/>
          <ac:spMkLst>
            <pc:docMk/>
            <pc:sldMk cId="2253861109" sldId="341"/>
            <ac:spMk id="34" creationId="{320CC752-BE7C-897C-707B-0F4137E19971}"/>
          </ac:spMkLst>
        </pc:spChg>
        <pc:spChg chg="del">
          <ac:chgData name="小池 龍之" userId="f53a0154-d3a6-4995-a654-bafaeb40b6fd" providerId="ADAL" clId="{5E7A961B-EEA2-4A55-96FC-6014C8B0CF92}" dt="2023-01-18T06:46:11.917" v="293" actId="478"/>
          <ac:spMkLst>
            <pc:docMk/>
            <pc:sldMk cId="2253861109" sldId="341"/>
            <ac:spMk id="35" creationId="{50CB43B2-A8FF-9897-DE59-0AEDF70669BF}"/>
          </ac:spMkLst>
        </pc:spChg>
        <pc:spChg chg="del">
          <ac:chgData name="小池 龍之" userId="f53a0154-d3a6-4995-a654-bafaeb40b6fd" providerId="ADAL" clId="{5E7A961B-EEA2-4A55-96FC-6014C8B0CF92}" dt="2023-01-18T06:46:11.917" v="293" actId="478"/>
          <ac:spMkLst>
            <pc:docMk/>
            <pc:sldMk cId="2253861109" sldId="341"/>
            <ac:spMk id="36" creationId="{310E791D-A56C-C59E-5ED7-74F43EDAA910}"/>
          </ac:spMkLst>
        </pc:spChg>
        <pc:spChg chg="del">
          <ac:chgData name="小池 龍之" userId="f53a0154-d3a6-4995-a654-bafaeb40b6fd" providerId="ADAL" clId="{5E7A961B-EEA2-4A55-96FC-6014C8B0CF92}" dt="2023-01-18T06:46:11.917" v="293" actId="478"/>
          <ac:spMkLst>
            <pc:docMk/>
            <pc:sldMk cId="2253861109" sldId="341"/>
            <ac:spMk id="37" creationId="{9E71705F-C5CF-1DDC-9DBC-10BEAC5239D3}"/>
          </ac:spMkLst>
        </pc:spChg>
        <pc:spChg chg="del">
          <ac:chgData name="小池 龍之" userId="f53a0154-d3a6-4995-a654-bafaeb40b6fd" providerId="ADAL" clId="{5E7A961B-EEA2-4A55-96FC-6014C8B0CF92}" dt="2023-01-18T06:46:11.917" v="293" actId="478"/>
          <ac:spMkLst>
            <pc:docMk/>
            <pc:sldMk cId="2253861109" sldId="341"/>
            <ac:spMk id="49" creationId="{5ED0C515-D54B-3C02-03EA-EF8CE8DAFBCB}"/>
          </ac:spMkLst>
        </pc:spChg>
        <pc:spChg chg="del">
          <ac:chgData name="小池 龍之" userId="f53a0154-d3a6-4995-a654-bafaeb40b6fd" providerId="ADAL" clId="{5E7A961B-EEA2-4A55-96FC-6014C8B0CF92}" dt="2023-01-18T06:46:11.917" v="293" actId="478"/>
          <ac:spMkLst>
            <pc:docMk/>
            <pc:sldMk cId="2253861109" sldId="341"/>
            <ac:spMk id="50" creationId="{41BC5BF6-44AA-DCAB-C0CE-EA87A9DFBB10}"/>
          </ac:spMkLst>
        </pc:spChg>
        <pc:graphicFrameChg chg="add mod">
          <ac:chgData name="小池 龍之" userId="f53a0154-d3a6-4995-a654-bafaeb40b6fd" providerId="ADAL" clId="{5E7A961B-EEA2-4A55-96FC-6014C8B0CF92}" dt="2023-01-18T06:51:47.756" v="364" actId="208"/>
          <ac:graphicFrameMkLst>
            <pc:docMk/>
            <pc:sldMk cId="2253861109" sldId="341"/>
            <ac:graphicFrameMk id="2" creationId="{C2B75FBC-E52B-9168-CD8C-FF41598F9F2A}"/>
          </ac:graphicFrameMkLst>
        </pc:graphicFrameChg>
        <pc:picChg chg="del">
          <ac:chgData name="小池 龍之" userId="f53a0154-d3a6-4995-a654-bafaeb40b6fd" providerId="ADAL" clId="{5E7A961B-EEA2-4A55-96FC-6014C8B0CF92}" dt="2023-01-18T06:46:11.917" v="293" actId="478"/>
          <ac:picMkLst>
            <pc:docMk/>
            <pc:sldMk cId="2253861109" sldId="341"/>
            <ac:picMk id="10" creationId="{D682BE54-5540-311A-4927-377DE177EC2B}"/>
          </ac:picMkLst>
        </pc:picChg>
        <pc:picChg chg="add del mod">
          <ac:chgData name="小池 龍之" userId="f53a0154-d3a6-4995-a654-bafaeb40b6fd" providerId="ADAL" clId="{5E7A961B-EEA2-4A55-96FC-6014C8B0CF92}" dt="2023-01-18T06:52:07.955" v="366" actId="478"/>
          <ac:picMkLst>
            <pc:docMk/>
            <pc:sldMk cId="2253861109" sldId="341"/>
            <ac:picMk id="51" creationId="{5B888EB7-B5A5-F3D8-D3EF-423C1FBD6446}"/>
          </ac:picMkLst>
        </pc:picChg>
        <pc:cxnChg chg="del">
          <ac:chgData name="小池 龍之" userId="f53a0154-d3a6-4995-a654-bafaeb40b6fd" providerId="ADAL" clId="{5E7A961B-EEA2-4A55-96FC-6014C8B0CF92}" dt="2023-01-18T06:46:11.917" v="293" actId="478"/>
          <ac:cxnSpMkLst>
            <pc:docMk/>
            <pc:sldMk cId="2253861109" sldId="341"/>
            <ac:cxnSpMk id="38" creationId="{0B46916B-873A-E2D4-BF34-A50267532A55}"/>
          </ac:cxnSpMkLst>
        </pc:cxnChg>
        <pc:cxnChg chg="del">
          <ac:chgData name="小池 龍之" userId="f53a0154-d3a6-4995-a654-bafaeb40b6fd" providerId="ADAL" clId="{5E7A961B-EEA2-4A55-96FC-6014C8B0CF92}" dt="2023-01-18T06:46:11.917" v="293" actId="478"/>
          <ac:cxnSpMkLst>
            <pc:docMk/>
            <pc:sldMk cId="2253861109" sldId="341"/>
            <ac:cxnSpMk id="39" creationId="{51F4D14F-3E7D-34AB-172D-A7D72A74260B}"/>
          </ac:cxnSpMkLst>
        </pc:cxnChg>
        <pc:cxnChg chg="del">
          <ac:chgData name="小池 龍之" userId="f53a0154-d3a6-4995-a654-bafaeb40b6fd" providerId="ADAL" clId="{5E7A961B-EEA2-4A55-96FC-6014C8B0CF92}" dt="2023-01-18T06:46:11.917" v="293" actId="478"/>
          <ac:cxnSpMkLst>
            <pc:docMk/>
            <pc:sldMk cId="2253861109" sldId="341"/>
            <ac:cxnSpMk id="40" creationId="{0AB89E3C-6D97-39BE-4FF7-78A0CB627342}"/>
          </ac:cxnSpMkLst>
        </pc:cxnChg>
        <pc:cxnChg chg="del">
          <ac:chgData name="小池 龍之" userId="f53a0154-d3a6-4995-a654-bafaeb40b6fd" providerId="ADAL" clId="{5E7A961B-EEA2-4A55-96FC-6014C8B0CF92}" dt="2023-01-18T06:46:11.917" v="293" actId="478"/>
          <ac:cxnSpMkLst>
            <pc:docMk/>
            <pc:sldMk cId="2253861109" sldId="341"/>
            <ac:cxnSpMk id="41" creationId="{91662DA7-DEE7-5B07-E532-9D6149674141}"/>
          </ac:cxnSpMkLst>
        </pc:cxnChg>
        <pc:cxnChg chg="del">
          <ac:chgData name="小池 龍之" userId="f53a0154-d3a6-4995-a654-bafaeb40b6fd" providerId="ADAL" clId="{5E7A961B-EEA2-4A55-96FC-6014C8B0CF92}" dt="2023-01-18T06:46:11.917" v="293" actId="478"/>
          <ac:cxnSpMkLst>
            <pc:docMk/>
            <pc:sldMk cId="2253861109" sldId="341"/>
            <ac:cxnSpMk id="42" creationId="{FBBD8040-33D5-36E6-05C7-DBB070BC13FB}"/>
          </ac:cxnSpMkLst>
        </pc:cxnChg>
        <pc:cxnChg chg="del">
          <ac:chgData name="小池 龍之" userId="f53a0154-d3a6-4995-a654-bafaeb40b6fd" providerId="ADAL" clId="{5E7A961B-EEA2-4A55-96FC-6014C8B0CF92}" dt="2023-01-18T06:46:11.917" v="293" actId="478"/>
          <ac:cxnSpMkLst>
            <pc:docMk/>
            <pc:sldMk cId="2253861109" sldId="341"/>
            <ac:cxnSpMk id="43" creationId="{0FA8BBC0-31D4-2CDE-0557-AB05F2EE9601}"/>
          </ac:cxnSpMkLst>
        </pc:cxnChg>
        <pc:cxnChg chg="del">
          <ac:chgData name="小池 龍之" userId="f53a0154-d3a6-4995-a654-bafaeb40b6fd" providerId="ADAL" clId="{5E7A961B-EEA2-4A55-96FC-6014C8B0CF92}" dt="2023-01-18T06:46:11.917" v="293" actId="478"/>
          <ac:cxnSpMkLst>
            <pc:docMk/>
            <pc:sldMk cId="2253861109" sldId="341"/>
            <ac:cxnSpMk id="44" creationId="{2D8123E6-6238-46AE-A427-886774E17EB7}"/>
          </ac:cxnSpMkLst>
        </pc:cxnChg>
        <pc:cxnChg chg="del">
          <ac:chgData name="小池 龍之" userId="f53a0154-d3a6-4995-a654-bafaeb40b6fd" providerId="ADAL" clId="{5E7A961B-EEA2-4A55-96FC-6014C8B0CF92}" dt="2023-01-18T06:46:11.917" v="293" actId="478"/>
          <ac:cxnSpMkLst>
            <pc:docMk/>
            <pc:sldMk cId="2253861109" sldId="341"/>
            <ac:cxnSpMk id="45" creationId="{924E5C15-94A7-4837-F353-E3E75C12B387}"/>
          </ac:cxnSpMkLst>
        </pc:cxnChg>
        <pc:cxnChg chg="del">
          <ac:chgData name="小池 龍之" userId="f53a0154-d3a6-4995-a654-bafaeb40b6fd" providerId="ADAL" clId="{5E7A961B-EEA2-4A55-96FC-6014C8B0CF92}" dt="2023-01-18T06:46:11.917" v="293" actId="478"/>
          <ac:cxnSpMkLst>
            <pc:docMk/>
            <pc:sldMk cId="2253861109" sldId="341"/>
            <ac:cxnSpMk id="46" creationId="{232AF41E-38E0-E14F-49BD-A4E3988EF49F}"/>
          </ac:cxnSpMkLst>
        </pc:cxnChg>
        <pc:cxnChg chg="del">
          <ac:chgData name="小池 龍之" userId="f53a0154-d3a6-4995-a654-bafaeb40b6fd" providerId="ADAL" clId="{5E7A961B-EEA2-4A55-96FC-6014C8B0CF92}" dt="2023-01-18T06:46:11.917" v="293" actId="478"/>
          <ac:cxnSpMkLst>
            <pc:docMk/>
            <pc:sldMk cId="2253861109" sldId="341"/>
            <ac:cxnSpMk id="47" creationId="{4D452662-18F6-2AB3-88C0-35D303041EC2}"/>
          </ac:cxnSpMkLst>
        </pc:cxnChg>
        <pc:cxnChg chg="del">
          <ac:chgData name="小池 龍之" userId="f53a0154-d3a6-4995-a654-bafaeb40b6fd" providerId="ADAL" clId="{5E7A961B-EEA2-4A55-96FC-6014C8B0CF92}" dt="2023-01-18T06:46:11.917" v="293" actId="478"/>
          <ac:cxnSpMkLst>
            <pc:docMk/>
            <pc:sldMk cId="2253861109" sldId="341"/>
            <ac:cxnSpMk id="48" creationId="{2E55F6C2-11AD-3B17-5E87-6F80867B2EBE}"/>
          </ac:cxnSpMkLst>
        </pc:cxnChg>
      </pc:sldChg>
      <pc:sldChg chg="addSp delSp modSp add mod ord setBg">
        <pc:chgData name="小池 龍之" userId="f53a0154-d3a6-4995-a654-bafaeb40b6fd" providerId="ADAL" clId="{5E7A961B-EEA2-4A55-96FC-6014C8B0CF92}" dt="2023-01-18T06:48:01.150" v="319"/>
        <pc:sldMkLst>
          <pc:docMk/>
          <pc:sldMk cId="1916945496" sldId="342"/>
        </pc:sldMkLst>
        <pc:spChg chg="add mod">
          <ac:chgData name="小池 龍之" userId="f53a0154-d3a6-4995-a654-bafaeb40b6fd" providerId="ADAL" clId="{5E7A961B-EEA2-4A55-96FC-6014C8B0CF92}" dt="2023-01-18T06:46:40.637" v="296"/>
          <ac:spMkLst>
            <pc:docMk/>
            <pc:sldMk cId="1916945496" sldId="342"/>
            <ac:spMk id="3" creationId="{0C272B8D-A20B-3D45-251D-2AEFFC707E6B}"/>
          </ac:spMkLst>
        </pc:spChg>
        <pc:spChg chg="add mod">
          <ac:chgData name="小池 龍之" userId="f53a0154-d3a6-4995-a654-bafaeb40b6fd" providerId="ADAL" clId="{5E7A961B-EEA2-4A55-96FC-6014C8B0CF92}" dt="2023-01-18T06:46:40.637" v="296"/>
          <ac:spMkLst>
            <pc:docMk/>
            <pc:sldMk cId="1916945496" sldId="342"/>
            <ac:spMk id="4" creationId="{E5C0D421-5FDA-8227-3474-C3908826183A}"/>
          </ac:spMkLst>
        </pc:spChg>
        <pc:spChg chg="add mod">
          <ac:chgData name="小池 龍之" userId="f53a0154-d3a6-4995-a654-bafaeb40b6fd" providerId="ADAL" clId="{5E7A961B-EEA2-4A55-96FC-6014C8B0CF92}" dt="2023-01-18T06:47:47.472" v="316" actId="1076"/>
          <ac:spMkLst>
            <pc:docMk/>
            <pc:sldMk cId="1916945496" sldId="342"/>
            <ac:spMk id="5" creationId="{5EF8E4ED-65BA-1D2F-60B1-BB25089CC18B}"/>
          </ac:spMkLst>
        </pc:spChg>
        <pc:spChg chg="mod">
          <ac:chgData name="小池 龍之" userId="f53a0154-d3a6-4995-a654-bafaeb40b6fd" providerId="ADAL" clId="{5E7A961B-EEA2-4A55-96FC-6014C8B0CF92}" dt="2023-01-18T06:46:25.437" v="295"/>
          <ac:spMkLst>
            <pc:docMk/>
            <pc:sldMk cId="1916945496" sldId="342"/>
            <ac:spMk id="7" creationId="{45966AB1-683E-CF4E-971F-38B8CCAA4C67}"/>
          </ac:spMkLst>
        </pc:spChg>
        <pc:spChg chg="add mod">
          <ac:chgData name="小池 龍之" userId="f53a0154-d3a6-4995-a654-bafaeb40b6fd" providerId="ADAL" clId="{5E7A961B-EEA2-4A55-96FC-6014C8B0CF92}" dt="2023-01-18T06:46:40.637" v="296"/>
          <ac:spMkLst>
            <pc:docMk/>
            <pc:sldMk cId="1916945496" sldId="342"/>
            <ac:spMk id="8" creationId="{8D478794-94CA-5310-B861-343E278CF0C1}"/>
          </ac:spMkLst>
        </pc:spChg>
        <pc:spChg chg="del">
          <ac:chgData name="小池 龍之" userId="f53a0154-d3a6-4995-a654-bafaeb40b6fd" providerId="ADAL" clId="{5E7A961B-EEA2-4A55-96FC-6014C8B0CF92}" dt="2023-01-18T06:46:16.574" v="294" actId="478"/>
          <ac:spMkLst>
            <pc:docMk/>
            <pc:sldMk cId="1916945496" sldId="342"/>
            <ac:spMk id="9" creationId="{F4FFCAB9-0A06-A65F-FD03-EACEA7C61ADC}"/>
          </ac:spMkLst>
        </pc:spChg>
        <pc:spChg chg="del">
          <ac:chgData name="小池 龍之" userId="f53a0154-d3a6-4995-a654-bafaeb40b6fd" providerId="ADAL" clId="{5E7A961B-EEA2-4A55-96FC-6014C8B0CF92}" dt="2023-01-18T06:46:16.574" v="294" actId="478"/>
          <ac:spMkLst>
            <pc:docMk/>
            <pc:sldMk cId="1916945496" sldId="342"/>
            <ac:spMk id="11" creationId="{987806BD-D3C1-C6F0-48D1-F4065190024F}"/>
          </ac:spMkLst>
        </pc:spChg>
        <pc:spChg chg="del">
          <ac:chgData name="小池 龍之" userId="f53a0154-d3a6-4995-a654-bafaeb40b6fd" providerId="ADAL" clId="{5E7A961B-EEA2-4A55-96FC-6014C8B0CF92}" dt="2023-01-18T06:46:16.574" v="294" actId="478"/>
          <ac:spMkLst>
            <pc:docMk/>
            <pc:sldMk cId="1916945496" sldId="342"/>
            <ac:spMk id="12" creationId="{0E2CD83A-C186-410F-7814-0AD00345FE77}"/>
          </ac:spMkLst>
        </pc:spChg>
        <pc:spChg chg="del">
          <ac:chgData name="小池 龍之" userId="f53a0154-d3a6-4995-a654-bafaeb40b6fd" providerId="ADAL" clId="{5E7A961B-EEA2-4A55-96FC-6014C8B0CF92}" dt="2023-01-18T06:46:16.574" v="294" actId="478"/>
          <ac:spMkLst>
            <pc:docMk/>
            <pc:sldMk cId="1916945496" sldId="342"/>
            <ac:spMk id="13" creationId="{2364B721-BB61-E7D1-40B7-022C383860AC}"/>
          </ac:spMkLst>
        </pc:spChg>
        <pc:spChg chg="del">
          <ac:chgData name="小池 龍之" userId="f53a0154-d3a6-4995-a654-bafaeb40b6fd" providerId="ADAL" clId="{5E7A961B-EEA2-4A55-96FC-6014C8B0CF92}" dt="2023-01-18T06:46:16.574" v="294" actId="478"/>
          <ac:spMkLst>
            <pc:docMk/>
            <pc:sldMk cId="1916945496" sldId="342"/>
            <ac:spMk id="14" creationId="{D920BF2F-E114-71BC-0D15-2491B84B9987}"/>
          </ac:spMkLst>
        </pc:spChg>
        <pc:spChg chg="del">
          <ac:chgData name="小池 龍之" userId="f53a0154-d3a6-4995-a654-bafaeb40b6fd" providerId="ADAL" clId="{5E7A961B-EEA2-4A55-96FC-6014C8B0CF92}" dt="2023-01-18T06:46:16.574" v="294" actId="478"/>
          <ac:spMkLst>
            <pc:docMk/>
            <pc:sldMk cId="1916945496" sldId="342"/>
            <ac:spMk id="15" creationId="{0E0253AC-7CF4-308F-8D57-1611BE6BC9DF}"/>
          </ac:spMkLst>
        </pc:spChg>
        <pc:spChg chg="del">
          <ac:chgData name="小池 龍之" userId="f53a0154-d3a6-4995-a654-bafaeb40b6fd" providerId="ADAL" clId="{5E7A961B-EEA2-4A55-96FC-6014C8B0CF92}" dt="2023-01-18T06:46:16.574" v="294" actId="478"/>
          <ac:spMkLst>
            <pc:docMk/>
            <pc:sldMk cId="1916945496" sldId="342"/>
            <ac:spMk id="16" creationId="{680FD807-2B04-5E21-CA3A-A9DCC3742BC1}"/>
          </ac:spMkLst>
        </pc:spChg>
        <pc:spChg chg="del">
          <ac:chgData name="小池 龍之" userId="f53a0154-d3a6-4995-a654-bafaeb40b6fd" providerId="ADAL" clId="{5E7A961B-EEA2-4A55-96FC-6014C8B0CF92}" dt="2023-01-18T06:46:16.574" v="294" actId="478"/>
          <ac:spMkLst>
            <pc:docMk/>
            <pc:sldMk cId="1916945496" sldId="342"/>
            <ac:spMk id="17" creationId="{72A1C979-BDEA-05DE-2B22-BBFC90E6A204}"/>
          </ac:spMkLst>
        </pc:spChg>
        <pc:spChg chg="del">
          <ac:chgData name="小池 龍之" userId="f53a0154-d3a6-4995-a654-bafaeb40b6fd" providerId="ADAL" clId="{5E7A961B-EEA2-4A55-96FC-6014C8B0CF92}" dt="2023-01-18T06:46:16.574" v="294" actId="478"/>
          <ac:spMkLst>
            <pc:docMk/>
            <pc:sldMk cId="1916945496" sldId="342"/>
            <ac:spMk id="18" creationId="{A855A6EC-F0D1-2CD8-B537-0AD76C555EB8}"/>
          </ac:spMkLst>
        </pc:spChg>
        <pc:spChg chg="del">
          <ac:chgData name="小池 龍之" userId="f53a0154-d3a6-4995-a654-bafaeb40b6fd" providerId="ADAL" clId="{5E7A961B-EEA2-4A55-96FC-6014C8B0CF92}" dt="2023-01-18T06:46:16.574" v="294" actId="478"/>
          <ac:spMkLst>
            <pc:docMk/>
            <pc:sldMk cId="1916945496" sldId="342"/>
            <ac:spMk id="19" creationId="{53BF6606-49E3-7EB8-97BE-48D5279E85B7}"/>
          </ac:spMkLst>
        </pc:spChg>
        <pc:spChg chg="del">
          <ac:chgData name="小池 龍之" userId="f53a0154-d3a6-4995-a654-bafaeb40b6fd" providerId="ADAL" clId="{5E7A961B-EEA2-4A55-96FC-6014C8B0CF92}" dt="2023-01-18T06:46:16.574" v="294" actId="478"/>
          <ac:spMkLst>
            <pc:docMk/>
            <pc:sldMk cId="1916945496" sldId="342"/>
            <ac:spMk id="20" creationId="{57A1EF45-0090-EBB5-2CC4-5C0AB05C64EA}"/>
          </ac:spMkLst>
        </pc:spChg>
        <pc:spChg chg="del">
          <ac:chgData name="小池 龍之" userId="f53a0154-d3a6-4995-a654-bafaeb40b6fd" providerId="ADAL" clId="{5E7A961B-EEA2-4A55-96FC-6014C8B0CF92}" dt="2023-01-18T06:46:16.574" v="294" actId="478"/>
          <ac:spMkLst>
            <pc:docMk/>
            <pc:sldMk cId="1916945496" sldId="342"/>
            <ac:spMk id="21" creationId="{B82AE4E1-2CA1-652C-548A-0BB355A3187B}"/>
          </ac:spMkLst>
        </pc:spChg>
        <pc:spChg chg="del">
          <ac:chgData name="小池 龍之" userId="f53a0154-d3a6-4995-a654-bafaeb40b6fd" providerId="ADAL" clId="{5E7A961B-EEA2-4A55-96FC-6014C8B0CF92}" dt="2023-01-18T06:46:16.574" v="294" actId="478"/>
          <ac:spMkLst>
            <pc:docMk/>
            <pc:sldMk cId="1916945496" sldId="342"/>
            <ac:spMk id="22" creationId="{A1263055-BB73-CF14-0347-C687E726A1BF}"/>
          </ac:spMkLst>
        </pc:spChg>
        <pc:spChg chg="del">
          <ac:chgData name="小池 龍之" userId="f53a0154-d3a6-4995-a654-bafaeb40b6fd" providerId="ADAL" clId="{5E7A961B-EEA2-4A55-96FC-6014C8B0CF92}" dt="2023-01-18T06:46:16.574" v="294" actId="478"/>
          <ac:spMkLst>
            <pc:docMk/>
            <pc:sldMk cId="1916945496" sldId="342"/>
            <ac:spMk id="23" creationId="{836D5BAF-93FA-E0EC-7DAD-5E94D247917A}"/>
          </ac:spMkLst>
        </pc:spChg>
        <pc:spChg chg="del">
          <ac:chgData name="小池 龍之" userId="f53a0154-d3a6-4995-a654-bafaeb40b6fd" providerId="ADAL" clId="{5E7A961B-EEA2-4A55-96FC-6014C8B0CF92}" dt="2023-01-18T06:46:16.574" v="294" actId="478"/>
          <ac:spMkLst>
            <pc:docMk/>
            <pc:sldMk cId="1916945496" sldId="342"/>
            <ac:spMk id="24" creationId="{C007B6CD-221A-0D96-B7B6-DA2233AF8200}"/>
          </ac:spMkLst>
        </pc:spChg>
        <pc:spChg chg="del">
          <ac:chgData name="小池 龍之" userId="f53a0154-d3a6-4995-a654-bafaeb40b6fd" providerId="ADAL" clId="{5E7A961B-EEA2-4A55-96FC-6014C8B0CF92}" dt="2023-01-18T06:46:16.574" v="294" actId="478"/>
          <ac:spMkLst>
            <pc:docMk/>
            <pc:sldMk cId="1916945496" sldId="342"/>
            <ac:spMk id="25" creationId="{A6A77AA9-8E00-5D26-FC50-5D682D1E8A0B}"/>
          </ac:spMkLst>
        </pc:spChg>
        <pc:spChg chg="del">
          <ac:chgData name="小池 龍之" userId="f53a0154-d3a6-4995-a654-bafaeb40b6fd" providerId="ADAL" clId="{5E7A961B-EEA2-4A55-96FC-6014C8B0CF92}" dt="2023-01-18T06:46:16.574" v="294" actId="478"/>
          <ac:spMkLst>
            <pc:docMk/>
            <pc:sldMk cId="1916945496" sldId="342"/>
            <ac:spMk id="26" creationId="{C721D7B5-E955-EA6E-65F5-CCD8E6580F0F}"/>
          </ac:spMkLst>
        </pc:spChg>
        <pc:spChg chg="del">
          <ac:chgData name="小池 龍之" userId="f53a0154-d3a6-4995-a654-bafaeb40b6fd" providerId="ADAL" clId="{5E7A961B-EEA2-4A55-96FC-6014C8B0CF92}" dt="2023-01-18T06:46:16.574" v="294" actId="478"/>
          <ac:spMkLst>
            <pc:docMk/>
            <pc:sldMk cId="1916945496" sldId="342"/>
            <ac:spMk id="27" creationId="{9980C3A0-207C-B4C7-62D6-2FE6B52188F5}"/>
          </ac:spMkLst>
        </pc:spChg>
        <pc:spChg chg="del">
          <ac:chgData name="小池 龍之" userId="f53a0154-d3a6-4995-a654-bafaeb40b6fd" providerId="ADAL" clId="{5E7A961B-EEA2-4A55-96FC-6014C8B0CF92}" dt="2023-01-18T06:46:16.574" v="294" actId="478"/>
          <ac:spMkLst>
            <pc:docMk/>
            <pc:sldMk cId="1916945496" sldId="342"/>
            <ac:spMk id="28" creationId="{6279F62B-D5EB-FAE4-50B9-989EBCC65887}"/>
          </ac:spMkLst>
        </pc:spChg>
        <pc:spChg chg="del">
          <ac:chgData name="小池 龍之" userId="f53a0154-d3a6-4995-a654-bafaeb40b6fd" providerId="ADAL" clId="{5E7A961B-EEA2-4A55-96FC-6014C8B0CF92}" dt="2023-01-18T06:46:16.574" v="294" actId="478"/>
          <ac:spMkLst>
            <pc:docMk/>
            <pc:sldMk cId="1916945496" sldId="342"/>
            <ac:spMk id="29" creationId="{C637A543-7767-7AA7-7C96-785BAA73D2D8}"/>
          </ac:spMkLst>
        </pc:spChg>
        <pc:spChg chg="del">
          <ac:chgData name="小池 龍之" userId="f53a0154-d3a6-4995-a654-bafaeb40b6fd" providerId="ADAL" clId="{5E7A961B-EEA2-4A55-96FC-6014C8B0CF92}" dt="2023-01-18T06:46:16.574" v="294" actId="478"/>
          <ac:spMkLst>
            <pc:docMk/>
            <pc:sldMk cId="1916945496" sldId="342"/>
            <ac:spMk id="30" creationId="{213A0F85-B363-F3F7-731A-E0019C3DD799}"/>
          </ac:spMkLst>
        </pc:spChg>
        <pc:spChg chg="del">
          <ac:chgData name="小池 龍之" userId="f53a0154-d3a6-4995-a654-bafaeb40b6fd" providerId="ADAL" clId="{5E7A961B-EEA2-4A55-96FC-6014C8B0CF92}" dt="2023-01-18T06:46:16.574" v="294" actId="478"/>
          <ac:spMkLst>
            <pc:docMk/>
            <pc:sldMk cId="1916945496" sldId="342"/>
            <ac:spMk id="31" creationId="{8FFE9D1D-EE70-CE88-3879-9740869ED63C}"/>
          </ac:spMkLst>
        </pc:spChg>
        <pc:spChg chg="del">
          <ac:chgData name="小池 龍之" userId="f53a0154-d3a6-4995-a654-bafaeb40b6fd" providerId="ADAL" clId="{5E7A961B-EEA2-4A55-96FC-6014C8B0CF92}" dt="2023-01-18T06:46:16.574" v="294" actId="478"/>
          <ac:spMkLst>
            <pc:docMk/>
            <pc:sldMk cId="1916945496" sldId="342"/>
            <ac:spMk id="32" creationId="{D1871D05-F44F-A5B7-1233-58CF77FC5F33}"/>
          </ac:spMkLst>
        </pc:spChg>
        <pc:spChg chg="del">
          <ac:chgData name="小池 龍之" userId="f53a0154-d3a6-4995-a654-bafaeb40b6fd" providerId="ADAL" clId="{5E7A961B-EEA2-4A55-96FC-6014C8B0CF92}" dt="2023-01-18T06:46:16.574" v="294" actId="478"/>
          <ac:spMkLst>
            <pc:docMk/>
            <pc:sldMk cId="1916945496" sldId="342"/>
            <ac:spMk id="33" creationId="{3699CDE9-053C-2F3F-3CD2-AE1B3D28B93C}"/>
          </ac:spMkLst>
        </pc:spChg>
        <pc:spChg chg="del">
          <ac:chgData name="小池 龍之" userId="f53a0154-d3a6-4995-a654-bafaeb40b6fd" providerId="ADAL" clId="{5E7A961B-EEA2-4A55-96FC-6014C8B0CF92}" dt="2023-01-18T06:46:16.574" v="294" actId="478"/>
          <ac:spMkLst>
            <pc:docMk/>
            <pc:sldMk cId="1916945496" sldId="342"/>
            <ac:spMk id="34" creationId="{320CC752-BE7C-897C-707B-0F4137E19971}"/>
          </ac:spMkLst>
        </pc:spChg>
        <pc:spChg chg="del">
          <ac:chgData name="小池 龍之" userId="f53a0154-d3a6-4995-a654-bafaeb40b6fd" providerId="ADAL" clId="{5E7A961B-EEA2-4A55-96FC-6014C8B0CF92}" dt="2023-01-18T06:46:16.574" v="294" actId="478"/>
          <ac:spMkLst>
            <pc:docMk/>
            <pc:sldMk cId="1916945496" sldId="342"/>
            <ac:spMk id="35" creationId="{50CB43B2-A8FF-9897-DE59-0AEDF70669BF}"/>
          </ac:spMkLst>
        </pc:spChg>
        <pc:spChg chg="del">
          <ac:chgData name="小池 龍之" userId="f53a0154-d3a6-4995-a654-bafaeb40b6fd" providerId="ADAL" clId="{5E7A961B-EEA2-4A55-96FC-6014C8B0CF92}" dt="2023-01-18T06:46:16.574" v="294" actId="478"/>
          <ac:spMkLst>
            <pc:docMk/>
            <pc:sldMk cId="1916945496" sldId="342"/>
            <ac:spMk id="36" creationId="{310E791D-A56C-C59E-5ED7-74F43EDAA910}"/>
          </ac:spMkLst>
        </pc:spChg>
        <pc:spChg chg="del">
          <ac:chgData name="小池 龍之" userId="f53a0154-d3a6-4995-a654-bafaeb40b6fd" providerId="ADAL" clId="{5E7A961B-EEA2-4A55-96FC-6014C8B0CF92}" dt="2023-01-18T06:46:16.574" v="294" actId="478"/>
          <ac:spMkLst>
            <pc:docMk/>
            <pc:sldMk cId="1916945496" sldId="342"/>
            <ac:spMk id="37" creationId="{9E71705F-C5CF-1DDC-9DBC-10BEAC5239D3}"/>
          </ac:spMkLst>
        </pc:spChg>
        <pc:spChg chg="del">
          <ac:chgData name="小池 龍之" userId="f53a0154-d3a6-4995-a654-bafaeb40b6fd" providerId="ADAL" clId="{5E7A961B-EEA2-4A55-96FC-6014C8B0CF92}" dt="2023-01-18T06:46:16.574" v="294" actId="478"/>
          <ac:spMkLst>
            <pc:docMk/>
            <pc:sldMk cId="1916945496" sldId="342"/>
            <ac:spMk id="49" creationId="{5ED0C515-D54B-3C02-03EA-EF8CE8DAFBCB}"/>
          </ac:spMkLst>
        </pc:spChg>
        <pc:spChg chg="del">
          <ac:chgData name="小池 龍之" userId="f53a0154-d3a6-4995-a654-bafaeb40b6fd" providerId="ADAL" clId="{5E7A961B-EEA2-4A55-96FC-6014C8B0CF92}" dt="2023-01-18T06:46:16.574" v="294" actId="478"/>
          <ac:spMkLst>
            <pc:docMk/>
            <pc:sldMk cId="1916945496" sldId="342"/>
            <ac:spMk id="50" creationId="{41BC5BF6-44AA-DCAB-C0CE-EA87A9DFBB10}"/>
          </ac:spMkLst>
        </pc:spChg>
        <pc:spChg chg="add mod">
          <ac:chgData name="小池 龍之" userId="f53a0154-d3a6-4995-a654-bafaeb40b6fd" providerId="ADAL" clId="{5E7A961B-EEA2-4A55-96FC-6014C8B0CF92}" dt="2023-01-18T06:46:40.637" v="296"/>
          <ac:spMkLst>
            <pc:docMk/>
            <pc:sldMk cId="1916945496" sldId="342"/>
            <ac:spMk id="51" creationId="{4FA97462-ED90-38B2-0A35-A68915FD36BB}"/>
          </ac:spMkLst>
        </pc:spChg>
        <pc:spChg chg="add mod">
          <ac:chgData name="小池 龍之" userId="f53a0154-d3a6-4995-a654-bafaeb40b6fd" providerId="ADAL" clId="{5E7A961B-EEA2-4A55-96FC-6014C8B0CF92}" dt="2023-01-18T06:46:40.637" v="296"/>
          <ac:spMkLst>
            <pc:docMk/>
            <pc:sldMk cId="1916945496" sldId="342"/>
            <ac:spMk id="52" creationId="{C7ED73FD-CE4A-8803-99E7-66B62F7D4594}"/>
          </ac:spMkLst>
        </pc:spChg>
        <pc:spChg chg="add mod">
          <ac:chgData name="小池 龍之" userId="f53a0154-d3a6-4995-a654-bafaeb40b6fd" providerId="ADAL" clId="{5E7A961B-EEA2-4A55-96FC-6014C8B0CF92}" dt="2023-01-18T06:47:55.691" v="317" actId="1076"/>
          <ac:spMkLst>
            <pc:docMk/>
            <pc:sldMk cId="1916945496" sldId="342"/>
            <ac:spMk id="53" creationId="{F86403FB-D327-D0E1-3E75-25230B92EA51}"/>
          </ac:spMkLst>
        </pc:spChg>
        <pc:graphicFrameChg chg="add mod">
          <ac:chgData name="小池 龍之" userId="f53a0154-d3a6-4995-a654-bafaeb40b6fd" providerId="ADAL" clId="{5E7A961B-EEA2-4A55-96FC-6014C8B0CF92}" dt="2023-01-18T06:47:08.690" v="300" actId="207"/>
          <ac:graphicFrameMkLst>
            <pc:docMk/>
            <pc:sldMk cId="1916945496" sldId="342"/>
            <ac:graphicFrameMk id="2" creationId="{4FE20339-57ED-CE6E-4875-AB2EADD812E9}"/>
          </ac:graphicFrameMkLst>
        </pc:graphicFrameChg>
        <pc:picChg chg="del">
          <ac:chgData name="小池 龍之" userId="f53a0154-d3a6-4995-a654-bafaeb40b6fd" providerId="ADAL" clId="{5E7A961B-EEA2-4A55-96FC-6014C8B0CF92}" dt="2023-01-18T06:46:16.574" v="294" actId="478"/>
          <ac:picMkLst>
            <pc:docMk/>
            <pc:sldMk cId="1916945496" sldId="342"/>
            <ac:picMk id="10" creationId="{D682BE54-5540-311A-4927-377DE177EC2B}"/>
          </ac:picMkLst>
        </pc:picChg>
        <pc:picChg chg="add del mod">
          <ac:chgData name="小池 龍之" userId="f53a0154-d3a6-4995-a654-bafaeb40b6fd" providerId="ADAL" clId="{5E7A961B-EEA2-4A55-96FC-6014C8B0CF92}" dt="2023-01-18T06:47:11.679" v="301" actId="478"/>
          <ac:picMkLst>
            <pc:docMk/>
            <pc:sldMk cId="1916945496" sldId="342"/>
            <ac:picMk id="55" creationId="{61E111F8-6169-D947-5043-45EEA4F5FEDF}"/>
          </ac:picMkLst>
        </pc:picChg>
        <pc:cxnChg chg="del">
          <ac:chgData name="小池 龍之" userId="f53a0154-d3a6-4995-a654-bafaeb40b6fd" providerId="ADAL" clId="{5E7A961B-EEA2-4A55-96FC-6014C8B0CF92}" dt="2023-01-18T06:46:16.574" v="294" actId="478"/>
          <ac:cxnSpMkLst>
            <pc:docMk/>
            <pc:sldMk cId="1916945496" sldId="342"/>
            <ac:cxnSpMk id="38" creationId="{0B46916B-873A-E2D4-BF34-A50267532A55}"/>
          </ac:cxnSpMkLst>
        </pc:cxnChg>
        <pc:cxnChg chg="del">
          <ac:chgData name="小池 龍之" userId="f53a0154-d3a6-4995-a654-bafaeb40b6fd" providerId="ADAL" clId="{5E7A961B-EEA2-4A55-96FC-6014C8B0CF92}" dt="2023-01-18T06:46:16.574" v="294" actId="478"/>
          <ac:cxnSpMkLst>
            <pc:docMk/>
            <pc:sldMk cId="1916945496" sldId="342"/>
            <ac:cxnSpMk id="39" creationId="{51F4D14F-3E7D-34AB-172D-A7D72A74260B}"/>
          </ac:cxnSpMkLst>
        </pc:cxnChg>
        <pc:cxnChg chg="del">
          <ac:chgData name="小池 龍之" userId="f53a0154-d3a6-4995-a654-bafaeb40b6fd" providerId="ADAL" clId="{5E7A961B-EEA2-4A55-96FC-6014C8B0CF92}" dt="2023-01-18T06:46:16.574" v="294" actId="478"/>
          <ac:cxnSpMkLst>
            <pc:docMk/>
            <pc:sldMk cId="1916945496" sldId="342"/>
            <ac:cxnSpMk id="40" creationId="{0AB89E3C-6D97-39BE-4FF7-78A0CB627342}"/>
          </ac:cxnSpMkLst>
        </pc:cxnChg>
        <pc:cxnChg chg="del">
          <ac:chgData name="小池 龍之" userId="f53a0154-d3a6-4995-a654-bafaeb40b6fd" providerId="ADAL" clId="{5E7A961B-EEA2-4A55-96FC-6014C8B0CF92}" dt="2023-01-18T06:46:16.574" v="294" actId="478"/>
          <ac:cxnSpMkLst>
            <pc:docMk/>
            <pc:sldMk cId="1916945496" sldId="342"/>
            <ac:cxnSpMk id="41" creationId="{91662DA7-DEE7-5B07-E532-9D6149674141}"/>
          </ac:cxnSpMkLst>
        </pc:cxnChg>
        <pc:cxnChg chg="del">
          <ac:chgData name="小池 龍之" userId="f53a0154-d3a6-4995-a654-bafaeb40b6fd" providerId="ADAL" clId="{5E7A961B-EEA2-4A55-96FC-6014C8B0CF92}" dt="2023-01-18T06:46:16.574" v="294" actId="478"/>
          <ac:cxnSpMkLst>
            <pc:docMk/>
            <pc:sldMk cId="1916945496" sldId="342"/>
            <ac:cxnSpMk id="42" creationId="{FBBD8040-33D5-36E6-05C7-DBB070BC13FB}"/>
          </ac:cxnSpMkLst>
        </pc:cxnChg>
        <pc:cxnChg chg="del">
          <ac:chgData name="小池 龍之" userId="f53a0154-d3a6-4995-a654-bafaeb40b6fd" providerId="ADAL" clId="{5E7A961B-EEA2-4A55-96FC-6014C8B0CF92}" dt="2023-01-18T06:46:16.574" v="294" actId="478"/>
          <ac:cxnSpMkLst>
            <pc:docMk/>
            <pc:sldMk cId="1916945496" sldId="342"/>
            <ac:cxnSpMk id="43" creationId="{0FA8BBC0-31D4-2CDE-0557-AB05F2EE9601}"/>
          </ac:cxnSpMkLst>
        </pc:cxnChg>
        <pc:cxnChg chg="del">
          <ac:chgData name="小池 龍之" userId="f53a0154-d3a6-4995-a654-bafaeb40b6fd" providerId="ADAL" clId="{5E7A961B-EEA2-4A55-96FC-6014C8B0CF92}" dt="2023-01-18T06:46:16.574" v="294" actId="478"/>
          <ac:cxnSpMkLst>
            <pc:docMk/>
            <pc:sldMk cId="1916945496" sldId="342"/>
            <ac:cxnSpMk id="44" creationId="{2D8123E6-6238-46AE-A427-886774E17EB7}"/>
          </ac:cxnSpMkLst>
        </pc:cxnChg>
        <pc:cxnChg chg="del">
          <ac:chgData name="小池 龍之" userId="f53a0154-d3a6-4995-a654-bafaeb40b6fd" providerId="ADAL" clId="{5E7A961B-EEA2-4A55-96FC-6014C8B0CF92}" dt="2023-01-18T06:46:16.574" v="294" actId="478"/>
          <ac:cxnSpMkLst>
            <pc:docMk/>
            <pc:sldMk cId="1916945496" sldId="342"/>
            <ac:cxnSpMk id="45" creationId="{924E5C15-94A7-4837-F353-E3E75C12B387}"/>
          </ac:cxnSpMkLst>
        </pc:cxnChg>
        <pc:cxnChg chg="del">
          <ac:chgData name="小池 龍之" userId="f53a0154-d3a6-4995-a654-bafaeb40b6fd" providerId="ADAL" clId="{5E7A961B-EEA2-4A55-96FC-6014C8B0CF92}" dt="2023-01-18T06:46:16.574" v="294" actId="478"/>
          <ac:cxnSpMkLst>
            <pc:docMk/>
            <pc:sldMk cId="1916945496" sldId="342"/>
            <ac:cxnSpMk id="46" creationId="{232AF41E-38E0-E14F-49BD-A4E3988EF49F}"/>
          </ac:cxnSpMkLst>
        </pc:cxnChg>
        <pc:cxnChg chg="del">
          <ac:chgData name="小池 龍之" userId="f53a0154-d3a6-4995-a654-bafaeb40b6fd" providerId="ADAL" clId="{5E7A961B-EEA2-4A55-96FC-6014C8B0CF92}" dt="2023-01-18T06:46:16.574" v="294" actId="478"/>
          <ac:cxnSpMkLst>
            <pc:docMk/>
            <pc:sldMk cId="1916945496" sldId="342"/>
            <ac:cxnSpMk id="47" creationId="{4D452662-18F6-2AB3-88C0-35D303041EC2}"/>
          </ac:cxnSpMkLst>
        </pc:cxnChg>
        <pc:cxnChg chg="del">
          <ac:chgData name="小池 龍之" userId="f53a0154-d3a6-4995-a654-bafaeb40b6fd" providerId="ADAL" clId="{5E7A961B-EEA2-4A55-96FC-6014C8B0CF92}" dt="2023-01-18T06:46:16.574" v="294" actId="478"/>
          <ac:cxnSpMkLst>
            <pc:docMk/>
            <pc:sldMk cId="1916945496" sldId="342"/>
            <ac:cxnSpMk id="48" creationId="{2E55F6C2-11AD-3B17-5E87-6F80867B2EBE}"/>
          </ac:cxnSpMkLst>
        </pc:cxnChg>
      </pc:sldChg>
      <pc:sldChg chg="addSp delSp modSp add mod">
        <pc:chgData name="小池 龍之" userId="f53a0154-d3a6-4995-a654-bafaeb40b6fd" providerId="ADAL" clId="{5E7A961B-EEA2-4A55-96FC-6014C8B0CF92}" dt="2023-01-18T06:55:20.956" v="415" actId="478"/>
        <pc:sldMkLst>
          <pc:docMk/>
          <pc:sldMk cId="1662284175" sldId="343"/>
        </pc:sldMkLst>
        <pc:spChg chg="add del mod">
          <ac:chgData name="小池 龍之" userId="f53a0154-d3a6-4995-a654-bafaeb40b6fd" providerId="ADAL" clId="{5E7A961B-EEA2-4A55-96FC-6014C8B0CF92}" dt="2023-01-18T06:49:07.160" v="326" actId="21"/>
          <ac:spMkLst>
            <pc:docMk/>
            <pc:sldMk cId="1662284175" sldId="343"/>
            <ac:spMk id="3" creationId="{04BD486D-9458-4998-63BB-6F104F9F3709}"/>
          </ac:spMkLst>
        </pc:spChg>
        <pc:spChg chg="add del mod">
          <ac:chgData name="小池 龍之" userId="f53a0154-d3a6-4995-a654-bafaeb40b6fd" providerId="ADAL" clId="{5E7A961B-EEA2-4A55-96FC-6014C8B0CF92}" dt="2023-01-18T06:49:07.160" v="326" actId="21"/>
          <ac:spMkLst>
            <pc:docMk/>
            <pc:sldMk cId="1662284175" sldId="343"/>
            <ac:spMk id="4" creationId="{7D6C26CA-3E4B-C756-E334-613C9FC6BF78}"/>
          </ac:spMkLst>
        </pc:spChg>
        <pc:spChg chg="mod">
          <ac:chgData name="小池 龍之" userId="f53a0154-d3a6-4995-a654-bafaeb40b6fd" providerId="ADAL" clId="{5E7A961B-EEA2-4A55-96FC-6014C8B0CF92}" dt="2023-01-18T06:48:34.949" v="324" actId="404"/>
          <ac:spMkLst>
            <pc:docMk/>
            <pc:sldMk cId="1662284175" sldId="343"/>
            <ac:spMk id="7" creationId="{45966AB1-683E-CF4E-971F-38B8CCAA4C67}"/>
          </ac:spMkLst>
        </pc:spChg>
        <pc:spChg chg="add mod">
          <ac:chgData name="小池 龍之" userId="f53a0154-d3a6-4995-a654-bafaeb40b6fd" providerId="ADAL" clId="{5E7A961B-EEA2-4A55-96FC-6014C8B0CF92}" dt="2023-01-18T06:49:26.094" v="328"/>
          <ac:spMkLst>
            <pc:docMk/>
            <pc:sldMk cId="1662284175" sldId="343"/>
            <ac:spMk id="8" creationId="{B1FB65C9-4670-1597-A04A-9FA7D8A73CEE}"/>
          </ac:spMkLst>
        </pc:spChg>
        <pc:spChg chg="add mod">
          <ac:chgData name="小池 龍之" userId="f53a0154-d3a6-4995-a654-bafaeb40b6fd" providerId="ADAL" clId="{5E7A961B-EEA2-4A55-96FC-6014C8B0CF92}" dt="2023-01-18T06:49:26.094" v="328"/>
          <ac:spMkLst>
            <pc:docMk/>
            <pc:sldMk cId="1662284175" sldId="343"/>
            <ac:spMk id="9" creationId="{27AA0B87-D721-9C6D-DBBA-3BE2F164557F}"/>
          </ac:spMkLst>
        </pc:spChg>
        <pc:spChg chg="add mod">
          <ac:chgData name="小池 龍之" userId="f53a0154-d3a6-4995-a654-bafaeb40b6fd" providerId="ADAL" clId="{5E7A961B-EEA2-4A55-96FC-6014C8B0CF92}" dt="2023-01-18T06:49:26.094" v="328"/>
          <ac:spMkLst>
            <pc:docMk/>
            <pc:sldMk cId="1662284175" sldId="343"/>
            <ac:spMk id="10" creationId="{FBE8F0D0-960B-642D-EA4E-13548A13F258}"/>
          </ac:spMkLst>
        </pc:spChg>
        <pc:spChg chg="add mod">
          <ac:chgData name="小池 龍之" userId="f53a0154-d3a6-4995-a654-bafaeb40b6fd" providerId="ADAL" clId="{5E7A961B-EEA2-4A55-96FC-6014C8B0CF92}" dt="2023-01-18T06:49:26.094" v="328"/>
          <ac:spMkLst>
            <pc:docMk/>
            <pc:sldMk cId="1662284175" sldId="343"/>
            <ac:spMk id="11" creationId="{22507EB1-FA00-999E-C52E-8AA6F7B02315}"/>
          </ac:spMkLst>
        </pc:spChg>
        <pc:spChg chg="add mod">
          <ac:chgData name="小池 龍之" userId="f53a0154-d3a6-4995-a654-bafaeb40b6fd" providerId="ADAL" clId="{5E7A961B-EEA2-4A55-96FC-6014C8B0CF92}" dt="2023-01-18T06:49:26.094" v="328"/>
          <ac:spMkLst>
            <pc:docMk/>
            <pc:sldMk cId="1662284175" sldId="343"/>
            <ac:spMk id="12" creationId="{E95F091C-BAD3-D0AD-6766-D8A97FFE8089}"/>
          </ac:spMkLst>
        </pc:spChg>
        <pc:spChg chg="add mod">
          <ac:chgData name="小池 龍之" userId="f53a0154-d3a6-4995-a654-bafaeb40b6fd" providerId="ADAL" clId="{5E7A961B-EEA2-4A55-96FC-6014C8B0CF92}" dt="2023-01-18T06:49:26.094" v="328"/>
          <ac:spMkLst>
            <pc:docMk/>
            <pc:sldMk cId="1662284175" sldId="343"/>
            <ac:spMk id="13" creationId="{45005E7F-AB9B-932D-E541-15AB3D4D603D}"/>
          </ac:spMkLst>
        </pc:spChg>
        <pc:spChg chg="add mod">
          <ac:chgData name="小池 龍之" userId="f53a0154-d3a6-4995-a654-bafaeb40b6fd" providerId="ADAL" clId="{5E7A961B-EEA2-4A55-96FC-6014C8B0CF92}" dt="2023-01-18T06:49:26.094" v="328"/>
          <ac:spMkLst>
            <pc:docMk/>
            <pc:sldMk cId="1662284175" sldId="343"/>
            <ac:spMk id="14" creationId="{9DF8A5D1-AEEC-176F-8C5D-FE6226E481D2}"/>
          </ac:spMkLst>
        </pc:spChg>
        <pc:spChg chg="add mod">
          <ac:chgData name="小池 龍之" userId="f53a0154-d3a6-4995-a654-bafaeb40b6fd" providerId="ADAL" clId="{5E7A961B-EEA2-4A55-96FC-6014C8B0CF92}" dt="2023-01-18T06:49:26.094" v="328"/>
          <ac:spMkLst>
            <pc:docMk/>
            <pc:sldMk cId="1662284175" sldId="343"/>
            <ac:spMk id="15" creationId="{5D6B7EC1-37C5-E181-BD36-FC9B1895401A}"/>
          </ac:spMkLst>
        </pc:spChg>
        <pc:spChg chg="add mod">
          <ac:chgData name="小池 龍之" userId="f53a0154-d3a6-4995-a654-bafaeb40b6fd" providerId="ADAL" clId="{5E7A961B-EEA2-4A55-96FC-6014C8B0CF92}" dt="2023-01-18T06:49:26.094" v="328"/>
          <ac:spMkLst>
            <pc:docMk/>
            <pc:sldMk cId="1662284175" sldId="343"/>
            <ac:spMk id="16" creationId="{AC265D0A-4F2F-504A-6DAD-D4B81A843E1D}"/>
          </ac:spMkLst>
        </pc:spChg>
        <pc:spChg chg="add mod">
          <ac:chgData name="小池 龍之" userId="f53a0154-d3a6-4995-a654-bafaeb40b6fd" providerId="ADAL" clId="{5E7A961B-EEA2-4A55-96FC-6014C8B0CF92}" dt="2023-01-18T06:49:26.094" v="328"/>
          <ac:spMkLst>
            <pc:docMk/>
            <pc:sldMk cId="1662284175" sldId="343"/>
            <ac:spMk id="17" creationId="{949E71A4-351C-4F5E-4A5A-510A87AC7C5C}"/>
          </ac:spMkLst>
        </pc:spChg>
        <pc:spChg chg="add mod">
          <ac:chgData name="小池 龍之" userId="f53a0154-d3a6-4995-a654-bafaeb40b6fd" providerId="ADAL" clId="{5E7A961B-EEA2-4A55-96FC-6014C8B0CF92}" dt="2023-01-18T06:49:26.094" v="328"/>
          <ac:spMkLst>
            <pc:docMk/>
            <pc:sldMk cId="1662284175" sldId="343"/>
            <ac:spMk id="18" creationId="{8E80E5CB-FD8D-2A32-2132-7CE1F1139789}"/>
          </ac:spMkLst>
        </pc:spChg>
        <pc:spChg chg="add mod">
          <ac:chgData name="小池 龍之" userId="f53a0154-d3a6-4995-a654-bafaeb40b6fd" providerId="ADAL" clId="{5E7A961B-EEA2-4A55-96FC-6014C8B0CF92}" dt="2023-01-18T06:49:26.094" v="328"/>
          <ac:spMkLst>
            <pc:docMk/>
            <pc:sldMk cId="1662284175" sldId="343"/>
            <ac:spMk id="19" creationId="{985E6AE4-3BA8-5A8B-56C5-3B770D34115D}"/>
          </ac:spMkLst>
        </pc:spChg>
        <pc:spChg chg="add mod">
          <ac:chgData name="小池 龍之" userId="f53a0154-d3a6-4995-a654-bafaeb40b6fd" providerId="ADAL" clId="{5E7A961B-EEA2-4A55-96FC-6014C8B0CF92}" dt="2023-01-18T06:49:26.094" v="328"/>
          <ac:spMkLst>
            <pc:docMk/>
            <pc:sldMk cId="1662284175" sldId="343"/>
            <ac:spMk id="20" creationId="{7789FFD9-7C68-E3B6-375F-34B1F8F7638C}"/>
          </ac:spMkLst>
        </pc:spChg>
        <pc:spChg chg="add mod">
          <ac:chgData name="小池 龍之" userId="f53a0154-d3a6-4995-a654-bafaeb40b6fd" providerId="ADAL" clId="{5E7A961B-EEA2-4A55-96FC-6014C8B0CF92}" dt="2023-01-18T06:49:26.094" v="328"/>
          <ac:spMkLst>
            <pc:docMk/>
            <pc:sldMk cId="1662284175" sldId="343"/>
            <ac:spMk id="21" creationId="{6F5E27A9-8974-4FF6-51E7-C238C2E42507}"/>
          </ac:spMkLst>
        </pc:spChg>
        <pc:spChg chg="add mod">
          <ac:chgData name="小池 龍之" userId="f53a0154-d3a6-4995-a654-bafaeb40b6fd" providerId="ADAL" clId="{5E7A961B-EEA2-4A55-96FC-6014C8B0CF92}" dt="2023-01-18T06:54:49.730" v="412" actId="1076"/>
          <ac:spMkLst>
            <pc:docMk/>
            <pc:sldMk cId="1662284175" sldId="343"/>
            <ac:spMk id="22" creationId="{1A423904-01CB-B844-AEC9-9F393E4ADD6D}"/>
          </ac:spMkLst>
        </pc:spChg>
        <pc:spChg chg="add mod">
          <ac:chgData name="小池 龍之" userId="f53a0154-d3a6-4995-a654-bafaeb40b6fd" providerId="ADAL" clId="{5E7A961B-EEA2-4A55-96FC-6014C8B0CF92}" dt="2023-01-18T06:49:26.094" v="328"/>
          <ac:spMkLst>
            <pc:docMk/>
            <pc:sldMk cId="1662284175" sldId="343"/>
            <ac:spMk id="23" creationId="{BA45479E-D7F6-B14C-1F85-35BD279DAB1F}"/>
          </ac:spMkLst>
        </pc:spChg>
        <pc:spChg chg="add mod">
          <ac:chgData name="小池 龍之" userId="f53a0154-d3a6-4995-a654-bafaeb40b6fd" providerId="ADAL" clId="{5E7A961B-EEA2-4A55-96FC-6014C8B0CF92}" dt="2023-01-18T06:49:26.094" v="328"/>
          <ac:spMkLst>
            <pc:docMk/>
            <pc:sldMk cId="1662284175" sldId="343"/>
            <ac:spMk id="24" creationId="{6BED8B0B-EA06-A212-B5A3-F730BA57BF00}"/>
          </ac:spMkLst>
        </pc:spChg>
        <pc:spChg chg="add mod">
          <ac:chgData name="小池 龍之" userId="f53a0154-d3a6-4995-a654-bafaeb40b6fd" providerId="ADAL" clId="{5E7A961B-EEA2-4A55-96FC-6014C8B0CF92}" dt="2023-01-18T06:49:26.094" v="328"/>
          <ac:spMkLst>
            <pc:docMk/>
            <pc:sldMk cId="1662284175" sldId="343"/>
            <ac:spMk id="25" creationId="{7C138F18-6212-353E-69A1-BA2B3E318227}"/>
          </ac:spMkLst>
        </pc:spChg>
        <pc:spChg chg="add mod">
          <ac:chgData name="小池 龍之" userId="f53a0154-d3a6-4995-a654-bafaeb40b6fd" providerId="ADAL" clId="{5E7A961B-EEA2-4A55-96FC-6014C8B0CF92}" dt="2023-01-18T06:49:26.094" v="328"/>
          <ac:spMkLst>
            <pc:docMk/>
            <pc:sldMk cId="1662284175" sldId="343"/>
            <ac:spMk id="26" creationId="{73485840-DCDB-DA5F-E41F-DC2C4B7F5D6B}"/>
          </ac:spMkLst>
        </pc:spChg>
        <pc:spChg chg="add mod">
          <ac:chgData name="小池 龍之" userId="f53a0154-d3a6-4995-a654-bafaeb40b6fd" providerId="ADAL" clId="{5E7A961B-EEA2-4A55-96FC-6014C8B0CF92}" dt="2023-01-18T06:49:26.094" v="328"/>
          <ac:spMkLst>
            <pc:docMk/>
            <pc:sldMk cId="1662284175" sldId="343"/>
            <ac:spMk id="27" creationId="{2AD32740-C28C-98BF-7E9E-78228C228C9A}"/>
          </ac:spMkLst>
        </pc:spChg>
        <pc:spChg chg="add mod">
          <ac:chgData name="小池 龍之" userId="f53a0154-d3a6-4995-a654-bafaeb40b6fd" providerId="ADAL" clId="{5E7A961B-EEA2-4A55-96FC-6014C8B0CF92}" dt="2023-01-18T06:49:26.094" v="328"/>
          <ac:spMkLst>
            <pc:docMk/>
            <pc:sldMk cId="1662284175" sldId="343"/>
            <ac:spMk id="28" creationId="{2EB724B3-F657-FFB7-BA05-C8413CE0E6ED}"/>
          </ac:spMkLst>
        </pc:spChg>
        <pc:spChg chg="add mod">
          <ac:chgData name="小池 龍之" userId="f53a0154-d3a6-4995-a654-bafaeb40b6fd" providerId="ADAL" clId="{5E7A961B-EEA2-4A55-96FC-6014C8B0CF92}" dt="2023-01-18T06:49:26.094" v="328"/>
          <ac:spMkLst>
            <pc:docMk/>
            <pc:sldMk cId="1662284175" sldId="343"/>
            <ac:spMk id="29" creationId="{872621D8-CFBA-2D50-2FC3-030B17322A48}"/>
          </ac:spMkLst>
        </pc:spChg>
        <pc:spChg chg="add mod">
          <ac:chgData name="小池 龍之" userId="f53a0154-d3a6-4995-a654-bafaeb40b6fd" providerId="ADAL" clId="{5E7A961B-EEA2-4A55-96FC-6014C8B0CF92}" dt="2023-01-18T06:49:26.094" v="328"/>
          <ac:spMkLst>
            <pc:docMk/>
            <pc:sldMk cId="1662284175" sldId="343"/>
            <ac:spMk id="30" creationId="{DB76ADE7-BA84-8459-70F1-01CC25D4EE3B}"/>
          </ac:spMkLst>
        </pc:spChg>
        <pc:spChg chg="add mod">
          <ac:chgData name="小池 龍之" userId="f53a0154-d3a6-4995-a654-bafaeb40b6fd" providerId="ADAL" clId="{5E7A961B-EEA2-4A55-96FC-6014C8B0CF92}" dt="2023-01-18T06:49:26.094" v="328"/>
          <ac:spMkLst>
            <pc:docMk/>
            <pc:sldMk cId="1662284175" sldId="343"/>
            <ac:spMk id="31" creationId="{4C4A5CF4-06B6-0D0E-A7C1-6735AC64035D}"/>
          </ac:spMkLst>
        </pc:spChg>
        <pc:spChg chg="add mod">
          <ac:chgData name="小池 龍之" userId="f53a0154-d3a6-4995-a654-bafaeb40b6fd" providerId="ADAL" clId="{5E7A961B-EEA2-4A55-96FC-6014C8B0CF92}" dt="2023-01-18T06:49:26.094" v="328"/>
          <ac:spMkLst>
            <pc:docMk/>
            <pc:sldMk cId="1662284175" sldId="343"/>
            <ac:spMk id="32" creationId="{B7279C09-12D9-E605-4025-F20AFB39BDFF}"/>
          </ac:spMkLst>
        </pc:spChg>
        <pc:spChg chg="add mod">
          <ac:chgData name="小池 龍之" userId="f53a0154-d3a6-4995-a654-bafaeb40b6fd" providerId="ADAL" clId="{5E7A961B-EEA2-4A55-96FC-6014C8B0CF92}" dt="2023-01-18T06:49:26.094" v="328"/>
          <ac:spMkLst>
            <pc:docMk/>
            <pc:sldMk cId="1662284175" sldId="343"/>
            <ac:spMk id="33" creationId="{03603A4B-110E-17A9-13A6-C633648D30BB}"/>
          </ac:spMkLst>
        </pc:spChg>
        <pc:spChg chg="add mod">
          <ac:chgData name="小池 龍之" userId="f53a0154-d3a6-4995-a654-bafaeb40b6fd" providerId="ADAL" clId="{5E7A961B-EEA2-4A55-96FC-6014C8B0CF92}" dt="2023-01-18T06:49:26.094" v="328"/>
          <ac:spMkLst>
            <pc:docMk/>
            <pc:sldMk cId="1662284175" sldId="343"/>
            <ac:spMk id="34" creationId="{AF2509C4-14D4-198A-A81D-DD9CCA405E6A}"/>
          </ac:spMkLst>
        </pc:spChg>
        <pc:spChg chg="add mod">
          <ac:chgData name="小池 龍之" userId="f53a0154-d3a6-4995-a654-bafaeb40b6fd" providerId="ADAL" clId="{5E7A961B-EEA2-4A55-96FC-6014C8B0CF92}" dt="2023-01-18T06:49:26.094" v="328"/>
          <ac:spMkLst>
            <pc:docMk/>
            <pc:sldMk cId="1662284175" sldId="343"/>
            <ac:spMk id="35" creationId="{A3F62975-F1B4-F45A-E9BD-983736ECFF83}"/>
          </ac:spMkLst>
        </pc:spChg>
        <pc:spChg chg="add mod">
          <ac:chgData name="小池 龍之" userId="f53a0154-d3a6-4995-a654-bafaeb40b6fd" providerId="ADAL" clId="{5E7A961B-EEA2-4A55-96FC-6014C8B0CF92}" dt="2023-01-18T06:49:26.094" v="328"/>
          <ac:spMkLst>
            <pc:docMk/>
            <pc:sldMk cId="1662284175" sldId="343"/>
            <ac:spMk id="36" creationId="{23A669A5-C7D9-7FDC-61A4-B710FBAF11B1}"/>
          </ac:spMkLst>
        </pc:spChg>
        <pc:spChg chg="add mod">
          <ac:chgData name="小池 龍之" userId="f53a0154-d3a6-4995-a654-bafaeb40b6fd" providerId="ADAL" clId="{5E7A961B-EEA2-4A55-96FC-6014C8B0CF92}" dt="2023-01-18T06:49:26.094" v="328"/>
          <ac:spMkLst>
            <pc:docMk/>
            <pc:sldMk cId="1662284175" sldId="343"/>
            <ac:spMk id="37" creationId="{B4B47290-E739-853E-B4FF-C05B1F11EAA0}"/>
          </ac:spMkLst>
        </pc:spChg>
        <pc:spChg chg="add mod">
          <ac:chgData name="小池 龍之" userId="f53a0154-d3a6-4995-a654-bafaeb40b6fd" providerId="ADAL" clId="{5E7A961B-EEA2-4A55-96FC-6014C8B0CF92}" dt="2023-01-18T06:49:26.094" v="328"/>
          <ac:spMkLst>
            <pc:docMk/>
            <pc:sldMk cId="1662284175" sldId="343"/>
            <ac:spMk id="38" creationId="{CFA23B37-FB6D-2108-F36C-D217CAD86999}"/>
          </ac:spMkLst>
        </pc:spChg>
        <pc:spChg chg="add mod">
          <ac:chgData name="小池 龍之" userId="f53a0154-d3a6-4995-a654-bafaeb40b6fd" providerId="ADAL" clId="{5E7A961B-EEA2-4A55-96FC-6014C8B0CF92}" dt="2023-01-18T06:49:26.094" v="328"/>
          <ac:spMkLst>
            <pc:docMk/>
            <pc:sldMk cId="1662284175" sldId="343"/>
            <ac:spMk id="39" creationId="{F5501AEC-20F4-51EA-DE9A-7EFB6B428DE6}"/>
          </ac:spMkLst>
        </pc:spChg>
        <pc:spChg chg="add mod">
          <ac:chgData name="小池 龍之" userId="f53a0154-d3a6-4995-a654-bafaeb40b6fd" providerId="ADAL" clId="{5E7A961B-EEA2-4A55-96FC-6014C8B0CF92}" dt="2023-01-18T06:49:26.094" v="328"/>
          <ac:spMkLst>
            <pc:docMk/>
            <pc:sldMk cId="1662284175" sldId="343"/>
            <ac:spMk id="40" creationId="{831EA7DB-9DF4-EBC4-9F3C-2E7907FFCB36}"/>
          </ac:spMkLst>
        </pc:spChg>
        <pc:spChg chg="add mod">
          <ac:chgData name="小池 龍之" userId="f53a0154-d3a6-4995-a654-bafaeb40b6fd" providerId="ADAL" clId="{5E7A961B-EEA2-4A55-96FC-6014C8B0CF92}" dt="2023-01-18T06:49:26.094" v="328"/>
          <ac:spMkLst>
            <pc:docMk/>
            <pc:sldMk cId="1662284175" sldId="343"/>
            <ac:spMk id="41" creationId="{D4628CEA-5D3E-BD23-F073-F7011979EDE3}"/>
          </ac:spMkLst>
        </pc:spChg>
        <pc:spChg chg="add mod">
          <ac:chgData name="小池 龍之" userId="f53a0154-d3a6-4995-a654-bafaeb40b6fd" providerId="ADAL" clId="{5E7A961B-EEA2-4A55-96FC-6014C8B0CF92}" dt="2023-01-18T06:49:26.094" v="328"/>
          <ac:spMkLst>
            <pc:docMk/>
            <pc:sldMk cId="1662284175" sldId="343"/>
            <ac:spMk id="42" creationId="{04D88E0A-6770-1EA2-7FAB-A16C43B34CB8}"/>
          </ac:spMkLst>
        </pc:spChg>
        <pc:spChg chg="add mod">
          <ac:chgData name="小池 龍之" userId="f53a0154-d3a6-4995-a654-bafaeb40b6fd" providerId="ADAL" clId="{5E7A961B-EEA2-4A55-96FC-6014C8B0CF92}" dt="2023-01-18T06:49:26.094" v="328"/>
          <ac:spMkLst>
            <pc:docMk/>
            <pc:sldMk cId="1662284175" sldId="343"/>
            <ac:spMk id="43" creationId="{10D6EF87-B07F-B289-A81D-6CA35D494F4D}"/>
          </ac:spMkLst>
        </pc:spChg>
        <pc:spChg chg="add mod">
          <ac:chgData name="小池 龍之" userId="f53a0154-d3a6-4995-a654-bafaeb40b6fd" providerId="ADAL" clId="{5E7A961B-EEA2-4A55-96FC-6014C8B0CF92}" dt="2023-01-18T06:49:26.094" v="328"/>
          <ac:spMkLst>
            <pc:docMk/>
            <pc:sldMk cId="1662284175" sldId="343"/>
            <ac:spMk id="44" creationId="{A56E0E40-53AD-98DA-F2A4-66AA74BDEC88}"/>
          </ac:spMkLst>
        </pc:spChg>
        <pc:spChg chg="add mod">
          <ac:chgData name="小池 龍之" userId="f53a0154-d3a6-4995-a654-bafaeb40b6fd" providerId="ADAL" clId="{5E7A961B-EEA2-4A55-96FC-6014C8B0CF92}" dt="2023-01-18T06:49:26.094" v="328"/>
          <ac:spMkLst>
            <pc:docMk/>
            <pc:sldMk cId="1662284175" sldId="343"/>
            <ac:spMk id="45" creationId="{4DFB5AD8-3E80-C02B-A419-4E223B11C9D5}"/>
          </ac:spMkLst>
        </pc:spChg>
        <pc:spChg chg="add mod">
          <ac:chgData name="小池 龍之" userId="f53a0154-d3a6-4995-a654-bafaeb40b6fd" providerId="ADAL" clId="{5E7A961B-EEA2-4A55-96FC-6014C8B0CF92}" dt="2023-01-18T06:49:26.094" v="328"/>
          <ac:spMkLst>
            <pc:docMk/>
            <pc:sldMk cId="1662284175" sldId="343"/>
            <ac:spMk id="46" creationId="{9B1D46D3-D5D0-D9A3-7F10-5FEB5ACE612E}"/>
          </ac:spMkLst>
        </pc:spChg>
        <pc:spChg chg="add mod">
          <ac:chgData name="小池 龍之" userId="f53a0154-d3a6-4995-a654-bafaeb40b6fd" providerId="ADAL" clId="{5E7A961B-EEA2-4A55-96FC-6014C8B0CF92}" dt="2023-01-18T06:49:26.094" v="328"/>
          <ac:spMkLst>
            <pc:docMk/>
            <pc:sldMk cId="1662284175" sldId="343"/>
            <ac:spMk id="47" creationId="{F691F323-7A4F-7220-021D-061FC6879001}"/>
          </ac:spMkLst>
        </pc:spChg>
        <pc:spChg chg="add mod">
          <ac:chgData name="小池 龍之" userId="f53a0154-d3a6-4995-a654-bafaeb40b6fd" providerId="ADAL" clId="{5E7A961B-EEA2-4A55-96FC-6014C8B0CF92}" dt="2023-01-18T06:49:26.094" v="328"/>
          <ac:spMkLst>
            <pc:docMk/>
            <pc:sldMk cId="1662284175" sldId="343"/>
            <ac:spMk id="48" creationId="{40BDE9A6-DAF3-2FB2-F738-D3512C1E855C}"/>
          </ac:spMkLst>
        </pc:spChg>
        <pc:spChg chg="add mod">
          <ac:chgData name="小池 龍之" userId="f53a0154-d3a6-4995-a654-bafaeb40b6fd" providerId="ADAL" clId="{5E7A961B-EEA2-4A55-96FC-6014C8B0CF92}" dt="2023-01-18T06:49:26.094" v="328"/>
          <ac:spMkLst>
            <pc:docMk/>
            <pc:sldMk cId="1662284175" sldId="343"/>
            <ac:spMk id="49" creationId="{68555B9B-D02B-030C-9C07-2EBCDBBEF897}"/>
          </ac:spMkLst>
        </pc:spChg>
        <pc:spChg chg="add mod">
          <ac:chgData name="小池 龍之" userId="f53a0154-d3a6-4995-a654-bafaeb40b6fd" providerId="ADAL" clId="{5E7A961B-EEA2-4A55-96FC-6014C8B0CF92}" dt="2023-01-18T06:49:26.094" v="328"/>
          <ac:spMkLst>
            <pc:docMk/>
            <pc:sldMk cId="1662284175" sldId="343"/>
            <ac:spMk id="50" creationId="{C8343C00-A578-D84C-2746-E8095F28C4FD}"/>
          </ac:spMkLst>
        </pc:spChg>
        <pc:spChg chg="add mod">
          <ac:chgData name="小池 龍之" userId="f53a0154-d3a6-4995-a654-bafaeb40b6fd" providerId="ADAL" clId="{5E7A961B-EEA2-4A55-96FC-6014C8B0CF92}" dt="2023-01-18T06:53:17.937" v="395" actId="207"/>
          <ac:spMkLst>
            <pc:docMk/>
            <pc:sldMk cId="1662284175" sldId="343"/>
            <ac:spMk id="51" creationId="{C527BBA6-500A-7454-B67D-0FEE228181F2}"/>
          </ac:spMkLst>
        </pc:spChg>
        <pc:spChg chg="add mod">
          <ac:chgData name="小池 龍之" userId="f53a0154-d3a6-4995-a654-bafaeb40b6fd" providerId="ADAL" clId="{5E7A961B-EEA2-4A55-96FC-6014C8B0CF92}" dt="2023-01-18T06:49:26.094" v="328"/>
          <ac:spMkLst>
            <pc:docMk/>
            <pc:sldMk cId="1662284175" sldId="343"/>
            <ac:spMk id="52" creationId="{69E10E74-49C9-6293-72E3-4CF7E8473B9B}"/>
          </ac:spMkLst>
        </pc:spChg>
        <pc:spChg chg="mod">
          <ac:chgData name="小池 龍之" userId="f53a0154-d3a6-4995-a654-bafaeb40b6fd" providerId="ADAL" clId="{5E7A961B-EEA2-4A55-96FC-6014C8B0CF92}" dt="2023-01-18T06:49:26.094" v="328"/>
          <ac:spMkLst>
            <pc:docMk/>
            <pc:sldMk cId="1662284175" sldId="343"/>
            <ac:spMk id="54" creationId="{5432976A-4CDE-9AA6-6C0C-DB978C977D38}"/>
          </ac:spMkLst>
        </pc:spChg>
        <pc:spChg chg="mod">
          <ac:chgData name="小池 龍之" userId="f53a0154-d3a6-4995-a654-bafaeb40b6fd" providerId="ADAL" clId="{5E7A961B-EEA2-4A55-96FC-6014C8B0CF92}" dt="2023-01-18T06:49:26.094" v="328"/>
          <ac:spMkLst>
            <pc:docMk/>
            <pc:sldMk cId="1662284175" sldId="343"/>
            <ac:spMk id="55" creationId="{EC798DDD-3C54-2338-F7E9-EC4DE37ACD30}"/>
          </ac:spMkLst>
        </pc:spChg>
        <pc:spChg chg="mod">
          <ac:chgData name="小池 龍之" userId="f53a0154-d3a6-4995-a654-bafaeb40b6fd" providerId="ADAL" clId="{5E7A961B-EEA2-4A55-96FC-6014C8B0CF92}" dt="2023-01-18T06:49:26.094" v="328"/>
          <ac:spMkLst>
            <pc:docMk/>
            <pc:sldMk cId="1662284175" sldId="343"/>
            <ac:spMk id="57" creationId="{C8257747-11AC-9DEF-E279-D87371B23FC1}"/>
          </ac:spMkLst>
        </pc:spChg>
        <pc:spChg chg="mod">
          <ac:chgData name="小池 龍之" userId="f53a0154-d3a6-4995-a654-bafaeb40b6fd" providerId="ADAL" clId="{5E7A961B-EEA2-4A55-96FC-6014C8B0CF92}" dt="2023-01-18T06:49:26.094" v="328"/>
          <ac:spMkLst>
            <pc:docMk/>
            <pc:sldMk cId="1662284175" sldId="343"/>
            <ac:spMk id="58" creationId="{6EDDDD57-6696-AC13-64F5-C3B2B330244F}"/>
          </ac:spMkLst>
        </pc:spChg>
        <pc:spChg chg="mod">
          <ac:chgData name="小池 龍之" userId="f53a0154-d3a6-4995-a654-bafaeb40b6fd" providerId="ADAL" clId="{5E7A961B-EEA2-4A55-96FC-6014C8B0CF92}" dt="2023-01-18T06:49:26.094" v="328"/>
          <ac:spMkLst>
            <pc:docMk/>
            <pc:sldMk cId="1662284175" sldId="343"/>
            <ac:spMk id="60" creationId="{9F80A682-5B10-505A-BEF5-BB8760249ADF}"/>
          </ac:spMkLst>
        </pc:spChg>
        <pc:spChg chg="mod">
          <ac:chgData name="小池 龍之" userId="f53a0154-d3a6-4995-a654-bafaeb40b6fd" providerId="ADAL" clId="{5E7A961B-EEA2-4A55-96FC-6014C8B0CF92}" dt="2023-01-18T06:49:26.094" v="328"/>
          <ac:spMkLst>
            <pc:docMk/>
            <pc:sldMk cId="1662284175" sldId="343"/>
            <ac:spMk id="61" creationId="{9FD0C765-58FC-736F-C209-7DE4DAD22D24}"/>
          </ac:spMkLst>
        </pc:spChg>
        <pc:spChg chg="mod">
          <ac:chgData name="小池 龍之" userId="f53a0154-d3a6-4995-a654-bafaeb40b6fd" providerId="ADAL" clId="{5E7A961B-EEA2-4A55-96FC-6014C8B0CF92}" dt="2023-01-18T06:49:26.094" v="328"/>
          <ac:spMkLst>
            <pc:docMk/>
            <pc:sldMk cId="1662284175" sldId="343"/>
            <ac:spMk id="63" creationId="{88BA3FC1-6AB4-CE6E-AD55-456A9EC0CB40}"/>
          </ac:spMkLst>
        </pc:spChg>
        <pc:spChg chg="mod">
          <ac:chgData name="小池 龍之" userId="f53a0154-d3a6-4995-a654-bafaeb40b6fd" providerId="ADAL" clId="{5E7A961B-EEA2-4A55-96FC-6014C8B0CF92}" dt="2023-01-18T06:49:26.094" v="328"/>
          <ac:spMkLst>
            <pc:docMk/>
            <pc:sldMk cId="1662284175" sldId="343"/>
            <ac:spMk id="64" creationId="{9CA2BA22-0D41-C75B-552D-87D39D28A5D7}"/>
          </ac:spMkLst>
        </pc:spChg>
        <pc:spChg chg="mod">
          <ac:chgData name="小池 龍之" userId="f53a0154-d3a6-4995-a654-bafaeb40b6fd" providerId="ADAL" clId="{5E7A961B-EEA2-4A55-96FC-6014C8B0CF92}" dt="2023-01-18T06:49:26.094" v="328"/>
          <ac:spMkLst>
            <pc:docMk/>
            <pc:sldMk cId="1662284175" sldId="343"/>
            <ac:spMk id="66" creationId="{14483D84-FBF9-268B-52B5-C283AA56B6B9}"/>
          </ac:spMkLst>
        </pc:spChg>
        <pc:spChg chg="mod">
          <ac:chgData name="小池 龍之" userId="f53a0154-d3a6-4995-a654-bafaeb40b6fd" providerId="ADAL" clId="{5E7A961B-EEA2-4A55-96FC-6014C8B0CF92}" dt="2023-01-18T06:49:26.094" v="328"/>
          <ac:spMkLst>
            <pc:docMk/>
            <pc:sldMk cId="1662284175" sldId="343"/>
            <ac:spMk id="67" creationId="{06A719C5-6547-9A96-31ED-44CABE8CA5A0}"/>
          </ac:spMkLst>
        </pc:spChg>
        <pc:spChg chg="mod">
          <ac:chgData name="小池 龍之" userId="f53a0154-d3a6-4995-a654-bafaeb40b6fd" providerId="ADAL" clId="{5E7A961B-EEA2-4A55-96FC-6014C8B0CF92}" dt="2023-01-18T06:49:26.094" v="328"/>
          <ac:spMkLst>
            <pc:docMk/>
            <pc:sldMk cId="1662284175" sldId="343"/>
            <ac:spMk id="69" creationId="{30590B39-DE09-9EB6-8401-8C3BC0F8EECD}"/>
          </ac:spMkLst>
        </pc:spChg>
        <pc:spChg chg="mod">
          <ac:chgData name="小池 龍之" userId="f53a0154-d3a6-4995-a654-bafaeb40b6fd" providerId="ADAL" clId="{5E7A961B-EEA2-4A55-96FC-6014C8B0CF92}" dt="2023-01-18T06:49:26.094" v="328"/>
          <ac:spMkLst>
            <pc:docMk/>
            <pc:sldMk cId="1662284175" sldId="343"/>
            <ac:spMk id="70" creationId="{44B59BCF-D642-0027-3D50-9C89F0639653}"/>
          </ac:spMkLst>
        </pc:spChg>
        <pc:spChg chg="mod">
          <ac:chgData name="小池 龍之" userId="f53a0154-d3a6-4995-a654-bafaeb40b6fd" providerId="ADAL" clId="{5E7A961B-EEA2-4A55-96FC-6014C8B0CF92}" dt="2023-01-18T06:49:26.094" v="328"/>
          <ac:spMkLst>
            <pc:docMk/>
            <pc:sldMk cId="1662284175" sldId="343"/>
            <ac:spMk id="72" creationId="{2F505A02-82DE-3859-7751-947A2E47EC39}"/>
          </ac:spMkLst>
        </pc:spChg>
        <pc:spChg chg="mod">
          <ac:chgData name="小池 龍之" userId="f53a0154-d3a6-4995-a654-bafaeb40b6fd" providerId="ADAL" clId="{5E7A961B-EEA2-4A55-96FC-6014C8B0CF92}" dt="2023-01-18T06:49:26.094" v="328"/>
          <ac:spMkLst>
            <pc:docMk/>
            <pc:sldMk cId="1662284175" sldId="343"/>
            <ac:spMk id="73" creationId="{F9B34A5D-F57E-BBA4-4047-0A5CCCF219D2}"/>
          </ac:spMkLst>
        </pc:spChg>
        <pc:spChg chg="add mod">
          <ac:chgData name="小池 龍之" userId="f53a0154-d3a6-4995-a654-bafaeb40b6fd" providerId="ADAL" clId="{5E7A961B-EEA2-4A55-96FC-6014C8B0CF92}" dt="2023-01-18T06:52:54.977" v="393" actId="1076"/>
          <ac:spMkLst>
            <pc:docMk/>
            <pc:sldMk cId="1662284175" sldId="343"/>
            <ac:spMk id="76" creationId="{5C97FBE0-E068-A8CE-312E-47FBBA885005}"/>
          </ac:spMkLst>
        </pc:spChg>
        <pc:grpChg chg="add mod">
          <ac:chgData name="小池 龍之" userId="f53a0154-d3a6-4995-a654-bafaeb40b6fd" providerId="ADAL" clId="{5E7A961B-EEA2-4A55-96FC-6014C8B0CF92}" dt="2023-01-18T06:49:26.094" v="328"/>
          <ac:grpSpMkLst>
            <pc:docMk/>
            <pc:sldMk cId="1662284175" sldId="343"/>
            <ac:grpSpMk id="53" creationId="{F1B3826E-C7EC-2D69-311F-4B3308E00C6A}"/>
          </ac:grpSpMkLst>
        </pc:grpChg>
        <pc:grpChg chg="add mod">
          <ac:chgData name="小池 龍之" userId="f53a0154-d3a6-4995-a654-bafaeb40b6fd" providerId="ADAL" clId="{5E7A961B-EEA2-4A55-96FC-6014C8B0CF92}" dt="2023-01-18T06:49:26.094" v="328"/>
          <ac:grpSpMkLst>
            <pc:docMk/>
            <pc:sldMk cId="1662284175" sldId="343"/>
            <ac:grpSpMk id="56" creationId="{A529B6B6-8218-C0F7-1558-61C77E4956BE}"/>
          </ac:grpSpMkLst>
        </pc:grpChg>
        <pc:grpChg chg="add mod">
          <ac:chgData name="小池 龍之" userId="f53a0154-d3a6-4995-a654-bafaeb40b6fd" providerId="ADAL" clId="{5E7A961B-EEA2-4A55-96FC-6014C8B0CF92}" dt="2023-01-18T06:49:26.094" v="328"/>
          <ac:grpSpMkLst>
            <pc:docMk/>
            <pc:sldMk cId="1662284175" sldId="343"/>
            <ac:grpSpMk id="59" creationId="{A72E0E38-7666-D522-4E2A-4C6A9D464A70}"/>
          </ac:grpSpMkLst>
        </pc:grpChg>
        <pc:grpChg chg="add mod">
          <ac:chgData name="小池 龍之" userId="f53a0154-d3a6-4995-a654-bafaeb40b6fd" providerId="ADAL" clId="{5E7A961B-EEA2-4A55-96FC-6014C8B0CF92}" dt="2023-01-18T06:49:26.094" v="328"/>
          <ac:grpSpMkLst>
            <pc:docMk/>
            <pc:sldMk cId="1662284175" sldId="343"/>
            <ac:grpSpMk id="62" creationId="{7B19253A-A5C6-8217-2D83-14211F195F39}"/>
          </ac:grpSpMkLst>
        </pc:grpChg>
        <pc:grpChg chg="add mod">
          <ac:chgData name="小池 龍之" userId="f53a0154-d3a6-4995-a654-bafaeb40b6fd" providerId="ADAL" clId="{5E7A961B-EEA2-4A55-96FC-6014C8B0CF92}" dt="2023-01-18T06:49:26.094" v="328"/>
          <ac:grpSpMkLst>
            <pc:docMk/>
            <pc:sldMk cId="1662284175" sldId="343"/>
            <ac:grpSpMk id="65" creationId="{F59A8256-C3D2-A2F5-7EB1-FDF0FF76DF23}"/>
          </ac:grpSpMkLst>
        </pc:grpChg>
        <pc:grpChg chg="add mod">
          <ac:chgData name="小池 龍之" userId="f53a0154-d3a6-4995-a654-bafaeb40b6fd" providerId="ADAL" clId="{5E7A961B-EEA2-4A55-96FC-6014C8B0CF92}" dt="2023-01-18T06:49:26.094" v="328"/>
          <ac:grpSpMkLst>
            <pc:docMk/>
            <pc:sldMk cId="1662284175" sldId="343"/>
            <ac:grpSpMk id="68" creationId="{FA0D3CF5-D350-AE0A-56E8-7682B9ABF1DD}"/>
          </ac:grpSpMkLst>
        </pc:grpChg>
        <pc:grpChg chg="add mod">
          <ac:chgData name="小池 龍之" userId="f53a0154-d3a6-4995-a654-bafaeb40b6fd" providerId="ADAL" clId="{5E7A961B-EEA2-4A55-96FC-6014C8B0CF92}" dt="2023-01-18T06:49:26.094" v="328"/>
          <ac:grpSpMkLst>
            <pc:docMk/>
            <pc:sldMk cId="1662284175" sldId="343"/>
            <ac:grpSpMk id="71" creationId="{64376DA8-6B48-4278-E01F-48609567EF1C}"/>
          </ac:grpSpMkLst>
        </pc:grpChg>
        <pc:graphicFrameChg chg="add del mod">
          <ac:chgData name="小池 龍之" userId="f53a0154-d3a6-4995-a654-bafaeb40b6fd" providerId="ADAL" clId="{5E7A961B-EEA2-4A55-96FC-6014C8B0CF92}" dt="2023-01-18T06:49:07.160" v="326" actId="21"/>
          <ac:graphicFrameMkLst>
            <pc:docMk/>
            <pc:sldMk cId="1662284175" sldId="343"/>
            <ac:graphicFrameMk id="2" creationId="{5166554E-3BE4-7B6A-2FBC-0347E24FC1D8}"/>
          </ac:graphicFrameMkLst>
        </pc:graphicFrameChg>
        <pc:graphicFrameChg chg="add mod">
          <ac:chgData name="小池 龍之" userId="f53a0154-d3a6-4995-a654-bafaeb40b6fd" providerId="ADAL" clId="{5E7A961B-EEA2-4A55-96FC-6014C8B0CF92}" dt="2023-01-18T06:54:40.590" v="411" actId="14100"/>
          <ac:graphicFrameMkLst>
            <pc:docMk/>
            <pc:sldMk cId="1662284175" sldId="343"/>
            <ac:graphicFrameMk id="5" creationId="{185C0CC3-531E-FC51-B893-B4F282D39191}"/>
          </ac:graphicFrameMkLst>
        </pc:graphicFrameChg>
        <pc:picChg chg="add del mod modCrop">
          <ac:chgData name="小池 龍之" userId="f53a0154-d3a6-4995-a654-bafaeb40b6fd" providerId="ADAL" clId="{5E7A961B-EEA2-4A55-96FC-6014C8B0CF92}" dt="2023-01-18T06:55:20.956" v="415" actId="478"/>
          <ac:picMkLst>
            <pc:docMk/>
            <pc:sldMk cId="1662284175" sldId="343"/>
            <ac:picMk id="75" creationId="{4948E6B4-F427-93CD-5BD3-9CD7C0C5E175}"/>
          </ac:picMkLst>
        </pc:picChg>
      </pc:sldChg>
      <pc:sldChg chg="delSp modSp add mod ord">
        <pc:chgData name="小池 龍之" userId="f53a0154-d3a6-4995-a654-bafaeb40b6fd" providerId="ADAL" clId="{5E7A961B-EEA2-4A55-96FC-6014C8B0CF92}" dt="2023-01-18T07:01:22.653" v="522"/>
        <pc:sldMkLst>
          <pc:docMk/>
          <pc:sldMk cId="2895929209" sldId="344"/>
        </pc:sldMkLst>
        <pc:spChg chg="mod">
          <ac:chgData name="小池 龍之" userId="f53a0154-d3a6-4995-a654-bafaeb40b6fd" providerId="ADAL" clId="{5E7A961B-EEA2-4A55-96FC-6014C8B0CF92}" dt="2023-01-18T06:58:15.584" v="476" actId="20577"/>
          <ac:spMkLst>
            <pc:docMk/>
            <pc:sldMk cId="2895929209" sldId="344"/>
            <ac:spMk id="5" creationId="{1C564E7E-4312-D60A-A0D6-F9E3BC753B77}"/>
          </ac:spMkLst>
        </pc:spChg>
        <pc:spChg chg="mod">
          <ac:chgData name="小池 龍之" userId="f53a0154-d3a6-4995-a654-bafaeb40b6fd" providerId="ADAL" clId="{5E7A961B-EEA2-4A55-96FC-6014C8B0CF92}" dt="2023-01-18T06:59:58.705" v="515" actId="1076"/>
          <ac:spMkLst>
            <pc:docMk/>
            <pc:sldMk cId="2895929209" sldId="344"/>
            <ac:spMk id="6" creationId="{33577174-6B0D-7A42-5C41-6586F9689E8C}"/>
          </ac:spMkLst>
        </pc:spChg>
        <pc:spChg chg="del">
          <ac:chgData name="小池 龍之" userId="f53a0154-d3a6-4995-a654-bafaeb40b6fd" providerId="ADAL" clId="{5E7A961B-EEA2-4A55-96FC-6014C8B0CF92}" dt="2023-01-18T06:58:27.541" v="479" actId="478"/>
          <ac:spMkLst>
            <pc:docMk/>
            <pc:sldMk cId="2895929209" sldId="344"/>
            <ac:spMk id="8" creationId="{C4D4F815-EBAE-321E-729E-7EBFF875D118}"/>
          </ac:spMkLst>
        </pc:spChg>
        <pc:grpChg chg="del">
          <ac:chgData name="小池 龍之" userId="f53a0154-d3a6-4995-a654-bafaeb40b6fd" providerId="ADAL" clId="{5E7A961B-EEA2-4A55-96FC-6014C8B0CF92}" dt="2023-01-18T06:58:27.541" v="479" actId="478"/>
          <ac:grpSpMkLst>
            <pc:docMk/>
            <pc:sldMk cId="2895929209" sldId="344"/>
            <ac:grpSpMk id="14" creationId="{A9850574-BBDF-4DEF-2626-DE39F9137763}"/>
          </ac:grpSpMkLst>
        </pc:gr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有病者数</c:v>
                </c:pt>
              </c:strCache>
            </c:strRef>
          </c:tx>
          <c:dPt>
            <c:idx val="0"/>
            <c:bubble3D val="0"/>
            <c:spPr>
              <a:solidFill>
                <a:srgbClr val="F1C8C6"/>
              </a:solidFill>
              <a:ln w="19050">
                <a:solidFill>
                  <a:schemeClr val="lt1"/>
                </a:solidFill>
              </a:ln>
              <a:effectLst/>
            </c:spPr>
            <c:extLst>
              <c:ext xmlns:c16="http://schemas.microsoft.com/office/drawing/2014/chart" uri="{C3380CC4-5D6E-409C-BE32-E72D297353CC}">
                <c16:uniqueId val="{00000001-E3B7-432D-B2E4-DD5DCBCA884C}"/>
              </c:ext>
            </c:extLst>
          </c:dPt>
          <c:dPt>
            <c:idx val="1"/>
            <c:bubble3D val="0"/>
            <c:spPr>
              <a:solidFill>
                <a:srgbClr val="E07B81"/>
              </a:solidFill>
              <a:ln w="19050">
                <a:solidFill>
                  <a:schemeClr val="lt1"/>
                </a:solidFill>
              </a:ln>
              <a:effectLst/>
            </c:spPr>
            <c:extLst>
              <c:ext xmlns:c16="http://schemas.microsoft.com/office/drawing/2014/chart" uri="{C3380CC4-5D6E-409C-BE32-E72D297353CC}">
                <c16:uniqueId val="{00000003-E3B7-432D-B2E4-DD5DCBCA884C}"/>
              </c:ext>
            </c:extLst>
          </c:dPt>
          <c:cat>
            <c:strRef>
              <c:f>Sheet1!$A$2:$A$3</c:f>
              <c:strCache>
                <c:ptCount val="2"/>
                <c:pt idx="0">
                  <c:v>小児・思春期</c:v>
                </c:pt>
                <c:pt idx="1">
                  <c:v>成人</c:v>
                </c:pt>
              </c:strCache>
            </c:strRef>
          </c:cat>
          <c:val>
            <c:numRef>
              <c:f>Sheet1!$B$2:$B$3</c:f>
              <c:numCache>
                <c:formatCode>General</c:formatCode>
                <c:ptCount val="2"/>
                <c:pt idx="0">
                  <c:v>1476</c:v>
                </c:pt>
                <c:pt idx="1">
                  <c:v>6947</c:v>
                </c:pt>
              </c:numCache>
            </c:numRef>
          </c:val>
          <c:extLst>
            <c:ext xmlns:c16="http://schemas.microsoft.com/office/drawing/2014/chart" uri="{C3380CC4-5D6E-409C-BE32-E72D297353CC}">
              <c16:uniqueId val="{00000004-E3B7-432D-B2E4-DD5DCBCA884C}"/>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1"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有病者数</c:v>
                </c:pt>
              </c:strCache>
            </c:strRef>
          </c:tx>
          <c:dPt>
            <c:idx val="0"/>
            <c:bubble3D val="0"/>
            <c:spPr>
              <a:solidFill>
                <a:srgbClr val="F1C8C6"/>
              </a:solidFill>
              <a:ln w="19050">
                <a:solidFill>
                  <a:schemeClr val="lt1"/>
                </a:solidFill>
              </a:ln>
              <a:effectLst/>
            </c:spPr>
            <c:extLst>
              <c:ext xmlns:c16="http://schemas.microsoft.com/office/drawing/2014/chart" uri="{C3380CC4-5D6E-409C-BE32-E72D297353CC}">
                <c16:uniqueId val="{00000001-2DD8-418F-8DC5-8F34B234AB95}"/>
              </c:ext>
            </c:extLst>
          </c:dPt>
          <c:dPt>
            <c:idx val="1"/>
            <c:bubble3D val="0"/>
            <c:spPr>
              <a:solidFill>
                <a:srgbClr val="E07B81"/>
              </a:solidFill>
              <a:ln w="19050">
                <a:solidFill>
                  <a:schemeClr val="lt1"/>
                </a:solidFill>
              </a:ln>
              <a:effectLst/>
            </c:spPr>
            <c:extLst>
              <c:ext xmlns:c16="http://schemas.microsoft.com/office/drawing/2014/chart" uri="{C3380CC4-5D6E-409C-BE32-E72D297353CC}">
                <c16:uniqueId val="{00000003-2DD8-418F-8DC5-8F34B234AB95}"/>
              </c:ext>
            </c:extLst>
          </c:dPt>
          <c:cat>
            <c:strRef>
              <c:f>Sheet1!$A$2:$A$3</c:f>
              <c:strCache>
                <c:ptCount val="2"/>
                <c:pt idx="0">
                  <c:v>小児・思春期</c:v>
                </c:pt>
                <c:pt idx="1">
                  <c:v>成人</c:v>
                </c:pt>
              </c:strCache>
            </c:strRef>
          </c:cat>
          <c:val>
            <c:numRef>
              <c:f>Sheet1!$B$2:$B$3</c:f>
              <c:numCache>
                <c:formatCode>General</c:formatCode>
                <c:ptCount val="2"/>
                <c:pt idx="0">
                  <c:v>5380</c:v>
                </c:pt>
                <c:pt idx="1">
                  <c:v>72518</c:v>
                </c:pt>
              </c:numCache>
            </c:numRef>
          </c:val>
          <c:extLst>
            <c:ext xmlns:c16="http://schemas.microsoft.com/office/drawing/2014/chart" uri="{C3380CC4-5D6E-409C-BE32-E72D297353CC}">
              <c16:uniqueId val="{00000004-2DD8-418F-8DC5-8F34B234AB95}"/>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1"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1型糖尿病</c:v>
                </c:pt>
              </c:strCache>
            </c:strRef>
          </c:tx>
          <c:spPr>
            <a:solidFill>
              <a:srgbClr val="2BADD7"/>
            </a:solidFill>
            <a:ln>
              <a:noFill/>
            </a:ln>
            <a:effectLst/>
          </c:spPr>
          <c:invertIfNegative val="0"/>
          <c:cat>
            <c:strRef>
              <c:f>Sheet1!$A$2:$A$3</c:f>
              <c:strCache>
                <c:ptCount val="2"/>
                <c:pt idx="0">
                  <c:v>世界全体</c:v>
                </c:pt>
                <c:pt idx="1">
                  <c:v>日本</c:v>
                </c:pt>
              </c:strCache>
            </c:strRef>
          </c:cat>
          <c:val>
            <c:numRef>
              <c:f>Sheet1!$B$2:$B$3</c:f>
              <c:numCache>
                <c:formatCode>General</c:formatCode>
                <c:ptCount val="2"/>
                <c:pt idx="0">
                  <c:v>40</c:v>
                </c:pt>
                <c:pt idx="1">
                  <c:v>69</c:v>
                </c:pt>
              </c:numCache>
            </c:numRef>
          </c:val>
          <c:extLst>
            <c:ext xmlns:c16="http://schemas.microsoft.com/office/drawing/2014/chart" uri="{C3380CC4-5D6E-409C-BE32-E72D297353CC}">
              <c16:uniqueId val="{00000000-CD1B-48C2-9EB1-8D4B2F09C43B}"/>
            </c:ext>
          </c:extLst>
        </c:ser>
        <c:ser>
          <c:idx val="1"/>
          <c:order val="1"/>
          <c:tx>
            <c:strRef>
              <c:f>Sheet1!$C$1</c:f>
              <c:strCache>
                <c:ptCount val="1"/>
                <c:pt idx="0">
                  <c:v>非1型糖尿病†</c:v>
                </c:pt>
              </c:strCache>
            </c:strRef>
          </c:tx>
          <c:spPr>
            <a:solidFill>
              <a:schemeClr val="bg1">
                <a:lumMod val="85000"/>
              </a:schemeClr>
            </a:solidFill>
            <a:ln>
              <a:noFill/>
            </a:ln>
            <a:effectLst/>
          </c:spPr>
          <c:invertIfNegative val="0"/>
          <c:cat>
            <c:strRef>
              <c:f>Sheet1!$A$2:$A$3</c:f>
              <c:strCache>
                <c:ptCount val="2"/>
                <c:pt idx="0">
                  <c:v>世界全体</c:v>
                </c:pt>
                <c:pt idx="1">
                  <c:v>日本</c:v>
                </c:pt>
              </c:strCache>
            </c:strRef>
          </c:cat>
          <c:val>
            <c:numRef>
              <c:f>Sheet1!$C$2:$C$3</c:f>
              <c:numCache>
                <c:formatCode>General</c:formatCode>
                <c:ptCount val="2"/>
                <c:pt idx="0">
                  <c:v>64</c:v>
                </c:pt>
                <c:pt idx="1">
                  <c:v>75</c:v>
                </c:pt>
              </c:numCache>
            </c:numRef>
          </c:val>
          <c:extLst>
            <c:ext xmlns:c16="http://schemas.microsoft.com/office/drawing/2014/chart" uri="{C3380CC4-5D6E-409C-BE32-E72D297353CC}">
              <c16:uniqueId val="{00000001-CD1B-48C2-9EB1-8D4B2F09C43B}"/>
            </c:ext>
          </c:extLst>
        </c:ser>
        <c:dLbls>
          <c:showLegendKey val="0"/>
          <c:showVal val="0"/>
          <c:showCatName val="0"/>
          <c:showSerName val="0"/>
          <c:showPercent val="0"/>
          <c:showBubbleSize val="0"/>
        </c:dLbls>
        <c:gapWidth val="120"/>
        <c:overlap val="-10"/>
        <c:axId val="2059830383"/>
        <c:axId val="2059827471"/>
      </c:barChart>
      <c:catAx>
        <c:axId val="2059830383"/>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crossAx val="2059827471"/>
        <c:crosses val="autoZero"/>
        <c:auto val="1"/>
        <c:lblAlgn val="ctr"/>
        <c:lblOffset val="100"/>
        <c:noMultiLvlLbl val="0"/>
      </c:catAx>
      <c:valAx>
        <c:axId val="2059827471"/>
        <c:scaling>
          <c:orientation val="minMax"/>
        </c:scaling>
        <c:delete val="0"/>
        <c:axPos val="l"/>
        <c:numFmt formatCode="General" sourceLinked="1"/>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197" b="1"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crossAx val="2059830383"/>
        <c:crosses val="autoZero"/>
        <c:crossBetween val="between"/>
      </c:valAx>
      <c:spPr>
        <a:noFill/>
        <a:ln>
          <a:noFill/>
        </a:ln>
        <a:effectLst/>
      </c:spPr>
    </c:plotArea>
    <c:legend>
      <c:legendPos val="r"/>
      <c:layout>
        <c:manualLayout>
          <c:xMode val="edge"/>
          <c:yMode val="edge"/>
          <c:x val="0.796777119412727"/>
          <c:y val="0.59179940355037863"/>
          <c:w val="0.20322288058727292"/>
          <c:h val="0.18967352158083575"/>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発症者数</c:v>
                </c:pt>
              </c:strCache>
            </c:strRef>
          </c:tx>
          <c:spPr>
            <a:solidFill>
              <a:srgbClr val="E6B0AA"/>
            </a:solidFill>
            <a:ln>
              <a:solidFill>
                <a:srgbClr val="E79699"/>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eiryo UI" panose="020B0604030504040204" pitchFamily="50" charset="-128"/>
                    <a:ea typeface="Meiryo UI" panose="020B0604030504040204" pitchFamily="50" charset="-128"/>
                    <a:cs typeface="+mn-cs"/>
                  </a:defRPr>
                </a:pPr>
                <a:endParaRPr lang="ja-JP"/>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Sheet1!$A$2:$A$17</c:f>
              <c:strCache>
                <c:ptCount val="16"/>
                <c:pt idx="0">
                  <c:v>0～4</c:v>
                </c:pt>
                <c:pt idx="1">
                  <c:v>5～9</c:v>
                </c:pt>
                <c:pt idx="2">
                  <c:v>10～14</c:v>
                </c:pt>
                <c:pt idx="3">
                  <c:v>15～19</c:v>
                </c:pt>
                <c:pt idx="4">
                  <c:v>20～24</c:v>
                </c:pt>
                <c:pt idx="5">
                  <c:v>25～29</c:v>
                </c:pt>
                <c:pt idx="6">
                  <c:v>30～34</c:v>
                </c:pt>
                <c:pt idx="7">
                  <c:v>35～39</c:v>
                </c:pt>
                <c:pt idx="8">
                  <c:v>40～44</c:v>
                </c:pt>
                <c:pt idx="9">
                  <c:v>45～49</c:v>
                </c:pt>
                <c:pt idx="10">
                  <c:v>50～54</c:v>
                </c:pt>
                <c:pt idx="11">
                  <c:v>55～59</c:v>
                </c:pt>
                <c:pt idx="12">
                  <c:v>60～64</c:v>
                </c:pt>
                <c:pt idx="13">
                  <c:v>54～69</c:v>
                </c:pt>
                <c:pt idx="14">
                  <c:v>70～74</c:v>
                </c:pt>
                <c:pt idx="15">
                  <c:v>75～79</c:v>
                </c:pt>
              </c:strCache>
            </c:strRef>
          </c:cat>
          <c:val>
            <c:numRef>
              <c:f>Sheet1!$B$2:$B$17</c:f>
              <c:numCache>
                <c:formatCode>General</c:formatCode>
                <c:ptCount val="16"/>
                <c:pt idx="0">
                  <c:v>35</c:v>
                </c:pt>
                <c:pt idx="1">
                  <c:v>51</c:v>
                </c:pt>
                <c:pt idx="2">
                  <c:v>58</c:v>
                </c:pt>
                <c:pt idx="3">
                  <c:v>50</c:v>
                </c:pt>
                <c:pt idx="4">
                  <c:v>39</c:v>
                </c:pt>
                <c:pt idx="5">
                  <c:v>33</c:v>
                </c:pt>
                <c:pt idx="6">
                  <c:v>35</c:v>
                </c:pt>
                <c:pt idx="7">
                  <c:v>31</c:v>
                </c:pt>
                <c:pt idx="8">
                  <c:v>31</c:v>
                </c:pt>
                <c:pt idx="9">
                  <c:v>23</c:v>
                </c:pt>
                <c:pt idx="10">
                  <c:v>26</c:v>
                </c:pt>
                <c:pt idx="11">
                  <c:v>26</c:v>
                </c:pt>
                <c:pt idx="12">
                  <c:v>23</c:v>
                </c:pt>
                <c:pt idx="13">
                  <c:v>19</c:v>
                </c:pt>
                <c:pt idx="14">
                  <c:v>17</c:v>
                </c:pt>
                <c:pt idx="15">
                  <c:v>13</c:v>
                </c:pt>
              </c:numCache>
            </c:numRef>
          </c:val>
          <c:extLst>
            <c:ext xmlns:c16="http://schemas.microsoft.com/office/drawing/2014/chart" uri="{C3380CC4-5D6E-409C-BE32-E72D297353CC}">
              <c16:uniqueId val="{00000000-10EC-4B14-BB4F-EE60C5E93C40}"/>
            </c:ext>
          </c:extLst>
        </c:ser>
        <c:dLbls>
          <c:showLegendKey val="0"/>
          <c:showVal val="0"/>
          <c:showCatName val="0"/>
          <c:showSerName val="0"/>
          <c:showPercent val="0"/>
          <c:showBubbleSize val="0"/>
        </c:dLbls>
        <c:gapWidth val="80"/>
        <c:axId val="898648895"/>
        <c:axId val="898640991"/>
      </c:barChart>
      <c:lineChart>
        <c:grouping val="standard"/>
        <c:varyColors val="0"/>
        <c:ser>
          <c:idx val="1"/>
          <c:order val="1"/>
          <c:tx>
            <c:strRef>
              <c:f>Sheet1!$C$1</c:f>
              <c:strCache>
                <c:ptCount val="1"/>
                <c:pt idx="0">
                  <c:v>発症率</c:v>
                </c:pt>
              </c:strCache>
            </c:strRef>
          </c:tx>
          <c:spPr>
            <a:ln w="28575" cap="rnd">
              <a:solidFill>
                <a:srgbClr val="80AEDF"/>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eiryo UI" panose="020B0604030504040204" pitchFamily="50" charset="-128"/>
                    <a:ea typeface="Meiryo UI" panose="020B0604030504040204" pitchFamily="50" charset="-128"/>
                    <a:cs typeface="+mn-cs"/>
                  </a:defRPr>
                </a:pPr>
                <a:endParaRPr lang="ja-JP"/>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Sheet1!$A$2:$A$17</c:f>
              <c:strCache>
                <c:ptCount val="16"/>
                <c:pt idx="0">
                  <c:v>0～4</c:v>
                </c:pt>
                <c:pt idx="1">
                  <c:v>5～9</c:v>
                </c:pt>
                <c:pt idx="2">
                  <c:v>10～14</c:v>
                </c:pt>
                <c:pt idx="3">
                  <c:v>15～19</c:v>
                </c:pt>
                <c:pt idx="4">
                  <c:v>20～24</c:v>
                </c:pt>
                <c:pt idx="5">
                  <c:v>25～29</c:v>
                </c:pt>
                <c:pt idx="6">
                  <c:v>30～34</c:v>
                </c:pt>
                <c:pt idx="7">
                  <c:v>35～39</c:v>
                </c:pt>
                <c:pt idx="8">
                  <c:v>40～44</c:v>
                </c:pt>
                <c:pt idx="9">
                  <c:v>45～49</c:v>
                </c:pt>
                <c:pt idx="10">
                  <c:v>50～54</c:v>
                </c:pt>
                <c:pt idx="11">
                  <c:v>55～59</c:v>
                </c:pt>
                <c:pt idx="12">
                  <c:v>60～64</c:v>
                </c:pt>
                <c:pt idx="13">
                  <c:v>54～69</c:v>
                </c:pt>
                <c:pt idx="14">
                  <c:v>70～74</c:v>
                </c:pt>
                <c:pt idx="15">
                  <c:v>75～79</c:v>
                </c:pt>
              </c:strCache>
            </c:strRef>
          </c:cat>
          <c:val>
            <c:numRef>
              <c:f>Sheet1!$C$2:$C$17</c:f>
              <c:numCache>
                <c:formatCode>General</c:formatCode>
                <c:ptCount val="16"/>
                <c:pt idx="0">
                  <c:v>5.0999999999999996</c:v>
                </c:pt>
                <c:pt idx="1">
                  <c:v>7.7</c:v>
                </c:pt>
                <c:pt idx="2">
                  <c:v>8.9</c:v>
                </c:pt>
                <c:pt idx="3">
                  <c:v>8.1</c:v>
                </c:pt>
                <c:pt idx="4">
                  <c:v>6.5</c:v>
                </c:pt>
                <c:pt idx="5">
                  <c:v>5.6</c:v>
                </c:pt>
                <c:pt idx="6">
                  <c:v>5.7</c:v>
                </c:pt>
                <c:pt idx="7">
                  <c:v>5.7</c:v>
                </c:pt>
                <c:pt idx="8">
                  <c:v>6.2</c:v>
                </c:pt>
                <c:pt idx="9">
                  <c:v>4.8</c:v>
                </c:pt>
                <c:pt idx="10">
                  <c:v>5.8</c:v>
                </c:pt>
                <c:pt idx="11">
                  <c:v>6.7</c:v>
                </c:pt>
                <c:pt idx="12" formatCode="0.0_ ">
                  <c:v>7</c:v>
                </c:pt>
                <c:pt idx="13">
                  <c:v>6.7</c:v>
                </c:pt>
                <c:pt idx="14">
                  <c:v>8.6</c:v>
                </c:pt>
                <c:pt idx="15">
                  <c:v>9.8000000000000007</c:v>
                </c:pt>
              </c:numCache>
            </c:numRef>
          </c:val>
          <c:smooth val="0"/>
          <c:extLst>
            <c:ext xmlns:c16="http://schemas.microsoft.com/office/drawing/2014/chart" uri="{C3380CC4-5D6E-409C-BE32-E72D297353CC}">
              <c16:uniqueId val="{00000001-10EC-4B14-BB4F-EE60C5E93C40}"/>
            </c:ext>
          </c:extLst>
        </c:ser>
        <c:dLbls>
          <c:showLegendKey val="0"/>
          <c:showVal val="0"/>
          <c:showCatName val="0"/>
          <c:showSerName val="0"/>
          <c:showPercent val="0"/>
          <c:showBubbleSize val="0"/>
        </c:dLbls>
        <c:marker val="1"/>
        <c:smooth val="0"/>
        <c:axId val="838320927"/>
        <c:axId val="838320511"/>
      </c:lineChart>
      <c:catAx>
        <c:axId val="898648895"/>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crossAx val="898640991"/>
        <c:crosses val="autoZero"/>
        <c:auto val="1"/>
        <c:lblAlgn val="ctr"/>
        <c:lblOffset val="100"/>
        <c:noMultiLvlLbl val="0"/>
      </c:catAx>
      <c:valAx>
        <c:axId val="898640991"/>
        <c:scaling>
          <c:orientation val="minMax"/>
          <c:max val="60"/>
        </c:scaling>
        <c:delete val="0"/>
        <c:axPos val="l"/>
        <c:numFmt formatCode="General" sourceLinked="1"/>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050" b="1"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crossAx val="898648895"/>
        <c:crosses val="autoZero"/>
        <c:crossBetween val="between"/>
      </c:valAx>
      <c:valAx>
        <c:axId val="838320511"/>
        <c:scaling>
          <c:orientation val="minMax"/>
          <c:max val="10"/>
        </c:scaling>
        <c:delete val="0"/>
        <c:axPos val="r"/>
        <c:numFmt formatCode="General" sourceLinked="1"/>
        <c:majorTickMark val="out"/>
        <c:minorTickMark val="none"/>
        <c:tickLblPos val="nextTo"/>
        <c:spPr>
          <a:noFill/>
          <a:ln w="15875">
            <a:solidFill>
              <a:srgbClr val="002060"/>
            </a:solidFill>
          </a:ln>
          <a:effectLst/>
        </c:spPr>
        <c:txPr>
          <a:bodyPr rot="-60000000" spcFirstLastPara="1" vertOverflow="ellipsis" vert="horz" wrap="square" anchor="ctr" anchorCtr="1"/>
          <a:lstStyle/>
          <a:p>
            <a:pPr>
              <a:defRPr sz="1197" b="1"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crossAx val="838320927"/>
        <c:crosses val="max"/>
        <c:crossBetween val="between"/>
      </c:valAx>
      <c:catAx>
        <c:axId val="838320927"/>
        <c:scaling>
          <c:orientation val="minMax"/>
        </c:scaling>
        <c:delete val="1"/>
        <c:axPos val="b"/>
        <c:numFmt formatCode="General" sourceLinked="1"/>
        <c:majorTickMark val="out"/>
        <c:minorTickMark val="none"/>
        <c:tickLblPos val="nextTo"/>
        <c:crossAx val="838320511"/>
        <c:crosses val="autoZero"/>
        <c:auto val="1"/>
        <c:lblAlgn val="ctr"/>
        <c:lblOffset val="100"/>
        <c:noMultiLvlLbl val="0"/>
      </c:catAx>
      <c:spPr>
        <a:noFill/>
        <a:ln>
          <a:noFill/>
        </a:ln>
        <a:effectLst/>
      </c:spPr>
    </c:plotArea>
    <c:legend>
      <c:legendPos val="t"/>
      <c:overlay val="0"/>
      <c:spPr>
        <a:noFill/>
        <a:ln>
          <a:noFill/>
        </a:ln>
        <a:effectLst/>
      </c:spPr>
      <c:txPr>
        <a:bodyPr rot="0" spcFirstLastPara="1" vertOverflow="ellipsis" vert="horz" wrap="square" anchor="ctr" anchorCtr="1"/>
        <a:lstStyle/>
        <a:p>
          <a:pPr>
            <a:defRPr sz="1197" b="1"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系列 1</c:v>
                </c:pt>
              </c:strCache>
            </c:strRef>
          </c:tx>
          <c:spPr>
            <a:solidFill>
              <a:srgbClr val="DD6B74"/>
            </a:solidFill>
            <a:ln>
              <a:noFill/>
            </a:ln>
            <a:effectLst/>
          </c:spPr>
          <c:invertIfNegative val="0"/>
          <c:cat>
            <c:numRef>
              <c:f>Sheet1!$A$2:$A$22</c:f>
              <c:numCache>
                <c:formatCode>General</c:formatCode>
                <c:ptCount val="21"/>
                <c:pt idx="0">
                  <c:v>2000</c:v>
                </c:pt>
                <c:pt idx="1">
                  <c:v>2020</c:v>
                </c:pt>
                <c:pt idx="2">
                  <c:v>2040</c:v>
                </c:pt>
                <c:pt idx="3">
                  <c:v>2000</c:v>
                </c:pt>
                <c:pt idx="4">
                  <c:v>2020</c:v>
                </c:pt>
                <c:pt idx="5">
                  <c:v>2040</c:v>
                </c:pt>
                <c:pt idx="6">
                  <c:v>2000</c:v>
                </c:pt>
                <c:pt idx="7">
                  <c:v>2020</c:v>
                </c:pt>
                <c:pt idx="8">
                  <c:v>2040</c:v>
                </c:pt>
                <c:pt idx="9">
                  <c:v>2000</c:v>
                </c:pt>
                <c:pt idx="10">
                  <c:v>2020</c:v>
                </c:pt>
                <c:pt idx="11">
                  <c:v>2040</c:v>
                </c:pt>
                <c:pt idx="12">
                  <c:v>2000</c:v>
                </c:pt>
                <c:pt idx="13">
                  <c:v>2020</c:v>
                </c:pt>
                <c:pt idx="14">
                  <c:v>2040</c:v>
                </c:pt>
                <c:pt idx="15">
                  <c:v>2000</c:v>
                </c:pt>
                <c:pt idx="16">
                  <c:v>2020</c:v>
                </c:pt>
                <c:pt idx="17">
                  <c:v>2040</c:v>
                </c:pt>
                <c:pt idx="18">
                  <c:v>2000</c:v>
                </c:pt>
                <c:pt idx="19">
                  <c:v>2020</c:v>
                </c:pt>
                <c:pt idx="20">
                  <c:v>2040</c:v>
                </c:pt>
              </c:numCache>
            </c:numRef>
          </c:cat>
          <c:val>
            <c:numRef>
              <c:f>Sheet1!$B$2:$B$22</c:f>
              <c:numCache>
                <c:formatCode>General</c:formatCode>
                <c:ptCount val="21"/>
                <c:pt idx="0">
                  <c:v>60</c:v>
                </c:pt>
                <c:pt idx="1">
                  <c:v>183</c:v>
                </c:pt>
                <c:pt idx="2">
                  <c:v>440</c:v>
                </c:pt>
                <c:pt idx="3">
                  <c:v>0</c:v>
                </c:pt>
                <c:pt idx="4">
                  <c:v>25</c:v>
                </c:pt>
                <c:pt idx="5">
                  <c:v>125</c:v>
                </c:pt>
                <c:pt idx="6">
                  <c:v>115</c:v>
                </c:pt>
                <c:pt idx="7">
                  <c:v>370</c:v>
                </c:pt>
                <c:pt idx="8">
                  <c:v>825</c:v>
                </c:pt>
                <c:pt idx="9">
                  <c:v>0</c:v>
                </c:pt>
                <c:pt idx="10">
                  <c:v>20</c:v>
                </c:pt>
                <c:pt idx="11">
                  <c:v>80</c:v>
                </c:pt>
                <c:pt idx="12">
                  <c:v>0</c:v>
                </c:pt>
                <c:pt idx="13">
                  <c:v>0</c:v>
                </c:pt>
                <c:pt idx="14">
                  <c:v>0</c:v>
                </c:pt>
                <c:pt idx="15">
                  <c:v>0</c:v>
                </c:pt>
                <c:pt idx="16">
                  <c:v>0</c:v>
                </c:pt>
                <c:pt idx="17">
                  <c:v>20</c:v>
                </c:pt>
                <c:pt idx="18">
                  <c:v>0</c:v>
                </c:pt>
                <c:pt idx="19">
                  <c:v>45</c:v>
                </c:pt>
                <c:pt idx="20">
                  <c:v>160</c:v>
                </c:pt>
              </c:numCache>
            </c:numRef>
          </c:val>
          <c:extLst>
            <c:ext xmlns:c16="http://schemas.microsoft.com/office/drawing/2014/chart" uri="{C3380CC4-5D6E-409C-BE32-E72D297353CC}">
              <c16:uniqueId val="{00000000-B103-4792-87D2-92BDD9831744}"/>
            </c:ext>
          </c:extLst>
        </c:ser>
        <c:ser>
          <c:idx val="1"/>
          <c:order val="1"/>
          <c:tx>
            <c:strRef>
              <c:f>Sheet1!$C$1</c:f>
              <c:strCache>
                <c:ptCount val="1"/>
                <c:pt idx="0">
                  <c:v>系列 2</c:v>
                </c:pt>
              </c:strCache>
            </c:strRef>
          </c:tx>
          <c:spPr>
            <a:solidFill>
              <a:srgbClr val="E6B0AA"/>
            </a:solidFill>
            <a:ln>
              <a:noFill/>
            </a:ln>
            <a:effectLst/>
          </c:spPr>
          <c:invertIfNegative val="0"/>
          <c:cat>
            <c:numRef>
              <c:f>Sheet1!$A$2:$A$22</c:f>
              <c:numCache>
                <c:formatCode>General</c:formatCode>
                <c:ptCount val="21"/>
                <c:pt idx="0">
                  <c:v>2000</c:v>
                </c:pt>
                <c:pt idx="1">
                  <c:v>2020</c:v>
                </c:pt>
                <c:pt idx="2">
                  <c:v>2040</c:v>
                </c:pt>
                <c:pt idx="3">
                  <c:v>2000</c:v>
                </c:pt>
                <c:pt idx="4">
                  <c:v>2020</c:v>
                </c:pt>
                <c:pt idx="5">
                  <c:v>2040</c:v>
                </c:pt>
                <c:pt idx="6">
                  <c:v>2000</c:v>
                </c:pt>
                <c:pt idx="7">
                  <c:v>2020</c:v>
                </c:pt>
                <c:pt idx="8">
                  <c:v>2040</c:v>
                </c:pt>
                <c:pt idx="9">
                  <c:v>2000</c:v>
                </c:pt>
                <c:pt idx="10">
                  <c:v>2020</c:v>
                </c:pt>
                <c:pt idx="11">
                  <c:v>2040</c:v>
                </c:pt>
                <c:pt idx="12">
                  <c:v>2000</c:v>
                </c:pt>
                <c:pt idx="13">
                  <c:v>2020</c:v>
                </c:pt>
                <c:pt idx="14">
                  <c:v>2040</c:v>
                </c:pt>
                <c:pt idx="15">
                  <c:v>2000</c:v>
                </c:pt>
                <c:pt idx="16">
                  <c:v>2020</c:v>
                </c:pt>
                <c:pt idx="17">
                  <c:v>2040</c:v>
                </c:pt>
                <c:pt idx="18">
                  <c:v>2000</c:v>
                </c:pt>
                <c:pt idx="19">
                  <c:v>2020</c:v>
                </c:pt>
                <c:pt idx="20">
                  <c:v>2040</c:v>
                </c:pt>
              </c:numCache>
            </c:numRef>
          </c:cat>
          <c:val>
            <c:numRef>
              <c:f>Sheet1!$C$2:$C$22</c:f>
              <c:numCache>
                <c:formatCode>General</c:formatCode>
                <c:ptCount val="21"/>
                <c:pt idx="0">
                  <c:v>688</c:v>
                </c:pt>
                <c:pt idx="1">
                  <c:v>1270</c:v>
                </c:pt>
                <c:pt idx="2">
                  <c:v>1745</c:v>
                </c:pt>
                <c:pt idx="3">
                  <c:v>225</c:v>
                </c:pt>
                <c:pt idx="4">
                  <c:v>640</c:v>
                </c:pt>
                <c:pt idx="5">
                  <c:v>1090</c:v>
                </c:pt>
                <c:pt idx="6">
                  <c:v>1085</c:v>
                </c:pt>
                <c:pt idx="7">
                  <c:v>2115</c:v>
                </c:pt>
                <c:pt idx="8">
                  <c:v>3020</c:v>
                </c:pt>
                <c:pt idx="9">
                  <c:v>110</c:v>
                </c:pt>
                <c:pt idx="10">
                  <c:v>580</c:v>
                </c:pt>
                <c:pt idx="11">
                  <c:v>1475</c:v>
                </c:pt>
                <c:pt idx="12">
                  <c:v>36</c:v>
                </c:pt>
                <c:pt idx="13">
                  <c:v>215</c:v>
                </c:pt>
                <c:pt idx="14">
                  <c:v>625</c:v>
                </c:pt>
                <c:pt idx="15">
                  <c:v>110</c:v>
                </c:pt>
                <c:pt idx="16">
                  <c:v>550</c:v>
                </c:pt>
                <c:pt idx="17">
                  <c:v>1165</c:v>
                </c:pt>
                <c:pt idx="18">
                  <c:v>220</c:v>
                </c:pt>
                <c:pt idx="19">
                  <c:v>620</c:v>
                </c:pt>
                <c:pt idx="20">
                  <c:v>970</c:v>
                </c:pt>
              </c:numCache>
            </c:numRef>
          </c:val>
          <c:extLst>
            <c:ext xmlns:c16="http://schemas.microsoft.com/office/drawing/2014/chart" uri="{C3380CC4-5D6E-409C-BE32-E72D297353CC}">
              <c16:uniqueId val="{00000001-B103-4792-87D2-92BDD9831744}"/>
            </c:ext>
          </c:extLst>
        </c:ser>
        <c:ser>
          <c:idx val="2"/>
          <c:order val="2"/>
          <c:tx>
            <c:strRef>
              <c:f>Sheet1!$D$1</c:f>
              <c:strCache>
                <c:ptCount val="1"/>
                <c:pt idx="0">
                  <c:v>系列 3</c:v>
                </c:pt>
              </c:strCache>
            </c:strRef>
          </c:tx>
          <c:spPr>
            <a:solidFill>
              <a:srgbClr val="F8E9E6"/>
            </a:solidFill>
            <a:ln>
              <a:noFill/>
            </a:ln>
            <a:effectLst/>
          </c:spPr>
          <c:invertIfNegative val="0"/>
          <c:cat>
            <c:numRef>
              <c:f>Sheet1!$A$2:$A$22</c:f>
              <c:numCache>
                <c:formatCode>General</c:formatCode>
                <c:ptCount val="21"/>
                <c:pt idx="0">
                  <c:v>2000</c:v>
                </c:pt>
                <c:pt idx="1">
                  <c:v>2020</c:v>
                </c:pt>
                <c:pt idx="2">
                  <c:v>2040</c:v>
                </c:pt>
                <c:pt idx="3">
                  <c:v>2000</c:v>
                </c:pt>
                <c:pt idx="4">
                  <c:v>2020</c:v>
                </c:pt>
                <c:pt idx="5">
                  <c:v>2040</c:v>
                </c:pt>
                <c:pt idx="6">
                  <c:v>2000</c:v>
                </c:pt>
                <c:pt idx="7">
                  <c:v>2020</c:v>
                </c:pt>
                <c:pt idx="8">
                  <c:v>2040</c:v>
                </c:pt>
                <c:pt idx="9">
                  <c:v>2000</c:v>
                </c:pt>
                <c:pt idx="10">
                  <c:v>2020</c:v>
                </c:pt>
                <c:pt idx="11">
                  <c:v>2040</c:v>
                </c:pt>
                <c:pt idx="12">
                  <c:v>2000</c:v>
                </c:pt>
                <c:pt idx="13">
                  <c:v>2020</c:v>
                </c:pt>
                <c:pt idx="14">
                  <c:v>2040</c:v>
                </c:pt>
                <c:pt idx="15">
                  <c:v>2000</c:v>
                </c:pt>
                <c:pt idx="16">
                  <c:v>2020</c:v>
                </c:pt>
                <c:pt idx="17">
                  <c:v>2040</c:v>
                </c:pt>
                <c:pt idx="18">
                  <c:v>2000</c:v>
                </c:pt>
                <c:pt idx="19">
                  <c:v>2020</c:v>
                </c:pt>
                <c:pt idx="20">
                  <c:v>2040</c:v>
                </c:pt>
              </c:numCache>
            </c:numRef>
          </c:cat>
          <c:val>
            <c:numRef>
              <c:f>Sheet1!$D$2:$D$22</c:f>
              <c:numCache>
                <c:formatCode>General</c:formatCode>
                <c:ptCount val="21"/>
                <c:pt idx="0">
                  <c:v>137</c:v>
                </c:pt>
                <c:pt idx="1">
                  <c:v>198</c:v>
                </c:pt>
                <c:pt idx="2">
                  <c:v>231</c:v>
                </c:pt>
                <c:pt idx="3">
                  <c:v>105</c:v>
                </c:pt>
                <c:pt idx="4">
                  <c:v>171</c:v>
                </c:pt>
                <c:pt idx="5">
                  <c:v>178</c:v>
                </c:pt>
                <c:pt idx="6">
                  <c:v>221</c:v>
                </c:pt>
                <c:pt idx="7">
                  <c:v>354</c:v>
                </c:pt>
                <c:pt idx="8">
                  <c:v>397</c:v>
                </c:pt>
                <c:pt idx="9">
                  <c:v>75</c:v>
                </c:pt>
                <c:pt idx="10">
                  <c:v>200</c:v>
                </c:pt>
                <c:pt idx="11">
                  <c:v>289</c:v>
                </c:pt>
                <c:pt idx="12">
                  <c:v>36</c:v>
                </c:pt>
                <c:pt idx="13">
                  <c:v>120</c:v>
                </c:pt>
                <c:pt idx="14">
                  <c:v>182</c:v>
                </c:pt>
                <c:pt idx="15">
                  <c:v>121</c:v>
                </c:pt>
                <c:pt idx="16">
                  <c:v>309</c:v>
                </c:pt>
                <c:pt idx="17">
                  <c:v>344</c:v>
                </c:pt>
                <c:pt idx="18">
                  <c:v>75</c:v>
                </c:pt>
                <c:pt idx="19">
                  <c:v>128</c:v>
                </c:pt>
                <c:pt idx="20">
                  <c:v>146</c:v>
                </c:pt>
              </c:numCache>
            </c:numRef>
          </c:val>
          <c:extLst>
            <c:ext xmlns:c16="http://schemas.microsoft.com/office/drawing/2014/chart" uri="{C3380CC4-5D6E-409C-BE32-E72D297353CC}">
              <c16:uniqueId val="{00000002-B103-4792-87D2-92BDD9831744}"/>
            </c:ext>
          </c:extLst>
        </c:ser>
        <c:dLbls>
          <c:showLegendKey val="0"/>
          <c:showVal val="0"/>
          <c:showCatName val="0"/>
          <c:showSerName val="0"/>
          <c:showPercent val="0"/>
          <c:showBubbleSize val="0"/>
        </c:dLbls>
        <c:gapWidth val="80"/>
        <c:overlap val="100"/>
        <c:axId val="898635583"/>
        <c:axId val="898643071"/>
      </c:barChart>
      <c:catAx>
        <c:axId val="898635583"/>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crossAx val="898643071"/>
        <c:crosses val="autoZero"/>
        <c:auto val="1"/>
        <c:lblAlgn val="ctr"/>
        <c:lblOffset val="100"/>
        <c:noMultiLvlLbl val="0"/>
      </c:catAx>
      <c:valAx>
        <c:axId val="898643071"/>
        <c:scaling>
          <c:orientation val="minMax"/>
          <c:max val="4400"/>
          <c:min val="0"/>
        </c:scaling>
        <c:delete val="0"/>
        <c:axPos val="l"/>
        <c:numFmt formatCode="#,##0_);[Red]\(#,##0\)" sourceLinked="0"/>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crossAx val="898635583"/>
        <c:crosses val="autoZero"/>
        <c:crossBetween val="between"/>
        <c:majorUnit val="20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6E717930-0BC2-4083-ABC2-D24D11C4A7B1}"/>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B26A39F9-05D4-4B14-8B98-D5DAA80390F1}"/>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4049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542612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69858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1604998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46131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2025/3/14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881692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FA00F60-FBC5-41F1-9C0C-FCE296B74A7D}" type="datetimeFigureOut">
              <a:rPr kumimoji="1" lang="ja-JP" altLang="en-US" smtClean="0"/>
              <a:t>2025/3/14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957280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FA00F60-FBC5-41F1-9C0C-FCE296B74A7D}" type="datetimeFigureOut">
              <a:rPr kumimoji="1" lang="ja-JP" altLang="en-US" smtClean="0"/>
              <a:t>2025/3/14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96415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00F60-FBC5-41F1-9C0C-FCE296B74A7D}" type="datetimeFigureOut">
              <a:rPr kumimoji="1" lang="ja-JP" altLang="en-US" smtClean="0"/>
              <a:t>2025/3/14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4211887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2025/3/14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389238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2025/3/14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737119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00F60-FBC5-41F1-9C0C-FCE296B74A7D}" type="datetimeFigureOut">
              <a:rPr kumimoji="1" lang="ja-JP" altLang="en-US" smtClean="0"/>
              <a:t>2025/3/14</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466097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chart" Target="../charts/chart2.xml"/><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F7CF0309-06FF-4D4E-B16D-5017A05B5E98}"/>
              </a:ext>
            </a:extLst>
          </p:cNvPr>
          <p:cNvSpPr txBox="1">
            <a:spLocks/>
          </p:cNvSpPr>
          <p:nvPr/>
        </p:nvSpPr>
        <p:spPr>
          <a:xfrm>
            <a:off x="540686" y="1093953"/>
            <a:ext cx="7866196" cy="1358888"/>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00000"/>
              </a:lnSpc>
            </a:pPr>
            <a:r>
              <a:rPr lang="en-US" altLang="ja-JP" sz="2800" b="1" dirty="0">
                <a:solidFill>
                  <a:srgbClr val="002060"/>
                </a:solidFill>
                <a:latin typeface="Meiryo UI" panose="020B0604030504040204" pitchFamily="50" charset="-128"/>
                <a:ea typeface="Meiryo UI" panose="020B0604030504040204" pitchFamily="50" charset="-128"/>
              </a:rPr>
              <a:t>2021</a:t>
            </a:r>
            <a:r>
              <a:rPr lang="ja-JP" altLang="en-US" sz="2800" b="1" dirty="0">
                <a:solidFill>
                  <a:srgbClr val="002060"/>
                </a:solidFill>
                <a:latin typeface="Meiryo UI" panose="020B0604030504040204" pitchFamily="50" charset="-128"/>
                <a:ea typeface="Meiryo UI" panose="020B0604030504040204" pitchFamily="50" charset="-128"/>
              </a:rPr>
              <a:t>年における世界の</a:t>
            </a:r>
            <a:r>
              <a:rPr lang="en-US" altLang="ja-JP" sz="2800" b="1" dirty="0">
                <a:solidFill>
                  <a:srgbClr val="002060"/>
                </a:solidFill>
                <a:latin typeface="Meiryo UI" panose="020B0604030504040204" pitchFamily="50" charset="-128"/>
                <a:ea typeface="Meiryo UI" panose="020B0604030504040204" pitchFamily="50" charset="-128"/>
              </a:rPr>
              <a:t>1</a:t>
            </a:r>
            <a:r>
              <a:rPr lang="ja-JP" altLang="en-US" sz="2800" b="1" dirty="0">
                <a:solidFill>
                  <a:srgbClr val="002060"/>
                </a:solidFill>
                <a:latin typeface="Meiryo UI" panose="020B0604030504040204" pitchFamily="50" charset="-128"/>
                <a:ea typeface="Meiryo UI" panose="020B0604030504040204" pitchFamily="50" charset="-128"/>
              </a:rPr>
              <a:t>型糖尿病発症率、有病率、死亡率および</a:t>
            </a:r>
            <a:r>
              <a:rPr lang="en-US" altLang="ja-JP" sz="2800" b="1" dirty="0">
                <a:solidFill>
                  <a:srgbClr val="002060"/>
                </a:solidFill>
                <a:latin typeface="Meiryo UI" panose="020B0604030504040204" pitchFamily="50" charset="-128"/>
                <a:ea typeface="Meiryo UI" panose="020B0604030504040204" pitchFamily="50" charset="-128"/>
              </a:rPr>
              <a:t>2040</a:t>
            </a:r>
            <a:r>
              <a:rPr lang="ja-JP" altLang="en-US" sz="2800" b="1" dirty="0">
                <a:solidFill>
                  <a:srgbClr val="002060"/>
                </a:solidFill>
                <a:latin typeface="Meiryo UI" panose="020B0604030504040204" pitchFamily="50" charset="-128"/>
                <a:ea typeface="Meiryo UI" panose="020B0604030504040204" pitchFamily="50" charset="-128"/>
              </a:rPr>
              <a:t>年までの予測：モデリング研究</a:t>
            </a:r>
          </a:p>
        </p:txBody>
      </p:sp>
      <p:sp>
        <p:nvSpPr>
          <p:cNvPr id="5" name="字幕 2">
            <a:extLst>
              <a:ext uri="{FF2B5EF4-FFF2-40B4-BE49-F238E27FC236}">
                <a16:creationId xmlns:a16="http://schemas.microsoft.com/office/drawing/2014/main" id="{3562C6D3-704C-4538-9439-01A674A3B872}"/>
              </a:ext>
            </a:extLst>
          </p:cNvPr>
          <p:cNvSpPr txBox="1">
            <a:spLocks/>
          </p:cNvSpPr>
          <p:nvPr/>
        </p:nvSpPr>
        <p:spPr>
          <a:xfrm>
            <a:off x="540686" y="3230878"/>
            <a:ext cx="7505412" cy="643813"/>
          </a:xfrm>
          <a:prstGeom prst="rect">
            <a:avLst/>
          </a:prstGeom>
        </p:spPr>
        <p:txBody>
          <a:bodyPr vert="horz" lIns="91440" tIns="45720" rIns="91440" bIns="45720" rtlCol="0" anchor="b">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600" b="0" i="0" u="none" strike="noStrike" baseline="0" dirty="0">
                <a:latin typeface="Meiryo UI" panose="020B0604030504040204" pitchFamily="50" charset="-128"/>
                <a:ea typeface="Meiryo UI" panose="020B0604030504040204" pitchFamily="50" charset="-128"/>
              </a:rPr>
              <a:t>Global incidence, prevalence, and mortality of type 1 diabetes in 2021  with projection to 2040 : a modelling study</a:t>
            </a:r>
            <a:endParaRPr lang="ja-JP" altLang="en-US" sz="16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AF9F429C-DAE3-40FF-9282-7C8144888154}"/>
              </a:ext>
            </a:extLst>
          </p:cNvPr>
          <p:cNvSpPr txBox="1"/>
          <p:nvPr/>
        </p:nvSpPr>
        <p:spPr>
          <a:xfrm>
            <a:off x="540686" y="5246574"/>
            <a:ext cx="7505412" cy="338554"/>
          </a:xfrm>
          <a:prstGeom prst="rect">
            <a:avLst/>
          </a:prstGeom>
          <a:noFill/>
        </p:spPr>
        <p:txBody>
          <a:bodyPr wrap="square" anchor="b">
            <a:spAutoFit/>
          </a:bodyPr>
          <a:lstStyle/>
          <a:p>
            <a:r>
              <a:rPr lang="fr-FR" altLang="ja-JP" sz="1600" b="0" i="0" u="none" strike="noStrike" baseline="0" dirty="0">
                <a:latin typeface="Meiryo UI" panose="020B0604030504040204" pitchFamily="50" charset="-128"/>
                <a:ea typeface="Meiryo UI" panose="020B0604030504040204" pitchFamily="50" charset="-128"/>
              </a:rPr>
              <a:t>Gregory GA, et al. Lancet Diabetes Endocrinol 10</a:t>
            </a:r>
            <a:r>
              <a:rPr lang="en-US" altLang="ja-JP" sz="1600" dirty="0">
                <a:latin typeface="Meiryo UI" panose="020B0604030504040204" pitchFamily="50" charset="-128"/>
                <a:ea typeface="Meiryo UI" panose="020B0604030504040204" pitchFamily="50" charset="-128"/>
              </a:rPr>
              <a:t>(</a:t>
            </a:r>
            <a:r>
              <a:rPr lang="fr-FR" altLang="ja-JP" sz="1600" b="0" i="0" u="none" strike="noStrike" baseline="0" dirty="0">
                <a:latin typeface="Meiryo UI" panose="020B0604030504040204" pitchFamily="50" charset="-128"/>
                <a:ea typeface="Meiryo UI" panose="020B0604030504040204" pitchFamily="50" charset="-128"/>
              </a:rPr>
              <a:t>10</a:t>
            </a:r>
            <a:r>
              <a:rPr lang="en-US" altLang="ja-JP" sz="1600" dirty="0">
                <a:latin typeface="Meiryo UI" panose="020B0604030504040204" pitchFamily="50" charset="-128"/>
                <a:ea typeface="Meiryo UI" panose="020B0604030504040204" pitchFamily="50" charset="-128"/>
              </a:rPr>
              <a:t>)</a:t>
            </a:r>
            <a:r>
              <a:rPr lang="fr-FR" altLang="ja-JP" sz="1600" b="0" i="0" u="none" strike="noStrike" baseline="0" dirty="0">
                <a:latin typeface="Meiryo UI" panose="020B0604030504040204" pitchFamily="50" charset="-128"/>
                <a:ea typeface="Meiryo UI" panose="020B0604030504040204" pitchFamily="50" charset="-128"/>
              </a:rPr>
              <a:t>:741-760, 2022</a:t>
            </a:r>
            <a:endParaRPr lang="ja-JP" altLang="en-US" sz="16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39E524D-B5C4-405B-8225-52250B2504AB}"/>
              </a:ext>
            </a:extLst>
          </p:cNvPr>
          <p:cNvSpPr txBox="1"/>
          <p:nvPr/>
        </p:nvSpPr>
        <p:spPr>
          <a:xfrm>
            <a:off x="7001435" y="6614938"/>
            <a:ext cx="2142565" cy="246221"/>
          </a:xfrm>
          <a:prstGeom prst="rect">
            <a:avLst/>
          </a:prstGeom>
          <a:noFill/>
        </p:spPr>
        <p:txBody>
          <a:bodyPr wrap="square">
            <a:spAutoFit/>
          </a:bodyPr>
          <a:lstStyle/>
          <a:p>
            <a:pPr algn="r"/>
            <a:r>
              <a:rPr lang="en-US" altLang="ja-JP" sz="1000" dirty="0">
                <a:effectLst/>
                <a:latin typeface="Meiryo UI" panose="020B0604030504040204" pitchFamily="50" charset="-128"/>
                <a:ea typeface="Meiryo UI" panose="020B0604030504040204" pitchFamily="50" charset="-128"/>
                <a:cs typeface="ＭＳ Ｐゴシック" panose="020B0600070205080204" pitchFamily="50" charset="-128"/>
              </a:rPr>
              <a:t>MAT-JP-2208980-2.0-03/2025</a:t>
            </a:r>
            <a:endParaRPr lang="ja-JP" altLang="en-US" sz="1000" dirty="0">
              <a:latin typeface="Meiryo UI" panose="020B0604030504040204" pitchFamily="50" charset="-128"/>
              <a:ea typeface="Meiryo UI" panose="020B0604030504040204" pitchFamily="50" charset="-128"/>
            </a:endParaRPr>
          </a:p>
        </p:txBody>
      </p:sp>
      <p:grpSp>
        <p:nvGrpSpPr>
          <p:cNvPr id="2" name="グループ化 1">
            <a:extLst>
              <a:ext uri="{FF2B5EF4-FFF2-40B4-BE49-F238E27FC236}">
                <a16:creationId xmlns:a16="http://schemas.microsoft.com/office/drawing/2014/main" id="{8AD74009-5395-ED5A-19BC-5B1608524B94}"/>
              </a:ext>
            </a:extLst>
          </p:cNvPr>
          <p:cNvGrpSpPr/>
          <p:nvPr/>
        </p:nvGrpSpPr>
        <p:grpSpPr>
          <a:xfrm>
            <a:off x="613812" y="5815367"/>
            <a:ext cx="646331" cy="369332"/>
            <a:chOff x="884438" y="5769185"/>
            <a:chExt cx="646331" cy="369332"/>
          </a:xfrm>
        </p:grpSpPr>
        <p:sp>
          <p:nvSpPr>
            <p:cNvPr id="3" name="正方形/長方形 2">
              <a:extLst>
                <a:ext uri="{FF2B5EF4-FFF2-40B4-BE49-F238E27FC236}">
                  <a16:creationId xmlns:a16="http://schemas.microsoft.com/office/drawing/2014/main" id="{C9989239-A5DA-18E5-3822-CD2068D64D3F}"/>
                </a:ext>
              </a:extLst>
            </p:cNvPr>
            <p:cNvSpPr/>
            <p:nvPr/>
          </p:nvSpPr>
          <p:spPr>
            <a:xfrm>
              <a:off x="884438" y="5784574"/>
              <a:ext cx="646331" cy="338554"/>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62286FE-8BE3-BB47-6B6F-DE9EABCF70D2}"/>
                </a:ext>
              </a:extLst>
            </p:cNvPr>
            <p:cNvSpPr txBox="1"/>
            <p:nvPr/>
          </p:nvSpPr>
          <p:spPr>
            <a:xfrm>
              <a:off x="884438" y="5769185"/>
              <a:ext cx="646331" cy="369332"/>
            </a:xfrm>
            <a:prstGeom prst="rect">
              <a:avLst/>
            </a:prstGeom>
            <a:noFill/>
          </p:spPr>
          <p:txBody>
            <a:bodyPr wrap="none" rtlCol="0">
              <a:spAutoFit/>
            </a:bodyPr>
            <a:lstStyle/>
            <a:p>
              <a:pPr algn="ctr"/>
              <a:r>
                <a:rPr kumimoji="1" lang="ja-JP" altLang="en-US" b="1" dirty="0">
                  <a:solidFill>
                    <a:schemeClr val="bg1"/>
                  </a:solidFill>
                  <a:latin typeface="Meiryo UI" panose="020B0604030504040204" pitchFamily="50" charset="-128"/>
                  <a:ea typeface="Meiryo UI" panose="020B0604030504040204" pitchFamily="50" charset="-128"/>
                </a:rPr>
                <a:t>監修</a:t>
              </a:r>
            </a:p>
          </p:txBody>
        </p:sp>
      </p:grpSp>
      <p:sp>
        <p:nvSpPr>
          <p:cNvPr id="9" name="テキスト ボックス 8">
            <a:extLst>
              <a:ext uri="{FF2B5EF4-FFF2-40B4-BE49-F238E27FC236}">
                <a16:creationId xmlns:a16="http://schemas.microsoft.com/office/drawing/2014/main" id="{4088D59D-944D-61DF-D865-3BAFE86C3F9B}"/>
              </a:ext>
            </a:extLst>
          </p:cNvPr>
          <p:cNvSpPr txBox="1"/>
          <p:nvPr/>
        </p:nvSpPr>
        <p:spPr>
          <a:xfrm>
            <a:off x="1358745" y="5846144"/>
            <a:ext cx="7017657" cy="307777"/>
          </a:xfrm>
          <a:prstGeom prst="rect">
            <a:avLst/>
          </a:prstGeom>
          <a:noFill/>
        </p:spPr>
        <p:txBody>
          <a:bodyPr wrap="square" anchor="b">
            <a:spAutoFit/>
          </a:bodyPr>
          <a:lstStyle/>
          <a:p>
            <a:r>
              <a:rPr lang="ja-JP" altLang="en-US" sz="1400" dirty="0">
                <a:solidFill>
                  <a:srgbClr val="002060"/>
                </a:solidFill>
                <a:latin typeface="Meiryo UI" panose="020B0604030504040204" pitchFamily="50" charset="-128"/>
                <a:ea typeface="Meiryo UI" panose="020B0604030504040204" pitchFamily="50" charset="-128"/>
              </a:rPr>
              <a:t>埼玉医科大学 内分泌・糖尿病内科 教授 島田 朗 先生</a:t>
            </a:r>
          </a:p>
        </p:txBody>
      </p:sp>
    </p:spTree>
    <p:extLst>
      <p:ext uri="{BB962C8B-B14F-4D97-AF65-F5344CB8AC3E}">
        <p14:creationId xmlns:p14="http://schemas.microsoft.com/office/powerpoint/2010/main" val="4040568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1C564E7E-4312-D60A-A0D6-F9E3BC753B77}"/>
              </a:ext>
            </a:extLst>
          </p:cNvPr>
          <p:cNvSpPr txBox="1"/>
          <p:nvPr/>
        </p:nvSpPr>
        <p:spPr>
          <a:xfrm>
            <a:off x="226267" y="207215"/>
            <a:ext cx="3606823"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結果</a:t>
            </a:r>
          </a:p>
        </p:txBody>
      </p:sp>
      <p:sp>
        <p:nvSpPr>
          <p:cNvPr id="6" name="テキスト ボックス 5">
            <a:extLst>
              <a:ext uri="{FF2B5EF4-FFF2-40B4-BE49-F238E27FC236}">
                <a16:creationId xmlns:a16="http://schemas.microsoft.com/office/drawing/2014/main" id="{33577174-6B0D-7A42-5C41-6586F9689E8C}"/>
              </a:ext>
            </a:extLst>
          </p:cNvPr>
          <p:cNvSpPr txBox="1"/>
          <p:nvPr/>
        </p:nvSpPr>
        <p:spPr>
          <a:xfrm>
            <a:off x="628788" y="1865560"/>
            <a:ext cx="7886424" cy="3773725"/>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defRPr/>
            </a:pPr>
            <a:r>
              <a:rPr lang="en-US" altLang="ja-JP" b="0" i="0" u="none" strike="noStrike" baseline="0" dirty="0">
                <a:latin typeface="Meiryo UI" panose="020B0604030504040204" pitchFamily="50" charset="-128"/>
                <a:ea typeface="Meiryo UI" panose="020B0604030504040204" pitchFamily="50" charset="-128"/>
              </a:rPr>
              <a:t>2021</a:t>
            </a:r>
            <a:r>
              <a:rPr lang="ja-JP" altLang="en-US" b="0" i="0" u="none" strike="noStrike" baseline="0" dirty="0">
                <a:latin typeface="Meiryo UI" panose="020B0604030504040204" pitchFamily="50" charset="-128"/>
                <a:ea typeface="Meiryo UI" panose="020B0604030504040204" pitchFamily="50" charset="-128"/>
              </a:rPr>
              <a:t>年における世界の</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型糖尿病有病者数は約</a:t>
            </a:r>
            <a:r>
              <a:rPr lang="en-US" altLang="ja-JP" b="0" i="0" u="none" strike="noStrike" baseline="0" dirty="0">
                <a:latin typeface="Meiryo UI" panose="020B0604030504040204" pitchFamily="50" charset="-128"/>
                <a:ea typeface="Meiryo UI" panose="020B0604030504040204" pitchFamily="50" charset="-128"/>
              </a:rPr>
              <a:t>840</a:t>
            </a:r>
            <a:r>
              <a:rPr lang="ja-JP" altLang="en-US" b="0" i="0" u="none" strike="noStrike" baseline="0" dirty="0">
                <a:latin typeface="Meiryo UI" panose="020B0604030504040204" pitchFamily="50" charset="-128"/>
                <a:ea typeface="Meiryo UI" panose="020B0604030504040204" pitchFamily="50" charset="-128"/>
              </a:rPr>
              <a:t>万人（</a:t>
            </a:r>
            <a:r>
              <a:rPr lang="en-US" altLang="ja-JP" b="0" i="0" u="none" strike="noStrike" baseline="0" dirty="0">
                <a:latin typeface="Meiryo UI" panose="020B0604030504040204" pitchFamily="50" charset="-128"/>
                <a:ea typeface="Meiryo UI" panose="020B0604030504040204" pitchFamily="50" charset="-128"/>
              </a:rPr>
              <a:t>95%UI 810</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880</a:t>
            </a:r>
            <a:r>
              <a:rPr lang="ja-JP" altLang="en-US" b="0" i="0" u="none" strike="noStrike" baseline="0" dirty="0">
                <a:latin typeface="Meiryo UI" panose="020B0604030504040204" pitchFamily="50" charset="-128"/>
                <a:ea typeface="Meiryo UI" panose="020B0604030504040204" pitchFamily="50" charset="-128"/>
              </a:rPr>
              <a:t>万人）であり、</a:t>
            </a:r>
            <a:r>
              <a:rPr lang="en-US" altLang="ja-JP" b="0" i="0" u="none" strike="noStrike" baseline="0" dirty="0">
                <a:latin typeface="Meiryo UI" panose="020B0604030504040204" pitchFamily="50" charset="-128"/>
                <a:ea typeface="Meiryo UI" panose="020B0604030504040204" pitchFamily="50" charset="-128"/>
              </a:rPr>
              <a:t>20</a:t>
            </a:r>
            <a:r>
              <a:rPr lang="ja-JP" altLang="en-US" b="0" i="0" u="none" strike="noStrike" baseline="0" dirty="0">
                <a:latin typeface="Meiryo UI" panose="020B0604030504040204" pitchFamily="50" charset="-128"/>
                <a:ea typeface="Meiryo UI" panose="020B0604030504040204" pitchFamily="50" charset="-128"/>
              </a:rPr>
              <a:t>歳未満は</a:t>
            </a:r>
            <a:r>
              <a:rPr lang="en-US" altLang="ja-JP" b="0" i="0" u="none" strike="noStrike" baseline="0" dirty="0">
                <a:latin typeface="Meiryo UI" panose="020B0604030504040204" pitchFamily="50" charset="-128"/>
                <a:ea typeface="Meiryo UI" panose="020B0604030504040204" pitchFamily="50" charset="-128"/>
              </a:rPr>
              <a:t>150</a:t>
            </a:r>
            <a:r>
              <a:rPr lang="ja-JP" altLang="en-US" b="0" i="0" u="none" strike="noStrike" baseline="0" dirty="0">
                <a:latin typeface="Meiryo UI" panose="020B0604030504040204" pitchFamily="50" charset="-128"/>
                <a:ea typeface="Meiryo UI" panose="020B0604030504040204" pitchFamily="50" charset="-128"/>
              </a:rPr>
              <a:t>万人（</a:t>
            </a:r>
            <a:r>
              <a:rPr lang="en-US" altLang="ja-JP" b="0" i="0" u="none" strike="noStrike" baseline="0" dirty="0">
                <a:latin typeface="Meiryo UI" panose="020B0604030504040204" pitchFamily="50" charset="-128"/>
                <a:ea typeface="Meiryo UI" panose="020B0604030504040204" pitchFamily="50" charset="-128"/>
              </a:rPr>
              <a:t>18</a:t>
            </a:r>
            <a:r>
              <a:rPr lang="ja-JP" altLang="en-US" b="0" i="0" u="none" strike="noStrike" baseline="0" dirty="0">
                <a:latin typeface="Meiryo UI" panose="020B0604030504040204" pitchFamily="50" charset="-128"/>
                <a:ea typeface="Meiryo UI" panose="020B0604030504040204" pitchFamily="50" charset="-128"/>
              </a:rPr>
              <a:t>％）であった。</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endParaRPr lang="ja-JP" altLang="en-US" b="0" i="0" u="none" strike="noStrike" baseline="0"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ja-JP" altLang="en-US" b="0" i="0" u="none" strike="noStrike" baseline="0" dirty="0">
                <a:latin typeface="Meiryo UI" panose="020B0604030504040204" pitchFamily="50" charset="-128"/>
                <a:ea typeface="Meiryo UI" panose="020B0604030504040204" pitchFamily="50" charset="-128"/>
              </a:rPr>
              <a:t>新規発症者数は</a:t>
            </a:r>
            <a:r>
              <a:rPr lang="en-US" altLang="ja-JP" b="0" i="0" u="none" strike="noStrike" baseline="0" dirty="0">
                <a:latin typeface="Meiryo UI" panose="020B0604030504040204" pitchFamily="50" charset="-128"/>
                <a:ea typeface="Meiryo UI" panose="020B0604030504040204" pitchFamily="50" charset="-128"/>
              </a:rPr>
              <a:t>50</a:t>
            </a:r>
            <a:r>
              <a:rPr lang="ja-JP" altLang="en-US" b="0" i="0" u="none" strike="noStrike" baseline="0" dirty="0">
                <a:latin typeface="Meiryo UI" panose="020B0604030504040204" pitchFamily="50" charset="-128"/>
                <a:ea typeface="Meiryo UI" panose="020B0604030504040204" pitchFamily="50" charset="-128"/>
              </a:rPr>
              <a:t>万人（発症年齢中央値</a:t>
            </a:r>
            <a:r>
              <a:rPr lang="en-US" altLang="ja-JP" b="0" i="0" u="none" strike="noStrike" baseline="0" dirty="0">
                <a:latin typeface="Meiryo UI" panose="020B0604030504040204" pitchFamily="50" charset="-128"/>
                <a:ea typeface="Meiryo UI" panose="020B0604030504040204" pitchFamily="50" charset="-128"/>
              </a:rPr>
              <a:t>29</a:t>
            </a:r>
            <a:r>
              <a:rPr lang="ja-JP" altLang="en-US" b="0" i="0" u="none" strike="noStrike" baseline="0" dirty="0">
                <a:latin typeface="Meiryo UI" panose="020B0604030504040204" pitchFamily="50" charset="-128"/>
                <a:ea typeface="Meiryo UI" panose="020B0604030504040204" pitchFamily="50" charset="-128"/>
              </a:rPr>
              <a:t>歳）であり、このうち約</a:t>
            </a:r>
            <a:r>
              <a:rPr lang="en-US" altLang="ja-JP" b="0" i="0" u="none" strike="noStrike" baseline="0" dirty="0">
                <a:latin typeface="Meiryo UI" panose="020B0604030504040204" pitchFamily="50" charset="-128"/>
                <a:ea typeface="Meiryo UI" panose="020B0604030504040204" pitchFamily="50" charset="-128"/>
              </a:rPr>
              <a:t>3</a:t>
            </a:r>
            <a:r>
              <a:rPr lang="ja-JP" altLang="en-US" b="0" i="0" u="none" strike="noStrike" baseline="0" dirty="0">
                <a:latin typeface="Meiryo UI" panose="020B0604030504040204" pitchFamily="50" charset="-128"/>
                <a:ea typeface="Meiryo UI" panose="020B0604030504040204" pitchFamily="50" charset="-128"/>
              </a:rPr>
              <a:t>万</a:t>
            </a:r>
            <a:r>
              <a:rPr lang="en-US" altLang="ja-JP" b="0" i="0" u="none" strike="noStrike" baseline="0" dirty="0">
                <a:latin typeface="Meiryo UI" panose="020B0604030504040204" pitchFamily="50" charset="-128"/>
                <a:ea typeface="Meiryo UI" panose="020B0604030504040204" pitchFamily="50" charset="-128"/>
              </a:rPr>
              <a:t>5,000</a:t>
            </a:r>
            <a:r>
              <a:rPr lang="ja-JP" altLang="en-US" b="0" i="0" u="none" strike="noStrike" baseline="0" dirty="0">
                <a:latin typeface="Meiryo UI" panose="020B0604030504040204" pitchFamily="50" charset="-128"/>
                <a:ea typeface="Meiryo UI" panose="020B0604030504040204" pitchFamily="50" charset="-128"/>
              </a:rPr>
              <a:t>人が診断されずに死亡したと推定された。</a:t>
            </a:r>
            <a:r>
              <a:rPr lang="en-US" altLang="ja-JP" b="0" i="0" u="none" strike="noStrike" baseline="0" dirty="0">
                <a:latin typeface="Meiryo UI" panose="020B0604030504040204" pitchFamily="50" charset="-128"/>
                <a:ea typeface="Meiryo UI" panose="020B0604030504040204" pitchFamily="50" charset="-128"/>
              </a:rPr>
              <a:t>10</a:t>
            </a:r>
            <a:r>
              <a:rPr lang="ja-JP" altLang="en-US" b="0" i="0" u="none" strike="noStrike" baseline="0" dirty="0">
                <a:latin typeface="Meiryo UI" panose="020B0604030504040204" pitchFamily="50" charset="-128"/>
                <a:ea typeface="Meiryo UI" panose="020B0604030504040204" pitchFamily="50" charset="-128"/>
              </a:rPr>
              <a:t>歳時点での平均余命の中央値は低所得国が</a:t>
            </a:r>
            <a:r>
              <a:rPr lang="en-US" altLang="ja-JP" b="0" i="0" u="none" strike="noStrike" baseline="0" dirty="0">
                <a:latin typeface="Meiryo UI" panose="020B0604030504040204" pitchFamily="50" charset="-128"/>
                <a:ea typeface="Meiryo UI" panose="020B0604030504040204" pitchFamily="50" charset="-128"/>
              </a:rPr>
              <a:t>13</a:t>
            </a:r>
            <a:r>
              <a:rPr lang="ja-JP" altLang="en-US" b="0" i="0" u="none" strike="noStrike" baseline="0" dirty="0">
                <a:latin typeface="Meiryo UI" panose="020B0604030504040204" pitchFamily="50" charset="-128"/>
                <a:ea typeface="Meiryo UI" panose="020B0604030504040204" pitchFamily="50" charset="-128"/>
              </a:rPr>
              <a:t>年であり、高所得国が</a:t>
            </a:r>
            <a:r>
              <a:rPr lang="en-US" altLang="ja-JP" b="0" i="0" u="none" strike="noStrike" baseline="0" dirty="0">
                <a:latin typeface="Meiryo UI" panose="020B0604030504040204" pitchFamily="50" charset="-128"/>
                <a:ea typeface="Meiryo UI" panose="020B0604030504040204" pitchFamily="50" charset="-128"/>
              </a:rPr>
              <a:t>65</a:t>
            </a:r>
            <a:r>
              <a:rPr lang="ja-JP" altLang="en-US" b="0" i="0" u="none" strike="noStrike" baseline="0" dirty="0">
                <a:latin typeface="Meiryo UI" panose="020B0604030504040204" pitchFamily="50" charset="-128"/>
                <a:ea typeface="Meiryo UI" panose="020B0604030504040204" pitchFamily="50" charset="-128"/>
              </a:rPr>
              <a:t>年であった。</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endParaRPr lang="en-US" altLang="ja-JP" b="0" i="0" u="none" strike="noStrike" baseline="0"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en-US" altLang="ja-JP" b="0" i="0" u="none" strike="noStrike" baseline="0" dirty="0">
                <a:latin typeface="Meiryo UI" panose="020B0604030504040204" pitchFamily="50" charset="-128"/>
                <a:ea typeface="Meiryo UI" panose="020B0604030504040204" pitchFamily="50" charset="-128"/>
              </a:rPr>
              <a:t>2040</a:t>
            </a:r>
            <a:r>
              <a:rPr lang="ja-JP" altLang="en-US" b="0" i="0" u="none" strike="noStrike" baseline="0" dirty="0">
                <a:latin typeface="Meiryo UI" panose="020B0604030504040204" pitchFamily="50" charset="-128"/>
                <a:ea typeface="Meiryo UI" panose="020B0604030504040204" pitchFamily="50" charset="-128"/>
              </a:rPr>
              <a:t>年の</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型糖尿病有病者数は</a:t>
            </a:r>
            <a:r>
              <a:rPr lang="en-US" altLang="ja-JP" b="0" i="0" u="none" strike="noStrike" baseline="0" dirty="0">
                <a:latin typeface="Meiryo UI" panose="020B0604030504040204" pitchFamily="50" charset="-128"/>
                <a:ea typeface="Meiryo UI" panose="020B0604030504040204" pitchFamily="50" charset="-128"/>
              </a:rPr>
              <a:t>1,350</a:t>
            </a:r>
            <a:r>
              <a:rPr lang="ja-JP" altLang="en-US" b="0" i="0" u="none" strike="noStrike" baseline="0" dirty="0">
                <a:latin typeface="Meiryo UI" panose="020B0604030504040204" pitchFamily="50" charset="-128"/>
                <a:ea typeface="Meiryo UI" panose="020B0604030504040204" pitchFamily="50" charset="-128"/>
              </a:rPr>
              <a:t>万人（保守的シナリオ）～</a:t>
            </a:r>
            <a:r>
              <a:rPr lang="en-US" altLang="ja-JP" b="0" i="0" u="none" strike="noStrike" baseline="0" dirty="0">
                <a:latin typeface="Meiryo UI" panose="020B0604030504040204" pitchFamily="50" charset="-128"/>
                <a:ea typeface="Meiryo UI" panose="020B0604030504040204" pitchFamily="50" charset="-128"/>
              </a:rPr>
              <a:t>1,740</a:t>
            </a:r>
            <a:r>
              <a:rPr lang="ja-JP" altLang="en-US" b="0" i="0" u="none" strike="noStrike" baseline="0" dirty="0">
                <a:latin typeface="Meiryo UI" panose="020B0604030504040204" pitchFamily="50" charset="-128"/>
                <a:ea typeface="Meiryo UI" panose="020B0604030504040204" pitchFamily="50" charset="-128"/>
              </a:rPr>
              <a:t>万人（モメンタムなシナリオ）と予測された。</a:t>
            </a:r>
            <a:endParaRPr lang="ja-JP" altLang="en-US"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31FE29BA-64A9-81F2-87DB-8F5BF72D71C4}"/>
              </a:ext>
            </a:extLst>
          </p:cNvPr>
          <p:cNvSpPr txBox="1"/>
          <p:nvPr/>
        </p:nvSpPr>
        <p:spPr>
          <a:xfrm>
            <a:off x="4039736" y="6604084"/>
            <a:ext cx="510426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Gregory GA, et al. Lancet Diabetes Endocrinol 10(10):741-760, 2022</a:t>
            </a:r>
          </a:p>
        </p:txBody>
      </p:sp>
    </p:spTree>
    <p:extLst>
      <p:ext uri="{BB962C8B-B14F-4D97-AF65-F5344CB8AC3E}">
        <p14:creationId xmlns:p14="http://schemas.microsoft.com/office/powerpoint/2010/main" val="2298106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1C564E7E-4312-D60A-A0D6-F9E3BC753B77}"/>
              </a:ext>
            </a:extLst>
          </p:cNvPr>
          <p:cNvSpPr txBox="1"/>
          <p:nvPr/>
        </p:nvSpPr>
        <p:spPr>
          <a:xfrm>
            <a:off x="226267" y="207215"/>
            <a:ext cx="3606823"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監修コメント</a:t>
            </a:r>
          </a:p>
        </p:txBody>
      </p:sp>
      <p:sp>
        <p:nvSpPr>
          <p:cNvPr id="7" name="テキスト ボックス 6">
            <a:extLst>
              <a:ext uri="{FF2B5EF4-FFF2-40B4-BE49-F238E27FC236}">
                <a16:creationId xmlns:a16="http://schemas.microsoft.com/office/drawing/2014/main" id="{7A466ED5-688B-A45B-DC3A-9ACC830C1F1D}"/>
              </a:ext>
            </a:extLst>
          </p:cNvPr>
          <p:cNvSpPr txBox="1"/>
          <p:nvPr/>
        </p:nvSpPr>
        <p:spPr>
          <a:xfrm>
            <a:off x="628788" y="1682382"/>
            <a:ext cx="7886424" cy="4189224"/>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defRPr/>
            </a:pPr>
            <a:r>
              <a:rPr lang="ja-JP" altLang="en-US" dirty="0">
                <a:latin typeface="Meiryo UI" panose="020B0604030504040204" pitchFamily="50" charset="-128"/>
                <a:ea typeface="Meiryo UI" panose="020B0604030504040204" pitchFamily="50" charset="-128"/>
              </a:rPr>
              <a:t>本研究では、</a:t>
            </a:r>
            <a:r>
              <a:rPr lang="en-US" altLang="ja-JP" dirty="0">
                <a:latin typeface="Meiryo UI" panose="020B0604030504040204" pitchFamily="50" charset="-128"/>
                <a:ea typeface="Meiryo UI" panose="020B0604030504040204" pitchFamily="50" charset="-128"/>
              </a:rPr>
              <a:t>JDRF</a:t>
            </a:r>
            <a:r>
              <a:rPr lang="ja-JP" altLang="en-US" dirty="0">
                <a:latin typeface="Meiryo UI" panose="020B0604030504040204" pitchFamily="50" charset="-128"/>
                <a:ea typeface="Meiryo UI" panose="020B0604030504040204" pitchFamily="50" charset="-128"/>
              </a:rPr>
              <a:t>や</a:t>
            </a:r>
            <a:r>
              <a:rPr lang="en-US" altLang="ja-JP" dirty="0">
                <a:latin typeface="Meiryo UI" panose="020B0604030504040204" pitchFamily="50" charset="-128"/>
                <a:ea typeface="Meiryo UI" panose="020B0604030504040204" pitchFamily="50" charset="-128"/>
              </a:rPr>
              <a:t>Life for a Child</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ISPAD</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IDF</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Beyond Type 1</a:t>
            </a:r>
            <a:r>
              <a:rPr lang="ja-JP" altLang="en-US" dirty="0">
                <a:latin typeface="Meiryo UI" panose="020B0604030504040204" pitchFamily="50" charset="-128"/>
                <a:ea typeface="Meiryo UI" panose="020B0604030504040204" pitchFamily="50" charset="-128"/>
              </a:rPr>
              <a:t>による共同プロジェクト「</a:t>
            </a:r>
            <a:r>
              <a:rPr lang="en-US" altLang="ja-JP" dirty="0">
                <a:latin typeface="Meiryo UI" panose="020B0604030504040204" pitchFamily="50" charset="-128"/>
                <a:ea typeface="Meiryo UI" panose="020B0604030504040204" pitchFamily="50" charset="-128"/>
              </a:rPr>
              <a:t>Type 1 Diabetes Index(https://www.t1dindex.</a:t>
            </a:r>
          </a:p>
          <a:p>
            <a:pPr>
              <a:lnSpc>
                <a:spcPct val="150000"/>
              </a:lnSpc>
              <a:buClr>
                <a:srgbClr val="D82B83"/>
              </a:buClr>
              <a:defRPr/>
            </a:pPr>
            <a:r>
              <a:rPr lang="ja-JP" altLang="en-US" dirty="0">
                <a:latin typeface="Meiryo UI" panose="020B0604030504040204" pitchFamily="50" charset="-128"/>
                <a:ea typeface="Meiryo UI" panose="020B0604030504040204" pitchFamily="50" charset="-128"/>
              </a:rPr>
              <a:t>　　</a:t>
            </a:r>
            <a:r>
              <a:rPr lang="en-US" altLang="ja-JP" dirty="0">
                <a:latin typeface="Meiryo UI" panose="020B0604030504040204" pitchFamily="50" charset="-128"/>
                <a:ea typeface="Meiryo UI" panose="020B0604030504040204" pitchFamily="50" charset="-128"/>
              </a:rPr>
              <a:t>org/)</a:t>
            </a:r>
            <a:r>
              <a:rPr lang="ja-JP" altLang="en-US" dirty="0">
                <a:latin typeface="Meiryo UI" panose="020B0604030504040204" pitchFamily="50" charset="-128"/>
                <a:ea typeface="Meiryo UI" panose="020B0604030504040204" pitchFamily="50" charset="-128"/>
              </a:rPr>
              <a:t>」の一環として、世界</a:t>
            </a:r>
            <a:r>
              <a:rPr lang="en-US" altLang="ja-JP" dirty="0">
                <a:latin typeface="Meiryo UI" panose="020B0604030504040204" pitchFamily="50" charset="-128"/>
                <a:ea typeface="Meiryo UI" panose="020B0604030504040204" pitchFamily="50" charset="-128"/>
              </a:rPr>
              <a:t>201</a:t>
            </a:r>
            <a:r>
              <a:rPr lang="ja-JP" altLang="en-US" dirty="0">
                <a:latin typeface="Meiryo UI" panose="020B0604030504040204" pitchFamily="50" charset="-128"/>
                <a:ea typeface="Meiryo UI" panose="020B0604030504040204" pitchFamily="50" charset="-128"/>
              </a:rPr>
              <a:t>カ国における</a:t>
            </a:r>
            <a:r>
              <a:rPr lang="en-US" altLang="ja-JP" dirty="0">
                <a:latin typeface="Meiryo UI" panose="020B0604030504040204" pitchFamily="50" charset="-128"/>
                <a:ea typeface="Meiryo UI" panose="020B0604030504040204" pitchFamily="50" charset="-128"/>
              </a:rPr>
              <a:t>1</a:t>
            </a:r>
            <a:r>
              <a:rPr lang="ja-JP" altLang="en-US" dirty="0">
                <a:latin typeface="Meiryo UI" panose="020B0604030504040204" pitchFamily="50" charset="-128"/>
                <a:ea typeface="Meiryo UI" panose="020B0604030504040204" pitchFamily="50" charset="-128"/>
              </a:rPr>
              <a:t>型糖尿病の疫学を推定する統合　</a:t>
            </a:r>
            <a:endParaRPr lang="en-US" altLang="ja-JP" dirty="0">
              <a:latin typeface="Meiryo UI" panose="020B0604030504040204" pitchFamily="50" charset="-128"/>
              <a:ea typeface="Meiryo UI" panose="020B0604030504040204" pitchFamily="50" charset="-128"/>
            </a:endParaRPr>
          </a:p>
          <a:p>
            <a:pPr>
              <a:lnSpc>
                <a:spcPct val="150000"/>
              </a:lnSpc>
              <a:buClr>
                <a:srgbClr val="D82B83"/>
              </a:buClr>
              <a:defRPr/>
            </a:pPr>
            <a:r>
              <a:rPr lang="ja-JP" altLang="en-US" dirty="0">
                <a:latin typeface="Meiryo UI" panose="020B0604030504040204" pitchFamily="50" charset="-128"/>
                <a:ea typeface="Meiryo UI" panose="020B0604030504040204" pitchFamily="50" charset="-128"/>
              </a:rPr>
              <a:t>　　的オープンソースモデルが開発された。</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ja-JP" altLang="en-US" dirty="0">
                <a:latin typeface="Meiryo UI" panose="020B0604030504040204" pitchFamily="50" charset="-128"/>
                <a:ea typeface="Meiryo UI" panose="020B0604030504040204" pitchFamily="50" charset="-128"/>
              </a:rPr>
              <a:t>今回、</a:t>
            </a:r>
            <a:r>
              <a:rPr lang="en-US" altLang="ja-JP" dirty="0">
                <a:latin typeface="Meiryo UI" panose="020B0604030504040204" pitchFamily="50" charset="-128"/>
                <a:ea typeface="Meiryo UI" panose="020B0604030504040204" pitchFamily="50" charset="-128"/>
              </a:rPr>
              <a:t>2021</a:t>
            </a:r>
            <a:r>
              <a:rPr lang="ja-JP" altLang="en-US" dirty="0">
                <a:latin typeface="Meiryo UI" panose="020B0604030504040204" pitchFamily="50" charset="-128"/>
                <a:ea typeface="Meiryo UI" panose="020B0604030504040204" pitchFamily="50" charset="-128"/>
              </a:rPr>
              <a:t>年時点の</a:t>
            </a:r>
            <a:r>
              <a:rPr lang="en-US" altLang="ja-JP" dirty="0">
                <a:latin typeface="Meiryo UI" panose="020B0604030504040204" pitchFamily="50" charset="-128"/>
                <a:ea typeface="Meiryo UI" panose="020B0604030504040204" pitchFamily="50" charset="-128"/>
              </a:rPr>
              <a:t>1</a:t>
            </a:r>
            <a:r>
              <a:rPr lang="ja-JP" altLang="en-US" dirty="0">
                <a:latin typeface="Meiryo UI" panose="020B0604030504040204" pitchFamily="50" charset="-128"/>
                <a:ea typeface="Meiryo UI" panose="020B0604030504040204" pitchFamily="50" charset="-128"/>
              </a:rPr>
              <a:t>型糖尿病有病者数や平均余命、</a:t>
            </a:r>
            <a:r>
              <a:rPr lang="en-US" altLang="ja-JP" dirty="0">
                <a:latin typeface="Meiryo UI" panose="020B0604030504040204" pitchFamily="50" charset="-128"/>
                <a:ea typeface="Meiryo UI" panose="020B0604030504040204" pitchFamily="50" charset="-128"/>
              </a:rPr>
              <a:t>2040</a:t>
            </a:r>
            <a:r>
              <a:rPr lang="ja-JP" altLang="en-US" dirty="0">
                <a:latin typeface="Meiryo UI" panose="020B0604030504040204" pitchFamily="50" charset="-128"/>
                <a:ea typeface="Meiryo UI" panose="020B0604030504040204" pitchFamily="50" charset="-128"/>
              </a:rPr>
              <a:t>年の有病者数予測などが報告され、特に所得水準が高くない国々では今後の患者数増加が予測される中、インスリンや他の必需品へのアクセスを含めた医療水準の向上が喫緊の課題であることが浮き彫りにされた。</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ja-JP" altLang="en-US" dirty="0">
                <a:latin typeface="Meiryo UI" panose="020B0604030504040204" pitchFamily="50" charset="-128"/>
                <a:ea typeface="Meiryo UI" panose="020B0604030504040204" pitchFamily="50" charset="-128"/>
              </a:rPr>
              <a:t>今後は本モデルを基盤として、日本を含む各国における</a:t>
            </a:r>
            <a:r>
              <a:rPr lang="en-US" altLang="ja-JP" dirty="0">
                <a:latin typeface="Meiryo UI" panose="020B0604030504040204" pitchFamily="50" charset="-128"/>
                <a:ea typeface="Meiryo UI" panose="020B0604030504040204" pitchFamily="50" charset="-128"/>
              </a:rPr>
              <a:t>1</a:t>
            </a:r>
            <a:r>
              <a:rPr lang="ja-JP" altLang="en-US" dirty="0">
                <a:latin typeface="Meiryo UI" panose="020B0604030504040204" pitchFamily="50" charset="-128"/>
                <a:ea typeface="Meiryo UI" panose="020B0604030504040204" pitchFamily="50" charset="-128"/>
              </a:rPr>
              <a:t>型糖尿病の合併症による疾病負担などに関する研究が進展することが期待される。</a:t>
            </a:r>
          </a:p>
        </p:txBody>
      </p:sp>
      <p:sp>
        <p:nvSpPr>
          <p:cNvPr id="2" name="テキスト ボックス 1">
            <a:extLst>
              <a:ext uri="{FF2B5EF4-FFF2-40B4-BE49-F238E27FC236}">
                <a16:creationId xmlns:a16="http://schemas.microsoft.com/office/drawing/2014/main" id="{626A635F-A753-1D19-DB47-51EA966D7F41}"/>
              </a:ext>
            </a:extLst>
          </p:cNvPr>
          <p:cNvSpPr txBox="1"/>
          <p:nvPr/>
        </p:nvSpPr>
        <p:spPr>
          <a:xfrm>
            <a:off x="4039736" y="6604084"/>
            <a:ext cx="510426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Gregory GA, et al. Lancet Diabetes Endocrinol 10(10):741-760, 2022</a:t>
            </a:r>
          </a:p>
        </p:txBody>
      </p:sp>
    </p:spTree>
    <p:extLst>
      <p:ext uri="{BB962C8B-B14F-4D97-AF65-F5344CB8AC3E}">
        <p14:creationId xmlns:p14="http://schemas.microsoft.com/office/powerpoint/2010/main" val="5339170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1C564E7E-4312-D60A-A0D6-F9E3BC753B77}"/>
              </a:ext>
            </a:extLst>
          </p:cNvPr>
          <p:cNvSpPr txBox="1"/>
          <p:nvPr/>
        </p:nvSpPr>
        <p:spPr>
          <a:xfrm>
            <a:off x="226267" y="207215"/>
            <a:ext cx="3606823"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研究の限界</a:t>
            </a:r>
          </a:p>
        </p:txBody>
      </p:sp>
      <p:sp>
        <p:nvSpPr>
          <p:cNvPr id="6" name="テキスト ボックス 5">
            <a:extLst>
              <a:ext uri="{FF2B5EF4-FFF2-40B4-BE49-F238E27FC236}">
                <a16:creationId xmlns:a16="http://schemas.microsoft.com/office/drawing/2014/main" id="{33577174-6B0D-7A42-5C41-6586F9689E8C}"/>
              </a:ext>
            </a:extLst>
          </p:cNvPr>
          <p:cNvSpPr txBox="1"/>
          <p:nvPr/>
        </p:nvSpPr>
        <p:spPr>
          <a:xfrm>
            <a:off x="628788" y="1265197"/>
            <a:ext cx="7886424" cy="5241820"/>
          </a:xfrm>
          <a:prstGeom prst="rect">
            <a:avLst/>
          </a:prstGeom>
          <a:noFill/>
        </p:spPr>
        <p:txBody>
          <a:bodyPr wrap="square">
            <a:spAutoFit/>
          </a:bodyPr>
          <a:lstStyle/>
          <a:p>
            <a:pPr marL="285750" indent="-285750">
              <a:lnSpc>
                <a:spcPct val="110000"/>
              </a:lnSpc>
              <a:buClr>
                <a:srgbClr val="D82B83"/>
              </a:buClr>
              <a:buFont typeface="Wingdings" panose="05000000000000000000" pitchFamily="2" charset="2"/>
              <a:buChar char="l"/>
              <a:defRPr/>
            </a:pPr>
            <a:r>
              <a:rPr lang="ja-JP" altLang="en-US" b="0" i="0" u="none" strike="noStrike" baseline="0" dirty="0">
                <a:latin typeface="Meiryo UI" panose="020B0604030504040204" pitchFamily="50" charset="-128"/>
                <a:ea typeface="Meiryo UI" panose="020B0604030504040204" pitchFamily="50" charset="-128"/>
              </a:rPr>
              <a:t>小児・思春期の発症者数データがない世界の半数の国では近隣国の発症率を推定したが、遺伝因子や環境因子により正確性に差が出ていた可能性がある</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nSpc>
                <a:spcPct val="110000"/>
              </a:lnSpc>
              <a:buClr>
                <a:srgbClr val="D82B83"/>
              </a:buClr>
              <a:buFont typeface="Wingdings" panose="05000000000000000000" pitchFamily="2" charset="2"/>
              <a:buChar char="l"/>
              <a:defRPr/>
            </a:pPr>
            <a:r>
              <a:rPr lang="en-US" altLang="ja-JP" b="0" i="0" u="none" strike="noStrike" baseline="0" dirty="0">
                <a:latin typeface="Meiryo UI" panose="020B0604030504040204" pitchFamily="50" charset="-128"/>
                <a:ea typeface="Meiryo UI" panose="020B0604030504040204" pitchFamily="50" charset="-128"/>
              </a:rPr>
              <a:t>1975</a:t>
            </a:r>
            <a:r>
              <a:rPr lang="ja-JP" altLang="en-US" b="0" i="0" u="none" strike="noStrike" baseline="0" dirty="0">
                <a:latin typeface="Meiryo UI" panose="020B0604030504040204" pitchFamily="50" charset="-128"/>
                <a:ea typeface="Meiryo UI" panose="020B0604030504040204" pitchFamily="50" charset="-128"/>
              </a:rPr>
              <a:t>年以前のデータを有する国はほとんどなく、成人データはさらに限られており、</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型糖尿病の診断法も研究による違いがあった</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nSpc>
                <a:spcPct val="110000"/>
              </a:lnSpc>
              <a:buClr>
                <a:srgbClr val="D82B83"/>
              </a:buClr>
              <a:buFont typeface="Wingdings" panose="05000000000000000000" pitchFamily="2" charset="2"/>
              <a:buChar char="l"/>
              <a:defRPr/>
            </a:pPr>
            <a:r>
              <a:rPr lang="ja-JP" altLang="en-US" b="0" i="0" u="none" strike="noStrike" baseline="0" dirty="0">
                <a:latin typeface="Meiryo UI" panose="020B0604030504040204" pitchFamily="50" charset="-128"/>
                <a:ea typeface="Meiryo UI" panose="020B0604030504040204" pitchFamily="50" charset="-128"/>
              </a:rPr>
              <a:t>大半の国では</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型糖尿病発症に関する経時的データがなく、既知の集団における発症率の平均変化量がこれらの国の真の変化を反映していない可能性がある</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nSpc>
                <a:spcPct val="110000"/>
              </a:lnSpc>
              <a:buClr>
                <a:srgbClr val="D82B83"/>
              </a:buClr>
              <a:buFont typeface="Wingdings" panose="05000000000000000000" pitchFamily="2" charset="2"/>
              <a:buChar char="l"/>
              <a:defRPr/>
            </a:pPr>
            <a:r>
              <a:rPr lang="ja-JP" altLang="en-US" b="0" i="0" u="none" strike="noStrike" baseline="0" dirty="0">
                <a:latin typeface="Meiryo UI" panose="020B0604030504040204" pitchFamily="50" charset="-128"/>
                <a:ea typeface="Meiryo UI" panose="020B0604030504040204" pitchFamily="50" charset="-128"/>
              </a:rPr>
              <a:t>未診断による死亡率とその変化量は臨床医の印象に基づいており、それは限られた公開情報と概ね一致しているが、実態と推定死亡率が異なる可能性がある</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nSpc>
                <a:spcPct val="110000"/>
              </a:lnSpc>
              <a:buClr>
                <a:srgbClr val="D82B83"/>
              </a:buClr>
              <a:buFont typeface="Wingdings" panose="05000000000000000000" pitchFamily="2" charset="2"/>
              <a:buChar char="l"/>
              <a:defRPr/>
            </a:pPr>
            <a:r>
              <a:rPr lang="en-US" altLang="ja-JP" b="0" i="0" u="none" strike="noStrike" baseline="0" dirty="0">
                <a:latin typeface="Meiryo UI" panose="020B0604030504040204" pitchFamily="50" charset="-128"/>
                <a:ea typeface="Meiryo UI" panose="020B0604030504040204" pitchFamily="50" charset="-128"/>
              </a:rPr>
              <a:t>1980</a:t>
            </a:r>
            <a:r>
              <a:rPr lang="ja-JP" altLang="en-US" b="0" i="0" u="none" strike="noStrike" baseline="0" dirty="0">
                <a:latin typeface="Meiryo UI" panose="020B0604030504040204" pitchFamily="50" charset="-128"/>
                <a:ea typeface="Meiryo UI" panose="020B0604030504040204" pitchFamily="50" charset="-128"/>
              </a:rPr>
              <a:t>年以前の診断例における死亡率の情報が乏しい</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nSpc>
                <a:spcPct val="110000"/>
              </a:lnSpc>
              <a:buClr>
                <a:srgbClr val="D82B83"/>
              </a:buClr>
              <a:buFont typeface="Wingdings" panose="05000000000000000000" pitchFamily="2" charset="2"/>
              <a:buChar char="l"/>
              <a:defRPr/>
            </a:pPr>
            <a:r>
              <a:rPr lang="ja-JP" altLang="en-US" b="0" i="0" u="none" strike="noStrike" baseline="0" dirty="0">
                <a:latin typeface="Meiryo UI" panose="020B0604030504040204" pitchFamily="50" charset="-128"/>
                <a:ea typeface="Meiryo UI" panose="020B0604030504040204" pitchFamily="50" charset="-128"/>
              </a:rPr>
              <a:t>最近の研究では、主に小児期発症コホートを成人期初期まで追跡した結果が報告されている</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nSpc>
                <a:spcPct val="110000"/>
              </a:lnSpc>
              <a:buClr>
                <a:srgbClr val="D82B83"/>
              </a:buClr>
              <a:buFont typeface="Wingdings" panose="05000000000000000000" pitchFamily="2" charset="2"/>
              <a:buChar char="l"/>
              <a:defRPr/>
            </a:pPr>
            <a:r>
              <a:rPr lang="ja-JP" altLang="en-US" b="0" i="0" u="none" strike="noStrike" baseline="0" dirty="0">
                <a:latin typeface="Meiryo UI" panose="020B0604030504040204" pitchFamily="50" charset="-128"/>
                <a:ea typeface="Meiryo UI" panose="020B0604030504040204" pitchFamily="50" charset="-128"/>
              </a:rPr>
              <a:t>最小限のケアを受けている割合の推定値は臨床的な印象に基づいている</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nSpc>
                <a:spcPct val="110000"/>
              </a:lnSpc>
              <a:buClr>
                <a:srgbClr val="D82B83"/>
              </a:buClr>
              <a:buFont typeface="Wingdings" panose="05000000000000000000" pitchFamily="2" charset="2"/>
              <a:buChar char="l"/>
              <a:defRPr/>
            </a:pPr>
            <a:r>
              <a:rPr lang="ja-JP" altLang="en-US" b="0" i="0" u="none" strike="noStrike" baseline="0" dirty="0">
                <a:latin typeface="Meiryo UI" panose="020B0604030504040204" pitchFamily="50" charset="-128"/>
                <a:ea typeface="Meiryo UI" panose="020B0604030504040204" pitchFamily="50" charset="-128"/>
              </a:rPr>
              <a:t>モデルは性別で層別化しなかったため、発症率と死亡率の両方に影響を与えた可能性がある</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nSpc>
                <a:spcPct val="110000"/>
              </a:lnSpc>
              <a:buClr>
                <a:srgbClr val="D82B83"/>
              </a:buClr>
              <a:buFont typeface="Wingdings" panose="05000000000000000000" pitchFamily="2" charset="2"/>
              <a:buChar char="l"/>
              <a:defRPr/>
            </a:pPr>
            <a:r>
              <a:rPr lang="ja-JP" altLang="en-US" b="0" i="0" u="none" strike="noStrike" baseline="0" dirty="0">
                <a:latin typeface="Meiryo UI" panose="020B0604030504040204" pitchFamily="50" charset="-128"/>
                <a:ea typeface="Meiryo UI" panose="020B0604030504040204" pitchFamily="50" charset="-128"/>
              </a:rPr>
              <a:t>モデリングでは基礎データの統計学的不確実性を定量化したが、モデリング手法自体の構造的不確実性を定量化しなかったため、報告された不確定区間は真の不確実性の水準を下回っている</a:t>
            </a:r>
            <a:endParaRPr lang="ja-JP" altLang="en-US"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31FE29BA-64A9-81F2-87DB-8F5BF72D71C4}"/>
              </a:ext>
            </a:extLst>
          </p:cNvPr>
          <p:cNvSpPr txBox="1"/>
          <p:nvPr/>
        </p:nvSpPr>
        <p:spPr>
          <a:xfrm>
            <a:off x="4039736" y="6604084"/>
            <a:ext cx="510426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Gregory GA, et al. Lancet Diabetes Endocrinol 10(10):741-760, 2022</a:t>
            </a:r>
          </a:p>
        </p:txBody>
      </p:sp>
    </p:spTree>
    <p:extLst>
      <p:ext uri="{BB962C8B-B14F-4D97-AF65-F5344CB8AC3E}">
        <p14:creationId xmlns:p14="http://schemas.microsoft.com/office/powerpoint/2010/main" val="2895929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DEE5BE6-3A6E-4B4D-B95A-C30B70D23E4B}"/>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25" name="テキスト ボックス 24">
            <a:extLst>
              <a:ext uri="{FF2B5EF4-FFF2-40B4-BE49-F238E27FC236}">
                <a16:creationId xmlns:a16="http://schemas.microsoft.com/office/drawing/2014/main" id="{46495740-BF78-A7EB-92BF-38E30C0EE548}"/>
              </a:ext>
            </a:extLst>
          </p:cNvPr>
          <p:cNvSpPr txBox="1"/>
          <p:nvPr/>
        </p:nvSpPr>
        <p:spPr>
          <a:xfrm>
            <a:off x="4039736" y="6604084"/>
            <a:ext cx="510426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Gregory GA, et al. Lancet Diabetes Endocrinol 10(10):741-760, 2022</a:t>
            </a:r>
          </a:p>
        </p:txBody>
      </p:sp>
      <p:grpSp>
        <p:nvGrpSpPr>
          <p:cNvPr id="26" name="グループ化 25">
            <a:extLst>
              <a:ext uri="{FF2B5EF4-FFF2-40B4-BE49-F238E27FC236}">
                <a16:creationId xmlns:a16="http://schemas.microsoft.com/office/drawing/2014/main" id="{E33B91A2-FF37-769E-8BFB-047DD0E5D637}"/>
              </a:ext>
            </a:extLst>
          </p:cNvPr>
          <p:cNvGrpSpPr/>
          <p:nvPr/>
        </p:nvGrpSpPr>
        <p:grpSpPr>
          <a:xfrm>
            <a:off x="302849" y="1379781"/>
            <a:ext cx="1058213" cy="490087"/>
            <a:chOff x="286872" y="2822072"/>
            <a:chExt cx="1058213" cy="490087"/>
          </a:xfrm>
        </p:grpSpPr>
        <p:sp>
          <p:nvSpPr>
            <p:cNvPr id="27" name="四角形: 角を丸くする 26">
              <a:extLst>
                <a:ext uri="{FF2B5EF4-FFF2-40B4-BE49-F238E27FC236}">
                  <a16:creationId xmlns:a16="http://schemas.microsoft.com/office/drawing/2014/main" id="{5607DA30-24F4-5C43-D6D7-D8AAB2EEA5A5}"/>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9551282A-EFE7-04E9-0518-9228789E15E3}"/>
                </a:ext>
              </a:extLst>
            </p:cNvPr>
            <p:cNvSpPr txBox="1"/>
            <p:nvPr/>
          </p:nvSpPr>
          <p:spPr>
            <a:xfrm>
              <a:off x="459414" y="2849373"/>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背景</a:t>
              </a:r>
            </a:p>
          </p:txBody>
        </p:sp>
      </p:grpSp>
      <p:sp>
        <p:nvSpPr>
          <p:cNvPr id="19" name="テキスト ボックス 18">
            <a:extLst>
              <a:ext uri="{FF2B5EF4-FFF2-40B4-BE49-F238E27FC236}">
                <a16:creationId xmlns:a16="http://schemas.microsoft.com/office/drawing/2014/main" id="{79FD702D-A8F3-511B-7465-0E1BA6501382}"/>
              </a:ext>
            </a:extLst>
          </p:cNvPr>
          <p:cNvSpPr txBox="1"/>
          <p:nvPr/>
        </p:nvSpPr>
        <p:spPr>
          <a:xfrm>
            <a:off x="1434292" y="1288724"/>
            <a:ext cx="7170621" cy="923330"/>
          </a:xfrm>
          <a:prstGeom prst="rect">
            <a:avLst/>
          </a:prstGeom>
          <a:noFill/>
        </p:spPr>
        <p:txBody>
          <a:bodyPr wrap="square">
            <a:spAutoFit/>
          </a:bodyPr>
          <a:lstStyle/>
          <a:p>
            <a:r>
              <a:rPr lang="en-US" altLang="ja-JP" i="0" u="none" strike="noStrike" baseline="0" dirty="0">
                <a:latin typeface="Meiryo UI" panose="020B0604030504040204" pitchFamily="50" charset="-128"/>
                <a:ea typeface="Meiryo UI" panose="020B0604030504040204" pitchFamily="50" charset="-128"/>
              </a:rPr>
              <a:t>1</a:t>
            </a:r>
            <a:r>
              <a:rPr lang="ja-JP" altLang="en-US" i="0" u="none" strike="noStrike" baseline="0" dirty="0">
                <a:latin typeface="Meiryo UI" panose="020B0604030504040204" pitchFamily="50" charset="-128"/>
                <a:ea typeface="Meiryo UI" panose="020B0604030504040204" pitchFamily="50" charset="-128"/>
              </a:rPr>
              <a:t>型糖尿病の有病率や発症率、および関連死亡率などの疾病データは、ケアの提供や患者のアウトカム改善に不可欠な情報である。しかしながら、大多数の国や地域ではこれらのデータが不足している。</a:t>
            </a:r>
            <a:endParaRPr lang="ja-JP" altLang="en-US" sz="480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82D9D55E-D244-17AA-4581-57A3FBC7F2C4}"/>
              </a:ext>
            </a:extLst>
          </p:cNvPr>
          <p:cNvSpPr txBox="1"/>
          <p:nvPr/>
        </p:nvSpPr>
        <p:spPr>
          <a:xfrm>
            <a:off x="1434291" y="3390032"/>
            <a:ext cx="7170622" cy="2862322"/>
          </a:xfrm>
          <a:prstGeom prst="rect">
            <a:avLst/>
          </a:prstGeom>
          <a:noFill/>
        </p:spPr>
        <p:txBody>
          <a:bodyPr wrap="square">
            <a:spAutoFit/>
          </a:bodyPr>
          <a:lstStyle/>
          <a:p>
            <a:pPr algn="l"/>
            <a:r>
              <a:rPr lang="ja-JP" altLang="en-US" b="0" i="0" u="none" strike="noStrike" baseline="0" dirty="0">
                <a:latin typeface="Meiryo UI" panose="020B0604030504040204" pitchFamily="50" charset="-128"/>
                <a:ea typeface="Meiryo UI" panose="020B0604030504040204" pitchFamily="50" charset="-128"/>
              </a:rPr>
              <a:t>世界人口推計</a:t>
            </a:r>
            <a:r>
              <a:rPr lang="en-US" altLang="ja-JP" b="0" i="0" u="none" strike="noStrike" baseline="0" dirty="0">
                <a:latin typeface="Meiryo UI" panose="020B0604030504040204" pitchFamily="50" charset="-128"/>
                <a:ea typeface="Meiryo UI" panose="020B0604030504040204" pitchFamily="50" charset="-128"/>
              </a:rPr>
              <a:t>2019</a:t>
            </a:r>
            <a:r>
              <a:rPr lang="ja-JP" altLang="en-US" b="0" i="0" u="none" strike="noStrike" baseline="0" dirty="0">
                <a:latin typeface="Meiryo UI" panose="020B0604030504040204" pitchFamily="50" charset="-128"/>
                <a:ea typeface="Meiryo UI" panose="020B0604030504040204" pitchFamily="50" charset="-128"/>
              </a:rPr>
              <a:t>年版</a:t>
            </a:r>
            <a:r>
              <a:rPr lang="en-US" altLang="ja-JP" b="0" i="0" u="none" strike="noStrike" baseline="3000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に掲載された</a:t>
            </a:r>
            <a:r>
              <a:rPr lang="en-US" altLang="ja-JP" b="0" i="0" u="none" strike="noStrike" baseline="0" dirty="0">
                <a:latin typeface="Meiryo UI" panose="020B0604030504040204" pitchFamily="50" charset="-128"/>
                <a:ea typeface="Meiryo UI" panose="020B0604030504040204" pitchFamily="50" charset="-128"/>
              </a:rPr>
              <a:t>201</a:t>
            </a:r>
            <a:r>
              <a:rPr lang="ja-JP" altLang="en-US" b="0" i="0" u="none" strike="noStrike" baseline="0" dirty="0">
                <a:latin typeface="Meiryo UI" panose="020B0604030504040204" pitchFamily="50" charset="-128"/>
                <a:ea typeface="Meiryo UI" panose="020B0604030504040204" pitchFamily="50" charset="-128"/>
              </a:rPr>
              <a:t>カ国について、</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型糖尿病の有病者数、発症者数、</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型糖尿病関連死亡率、平均余命を国別に推定する離散時間 疾病</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死亡モデル（マルコフモデル）を開発した。</a:t>
            </a:r>
          </a:p>
          <a:p>
            <a:pPr algn="l"/>
            <a:r>
              <a:rPr lang="en-US" altLang="ja-JP" b="0" i="0" u="none" strike="noStrike" baseline="0" dirty="0">
                <a:latin typeface="Meiryo UI" panose="020B0604030504040204" pitchFamily="50" charset="-128"/>
                <a:ea typeface="Meiryo UI" panose="020B0604030504040204" pitchFamily="50" charset="-128"/>
              </a:rPr>
              <a:t>1950</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2040</a:t>
            </a:r>
            <a:r>
              <a:rPr lang="ja-JP" altLang="en-US" b="0" i="0" u="none" strike="noStrike" baseline="0" dirty="0">
                <a:latin typeface="Meiryo UI" panose="020B0604030504040204" pitchFamily="50" charset="-128"/>
                <a:ea typeface="Meiryo UI" panose="020B0604030504040204" pitchFamily="50" charset="-128"/>
              </a:rPr>
              <a:t>年における出生コホートの一般人口データは、過去データおよび予測値ともに世界人口推計</a:t>
            </a:r>
            <a:r>
              <a:rPr lang="en-US" altLang="ja-JP" b="0" i="0" u="none" strike="noStrike" baseline="0" dirty="0">
                <a:latin typeface="Meiryo UI" panose="020B0604030504040204" pitchFamily="50" charset="-128"/>
                <a:ea typeface="Meiryo UI" panose="020B0604030504040204" pitchFamily="50" charset="-128"/>
              </a:rPr>
              <a:t>2019</a:t>
            </a:r>
            <a:r>
              <a:rPr lang="ja-JP" altLang="en-US" b="0" i="0" u="none" strike="noStrike" baseline="0" dirty="0">
                <a:latin typeface="Meiryo UI" panose="020B0604030504040204" pitchFamily="50" charset="-128"/>
                <a:ea typeface="Meiryo UI" panose="020B0604030504040204" pitchFamily="50" charset="-128"/>
              </a:rPr>
              <a:t>年版</a:t>
            </a:r>
            <a:r>
              <a:rPr lang="en-US" altLang="ja-JP" b="0" i="0" u="none" strike="noStrike" baseline="3000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のデータを用いた。単年の値はスプライン関数を用いて補間した。</a:t>
            </a:r>
          </a:p>
          <a:p>
            <a:pPr algn="l"/>
            <a:r>
              <a:rPr lang="en-US" altLang="ja-JP" b="0" i="0" u="none" strike="noStrike" baseline="0" dirty="0">
                <a:latin typeface="Meiryo UI" panose="020B0604030504040204" pitchFamily="50" charset="-128"/>
                <a:ea typeface="Meiryo UI" panose="020B0604030504040204" pitchFamily="50" charset="-128"/>
              </a:rPr>
              <a:t>20</a:t>
            </a:r>
            <a:r>
              <a:rPr lang="ja-JP" altLang="en-US" b="0" i="0" u="none" strike="noStrike" baseline="0" dirty="0">
                <a:latin typeface="Meiryo UI" panose="020B0604030504040204" pitchFamily="50" charset="-128"/>
                <a:ea typeface="Meiryo UI" panose="020B0604030504040204" pitchFamily="50" charset="-128"/>
              </a:rPr>
              <a:t>歳未満の小児・思春期</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型糖尿病発症者数は、</a:t>
            </a:r>
            <a:r>
              <a:rPr lang="en-US" altLang="ja-JP" b="0" i="0" u="none" strike="noStrike" baseline="0" dirty="0">
                <a:latin typeface="Meiryo UI" panose="020B0604030504040204" pitchFamily="50" charset="-128"/>
                <a:ea typeface="Meiryo UI" panose="020B0604030504040204" pitchFamily="50" charset="-128"/>
              </a:rPr>
              <a:t>96</a:t>
            </a:r>
            <a:r>
              <a:rPr lang="ja-JP" altLang="en-US" b="0" i="0" u="none" strike="noStrike" baseline="0" dirty="0">
                <a:latin typeface="Meiryo UI" panose="020B0604030504040204" pitchFamily="50" charset="-128"/>
                <a:ea typeface="Meiryo UI" panose="020B0604030504040204" pitchFamily="50" charset="-128"/>
              </a:rPr>
              <a:t>カ国における年齢層別データを国際糖尿病連合（</a:t>
            </a:r>
            <a:r>
              <a:rPr lang="en-US" altLang="ja-JP" b="0" i="0" u="none" strike="noStrike" baseline="0" dirty="0">
                <a:latin typeface="Meiryo UI" panose="020B0604030504040204" pitchFamily="50" charset="-128"/>
                <a:ea typeface="Meiryo UI" panose="020B0604030504040204" pitchFamily="50" charset="-128"/>
              </a:rPr>
              <a:t>IDF</a:t>
            </a:r>
            <a:r>
              <a:rPr lang="ja-JP" altLang="en-US" b="0" i="0" u="none" strike="noStrike" baseline="0" dirty="0">
                <a:latin typeface="Meiryo UI" panose="020B0604030504040204" pitchFamily="50" charset="-128"/>
                <a:ea typeface="Meiryo UI" panose="020B0604030504040204" pitchFamily="50" charset="-128"/>
              </a:rPr>
              <a:t>）の糖尿病アトラス第</a:t>
            </a:r>
            <a:r>
              <a:rPr lang="en-US" altLang="ja-JP" b="0" i="0" u="none" strike="noStrike" baseline="0" dirty="0">
                <a:latin typeface="Meiryo UI" panose="020B0604030504040204" pitchFamily="50" charset="-128"/>
                <a:ea typeface="Meiryo UI" panose="020B0604030504040204" pitchFamily="50" charset="-128"/>
              </a:rPr>
              <a:t>10</a:t>
            </a:r>
            <a:r>
              <a:rPr lang="ja-JP" altLang="en-US" b="0" i="0" u="none" strike="noStrike" baseline="0" dirty="0">
                <a:latin typeface="Meiryo UI" panose="020B0604030504040204" pitchFamily="50" charset="-128"/>
                <a:ea typeface="Meiryo UI" panose="020B0604030504040204" pitchFamily="50" charset="-128"/>
              </a:rPr>
              <a:t>版から入手した</a:t>
            </a:r>
            <a:r>
              <a:rPr lang="en-US" altLang="ja-JP" b="0" i="0" u="none" strike="noStrike" baseline="3000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。発症者数のデータがない</a:t>
            </a:r>
            <a:r>
              <a:rPr lang="en-US" altLang="ja-JP" b="0" i="0" u="none" strike="noStrike" baseline="0" dirty="0">
                <a:latin typeface="Meiryo UI" panose="020B0604030504040204" pitchFamily="50" charset="-128"/>
                <a:ea typeface="Meiryo UI" panose="020B0604030504040204" pitchFamily="50" charset="-128"/>
              </a:rPr>
              <a:t>105</a:t>
            </a:r>
            <a:r>
              <a:rPr lang="ja-JP" altLang="en-US" b="0" i="0" u="none" strike="noStrike" baseline="0" dirty="0">
                <a:latin typeface="Meiryo UI" panose="020B0604030504040204" pitchFamily="50" charset="-128"/>
                <a:ea typeface="Meiryo UI" panose="020B0604030504040204" pitchFamily="50" charset="-128"/>
              </a:rPr>
              <a:t>カ国に関しては、地理的な近接性や所得水準、民族が類似する国のデータを用いて推定した。</a:t>
            </a:r>
            <a:endParaRPr lang="ja-JP" altLang="en-US"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E7F029FF-A678-AB1F-D608-B59A56E840CB}"/>
              </a:ext>
            </a:extLst>
          </p:cNvPr>
          <p:cNvSpPr txBox="1"/>
          <p:nvPr/>
        </p:nvSpPr>
        <p:spPr>
          <a:xfrm>
            <a:off x="1434291" y="2339378"/>
            <a:ext cx="7170621" cy="923330"/>
          </a:xfrm>
          <a:prstGeom prst="rect">
            <a:avLst/>
          </a:prstGeom>
          <a:noFill/>
        </p:spPr>
        <p:txBody>
          <a:bodyPr wrap="square">
            <a:spAutoFit/>
          </a:bodyPr>
          <a:lstStyle/>
          <a:p>
            <a:r>
              <a:rPr lang="ja-JP" altLang="en-US" b="0" i="0" u="none" strike="noStrike" baseline="0" dirty="0">
                <a:latin typeface="Meiryo UI" panose="020B0604030504040204" pitchFamily="50" charset="-128"/>
                <a:ea typeface="Meiryo UI" panose="020B0604030504040204" pitchFamily="50" charset="-128"/>
              </a:rPr>
              <a:t>入手可能なデータに基づき、世界</a:t>
            </a:r>
            <a:r>
              <a:rPr lang="en-US" altLang="ja-JP" b="0" i="0" u="none" strike="noStrike" baseline="0" dirty="0">
                <a:latin typeface="Meiryo UI" panose="020B0604030504040204" pitchFamily="50" charset="-128"/>
                <a:ea typeface="Meiryo UI" panose="020B0604030504040204" pitchFamily="50" charset="-128"/>
              </a:rPr>
              <a:t>201</a:t>
            </a:r>
            <a:r>
              <a:rPr lang="ja-JP" altLang="en-US" b="0" i="0" u="none" strike="noStrike" baseline="0" dirty="0">
                <a:latin typeface="Meiryo UI" panose="020B0604030504040204" pitchFamily="50" charset="-128"/>
                <a:ea typeface="Meiryo UI" panose="020B0604030504040204" pitchFamily="50" charset="-128"/>
              </a:rPr>
              <a:t>カ国における</a:t>
            </a:r>
            <a:r>
              <a:rPr lang="en-US" altLang="ja-JP" b="0" i="0" u="none" strike="noStrike" baseline="0" dirty="0">
                <a:latin typeface="Meiryo UI" panose="020B0604030504040204" pitchFamily="50" charset="-128"/>
                <a:ea typeface="Meiryo UI" panose="020B0604030504040204" pitchFamily="50" charset="-128"/>
              </a:rPr>
              <a:t>2021</a:t>
            </a:r>
            <a:r>
              <a:rPr lang="ja-JP" altLang="en-US" b="0" i="0" u="none" strike="noStrike" baseline="0" dirty="0">
                <a:latin typeface="Meiryo UI" panose="020B0604030504040204" pitchFamily="50" charset="-128"/>
                <a:ea typeface="Meiryo UI" panose="020B0604030504040204" pitchFamily="50" charset="-128"/>
              </a:rPr>
              <a:t>年時点の</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型糖尿病の有病者数、発症者数、平均余命について推定するとともに、</a:t>
            </a:r>
            <a:r>
              <a:rPr lang="en-US" altLang="ja-JP" b="0" i="0" u="none" strike="noStrike" baseline="0" dirty="0">
                <a:latin typeface="Meiryo UI" panose="020B0604030504040204" pitchFamily="50" charset="-128"/>
                <a:ea typeface="Meiryo UI" panose="020B0604030504040204" pitchFamily="50" charset="-128"/>
              </a:rPr>
              <a:t>2040</a:t>
            </a:r>
            <a:r>
              <a:rPr lang="ja-JP" altLang="en-US" b="0" i="0" u="none" strike="noStrike" baseline="0" dirty="0">
                <a:latin typeface="Meiryo UI" panose="020B0604030504040204" pitchFamily="50" charset="-128"/>
                <a:ea typeface="Meiryo UI" panose="020B0604030504040204" pitchFamily="50" charset="-128"/>
              </a:rPr>
              <a:t>年に おける有病者数を予測する。</a:t>
            </a:r>
            <a:endParaRPr lang="ja-JP" altLang="en-US" dirty="0">
              <a:latin typeface="Meiryo UI" panose="020B0604030504040204" pitchFamily="50" charset="-128"/>
              <a:ea typeface="Meiryo UI" panose="020B0604030504040204" pitchFamily="50" charset="-128"/>
            </a:endParaRPr>
          </a:p>
        </p:txBody>
      </p:sp>
      <p:grpSp>
        <p:nvGrpSpPr>
          <p:cNvPr id="3" name="グループ化 2">
            <a:extLst>
              <a:ext uri="{FF2B5EF4-FFF2-40B4-BE49-F238E27FC236}">
                <a16:creationId xmlns:a16="http://schemas.microsoft.com/office/drawing/2014/main" id="{B5897BAB-6454-9C72-3053-2C5139B9068D}"/>
              </a:ext>
            </a:extLst>
          </p:cNvPr>
          <p:cNvGrpSpPr/>
          <p:nvPr/>
        </p:nvGrpSpPr>
        <p:grpSpPr>
          <a:xfrm>
            <a:off x="302849" y="2390821"/>
            <a:ext cx="1058213" cy="490087"/>
            <a:chOff x="286872" y="2822072"/>
            <a:chExt cx="1058213" cy="490087"/>
          </a:xfrm>
        </p:grpSpPr>
        <p:sp>
          <p:nvSpPr>
            <p:cNvPr id="4" name="四角形: 角を丸くする 3">
              <a:extLst>
                <a:ext uri="{FF2B5EF4-FFF2-40B4-BE49-F238E27FC236}">
                  <a16:creationId xmlns:a16="http://schemas.microsoft.com/office/drawing/2014/main" id="{8F57DB9B-E3CE-474B-2AA0-3E6F83DB5746}"/>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9196FE80-6A55-9FBD-0F6E-DE1214582E42}"/>
                </a:ext>
              </a:extLst>
            </p:cNvPr>
            <p:cNvSpPr txBox="1"/>
            <p:nvPr/>
          </p:nvSpPr>
          <p:spPr>
            <a:xfrm>
              <a:off x="459414" y="2856993"/>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目的</a:t>
              </a:r>
            </a:p>
          </p:txBody>
        </p:sp>
      </p:grpSp>
      <p:grpSp>
        <p:nvGrpSpPr>
          <p:cNvPr id="2" name="グループ化 1">
            <a:extLst>
              <a:ext uri="{FF2B5EF4-FFF2-40B4-BE49-F238E27FC236}">
                <a16:creationId xmlns:a16="http://schemas.microsoft.com/office/drawing/2014/main" id="{C41824FF-546F-69CD-8041-93918C81D8A4}"/>
              </a:ext>
            </a:extLst>
          </p:cNvPr>
          <p:cNvGrpSpPr/>
          <p:nvPr/>
        </p:nvGrpSpPr>
        <p:grpSpPr>
          <a:xfrm>
            <a:off x="302849" y="3469217"/>
            <a:ext cx="1058213" cy="676707"/>
            <a:chOff x="286872" y="2822072"/>
            <a:chExt cx="1263773" cy="490087"/>
          </a:xfrm>
        </p:grpSpPr>
        <p:sp>
          <p:nvSpPr>
            <p:cNvPr id="7" name="四角形: 角を丸くする 6">
              <a:extLst>
                <a:ext uri="{FF2B5EF4-FFF2-40B4-BE49-F238E27FC236}">
                  <a16:creationId xmlns:a16="http://schemas.microsoft.com/office/drawing/2014/main" id="{FBE9C55F-C768-3844-FE45-EF30B87FB9D5}"/>
                </a:ext>
              </a:extLst>
            </p:cNvPr>
            <p:cNvSpPr/>
            <p:nvPr/>
          </p:nvSpPr>
          <p:spPr>
            <a:xfrm>
              <a:off x="286872" y="2822072"/>
              <a:ext cx="126377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5DA3A74C-2B97-1B3B-A589-DB3533BD5D74}"/>
                </a:ext>
              </a:extLst>
            </p:cNvPr>
            <p:cNvSpPr txBox="1"/>
            <p:nvPr/>
          </p:nvSpPr>
          <p:spPr>
            <a:xfrm>
              <a:off x="416129" y="2844071"/>
              <a:ext cx="1005257" cy="468088"/>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対象</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方法</a:t>
              </a:r>
            </a:p>
          </p:txBody>
        </p:sp>
      </p:grpSp>
      <p:sp>
        <p:nvSpPr>
          <p:cNvPr id="10" name="テキスト ボックス 9">
            <a:extLst>
              <a:ext uri="{FF2B5EF4-FFF2-40B4-BE49-F238E27FC236}">
                <a16:creationId xmlns:a16="http://schemas.microsoft.com/office/drawing/2014/main" id="{4575765C-F5BE-0577-71AF-85B2DE5D1418}"/>
              </a:ext>
            </a:extLst>
          </p:cNvPr>
          <p:cNvSpPr txBox="1"/>
          <p:nvPr/>
        </p:nvSpPr>
        <p:spPr>
          <a:xfrm>
            <a:off x="1432800" y="6188586"/>
            <a:ext cx="7589280" cy="415498"/>
          </a:xfrm>
          <a:prstGeom prst="rect">
            <a:avLst/>
          </a:prstGeom>
          <a:noFill/>
        </p:spPr>
        <p:txBody>
          <a:bodyPr wrap="square">
            <a:spAutoFit/>
          </a:bodyPr>
          <a:lstStyle/>
          <a:p>
            <a:r>
              <a:rPr lang="fr-FR" altLang="ja-JP" sz="1050" b="0" i="0" u="none" strike="noStrike" baseline="0" dirty="0">
                <a:latin typeface="Meiryo UI" panose="020B0604030504040204" pitchFamily="50" charset="-128"/>
                <a:ea typeface="Meiryo UI" panose="020B0604030504040204" pitchFamily="50" charset="-128"/>
              </a:rPr>
              <a:t>1</a:t>
            </a:r>
            <a:r>
              <a:rPr lang="ja-JP" altLang="fr-FR" sz="1050" b="0" i="0" u="none" strike="noStrike" baseline="0" dirty="0">
                <a:latin typeface="Meiryo UI" panose="020B0604030504040204" pitchFamily="50" charset="-128"/>
                <a:ea typeface="Meiryo UI" panose="020B0604030504040204" pitchFamily="50" charset="-128"/>
              </a:rPr>
              <a:t>） </a:t>
            </a:r>
            <a:r>
              <a:rPr lang="fr-FR" altLang="ja-JP" sz="1050" b="0" i="0" u="none" strike="noStrike" baseline="0" dirty="0">
                <a:latin typeface="Meiryo UI" panose="020B0604030504040204" pitchFamily="50" charset="-128"/>
                <a:ea typeface="Meiryo UI" panose="020B0604030504040204" pitchFamily="50" charset="-128"/>
              </a:rPr>
              <a:t>https://www.un.org/development/desa/pd/news/world-population-prospects-2019-0</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2022</a:t>
            </a:r>
            <a:r>
              <a:rPr lang="ja-JP" altLang="fr-FR" sz="1050" b="0" i="0" u="none" strike="noStrike" baseline="0" dirty="0">
                <a:latin typeface="Meiryo UI" panose="020B0604030504040204" pitchFamily="50" charset="-128"/>
                <a:ea typeface="Meiryo UI" panose="020B0604030504040204" pitchFamily="50" charset="-128"/>
              </a:rPr>
              <a:t>年</a:t>
            </a:r>
            <a:r>
              <a:rPr lang="fr-FR" altLang="ja-JP" sz="1050" b="0" i="0" u="none" strike="noStrike" baseline="0" dirty="0">
                <a:latin typeface="Meiryo UI" panose="020B0604030504040204" pitchFamily="50" charset="-128"/>
                <a:ea typeface="Meiryo UI" panose="020B0604030504040204" pitchFamily="50" charset="-128"/>
              </a:rPr>
              <a:t>11</a:t>
            </a:r>
            <a:r>
              <a:rPr lang="ja-JP" altLang="fr-FR" sz="1050" b="0" i="0" u="none" strike="noStrike" baseline="0" dirty="0">
                <a:latin typeface="Meiryo UI" panose="020B0604030504040204" pitchFamily="50" charset="-128"/>
                <a:ea typeface="Meiryo UI" panose="020B0604030504040204" pitchFamily="50" charset="-128"/>
              </a:rPr>
              <a:t>月</a:t>
            </a:r>
            <a:r>
              <a:rPr lang="fr-FR" altLang="ja-JP" sz="1050" b="0" i="0" u="none" strike="noStrike" baseline="0" dirty="0">
                <a:latin typeface="Meiryo UI" panose="020B0604030504040204" pitchFamily="50" charset="-128"/>
                <a:ea typeface="Meiryo UI" panose="020B0604030504040204" pitchFamily="50" charset="-128"/>
              </a:rPr>
              <a:t>25</a:t>
            </a:r>
            <a:r>
              <a:rPr lang="ja-JP" altLang="fr-FR" sz="1050" b="0" i="0" u="none" strike="noStrike" baseline="0" dirty="0">
                <a:latin typeface="Meiryo UI" panose="020B0604030504040204" pitchFamily="50" charset="-128"/>
                <a:ea typeface="Meiryo UI" panose="020B0604030504040204" pitchFamily="50" charset="-128"/>
              </a:rPr>
              <a:t>日確認</a:t>
            </a:r>
          </a:p>
          <a:p>
            <a:r>
              <a:rPr lang="fr-FR" altLang="ja-JP" sz="1050" b="0" i="0" u="none" strike="noStrike" baseline="0" dirty="0">
                <a:latin typeface="Meiryo UI" panose="020B0604030504040204" pitchFamily="50" charset="-128"/>
                <a:ea typeface="Meiryo UI" panose="020B0604030504040204" pitchFamily="50" charset="-128"/>
              </a:rPr>
              <a:t>2</a:t>
            </a:r>
            <a:r>
              <a:rPr lang="ja-JP" altLang="fr-FR" sz="1050" b="0" i="0" u="none" strike="noStrike" baseline="0" dirty="0">
                <a:latin typeface="Meiryo UI" panose="020B0604030504040204" pitchFamily="50" charset="-128"/>
                <a:ea typeface="Meiryo UI" panose="020B0604030504040204" pitchFamily="50" charset="-128"/>
              </a:rPr>
              <a:t>） </a:t>
            </a:r>
            <a:r>
              <a:rPr lang="fr-FR" altLang="ja-JP" sz="1050" b="0" i="0" u="none" strike="noStrike" baseline="0" dirty="0">
                <a:latin typeface="Meiryo UI" panose="020B0604030504040204" pitchFamily="50" charset="-128"/>
                <a:ea typeface="Meiryo UI" panose="020B0604030504040204" pitchFamily="50" charset="-128"/>
              </a:rPr>
              <a:t>Ogle GD, et al. Diabetes Res Clin Pract183: 109083, 2022, doi: 10.1016/j.diabres. 2021.109083.</a:t>
            </a:r>
            <a:endParaRPr lang="ja-JP" altLang="en-US"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06331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187BEDA-A567-4DDC-B200-3C18C611D197}"/>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10" name="テキスト ボックス 9">
            <a:extLst>
              <a:ext uri="{FF2B5EF4-FFF2-40B4-BE49-F238E27FC236}">
                <a16:creationId xmlns:a16="http://schemas.microsoft.com/office/drawing/2014/main" id="{86FC21A5-7F6B-758E-20E2-691EBB4C9D20}"/>
              </a:ext>
            </a:extLst>
          </p:cNvPr>
          <p:cNvSpPr txBox="1"/>
          <p:nvPr/>
        </p:nvSpPr>
        <p:spPr>
          <a:xfrm>
            <a:off x="1432800" y="1288800"/>
            <a:ext cx="7472124" cy="4937121"/>
          </a:xfrm>
          <a:prstGeom prst="rect">
            <a:avLst/>
          </a:prstGeom>
          <a:noFill/>
        </p:spPr>
        <p:txBody>
          <a:bodyPr wrap="square">
            <a:spAutoFit/>
          </a:bodyPr>
          <a:lstStyle/>
          <a:p>
            <a:pPr algn="l">
              <a:lnSpc>
                <a:spcPct val="110000"/>
              </a:lnSpc>
            </a:pPr>
            <a:r>
              <a:rPr lang="en-US" altLang="ja-JP" b="0" i="0" u="none" strike="noStrike" baseline="0" dirty="0">
                <a:latin typeface="Meiryo UI" panose="020B0604030504040204" pitchFamily="50" charset="-128"/>
                <a:ea typeface="Meiryo UI" panose="020B0604030504040204" pitchFamily="50" charset="-128"/>
              </a:rPr>
              <a:t>20</a:t>
            </a:r>
            <a:r>
              <a:rPr lang="ja-JP" altLang="en-US" b="0" i="0" u="none" strike="noStrike" baseline="0" dirty="0">
                <a:latin typeface="Meiryo UI" panose="020B0604030504040204" pitchFamily="50" charset="-128"/>
                <a:ea typeface="Meiryo UI" panose="020B0604030504040204" pitchFamily="50" charset="-128"/>
              </a:rPr>
              <a:t>歳以上の成人に関しては、同年齢層における</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型糖尿病発症率を検討した</a:t>
            </a:r>
            <a:r>
              <a:rPr lang="en-US" altLang="ja-JP" b="0" i="0" u="none" strike="noStrike" baseline="0" dirty="0">
                <a:latin typeface="Meiryo UI" panose="020B0604030504040204" pitchFamily="50" charset="-128"/>
                <a:ea typeface="Meiryo UI" panose="020B0604030504040204" pitchFamily="50" charset="-128"/>
              </a:rPr>
              <a:t>Harding</a:t>
            </a:r>
            <a:r>
              <a:rPr lang="ja-JP" altLang="en-US" b="0" i="0" u="none" strike="noStrike" baseline="0" dirty="0">
                <a:latin typeface="Meiryo UI" panose="020B0604030504040204" pitchFamily="50" charset="-128"/>
                <a:ea typeface="Meiryo UI" panose="020B0604030504040204" pitchFamily="50" charset="-128"/>
              </a:rPr>
              <a:t>らのシステマチックレビュー</a:t>
            </a:r>
            <a:r>
              <a:rPr lang="en-US" altLang="ja-JP" b="0" i="0" u="none" strike="noStrike" baseline="30000" dirty="0">
                <a:latin typeface="Meiryo UI" panose="020B0604030504040204" pitchFamily="50" charset="-128"/>
                <a:ea typeface="Meiryo UI" panose="020B0604030504040204" pitchFamily="50" charset="-128"/>
              </a:rPr>
              <a:t>3)</a:t>
            </a:r>
            <a:r>
              <a:rPr lang="ja-JP" altLang="en-US" b="0" i="0" u="none" strike="noStrike" baseline="0" dirty="0">
                <a:latin typeface="Meiryo UI" panose="020B0604030504040204" pitchFamily="50" charset="-128"/>
                <a:ea typeface="Meiryo UI" panose="020B0604030504040204" pitchFamily="50" charset="-128"/>
              </a:rPr>
              <a:t>から</a:t>
            </a:r>
            <a:r>
              <a:rPr lang="en-US" altLang="ja-JP" b="0" i="0" u="none" strike="noStrike" baseline="0" dirty="0">
                <a:latin typeface="Meiryo UI" panose="020B0604030504040204" pitchFamily="50" charset="-128"/>
                <a:ea typeface="Meiryo UI" panose="020B0604030504040204" pitchFamily="50" charset="-128"/>
              </a:rPr>
              <a:t>17</a:t>
            </a:r>
            <a:r>
              <a:rPr lang="ja-JP" altLang="en-US" b="0" i="0" u="none" strike="noStrike" baseline="0" dirty="0">
                <a:latin typeface="Meiryo UI" panose="020B0604030504040204" pitchFamily="50" charset="-128"/>
                <a:ea typeface="Meiryo UI" panose="020B0604030504040204" pitchFamily="50" charset="-128"/>
              </a:rPr>
              <a:t>件の研究を抽出し、成人と小児・思春期の各年齢層における発症率の比率を算出した。これを小児・思春期の発症者数データに掛け合わせて推定値を求めた。</a:t>
            </a:r>
          </a:p>
          <a:p>
            <a:pPr algn="l">
              <a:lnSpc>
                <a:spcPct val="110000"/>
              </a:lnSpc>
            </a:pP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型糖尿病関連死亡率の推定には、特定の年、国、年齢層における</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型糖尿病患者の標準化死亡率（</a:t>
            </a:r>
            <a:r>
              <a:rPr lang="en-US" altLang="ja-JP" b="0" i="0" u="none" strike="noStrike" baseline="0" dirty="0">
                <a:latin typeface="Meiryo UI" panose="020B0604030504040204" pitchFamily="50" charset="-128"/>
                <a:ea typeface="Meiryo UI" panose="020B0604030504040204" pitchFamily="50" charset="-128"/>
              </a:rPr>
              <a:t>SMR</a:t>
            </a:r>
            <a:r>
              <a:rPr lang="ja-JP" altLang="en-US" b="0" i="0" u="none" strike="noStrike" baseline="0" dirty="0">
                <a:latin typeface="Meiryo UI" panose="020B0604030504040204" pitchFamily="50" charset="-128"/>
                <a:ea typeface="Meiryo UI" panose="020B0604030504040204" pitchFamily="50" charset="-128"/>
              </a:rPr>
              <a:t>）を報告した</a:t>
            </a:r>
            <a:r>
              <a:rPr lang="en-US" altLang="ja-JP" b="0" i="0" u="none" strike="noStrike" baseline="0" dirty="0">
                <a:latin typeface="Meiryo UI" panose="020B0604030504040204" pitchFamily="50" charset="-128"/>
                <a:ea typeface="Meiryo UI" panose="020B0604030504040204" pitchFamily="50" charset="-128"/>
              </a:rPr>
              <a:t>Morgan</a:t>
            </a:r>
            <a:r>
              <a:rPr lang="ja-JP" altLang="en-US" b="0" i="0" u="none" strike="noStrike" baseline="0" dirty="0">
                <a:latin typeface="Meiryo UI" panose="020B0604030504040204" pitchFamily="50" charset="-128"/>
                <a:ea typeface="Meiryo UI" panose="020B0604030504040204" pitchFamily="50" charset="-128"/>
              </a:rPr>
              <a:t>らのシステマチックレビュー</a:t>
            </a:r>
            <a:r>
              <a:rPr lang="en-US" altLang="ja-JP" b="0" i="0" u="none" strike="noStrike" baseline="30000" dirty="0">
                <a:latin typeface="Meiryo UI" panose="020B0604030504040204" pitchFamily="50" charset="-128"/>
                <a:ea typeface="Meiryo UI" panose="020B0604030504040204" pitchFamily="50" charset="-128"/>
              </a:rPr>
              <a:t>4)</a:t>
            </a:r>
            <a:r>
              <a:rPr lang="ja-JP" altLang="en-US" b="0" i="0" u="none" strike="noStrike" baseline="0" dirty="0">
                <a:latin typeface="Meiryo UI" panose="020B0604030504040204" pitchFamily="50" charset="-128"/>
                <a:ea typeface="Meiryo UI" panose="020B0604030504040204" pitchFamily="50" charset="-128"/>
              </a:rPr>
              <a:t>に、最近の研究や小児以外の集団の死亡率に関する研究を追加した</a:t>
            </a:r>
            <a:r>
              <a:rPr lang="en-US" altLang="ja-JP" b="0" i="0" u="none" strike="noStrike" baseline="0" dirty="0">
                <a:latin typeface="Meiryo UI" panose="020B0604030504040204" pitchFamily="50" charset="-128"/>
                <a:ea typeface="Meiryo UI" panose="020B0604030504040204" pitchFamily="50" charset="-128"/>
              </a:rPr>
              <a:t>37</a:t>
            </a:r>
            <a:r>
              <a:rPr lang="ja-JP" altLang="en-US" b="0" i="0" u="none" strike="noStrike" baseline="0" dirty="0">
                <a:latin typeface="Meiryo UI" panose="020B0604030504040204" pitchFamily="50" charset="-128"/>
                <a:ea typeface="Meiryo UI" panose="020B0604030504040204" pitchFamily="50" charset="-128"/>
              </a:rPr>
              <a:t>カ国</a:t>
            </a:r>
            <a:r>
              <a:rPr lang="en-US" altLang="ja-JP" b="0" i="0" u="none" strike="noStrike" baseline="0" dirty="0">
                <a:latin typeface="Meiryo UI" panose="020B0604030504040204" pitchFamily="50" charset="-128"/>
                <a:ea typeface="Meiryo UI" panose="020B0604030504040204" pitchFamily="50" charset="-128"/>
              </a:rPr>
              <a:t>48</a:t>
            </a:r>
            <a:r>
              <a:rPr lang="ja-JP" altLang="en-US" b="0" i="0" u="none" strike="noStrike" baseline="0" dirty="0">
                <a:latin typeface="Meiryo UI" panose="020B0604030504040204" pitchFamily="50" charset="-128"/>
                <a:ea typeface="Meiryo UI" panose="020B0604030504040204" pitchFamily="50" charset="-128"/>
              </a:rPr>
              <a:t>件の研究データを用いた。各年の国別、年齢別（</a:t>
            </a:r>
            <a:r>
              <a:rPr lang="en-US" altLang="ja-JP" b="0" i="0" u="none" strike="noStrike" baseline="0" dirty="0">
                <a:latin typeface="Meiryo UI" panose="020B0604030504040204" pitchFamily="50" charset="-128"/>
                <a:ea typeface="Meiryo UI" panose="020B0604030504040204" pitchFamily="50" charset="-128"/>
              </a:rPr>
              <a:t>0</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99</a:t>
            </a:r>
            <a:r>
              <a:rPr lang="ja-JP" altLang="en-US" b="0" i="0" u="none" strike="noStrike" baseline="0" dirty="0">
                <a:latin typeface="Meiryo UI" panose="020B0604030504040204" pitchFamily="50" charset="-128"/>
                <a:ea typeface="Meiryo UI" panose="020B0604030504040204" pitchFamily="50" charset="-128"/>
              </a:rPr>
              <a:t>歳）コホートの死亡率は、ランダムフォレストモデルを用いて推定した。</a:t>
            </a:r>
          </a:p>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有病者数は、コホート、発症者数、死亡者数の推定値を入力とするマルコフモデル（</a:t>
            </a:r>
            <a:r>
              <a:rPr lang="en-US" altLang="ja-JP" b="0" i="0" u="none" strike="noStrike" baseline="0" dirty="0">
                <a:latin typeface="Meiryo UI" panose="020B0604030504040204" pitchFamily="50" charset="-128"/>
                <a:ea typeface="Meiryo UI" panose="020B0604030504040204" pitchFamily="50" charset="-128"/>
              </a:rPr>
              <a:t>P.5</a:t>
            </a:r>
            <a:r>
              <a:rPr lang="ja-JP" altLang="en-US" b="1" i="0" u="none" strike="noStrike" baseline="0" dirty="0">
                <a:latin typeface="Meiryo UI" panose="020B0604030504040204" pitchFamily="50" charset="-128"/>
                <a:ea typeface="Meiryo UI" panose="020B0604030504040204" pitchFamily="50" charset="-128"/>
              </a:rPr>
              <a:t>図</a:t>
            </a:r>
            <a:r>
              <a:rPr lang="ja-JP" altLang="en-US" b="0" i="0" u="none" strike="noStrike" baseline="0" dirty="0">
                <a:latin typeface="Meiryo UI" panose="020B0604030504040204" pitchFamily="50" charset="-128"/>
                <a:ea typeface="Meiryo UI" panose="020B0604030504040204" pitchFamily="50" charset="-128"/>
              </a:rPr>
              <a:t>）を用いて、国別、所得水準別、地域別、年齢層別の推定値を求めた。</a:t>
            </a:r>
          </a:p>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平均余命は、各出生コホートのマルコフモデルによる時系列から導き出した生存率データを各年の標準生命表の系列に変換して算出した。診断率が</a:t>
            </a:r>
            <a:r>
              <a:rPr lang="en-US" altLang="ja-JP" b="0" i="0" u="none" strike="noStrike" baseline="0" dirty="0">
                <a:latin typeface="Meiryo UI" panose="020B0604030504040204" pitchFamily="50" charset="-128"/>
                <a:ea typeface="Meiryo UI" panose="020B0604030504040204" pitchFamily="50" charset="-128"/>
              </a:rPr>
              <a:t>100</a:t>
            </a:r>
            <a:r>
              <a:rPr lang="ja-JP" altLang="en-US" b="0" i="0" u="none" strike="noStrike" baseline="0" dirty="0">
                <a:latin typeface="Meiryo UI" panose="020B0604030504040204" pitchFamily="50" charset="-128"/>
                <a:ea typeface="Meiryo UI" panose="020B0604030504040204" pitchFamily="50" charset="-128"/>
              </a:rPr>
              <a:t>％でない国・年齢では未診断発症者の平均余命を</a:t>
            </a:r>
            <a:r>
              <a:rPr lang="en-US" altLang="ja-JP" b="0" i="0" u="none" strike="noStrike" baseline="0" dirty="0">
                <a:latin typeface="Meiryo UI" panose="020B0604030504040204" pitchFamily="50" charset="-128"/>
                <a:ea typeface="Meiryo UI" panose="020B0604030504040204" pitchFamily="50" charset="-128"/>
              </a:rPr>
              <a:t>6</a:t>
            </a:r>
            <a:r>
              <a:rPr lang="ja-JP" altLang="en-US" b="0" i="0" u="none" strike="noStrike" baseline="0" dirty="0">
                <a:latin typeface="Meiryo UI" panose="020B0604030504040204" pitchFamily="50" charset="-128"/>
                <a:ea typeface="Meiryo UI" panose="020B0604030504040204" pitchFamily="50" charset="-128"/>
              </a:rPr>
              <a:t>カ月と仮定し、この値を統合して全体の推定値を求めた。</a:t>
            </a:r>
            <a:endParaRPr lang="ja-JP" altLang="en-US"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844F55E9-47E0-9A51-AF33-B152FD66868E}"/>
              </a:ext>
            </a:extLst>
          </p:cNvPr>
          <p:cNvSpPr txBox="1"/>
          <p:nvPr/>
        </p:nvSpPr>
        <p:spPr>
          <a:xfrm>
            <a:off x="4039736" y="6604084"/>
            <a:ext cx="510426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Gregory GA, et al. Lancet Diabetes Endocrinol 10(10):741-760, 2022</a:t>
            </a:r>
          </a:p>
        </p:txBody>
      </p:sp>
      <p:grpSp>
        <p:nvGrpSpPr>
          <p:cNvPr id="8" name="グループ化 7">
            <a:extLst>
              <a:ext uri="{FF2B5EF4-FFF2-40B4-BE49-F238E27FC236}">
                <a16:creationId xmlns:a16="http://schemas.microsoft.com/office/drawing/2014/main" id="{F9FD60A0-4A6C-FA85-6245-E59747752F13}"/>
              </a:ext>
            </a:extLst>
          </p:cNvPr>
          <p:cNvGrpSpPr/>
          <p:nvPr/>
        </p:nvGrpSpPr>
        <p:grpSpPr>
          <a:xfrm>
            <a:off x="302849" y="1368284"/>
            <a:ext cx="1058213" cy="953706"/>
            <a:chOff x="286872" y="2822072"/>
            <a:chExt cx="1263773" cy="690696"/>
          </a:xfrm>
        </p:grpSpPr>
        <p:sp>
          <p:nvSpPr>
            <p:cNvPr id="9" name="四角形: 角を丸くする 8">
              <a:extLst>
                <a:ext uri="{FF2B5EF4-FFF2-40B4-BE49-F238E27FC236}">
                  <a16:creationId xmlns:a16="http://schemas.microsoft.com/office/drawing/2014/main" id="{01C62B5C-505E-2BC3-D7D4-5411A6BD2204}"/>
                </a:ext>
              </a:extLst>
            </p:cNvPr>
            <p:cNvSpPr/>
            <p:nvPr/>
          </p:nvSpPr>
          <p:spPr>
            <a:xfrm>
              <a:off x="286872" y="2822072"/>
              <a:ext cx="1263773" cy="690696"/>
            </a:xfrm>
            <a:prstGeom prst="roundRect">
              <a:avLst>
                <a:gd name="adj" fmla="val 6714"/>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4AC32D45-4C03-E672-CE09-A3453ACB7149}"/>
                </a:ext>
              </a:extLst>
            </p:cNvPr>
            <p:cNvSpPr txBox="1"/>
            <p:nvPr/>
          </p:nvSpPr>
          <p:spPr>
            <a:xfrm>
              <a:off x="350608" y="2844071"/>
              <a:ext cx="1134516" cy="668697"/>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対象</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方法</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lnSpc>
                  <a:spcPct val="90000"/>
                </a:lnSpc>
                <a:defRPr/>
              </a:pPr>
              <a:r>
                <a:rPr lang="en-US" altLang="ja-JP" sz="2000" b="1" dirty="0">
                  <a:solidFill>
                    <a:srgbClr val="224463"/>
                  </a:solidFill>
                  <a:latin typeface="Meiryo UI" panose="020B0604030504040204" pitchFamily="50" charset="-128"/>
                  <a:ea typeface="Meiryo UI" panose="020B0604030504040204" pitchFamily="50" charset="-128"/>
                </a:rPr>
                <a:t>(</a:t>
              </a:r>
              <a:r>
                <a:rPr lang="ja-JP" altLang="en-US" sz="2000" b="1" dirty="0">
                  <a:solidFill>
                    <a:srgbClr val="224463"/>
                  </a:solidFill>
                  <a:latin typeface="Meiryo UI" panose="020B0604030504040204" pitchFamily="50" charset="-128"/>
                  <a:ea typeface="Meiryo UI" panose="020B0604030504040204" pitchFamily="50" charset="-128"/>
                </a:rPr>
                <a:t>続き</a:t>
              </a:r>
              <a:r>
                <a:rPr lang="en-US" altLang="ja-JP" sz="2000" b="1" dirty="0">
                  <a:solidFill>
                    <a:srgbClr val="224463"/>
                  </a:solidFill>
                  <a:latin typeface="Meiryo UI" panose="020B0604030504040204" pitchFamily="50" charset="-128"/>
                  <a:ea typeface="Meiryo UI" panose="020B0604030504040204" pitchFamily="50" charset="-128"/>
                </a:rPr>
                <a:t>)</a:t>
              </a:r>
              <a:endParaRPr lang="ja-JP" altLang="en-US" sz="2000" b="1" dirty="0">
                <a:solidFill>
                  <a:srgbClr val="224463"/>
                </a:solidFill>
                <a:latin typeface="Meiryo UI" panose="020B0604030504040204" pitchFamily="50" charset="-128"/>
                <a:ea typeface="Meiryo UI" panose="020B0604030504040204" pitchFamily="50" charset="-128"/>
              </a:endParaRPr>
            </a:p>
          </p:txBody>
        </p:sp>
      </p:grpSp>
      <p:sp>
        <p:nvSpPr>
          <p:cNvPr id="15" name="テキスト ボックス 14">
            <a:extLst>
              <a:ext uri="{FF2B5EF4-FFF2-40B4-BE49-F238E27FC236}">
                <a16:creationId xmlns:a16="http://schemas.microsoft.com/office/drawing/2014/main" id="{C88D4870-1AC1-F324-5D21-2FA27954DBF3}"/>
              </a:ext>
            </a:extLst>
          </p:cNvPr>
          <p:cNvSpPr txBox="1"/>
          <p:nvPr/>
        </p:nvSpPr>
        <p:spPr>
          <a:xfrm>
            <a:off x="1432800" y="6188586"/>
            <a:ext cx="4653040" cy="415498"/>
          </a:xfrm>
          <a:prstGeom prst="rect">
            <a:avLst/>
          </a:prstGeom>
          <a:noFill/>
        </p:spPr>
        <p:txBody>
          <a:bodyPr wrap="square">
            <a:spAutoFit/>
          </a:bodyPr>
          <a:lstStyle/>
          <a:p>
            <a:r>
              <a:rPr lang="fr-FR" altLang="ja-JP" sz="1050" b="0" i="0" u="none" strike="noStrike" baseline="0" dirty="0">
                <a:latin typeface="Meiryo UI" panose="020B0604030504040204" pitchFamily="50" charset="-128"/>
                <a:ea typeface="Meiryo UI" panose="020B0604030504040204" pitchFamily="50" charset="-128"/>
              </a:rPr>
              <a:t>3</a:t>
            </a:r>
            <a:r>
              <a:rPr lang="ja-JP" altLang="fr-FR" sz="1050" b="0" i="0" u="none" strike="noStrike" baseline="0" dirty="0">
                <a:latin typeface="Meiryo UI" panose="020B0604030504040204" pitchFamily="50" charset="-128"/>
                <a:ea typeface="Meiryo UI" panose="020B0604030504040204" pitchFamily="50" charset="-128"/>
              </a:rPr>
              <a:t>） </a:t>
            </a:r>
            <a:r>
              <a:rPr lang="fr-FR" altLang="ja-JP" sz="1050" b="0" i="0" u="none" strike="noStrike" baseline="0" dirty="0">
                <a:latin typeface="Meiryo UI" panose="020B0604030504040204" pitchFamily="50" charset="-128"/>
                <a:ea typeface="Meiryo UI" panose="020B0604030504040204" pitchFamily="50" charset="-128"/>
              </a:rPr>
              <a:t>Harding JL, et al. Diabetes Care 45</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4</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 994-1006, 2022</a:t>
            </a:r>
          </a:p>
          <a:p>
            <a:r>
              <a:rPr lang="fr-FR" altLang="ja-JP" sz="1050" b="0" i="0" u="none" strike="noStrike" baseline="0" dirty="0">
                <a:latin typeface="Meiryo UI" panose="020B0604030504040204" pitchFamily="50" charset="-128"/>
                <a:ea typeface="Meiryo UI" panose="020B0604030504040204" pitchFamily="50" charset="-128"/>
              </a:rPr>
              <a:t>4</a:t>
            </a:r>
            <a:r>
              <a:rPr lang="ja-JP" altLang="fr-FR" sz="1050" b="0" i="0" u="none" strike="noStrike" baseline="0" dirty="0">
                <a:latin typeface="Meiryo UI" panose="020B0604030504040204" pitchFamily="50" charset="-128"/>
                <a:ea typeface="Meiryo UI" panose="020B0604030504040204" pitchFamily="50" charset="-128"/>
              </a:rPr>
              <a:t>） </a:t>
            </a:r>
            <a:r>
              <a:rPr lang="fr-FR" altLang="ja-JP" sz="1050" b="0" i="0" u="none" strike="noStrike" baseline="0" dirty="0">
                <a:latin typeface="Meiryo UI" panose="020B0604030504040204" pitchFamily="50" charset="-128"/>
                <a:ea typeface="Meiryo UI" panose="020B0604030504040204" pitchFamily="50" charset="-128"/>
              </a:rPr>
              <a:t>Morgan E, et al. Acta Diabetol 52</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4</a:t>
            </a:r>
            <a:r>
              <a:rPr lang="ja-JP" altLang="fr-FR" sz="1050" b="0" i="0" u="none" strike="noStrike" baseline="0" dirty="0">
                <a:latin typeface="Meiryo UI" panose="020B0604030504040204" pitchFamily="50" charset="-128"/>
                <a:ea typeface="Meiryo UI" panose="020B0604030504040204" pitchFamily="50" charset="-128"/>
              </a:rPr>
              <a:t>）</a:t>
            </a:r>
            <a:r>
              <a:rPr lang="fr-FR" altLang="ja-JP" sz="1050" b="0" i="0" u="none" strike="noStrike" baseline="0" dirty="0">
                <a:latin typeface="Meiryo UI" panose="020B0604030504040204" pitchFamily="50" charset="-128"/>
                <a:ea typeface="Meiryo UI" panose="020B0604030504040204" pitchFamily="50" charset="-128"/>
              </a:rPr>
              <a:t>: 801-807, 2015</a:t>
            </a:r>
            <a:endParaRPr lang="ja-JP" altLang="en-US"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68941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187BEDA-A567-4DDC-B200-3C18C611D197}"/>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10" name="テキスト ボックス 9">
            <a:extLst>
              <a:ext uri="{FF2B5EF4-FFF2-40B4-BE49-F238E27FC236}">
                <a16:creationId xmlns:a16="http://schemas.microsoft.com/office/drawing/2014/main" id="{86FC21A5-7F6B-758E-20E2-691EBB4C9D20}"/>
              </a:ext>
            </a:extLst>
          </p:cNvPr>
          <p:cNvSpPr txBox="1"/>
          <p:nvPr/>
        </p:nvSpPr>
        <p:spPr>
          <a:xfrm>
            <a:off x="1432800" y="1288800"/>
            <a:ext cx="7472124" cy="4632422"/>
          </a:xfrm>
          <a:prstGeom prst="rect">
            <a:avLst/>
          </a:prstGeom>
          <a:noFill/>
        </p:spPr>
        <p:txBody>
          <a:bodyPr wrap="square">
            <a:spAutoFit/>
          </a:bodyPr>
          <a:lstStyle/>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未診断発症者数の推定には、</a:t>
            </a:r>
            <a:r>
              <a:rPr lang="en-US" altLang="ja-JP" b="0" i="0" u="none" strike="noStrike" baseline="0" dirty="0">
                <a:latin typeface="Meiryo UI" panose="020B0604030504040204" pitchFamily="50" charset="-128"/>
                <a:ea typeface="Meiryo UI" panose="020B0604030504040204" pitchFamily="50" charset="-128"/>
              </a:rPr>
              <a:t>2020</a:t>
            </a:r>
            <a:r>
              <a:rPr lang="ja-JP" altLang="en-US" b="0" i="0" u="none" strike="noStrike" baseline="0" dirty="0">
                <a:latin typeface="Meiryo UI" panose="020B0604030504040204" pitchFamily="50" charset="-128"/>
                <a:ea typeface="Meiryo UI" panose="020B0604030504040204" pitchFamily="50" charset="-128"/>
              </a:rPr>
              <a:t>年に</a:t>
            </a:r>
            <a:r>
              <a:rPr lang="en-US" altLang="ja-JP" b="0" i="0" u="none" strike="noStrike" baseline="0" dirty="0">
                <a:latin typeface="Meiryo UI" panose="020B0604030504040204" pitchFamily="50" charset="-128"/>
                <a:ea typeface="Meiryo UI" panose="020B0604030504040204" pitchFamily="50" charset="-128"/>
              </a:rPr>
              <a:t>Juvenile Diabetes Research Foundation(JDRF)</a:t>
            </a:r>
            <a:r>
              <a:rPr lang="ja-JP" altLang="en-US" b="0" i="0" u="none" strike="noStrike" baseline="0" dirty="0">
                <a:latin typeface="Meiryo UI" panose="020B0604030504040204" pitchFamily="50" charset="-128"/>
                <a:ea typeface="Meiryo UI" panose="020B0604030504040204" pitchFamily="50" charset="-128"/>
              </a:rPr>
              <a:t>および国際小児思春期糖尿病学会（</a:t>
            </a:r>
            <a:r>
              <a:rPr lang="en-US" altLang="ja-JP" b="0" i="0" u="none" strike="noStrike" baseline="0" dirty="0">
                <a:latin typeface="Meiryo UI" panose="020B0604030504040204" pitchFamily="50" charset="-128"/>
                <a:ea typeface="Meiryo UI" panose="020B0604030504040204" pitchFamily="50" charset="-128"/>
              </a:rPr>
              <a:t>ISPAD</a:t>
            </a:r>
            <a:r>
              <a:rPr lang="ja-JP" altLang="en-US" b="0" i="0" u="none" strike="noStrike" baseline="0" dirty="0">
                <a:latin typeface="Meiryo UI" panose="020B0604030504040204" pitchFamily="50" charset="-128"/>
                <a:ea typeface="Meiryo UI" panose="020B0604030504040204" pitchFamily="50" charset="-128"/>
              </a:rPr>
              <a:t>）が実施した</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型糖尿病の診断率に関する調査データを用いた。</a:t>
            </a:r>
            <a:endParaRPr lang="en-US" altLang="ja-JP" b="0" i="0" u="none" strike="noStrike" baseline="0" dirty="0">
              <a:latin typeface="Meiryo UI" panose="020B0604030504040204" pitchFamily="50" charset="-128"/>
              <a:ea typeface="Meiryo UI" panose="020B0604030504040204" pitchFamily="50" charset="-128"/>
            </a:endParaRPr>
          </a:p>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高所得国は診断率</a:t>
            </a:r>
            <a:r>
              <a:rPr lang="en-US" altLang="ja-JP" b="0" i="0" u="none" strike="noStrike" baseline="0" dirty="0">
                <a:latin typeface="Meiryo UI" panose="020B0604030504040204" pitchFamily="50" charset="-128"/>
                <a:ea typeface="Meiryo UI" panose="020B0604030504040204" pitchFamily="50" charset="-128"/>
              </a:rPr>
              <a:t>100</a:t>
            </a:r>
            <a:r>
              <a:rPr lang="ja-JP" altLang="en-US" b="0" i="0" u="none" strike="noStrike" baseline="0" dirty="0">
                <a:latin typeface="Meiryo UI" panose="020B0604030504040204" pitchFamily="50" charset="-128"/>
                <a:ea typeface="Meiryo UI" panose="020B0604030504040204" pitchFamily="50" charset="-128"/>
              </a:rPr>
              <a:t>％と仮定した。</a:t>
            </a:r>
            <a:endParaRPr lang="en-US" altLang="ja-JP" b="0" i="0" u="none" strike="noStrike" baseline="0" dirty="0">
              <a:latin typeface="Meiryo UI" panose="020B0604030504040204" pitchFamily="50" charset="-128"/>
              <a:ea typeface="Meiryo UI" panose="020B0604030504040204" pitchFamily="50" charset="-128"/>
            </a:endParaRPr>
          </a:p>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高所得国以外の国・地域は</a:t>
            </a:r>
            <a:r>
              <a:rPr lang="en-US" altLang="ja-JP" b="0" i="0" u="none" strike="noStrike" baseline="0" dirty="0">
                <a:latin typeface="Meiryo UI" panose="020B0604030504040204" pitchFamily="50" charset="-128"/>
                <a:ea typeface="Meiryo UI" panose="020B0604030504040204" pitchFamily="50" charset="-128"/>
              </a:rPr>
              <a:t>32</a:t>
            </a:r>
            <a:r>
              <a:rPr lang="ja-JP" altLang="en-US" b="0" i="0" u="none" strike="noStrike" baseline="0" dirty="0">
                <a:latin typeface="Meiryo UI" panose="020B0604030504040204" pitchFamily="50" charset="-128"/>
                <a:ea typeface="Meiryo UI" panose="020B0604030504040204" pitchFamily="50" charset="-128"/>
              </a:rPr>
              <a:t>カ国</a:t>
            </a:r>
            <a:r>
              <a:rPr lang="en-US" altLang="ja-JP" b="0" i="0" u="none" strike="noStrike" baseline="0" dirty="0">
                <a:latin typeface="Meiryo UI" panose="020B0604030504040204" pitchFamily="50" charset="-128"/>
                <a:ea typeface="Meiryo UI" panose="020B0604030504040204" pitchFamily="50" charset="-128"/>
              </a:rPr>
              <a:t>166</a:t>
            </a:r>
            <a:r>
              <a:rPr lang="ja-JP" altLang="en-US" b="0" i="0" u="none" strike="noStrike" baseline="0" dirty="0">
                <a:latin typeface="Meiryo UI" panose="020B0604030504040204" pitchFamily="50" charset="-128"/>
                <a:ea typeface="Meiryo UI" panose="020B0604030504040204" pitchFamily="50" charset="-128"/>
              </a:rPr>
              <a:t>名の回答データを用いて、地域と所得水準に応じた推定診断率を算出した。</a:t>
            </a:r>
          </a:p>
          <a:p>
            <a:pPr algn="l">
              <a:lnSpc>
                <a:spcPct val="110000"/>
              </a:lnSpc>
            </a:pPr>
            <a:r>
              <a:rPr lang="en-US" altLang="ja-JP" b="0" i="0" u="none" strike="noStrike" baseline="0" dirty="0">
                <a:latin typeface="Meiryo UI" panose="020B0604030504040204" pitchFamily="50" charset="-128"/>
                <a:ea typeface="Meiryo UI" panose="020B0604030504040204" pitchFamily="50" charset="-128"/>
              </a:rPr>
              <a:t>2021</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40</a:t>
            </a:r>
            <a:r>
              <a:rPr lang="ja-JP" altLang="en-US" b="0" i="0" u="none" strike="noStrike" baseline="0" dirty="0">
                <a:latin typeface="Meiryo UI" panose="020B0604030504040204" pitchFamily="50" charset="-128"/>
                <a:ea typeface="Meiryo UI" panose="020B0604030504040204" pitchFamily="50" charset="-128"/>
              </a:rPr>
              <a:t>年における</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型糖尿病人口の予測は、</a:t>
            </a:r>
            <a:r>
              <a:rPr lang="en-US" altLang="ja-JP" b="0" i="0" u="none" strike="noStrike" baseline="0" dirty="0">
                <a:latin typeface="Meiryo UI" panose="020B0604030504040204" pitchFamily="50" charset="-128"/>
                <a:ea typeface="Meiryo UI" panose="020B0604030504040204" pitchFamily="50" charset="-128"/>
              </a:rPr>
              <a:t>2020</a:t>
            </a:r>
            <a:r>
              <a:rPr lang="ja-JP" altLang="en-US" b="0" i="0" u="none" strike="noStrike" baseline="0" dirty="0">
                <a:latin typeface="Meiryo UI" panose="020B0604030504040204" pitchFamily="50" charset="-128"/>
                <a:ea typeface="Meiryo UI" panose="020B0604030504040204" pitchFamily="50" charset="-128"/>
              </a:rPr>
              <a:t>年以降の発症率、死亡率、診断率を一定にした保守的推定、および将来の発症率、死亡率、診断率を</a:t>
            </a:r>
            <a:r>
              <a:rPr lang="en-US" altLang="ja-JP" b="0" i="0" u="none" strike="noStrike" baseline="0" dirty="0">
                <a:latin typeface="Meiryo UI" panose="020B0604030504040204" pitchFamily="50" charset="-128"/>
                <a:ea typeface="Meiryo UI" panose="020B0604030504040204" pitchFamily="50" charset="-128"/>
              </a:rPr>
              <a:t>2012</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21</a:t>
            </a:r>
            <a:r>
              <a:rPr lang="ja-JP" altLang="en-US" b="0" i="0" u="none" strike="noStrike" baseline="0" dirty="0">
                <a:latin typeface="Meiryo UI" panose="020B0604030504040204" pitchFamily="50" charset="-128"/>
                <a:ea typeface="Meiryo UI" panose="020B0604030504040204" pitchFamily="50" charset="-128"/>
              </a:rPr>
              <a:t>年の年間変化率と同様に変化させたモメンタムな推定の</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種類で推定値を算出した。</a:t>
            </a:r>
          </a:p>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国別の各推定値の不確定区間（中央値、</a:t>
            </a:r>
            <a:r>
              <a:rPr lang="en-US" altLang="ja-JP" b="0" i="0" u="none" strike="noStrike" baseline="0" dirty="0">
                <a:latin typeface="Meiryo UI" panose="020B0604030504040204" pitchFamily="50" charset="-128"/>
                <a:ea typeface="Meiryo UI" panose="020B0604030504040204" pitchFamily="50" charset="-128"/>
              </a:rPr>
              <a:t>2.5</a:t>
            </a:r>
            <a:r>
              <a:rPr lang="ja-JP" altLang="en-US" b="0" i="0" u="none" strike="noStrike" baseline="0" dirty="0">
                <a:latin typeface="Meiryo UI" panose="020B0604030504040204" pitchFamily="50" charset="-128"/>
                <a:ea typeface="Meiryo UI" panose="020B0604030504040204" pitchFamily="50" charset="-128"/>
              </a:rPr>
              <a:t>パーセンタイル値、</a:t>
            </a:r>
            <a:r>
              <a:rPr lang="en-US" altLang="ja-JP" b="0" i="0" u="none" strike="noStrike" baseline="0" dirty="0">
                <a:latin typeface="Meiryo UI" panose="020B0604030504040204" pitchFamily="50" charset="-128"/>
                <a:ea typeface="Meiryo UI" panose="020B0604030504040204" pitchFamily="50" charset="-128"/>
              </a:rPr>
              <a:t>97.5</a:t>
            </a:r>
            <a:r>
              <a:rPr lang="ja-JP" altLang="en-US" b="0" i="0" u="none" strike="noStrike" baseline="0" dirty="0">
                <a:latin typeface="Meiryo UI" panose="020B0604030504040204" pitchFamily="50" charset="-128"/>
                <a:ea typeface="Meiryo UI" panose="020B0604030504040204" pitchFamily="50" charset="-128"/>
              </a:rPr>
              <a:t>パーセンタイル値）は、モンテカルロ・シミュレーションを用いて算出した。</a:t>
            </a:r>
            <a:endParaRPr lang="en-US" altLang="ja-JP" b="0" i="0" u="none" strike="noStrike" baseline="0" dirty="0">
              <a:latin typeface="Meiryo UI" panose="020B0604030504040204" pitchFamily="50" charset="-128"/>
              <a:ea typeface="Meiryo UI" panose="020B0604030504040204" pitchFamily="50" charset="-128"/>
            </a:endParaRPr>
          </a:p>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世界全体および地域別、所得水準別の不確定区間は、各構成国の中央値、</a:t>
            </a:r>
            <a:r>
              <a:rPr lang="en-US" altLang="ja-JP" b="0" i="0" u="none" strike="noStrike" baseline="0" dirty="0">
                <a:latin typeface="Meiryo UI" panose="020B0604030504040204" pitchFamily="50" charset="-128"/>
                <a:ea typeface="Meiryo UI" panose="020B0604030504040204" pitchFamily="50" charset="-128"/>
              </a:rPr>
              <a:t>2.5</a:t>
            </a:r>
            <a:r>
              <a:rPr lang="ja-JP" altLang="en-US" b="0" i="0" u="none" strike="noStrike" baseline="0" dirty="0">
                <a:latin typeface="Meiryo UI" panose="020B0604030504040204" pitchFamily="50" charset="-128"/>
                <a:ea typeface="Meiryo UI" panose="020B0604030504040204" pitchFamily="50" charset="-128"/>
              </a:rPr>
              <a:t>パーセンタイル値、</a:t>
            </a:r>
            <a:r>
              <a:rPr lang="en-US" altLang="ja-JP" b="0" i="0" u="none" strike="noStrike" baseline="0" dirty="0">
                <a:latin typeface="Meiryo UI" panose="020B0604030504040204" pitchFamily="50" charset="-128"/>
                <a:ea typeface="Meiryo UI" panose="020B0604030504040204" pitchFamily="50" charset="-128"/>
              </a:rPr>
              <a:t>97.5</a:t>
            </a:r>
            <a:r>
              <a:rPr lang="ja-JP" altLang="en-US" b="0" i="0" u="none" strike="noStrike" baseline="0" dirty="0">
                <a:latin typeface="Meiryo UI" panose="020B0604030504040204" pitchFamily="50" charset="-128"/>
                <a:ea typeface="Meiryo UI" panose="020B0604030504040204" pitchFamily="50" charset="-128"/>
              </a:rPr>
              <a:t>パーセンタイル値を用いて、発症者数、死亡者数、有病者数に関してはそれぞれの値の総計、平均余命に関しては加重平均を求めた。</a:t>
            </a:r>
            <a:endParaRPr lang="ja-JP" altLang="en-US"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844F55E9-47E0-9A51-AF33-B152FD66868E}"/>
              </a:ext>
            </a:extLst>
          </p:cNvPr>
          <p:cNvSpPr txBox="1"/>
          <p:nvPr/>
        </p:nvSpPr>
        <p:spPr>
          <a:xfrm>
            <a:off x="4039736" y="6604084"/>
            <a:ext cx="510426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Gregory GA, et al. Lancet Diabetes Endocrinol 10(10):741-760, 2022</a:t>
            </a:r>
          </a:p>
        </p:txBody>
      </p:sp>
      <p:grpSp>
        <p:nvGrpSpPr>
          <p:cNvPr id="14" name="グループ化 13">
            <a:extLst>
              <a:ext uri="{FF2B5EF4-FFF2-40B4-BE49-F238E27FC236}">
                <a16:creationId xmlns:a16="http://schemas.microsoft.com/office/drawing/2014/main" id="{E2F40E92-C590-09A9-9ABD-53B964359E22}"/>
              </a:ext>
            </a:extLst>
          </p:cNvPr>
          <p:cNvGrpSpPr/>
          <p:nvPr/>
        </p:nvGrpSpPr>
        <p:grpSpPr>
          <a:xfrm>
            <a:off x="302849" y="1368284"/>
            <a:ext cx="1058213" cy="953706"/>
            <a:chOff x="286872" y="2822072"/>
            <a:chExt cx="1263773" cy="690696"/>
          </a:xfrm>
        </p:grpSpPr>
        <p:sp>
          <p:nvSpPr>
            <p:cNvPr id="15" name="四角形: 角を丸くする 14">
              <a:extLst>
                <a:ext uri="{FF2B5EF4-FFF2-40B4-BE49-F238E27FC236}">
                  <a16:creationId xmlns:a16="http://schemas.microsoft.com/office/drawing/2014/main" id="{AFF293AB-DA6A-A96A-9175-C2A4FE6CADAC}"/>
                </a:ext>
              </a:extLst>
            </p:cNvPr>
            <p:cNvSpPr/>
            <p:nvPr/>
          </p:nvSpPr>
          <p:spPr>
            <a:xfrm>
              <a:off x="286872" y="2822072"/>
              <a:ext cx="1263773" cy="690696"/>
            </a:xfrm>
            <a:prstGeom prst="roundRect">
              <a:avLst>
                <a:gd name="adj" fmla="val 6714"/>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8491868A-A6DB-786E-BF44-8579FAFE709F}"/>
                </a:ext>
              </a:extLst>
            </p:cNvPr>
            <p:cNvSpPr txBox="1"/>
            <p:nvPr/>
          </p:nvSpPr>
          <p:spPr>
            <a:xfrm>
              <a:off x="350608" y="2844071"/>
              <a:ext cx="1134516" cy="668697"/>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対象</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方法</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lnSpc>
                  <a:spcPct val="90000"/>
                </a:lnSpc>
                <a:defRPr/>
              </a:pPr>
              <a:r>
                <a:rPr lang="en-US" altLang="ja-JP" sz="2000" b="1" dirty="0">
                  <a:solidFill>
                    <a:srgbClr val="224463"/>
                  </a:solidFill>
                  <a:latin typeface="Meiryo UI" panose="020B0604030504040204" pitchFamily="50" charset="-128"/>
                  <a:ea typeface="Meiryo UI" panose="020B0604030504040204" pitchFamily="50" charset="-128"/>
                </a:rPr>
                <a:t>(</a:t>
              </a:r>
              <a:r>
                <a:rPr lang="ja-JP" altLang="en-US" sz="2000" b="1" dirty="0">
                  <a:solidFill>
                    <a:srgbClr val="224463"/>
                  </a:solidFill>
                  <a:latin typeface="Meiryo UI" panose="020B0604030504040204" pitchFamily="50" charset="-128"/>
                  <a:ea typeface="Meiryo UI" panose="020B0604030504040204" pitchFamily="50" charset="-128"/>
                </a:rPr>
                <a:t>続き</a:t>
              </a:r>
              <a:r>
                <a:rPr lang="en-US" altLang="ja-JP" sz="2000" b="1" dirty="0">
                  <a:solidFill>
                    <a:srgbClr val="224463"/>
                  </a:solidFill>
                  <a:latin typeface="Meiryo UI" panose="020B0604030504040204" pitchFamily="50" charset="-128"/>
                  <a:ea typeface="Meiryo UI" panose="020B0604030504040204" pitchFamily="50" charset="-128"/>
                </a:rPr>
                <a:t>)</a:t>
              </a:r>
              <a:endParaRPr lang="ja-JP" altLang="en-US" sz="2000" b="1" dirty="0">
                <a:solidFill>
                  <a:srgbClr val="224463"/>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32687462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9AB9B59-F1A1-0EE3-2DE9-ED1DA430A569}"/>
              </a:ext>
            </a:extLst>
          </p:cNvPr>
          <p:cNvSpPr txBox="1"/>
          <p:nvPr/>
        </p:nvSpPr>
        <p:spPr>
          <a:xfrm>
            <a:off x="4039736" y="6604084"/>
            <a:ext cx="510426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Gregory GA, et al. Lancet Diabetes Endocrinol 10(10):741-760, 2022</a:t>
            </a:r>
          </a:p>
        </p:txBody>
      </p:sp>
      <p:sp>
        <p:nvSpPr>
          <p:cNvPr id="7" name="テキスト ボックス 6">
            <a:extLst>
              <a:ext uri="{FF2B5EF4-FFF2-40B4-BE49-F238E27FC236}">
                <a16:creationId xmlns:a16="http://schemas.microsoft.com/office/drawing/2014/main" id="{45966AB1-683E-CF4E-971F-38B8CCAA4C67}"/>
              </a:ext>
            </a:extLst>
          </p:cNvPr>
          <p:cNvSpPr txBox="1"/>
          <p:nvPr/>
        </p:nvSpPr>
        <p:spPr>
          <a:xfrm>
            <a:off x="239250" y="213118"/>
            <a:ext cx="321754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マルコフモデルの概要</a:t>
            </a:r>
          </a:p>
        </p:txBody>
      </p:sp>
      <p:sp>
        <p:nvSpPr>
          <p:cNvPr id="9" name="正方形/長方形 8">
            <a:extLst>
              <a:ext uri="{FF2B5EF4-FFF2-40B4-BE49-F238E27FC236}">
                <a16:creationId xmlns:a16="http://schemas.microsoft.com/office/drawing/2014/main" id="{F4FFCAB9-0A06-A65F-FD03-EACEA7C61ADC}"/>
              </a:ext>
            </a:extLst>
          </p:cNvPr>
          <p:cNvSpPr/>
          <p:nvPr/>
        </p:nvSpPr>
        <p:spPr>
          <a:xfrm>
            <a:off x="606173" y="1108363"/>
            <a:ext cx="1259571" cy="4567382"/>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図 9">
            <a:extLst>
              <a:ext uri="{FF2B5EF4-FFF2-40B4-BE49-F238E27FC236}">
                <a16:creationId xmlns:a16="http://schemas.microsoft.com/office/drawing/2014/main" id="{D682BE54-5540-311A-4927-377DE177EC2B}"/>
              </a:ext>
            </a:extLst>
          </p:cNvPr>
          <p:cNvPicPr>
            <a:picLocks noChangeAspect="1"/>
          </p:cNvPicPr>
          <p:nvPr/>
        </p:nvPicPr>
        <p:blipFill rotWithShape="1">
          <a:blip r:embed="rId2"/>
          <a:srcRect l="25253" t="61516" r="70353" b="24726"/>
          <a:stretch/>
        </p:blipFill>
        <p:spPr>
          <a:xfrm>
            <a:off x="584805" y="5675745"/>
            <a:ext cx="555892" cy="979055"/>
          </a:xfrm>
          <a:prstGeom prst="rect">
            <a:avLst/>
          </a:prstGeom>
        </p:spPr>
      </p:pic>
      <p:sp>
        <p:nvSpPr>
          <p:cNvPr id="11" name="正方形/長方形 10">
            <a:extLst>
              <a:ext uri="{FF2B5EF4-FFF2-40B4-BE49-F238E27FC236}">
                <a16:creationId xmlns:a16="http://schemas.microsoft.com/office/drawing/2014/main" id="{987806BD-D3C1-C6F0-48D1-F4065190024F}"/>
              </a:ext>
            </a:extLst>
          </p:cNvPr>
          <p:cNvSpPr/>
          <p:nvPr/>
        </p:nvSpPr>
        <p:spPr>
          <a:xfrm>
            <a:off x="2303355" y="1108363"/>
            <a:ext cx="1259571" cy="3500582"/>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0E2CD83A-C186-410F-7814-0AD00345FE77}"/>
              </a:ext>
            </a:extLst>
          </p:cNvPr>
          <p:cNvSpPr/>
          <p:nvPr/>
        </p:nvSpPr>
        <p:spPr>
          <a:xfrm>
            <a:off x="4000537" y="1108363"/>
            <a:ext cx="1259571" cy="2475346"/>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2364B721-BB61-E7D1-40B7-022C383860AC}"/>
              </a:ext>
            </a:extLst>
          </p:cNvPr>
          <p:cNvSpPr/>
          <p:nvPr/>
        </p:nvSpPr>
        <p:spPr>
          <a:xfrm>
            <a:off x="5697719" y="1108363"/>
            <a:ext cx="1259571" cy="4567382"/>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D920BF2F-E114-71BC-0D15-2491B84B9987}"/>
              </a:ext>
            </a:extLst>
          </p:cNvPr>
          <p:cNvSpPr/>
          <p:nvPr/>
        </p:nvSpPr>
        <p:spPr>
          <a:xfrm>
            <a:off x="7394902" y="1108363"/>
            <a:ext cx="1259571" cy="4567382"/>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0E0253AC-7CF4-308F-8D57-1611BE6BC9DF}"/>
              </a:ext>
            </a:extLst>
          </p:cNvPr>
          <p:cNvSpPr txBox="1"/>
          <p:nvPr/>
        </p:nvSpPr>
        <p:spPr>
          <a:xfrm>
            <a:off x="855885" y="1182255"/>
            <a:ext cx="760144" cy="307777"/>
          </a:xfrm>
          <a:prstGeom prst="rect">
            <a:avLst/>
          </a:prstGeom>
          <a:noFill/>
        </p:spPr>
        <p:txBody>
          <a:bodyPr wrap="none" rtlCol="0">
            <a:spAutoFit/>
          </a:bodyPr>
          <a:lstStyle/>
          <a:p>
            <a:pPr algn="ctr"/>
            <a:r>
              <a:rPr kumimoji="1" lang="ja-JP" altLang="en-US" sz="1400" b="1" dirty="0">
                <a:latin typeface="Meiryo UI" panose="020B0604030504040204" pitchFamily="50" charset="-128"/>
                <a:ea typeface="Meiryo UI" panose="020B0604030504040204" pitchFamily="50" charset="-128"/>
              </a:rPr>
              <a:t>コホート</a:t>
            </a:r>
          </a:p>
        </p:txBody>
      </p:sp>
      <p:sp>
        <p:nvSpPr>
          <p:cNvPr id="16" name="テキスト ボックス 15">
            <a:extLst>
              <a:ext uri="{FF2B5EF4-FFF2-40B4-BE49-F238E27FC236}">
                <a16:creationId xmlns:a16="http://schemas.microsoft.com/office/drawing/2014/main" id="{680FD807-2B04-5E21-CA3A-A9DCC3742BC1}"/>
              </a:ext>
            </a:extLst>
          </p:cNvPr>
          <p:cNvSpPr txBox="1"/>
          <p:nvPr/>
        </p:nvSpPr>
        <p:spPr>
          <a:xfrm>
            <a:off x="2481734" y="1182255"/>
            <a:ext cx="902811" cy="307777"/>
          </a:xfrm>
          <a:prstGeom prst="rect">
            <a:avLst/>
          </a:prstGeom>
          <a:noFill/>
        </p:spPr>
        <p:txBody>
          <a:bodyPr wrap="none" rtlCol="0">
            <a:spAutoFit/>
          </a:bodyPr>
          <a:lstStyle/>
          <a:p>
            <a:pPr algn="ctr"/>
            <a:r>
              <a:rPr kumimoji="1" lang="ja-JP" altLang="en-US" sz="1400" b="1" dirty="0">
                <a:latin typeface="Meiryo UI" panose="020B0604030504040204" pitchFamily="50" charset="-128"/>
                <a:ea typeface="Meiryo UI" panose="020B0604030504040204" pitchFamily="50" charset="-128"/>
              </a:rPr>
              <a:t>発症者数</a:t>
            </a:r>
          </a:p>
        </p:txBody>
      </p:sp>
      <p:sp>
        <p:nvSpPr>
          <p:cNvPr id="17" name="テキスト ボックス 16">
            <a:extLst>
              <a:ext uri="{FF2B5EF4-FFF2-40B4-BE49-F238E27FC236}">
                <a16:creationId xmlns:a16="http://schemas.microsoft.com/office/drawing/2014/main" id="{72A1C979-BDEA-05DE-2B22-BBFC90E6A204}"/>
              </a:ext>
            </a:extLst>
          </p:cNvPr>
          <p:cNvSpPr txBox="1"/>
          <p:nvPr/>
        </p:nvSpPr>
        <p:spPr>
          <a:xfrm>
            <a:off x="4184640" y="1182255"/>
            <a:ext cx="902811" cy="307777"/>
          </a:xfrm>
          <a:prstGeom prst="rect">
            <a:avLst/>
          </a:prstGeom>
          <a:noFill/>
        </p:spPr>
        <p:txBody>
          <a:bodyPr wrap="none" rtlCol="0">
            <a:spAutoFit/>
          </a:bodyPr>
          <a:lstStyle/>
          <a:p>
            <a:pPr algn="ctr"/>
            <a:r>
              <a:rPr kumimoji="1" lang="ja-JP" altLang="en-US" sz="1400" b="1" dirty="0">
                <a:latin typeface="Meiryo UI" panose="020B0604030504040204" pitchFamily="50" charset="-128"/>
                <a:ea typeface="Meiryo UI" panose="020B0604030504040204" pitchFamily="50" charset="-128"/>
              </a:rPr>
              <a:t>有病者数</a:t>
            </a:r>
          </a:p>
        </p:txBody>
      </p:sp>
      <p:sp>
        <p:nvSpPr>
          <p:cNvPr id="18" name="テキスト ボックス 17">
            <a:extLst>
              <a:ext uri="{FF2B5EF4-FFF2-40B4-BE49-F238E27FC236}">
                <a16:creationId xmlns:a16="http://schemas.microsoft.com/office/drawing/2014/main" id="{A855A6EC-F0D1-2CD8-B537-0AD76C555EB8}"/>
              </a:ext>
            </a:extLst>
          </p:cNvPr>
          <p:cNvSpPr txBox="1"/>
          <p:nvPr/>
        </p:nvSpPr>
        <p:spPr>
          <a:xfrm>
            <a:off x="5965866" y="1182255"/>
            <a:ext cx="723275" cy="307777"/>
          </a:xfrm>
          <a:prstGeom prst="rect">
            <a:avLst/>
          </a:prstGeom>
          <a:noFill/>
        </p:spPr>
        <p:txBody>
          <a:bodyPr wrap="none" rtlCol="0">
            <a:spAutoFit/>
          </a:bodyPr>
          <a:lstStyle/>
          <a:p>
            <a:pPr algn="ctr"/>
            <a:r>
              <a:rPr kumimoji="1" lang="ja-JP" altLang="en-US" sz="1400" b="1" dirty="0">
                <a:latin typeface="Meiryo UI" panose="020B0604030504040204" pitchFamily="50" charset="-128"/>
                <a:ea typeface="Meiryo UI" panose="020B0604030504040204" pitchFamily="50" charset="-128"/>
              </a:rPr>
              <a:t>死亡率</a:t>
            </a:r>
          </a:p>
        </p:txBody>
      </p:sp>
      <p:sp>
        <p:nvSpPr>
          <p:cNvPr id="19" name="テキスト ボックス 18">
            <a:extLst>
              <a:ext uri="{FF2B5EF4-FFF2-40B4-BE49-F238E27FC236}">
                <a16:creationId xmlns:a16="http://schemas.microsoft.com/office/drawing/2014/main" id="{53BF6606-49E3-7EB8-97BE-48D5279E85B7}"/>
              </a:ext>
            </a:extLst>
          </p:cNvPr>
          <p:cNvSpPr txBox="1"/>
          <p:nvPr/>
        </p:nvSpPr>
        <p:spPr>
          <a:xfrm>
            <a:off x="7573281" y="1182255"/>
            <a:ext cx="902811" cy="307777"/>
          </a:xfrm>
          <a:prstGeom prst="rect">
            <a:avLst/>
          </a:prstGeom>
          <a:noFill/>
        </p:spPr>
        <p:txBody>
          <a:bodyPr wrap="none" rtlCol="0">
            <a:spAutoFit/>
          </a:bodyPr>
          <a:lstStyle/>
          <a:p>
            <a:pPr algn="ctr"/>
            <a:r>
              <a:rPr kumimoji="1" lang="ja-JP" altLang="en-US" sz="1400" b="1" dirty="0">
                <a:latin typeface="Meiryo UI" panose="020B0604030504040204" pitchFamily="50" charset="-128"/>
                <a:ea typeface="Meiryo UI" panose="020B0604030504040204" pitchFamily="50" charset="-128"/>
              </a:rPr>
              <a:t>死亡者数</a:t>
            </a:r>
          </a:p>
        </p:txBody>
      </p:sp>
      <p:sp>
        <p:nvSpPr>
          <p:cNvPr id="20" name="正方形/長方形 19">
            <a:extLst>
              <a:ext uri="{FF2B5EF4-FFF2-40B4-BE49-F238E27FC236}">
                <a16:creationId xmlns:a16="http://schemas.microsoft.com/office/drawing/2014/main" id="{57A1EF45-0090-EBB5-2CC4-5C0AB05C64EA}"/>
              </a:ext>
            </a:extLst>
          </p:cNvPr>
          <p:cNvSpPr/>
          <p:nvPr/>
        </p:nvSpPr>
        <p:spPr>
          <a:xfrm>
            <a:off x="737529" y="1563924"/>
            <a:ext cx="996859" cy="3920166"/>
          </a:xfrm>
          <a:prstGeom prst="rect">
            <a:avLst/>
          </a:prstGeom>
          <a:solidFill>
            <a:schemeClr val="accent5">
              <a:lumMod val="40000"/>
              <a:lumOff val="6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B82AE4E1-2CA1-652C-548A-0BB355A3187B}"/>
              </a:ext>
            </a:extLst>
          </p:cNvPr>
          <p:cNvSpPr txBox="1"/>
          <p:nvPr/>
        </p:nvSpPr>
        <p:spPr>
          <a:xfrm>
            <a:off x="855885" y="3130444"/>
            <a:ext cx="760144" cy="523220"/>
          </a:xfrm>
          <a:prstGeom prst="rect">
            <a:avLst/>
          </a:prstGeom>
          <a:noFill/>
        </p:spPr>
        <p:txBody>
          <a:bodyPr wrap="none" rtlCol="0">
            <a:spAutoFit/>
          </a:bodyPr>
          <a:lstStyle/>
          <a:p>
            <a:pPr algn="ctr"/>
            <a:r>
              <a:rPr kumimoji="1" lang="ja-JP" altLang="en-US" sz="1400" b="1" dirty="0">
                <a:latin typeface="Meiryo UI" panose="020B0604030504040204" pitchFamily="50" charset="-128"/>
                <a:ea typeface="Meiryo UI" panose="020B0604030504040204" pitchFamily="50" charset="-128"/>
              </a:rPr>
              <a:t>出生</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コホート</a:t>
            </a:r>
            <a:endParaRPr kumimoji="1" lang="en-US" altLang="ja-JP" sz="1400" b="1" dirty="0">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A1263055-BB73-CF14-0347-C687E726A1BF}"/>
              </a:ext>
            </a:extLst>
          </p:cNvPr>
          <p:cNvSpPr/>
          <p:nvPr/>
        </p:nvSpPr>
        <p:spPr>
          <a:xfrm>
            <a:off x="2434711" y="1563925"/>
            <a:ext cx="996859" cy="874476"/>
          </a:xfrm>
          <a:prstGeom prst="rect">
            <a:avLst/>
          </a:prstGeom>
          <a:solidFill>
            <a:schemeClr val="accent5">
              <a:lumMod val="40000"/>
              <a:lumOff val="6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836D5BAF-93FA-E0EC-7DAD-5E94D247917A}"/>
              </a:ext>
            </a:extLst>
          </p:cNvPr>
          <p:cNvSpPr/>
          <p:nvPr/>
        </p:nvSpPr>
        <p:spPr>
          <a:xfrm>
            <a:off x="4131893" y="1563924"/>
            <a:ext cx="996859" cy="1865076"/>
          </a:xfrm>
          <a:prstGeom prst="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C007B6CD-221A-0D96-B7B6-DA2233AF8200}"/>
              </a:ext>
            </a:extLst>
          </p:cNvPr>
          <p:cNvSpPr/>
          <p:nvPr/>
        </p:nvSpPr>
        <p:spPr>
          <a:xfrm>
            <a:off x="5829075" y="1563924"/>
            <a:ext cx="996859" cy="1865076"/>
          </a:xfrm>
          <a:prstGeom prst="rect">
            <a:avLst/>
          </a:prstGeom>
          <a:solidFill>
            <a:schemeClr val="accent5">
              <a:lumMod val="40000"/>
              <a:lumOff val="6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A6A77AA9-8E00-5D26-FC50-5D682D1E8A0B}"/>
              </a:ext>
            </a:extLst>
          </p:cNvPr>
          <p:cNvSpPr/>
          <p:nvPr/>
        </p:nvSpPr>
        <p:spPr>
          <a:xfrm>
            <a:off x="7526258" y="1563924"/>
            <a:ext cx="996859" cy="3920166"/>
          </a:xfrm>
          <a:prstGeom prst="rect">
            <a:avLst/>
          </a:prstGeom>
          <a:solidFill>
            <a:schemeClr val="accent5">
              <a:lumMod val="40000"/>
              <a:lumOff val="6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C721D7B5-E955-EA6E-65F5-CCD8E6580F0F}"/>
              </a:ext>
            </a:extLst>
          </p:cNvPr>
          <p:cNvSpPr/>
          <p:nvPr/>
        </p:nvSpPr>
        <p:spPr>
          <a:xfrm>
            <a:off x="2434711" y="3630718"/>
            <a:ext cx="996859" cy="874476"/>
          </a:xfrm>
          <a:prstGeom prst="rect">
            <a:avLst/>
          </a:prstGeom>
          <a:solidFill>
            <a:schemeClr val="accent5">
              <a:lumMod val="40000"/>
              <a:lumOff val="6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9980C3A0-207C-B4C7-62D6-2FE6B52188F5}"/>
              </a:ext>
            </a:extLst>
          </p:cNvPr>
          <p:cNvSpPr/>
          <p:nvPr/>
        </p:nvSpPr>
        <p:spPr>
          <a:xfrm>
            <a:off x="2434711" y="2597322"/>
            <a:ext cx="996859" cy="874476"/>
          </a:xfrm>
          <a:prstGeom prst="rect">
            <a:avLst/>
          </a:prstGeom>
          <a:solidFill>
            <a:schemeClr val="accent5">
              <a:lumMod val="40000"/>
              <a:lumOff val="6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6279F62B-D5EB-FAE4-50B9-989EBCC65887}"/>
              </a:ext>
            </a:extLst>
          </p:cNvPr>
          <p:cNvSpPr/>
          <p:nvPr/>
        </p:nvSpPr>
        <p:spPr>
          <a:xfrm>
            <a:off x="5829075" y="3630718"/>
            <a:ext cx="996859" cy="874476"/>
          </a:xfrm>
          <a:prstGeom prst="rect">
            <a:avLst/>
          </a:prstGeom>
          <a:solidFill>
            <a:schemeClr val="accent5">
              <a:lumMod val="40000"/>
              <a:lumOff val="6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C637A543-7767-7AA7-7C96-785BAA73D2D8}"/>
              </a:ext>
            </a:extLst>
          </p:cNvPr>
          <p:cNvSpPr/>
          <p:nvPr/>
        </p:nvSpPr>
        <p:spPr>
          <a:xfrm>
            <a:off x="5829075" y="4705442"/>
            <a:ext cx="996859" cy="874476"/>
          </a:xfrm>
          <a:prstGeom prst="rect">
            <a:avLst/>
          </a:prstGeom>
          <a:solidFill>
            <a:schemeClr val="accent5">
              <a:lumMod val="40000"/>
              <a:lumOff val="6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ボックス 29">
            <a:extLst>
              <a:ext uri="{FF2B5EF4-FFF2-40B4-BE49-F238E27FC236}">
                <a16:creationId xmlns:a16="http://schemas.microsoft.com/office/drawing/2014/main" id="{213A0F85-B363-F3F7-731A-E0019C3DD799}"/>
              </a:ext>
            </a:extLst>
          </p:cNvPr>
          <p:cNvSpPr txBox="1"/>
          <p:nvPr/>
        </p:nvSpPr>
        <p:spPr>
          <a:xfrm>
            <a:off x="2270139" y="1627501"/>
            <a:ext cx="1326004" cy="738664"/>
          </a:xfrm>
          <a:prstGeom prst="rect">
            <a:avLst/>
          </a:prstGeom>
          <a:noFill/>
        </p:spPr>
        <p:txBody>
          <a:bodyPr wrap="none" rtlCol="0">
            <a:spAutoFit/>
          </a:bodyPr>
          <a:lstStyle/>
          <a:p>
            <a:pPr algn="ctr"/>
            <a:r>
              <a:rPr kumimoji="1" lang="ja-JP" altLang="en-US" sz="1400" b="1" dirty="0">
                <a:latin typeface="Meiryo UI" panose="020B0604030504040204" pitchFamily="50" charset="-128"/>
                <a:ea typeface="Meiryo UI" panose="020B0604030504040204" pitchFamily="50" charset="-128"/>
              </a:rPr>
              <a:t>診断された</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発症者数</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20</a:t>
            </a:r>
            <a:r>
              <a:rPr kumimoji="1" lang="ja-JP" altLang="en-US" sz="1400" b="1" dirty="0">
                <a:latin typeface="Meiryo UI" panose="020B0604030504040204" pitchFamily="50" charset="-128"/>
                <a:ea typeface="Meiryo UI" panose="020B0604030504040204" pitchFamily="50" charset="-128"/>
              </a:rPr>
              <a:t>歳未満）</a:t>
            </a:r>
            <a:endParaRPr kumimoji="1" lang="en-US" altLang="ja-JP" sz="1400" b="1" dirty="0">
              <a:latin typeface="Meiryo UI" panose="020B0604030504040204" pitchFamily="50" charset="-128"/>
              <a:ea typeface="Meiryo UI" panose="020B0604030504040204" pitchFamily="50" charset="-128"/>
            </a:endParaRPr>
          </a:p>
        </p:txBody>
      </p:sp>
      <p:sp>
        <p:nvSpPr>
          <p:cNvPr id="31" name="テキスト ボックス 30">
            <a:extLst>
              <a:ext uri="{FF2B5EF4-FFF2-40B4-BE49-F238E27FC236}">
                <a16:creationId xmlns:a16="http://schemas.microsoft.com/office/drawing/2014/main" id="{8FFE9D1D-EE70-CE88-3879-9740869ED63C}"/>
              </a:ext>
            </a:extLst>
          </p:cNvPr>
          <p:cNvSpPr txBox="1"/>
          <p:nvPr/>
        </p:nvSpPr>
        <p:spPr>
          <a:xfrm>
            <a:off x="2270140" y="2660583"/>
            <a:ext cx="1326004" cy="738664"/>
          </a:xfrm>
          <a:prstGeom prst="rect">
            <a:avLst/>
          </a:prstGeom>
          <a:noFill/>
        </p:spPr>
        <p:txBody>
          <a:bodyPr wrap="none" rtlCol="0">
            <a:spAutoFit/>
          </a:bodyPr>
          <a:lstStyle/>
          <a:p>
            <a:pPr algn="ctr"/>
            <a:r>
              <a:rPr kumimoji="1" lang="ja-JP" altLang="en-US" sz="1400" b="1" dirty="0">
                <a:latin typeface="Meiryo UI" panose="020B0604030504040204" pitchFamily="50" charset="-128"/>
                <a:ea typeface="Meiryo UI" panose="020B0604030504040204" pitchFamily="50" charset="-128"/>
              </a:rPr>
              <a:t>診断された</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発症者数</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20</a:t>
            </a:r>
            <a:r>
              <a:rPr kumimoji="1" lang="ja-JP" altLang="en-US" sz="1400" b="1" dirty="0">
                <a:latin typeface="Meiryo UI" panose="020B0604030504040204" pitchFamily="50" charset="-128"/>
                <a:ea typeface="Meiryo UI" panose="020B0604030504040204" pitchFamily="50" charset="-128"/>
              </a:rPr>
              <a:t>歳以上）</a:t>
            </a:r>
            <a:endParaRPr kumimoji="1" lang="en-US" altLang="ja-JP" sz="1400" b="1" dirty="0">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D1871D05-F44F-A5B7-1233-58CF77FC5F33}"/>
              </a:ext>
            </a:extLst>
          </p:cNvPr>
          <p:cNvSpPr txBox="1"/>
          <p:nvPr/>
        </p:nvSpPr>
        <p:spPr>
          <a:xfrm>
            <a:off x="2481736" y="3806346"/>
            <a:ext cx="902811" cy="523220"/>
          </a:xfrm>
          <a:prstGeom prst="rect">
            <a:avLst/>
          </a:prstGeom>
          <a:noFill/>
        </p:spPr>
        <p:txBody>
          <a:bodyPr wrap="none" rtlCol="0">
            <a:spAutoFit/>
          </a:bodyPr>
          <a:lstStyle/>
          <a:p>
            <a:pPr algn="ctr"/>
            <a:r>
              <a:rPr kumimoji="1" lang="ja-JP" altLang="en-US" sz="1400" b="1" dirty="0">
                <a:latin typeface="Meiryo UI" panose="020B0604030504040204" pitchFamily="50" charset="-128"/>
                <a:ea typeface="Meiryo UI" panose="020B0604030504040204" pitchFamily="50" charset="-128"/>
              </a:rPr>
              <a:t>未診断</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発症者数</a:t>
            </a:r>
            <a:endParaRPr kumimoji="1" lang="en-US" altLang="ja-JP" sz="1400" b="1" dirty="0">
              <a:latin typeface="Meiryo UI" panose="020B0604030504040204" pitchFamily="50" charset="-128"/>
              <a:ea typeface="Meiryo UI" panose="020B0604030504040204" pitchFamily="50" charset="-128"/>
            </a:endParaRPr>
          </a:p>
        </p:txBody>
      </p:sp>
      <p:sp>
        <p:nvSpPr>
          <p:cNvPr id="33" name="テキスト ボックス 32">
            <a:extLst>
              <a:ext uri="{FF2B5EF4-FFF2-40B4-BE49-F238E27FC236}">
                <a16:creationId xmlns:a16="http://schemas.microsoft.com/office/drawing/2014/main" id="{3699CDE9-053C-2F3F-3CD2-AE1B3D28B93C}"/>
              </a:ext>
            </a:extLst>
          </p:cNvPr>
          <p:cNvSpPr txBox="1"/>
          <p:nvPr/>
        </p:nvSpPr>
        <p:spPr>
          <a:xfrm>
            <a:off x="4146957" y="2234852"/>
            <a:ext cx="986167" cy="523220"/>
          </a:xfrm>
          <a:prstGeom prst="rect">
            <a:avLst/>
          </a:prstGeom>
          <a:noFill/>
        </p:spPr>
        <p:txBody>
          <a:bodyPr wrap="none" rtlCol="0">
            <a:spAutoFit/>
          </a:bodyPr>
          <a:lstStyle/>
          <a:p>
            <a:pPr algn="ctr"/>
            <a:r>
              <a:rPr kumimoji="1" lang="ja-JP" altLang="en-US" sz="1400" b="1" dirty="0">
                <a:latin typeface="Meiryo UI" panose="020B0604030504040204" pitchFamily="50" charset="-128"/>
                <a:ea typeface="Meiryo UI" panose="020B0604030504040204" pitchFamily="50" charset="-128"/>
              </a:rPr>
              <a:t>診断された</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有病者数</a:t>
            </a:r>
            <a:endParaRPr kumimoji="1" lang="en-US" altLang="ja-JP" sz="1400" b="1" dirty="0">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320CC752-BE7C-897C-707B-0F4137E19971}"/>
              </a:ext>
            </a:extLst>
          </p:cNvPr>
          <p:cNvSpPr txBox="1"/>
          <p:nvPr/>
        </p:nvSpPr>
        <p:spPr>
          <a:xfrm>
            <a:off x="5797817" y="2130207"/>
            <a:ext cx="1048684" cy="738664"/>
          </a:xfrm>
          <a:prstGeom prst="rect">
            <a:avLst/>
          </a:prstGeom>
          <a:noFill/>
        </p:spPr>
        <p:txBody>
          <a:bodyPr wrap="none" rtlCol="0">
            <a:spAutoFit/>
          </a:bodyPr>
          <a:lstStyle/>
          <a:p>
            <a:pPr algn="ctr"/>
            <a:r>
              <a:rPr kumimoji="1" lang="ja-JP" altLang="en-US" sz="1400" b="1" dirty="0">
                <a:latin typeface="Meiryo UI" panose="020B0604030504040204" pitchFamily="50" charset="-128"/>
                <a:ea typeface="Meiryo UI" panose="020B0604030504040204" pitchFamily="50" charset="-128"/>
              </a:rPr>
              <a:t>診療水準に</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応じた</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死亡率</a:t>
            </a:r>
            <a:endParaRPr kumimoji="1" lang="en-US" altLang="ja-JP" sz="1400" b="1" dirty="0">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50CB43B2-A8FF-9897-DE59-0AEDF70669BF}"/>
              </a:ext>
            </a:extLst>
          </p:cNvPr>
          <p:cNvSpPr txBox="1"/>
          <p:nvPr/>
        </p:nvSpPr>
        <p:spPr>
          <a:xfrm>
            <a:off x="5960521" y="3914067"/>
            <a:ext cx="723275" cy="307777"/>
          </a:xfrm>
          <a:prstGeom prst="rect">
            <a:avLst/>
          </a:prstGeom>
          <a:noFill/>
        </p:spPr>
        <p:txBody>
          <a:bodyPr wrap="none" rtlCol="0">
            <a:spAutoFit/>
          </a:bodyPr>
          <a:lstStyle/>
          <a:p>
            <a:pPr algn="ctr"/>
            <a:r>
              <a:rPr kumimoji="1" lang="ja-JP" altLang="en-US" sz="1400" b="1" dirty="0">
                <a:latin typeface="Meiryo UI" panose="020B0604030504040204" pitchFamily="50" charset="-128"/>
                <a:ea typeface="Meiryo UI" panose="020B0604030504040204" pitchFamily="50" charset="-128"/>
              </a:rPr>
              <a:t>死亡率</a:t>
            </a:r>
            <a:endParaRPr kumimoji="1" lang="en-US" altLang="ja-JP" sz="1400" b="1" dirty="0">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310E791D-A56C-C59E-5ED7-74F43EDAA910}"/>
              </a:ext>
            </a:extLst>
          </p:cNvPr>
          <p:cNvSpPr txBox="1"/>
          <p:nvPr/>
        </p:nvSpPr>
        <p:spPr>
          <a:xfrm>
            <a:off x="5960521" y="4988791"/>
            <a:ext cx="723275" cy="307777"/>
          </a:xfrm>
          <a:prstGeom prst="rect">
            <a:avLst/>
          </a:prstGeom>
          <a:noFill/>
        </p:spPr>
        <p:txBody>
          <a:bodyPr wrap="none" rtlCol="0">
            <a:spAutoFit/>
          </a:bodyPr>
          <a:lstStyle/>
          <a:p>
            <a:pPr algn="ctr"/>
            <a:r>
              <a:rPr kumimoji="1" lang="ja-JP" altLang="en-US" sz="1400" b="1" dirty="0">
                <a:latin typeface="Meiryo UI" panose="020B0604030504040204" pitchFamily="50" charset="-128"/>
                <a:ea typeface="Meiryo UI" panose="020B0604030504040204" pitchFamily="50" charset="-128"/>
              </a:rPr>
              <a:t>死亡率</a:t>
            </a:r>
            <a:endParaRPr kumimoji="1" lang="en-US" altLang="ja-JP" sz="1400" b="1" dirty="0">
              <a:latin typeface="Meiryo UI" panose="020B0604030504040204" pitchFamily="50" charset="-128"/>
              <a:ea typeface="Meiryo UI" panose="020B0604030504040204" pitchFamily="50" charset="-128"/>
            </a:endParaRPr>
          </a:p>
        </p:txBody>
      </p:sp>
      <p:sp>
        <p:nvSpPr>
          <p:cNvPr id="37" name="テキスト ボックス 36">
            <a:extLst>
              <a:ext uri="{FF2B5EF4-FFF2-40B4-BE49-F238E27FC236}">
                <a16:creationId xmlns:a16="http://schemas.microsoft.com/office/drawing/2014/main" id="{9E71705F-C5CF-1DDC-9DBC-10BEAC5239D3}"/>
              </a:ext>
            </a:extLst>
          </p:cNvPr>
          <p:cNvSpPr txBox="1"/>
          <p:nvPr/>
        </p:nvSpPr>
        <p:spPr>
          <a:xfrm>
            <a:off x="7573281" y="3275111"/>
            <a:ext cx="902811" cy="307777"/>
          </a:xfrm>
          <a:prstGeom prst="rect">
            <a:avLst/>
          </a:prstGeom>
          <a:noFill/>
        </p:spPr>
        <p:txBody>
          <a:bodyPr wrap="none" rtlCol="0">
            <a:spAutoFit/>
          </a:bodyPr>
          <a:lstStyle/>
          <a:p>
            <a:pPr algn="ctr"/>
            <a:r>
              <a:rPr kumimoji="1" lang="ja-JP" altLang="en-US" sz="1400" b="1" dirty="0">
                <a:latin typeface="Meiryo UI" panose="020B0604030504040204" pitchFamily="50" charset="-128"/>
                <a:ea typeface="Meiryo UI" panose="020B0604030504040204" pitchFamily="50" charset="-128"/>
              </a:rPr>
              <a:t>死亡者数</a:t>
            </a:r>
            <a:endParaRPr kumimoji="1" lang="en-US" altLang="ja-JP" sz="1400" b="1" dirty="0">
              <a:latin typeface="Meiryo UI" panose="020B0604030504040204" pitchFamily="50" charset="-128"/>
              <a:ea typeface="Meiryo UI" panose="020B0604030504040204" pitchFamily="50" charset="-128"/>
            </a:endParaRPr>
          </a:p>
        </p:txBody>
      </p:sp>
      <p:cxnSp>
        <p:nvCxnSpPr>
          <p:cNvPr id="38" name="直線矢印コネクタ 37">
            <a:extLst>
              <a:ext uri="{FF2B5EF4-FFF2-40B4-BE49-F238E27FC236}">
                <a16:creationId xmlns:a16="http://schemas.microsoft.com/office/drawing/2014/main" id="{0B46916B-873A-E2D4-BF34-A50267532A55}"/>
              </a:ext>
            </a:extLst>
          </p:cNvPr>
          <p:cNvCxnSpPr>
            <a:cxnSpLocks/>
          </p:cNvCxnSpPr>
          <p:nvPr/>
        </p:nvCxnSpPr>
        <p:spPr>
          <a:xfrm>
            <a:off x="1734388" y="2020725"/>
            <a:ext cx="700323"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直線矢印コネクタ 38">
            <a:extLst>
              <a:ext uri="{FF2B5EF4-FFF2-40B4-BE49-F238E27FC236}">
                <a16:creationId xmlns:a16="http://schemas.microsoft.com/office/drawing/2014/main" id="{51F4D14F-3E7D-34AB-172D-A7D72A74260B}"/>
              </a:ext>
            </a:extLst>
          </p:cNvPr>
          <p:cNvCxnSpPr>
            <a:cxnSpLocks/>
          </p:cNvCxnSpPr>
          <p:nvPr/>
        </p:nvCxnSpPr>
        <p:spPr>
          <a:xfrm>
            <a:off x="1734388" y="3041805"/>
            <a:ext cx="700323"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0AB89E3C-6D97-39BE-4FF7-78A0CB627342}"/>
              </a:ext>
            </a:extLst>
          </p:cNvPr>
          <p:cNvCxnSpPr>
            <a:cxnSpLocks/>
          </p:cNvCxnSpPr>
          <p:nvPr/>
        </p:nvCxnSpPr>
        <p:spPr>
          <a:xfrm>
            <a:off x="1734388" y="4085745"/>
            <a:ext cx="700323"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91662DA7-DEE7-5B07-E532-9D6149674141}"/>
              </a:ext>
            </a:extLst>
          </p:cNvPr>
          <p:cNvCxnSpPr>
            <a:cxnSpLocks/>
          </p:cNvCxnSpPr>
          <p:nvPr/>
        </p:nvCxnSpPr>
        <p:spPr>
          <a:xfrm>
            <a:off x="3431570" y="2020725"/>
            <a:ext cx="700323"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直線矢印コネクタ 41">
            <a:extLst>
              <a:ext uri="{FF2B5EF4-FFF2-40B4-BE49-F238E27FC236}">
                <a16:creationId xmlns:a16="http://schemas.microsoft.com/office/drawing/2014/main" id="{FBBD8040-33D5-36E6-05C7-DBB070BC13FB}"/>
              </a:ext>
            </a:extLst>
          </p:cNvPr>
          <p:cNvCxnSpPr>
            <a:cxnSpLocks/>
          </p:cNvCxnSpPr>
          <p:nvPr/>
        </p:nvCxnSpPr>
        <p:spPr>
          <a:xfrm>
            <a:off x="3431570" y="3041805"/>
            <a:ext cx="700323"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a:extLst>
              <a:ext uri="{FF2B5EF4-FFF2-40B4-BE49-F238E27FC236}">
                <a16:creationId xmlns:a16="http://schemas.microsoft.com/office/drawing/2014/main" id="{0FA8BBC0-31D4-2CDE-0557-AB05F2EE9601}"/>
              </a:ext>
            </a:extLst>
          </p:cNvPr>
          <p:cNvCxnSpPr>
            <a:cxnSpLocks/>
          </p:cNvCxnSpPr>
          <p:nvPr/>
        </p:nvCxnSpPr>
        <p:spPr>
          <a:xfrm>
            <a:off x="5128752" y="3041805"/>
            <a:ext cx="700323"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直線矢印コネクタ 43">
            <a:extLst>
              <a:ext uri="{FF2B5EF4-FFF2-40B4-BE49-F238E27FC236}">
                <a16:creationId xmlns:a16="http://schemas.microsoft.com/office/drawing/2014/main" id="{2D8123E6-6238-46AE-A427-886774E17EB7}"/>
              </a:ext>
            </a:extLst>
          </p:cNvPr>
          <p:cNvCxnSpPr>
            <a:cxnSpLocks/>
          </p:cNvCxnSpPr>
          <p:nvPr/>
        </p:nvCxnSpPr>
        <p:spPr>
          <a:xfrm>
            <a:off x="6825934" y="3041805"/>
            <a:ext cx="700323"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直線矢印コネクタ 44">
            <a:extLst>
              <a:ext uri="{FF2B5EF4-FFF2-40B4-BE49-F238E27FC236}">
                <a16:creationId xmlns:a16="http://schemas.microsoft.com/office/drawing/2014/main" id="{924E5C15-94A7-4837-F353-E3E75C12B387}"/>
              </a:ext>
            </a:extLst>
          </p:cNvPr>
          <p:cNvCxnSpPr>
            <a:cxnSpLocks/>
          </p:cNvCxnSpPr>
          <p:nvPr/>
        </p:nvCxnSpPr>
        <p:spPr>
          <a:xfrm>
            <a:off x="6825934" y="4085745"/>
            <a:ext cx="700323"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直線矢印コネクタ 45">
            <a:extLst>
              <a:ext uri="{FF2B5EF4-FFF2-40B4-BE49-F238E27FC236}">
                <a16:creationId xmlns:a16="http://schemas.microsoft.com/office/drawing/2014/main" id="{232AF41E-38E0-E14F-49BD-A4E3988EF49F}"/>
              </a:ext>
            </a:extLst>
          </p:cNvPr>
          <p:cNvCxnSpPr>
            <a:cxnSpLocks/>
          </p:cNvCxnSpPr>
          <p:nvPr/>
        </p:nvCxnSpPr>
        <p:spPr>
          <a:xfrm>
            <a:off x="3431569" y="4085745"/>
            <a:ext cx="239400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直線矢印コネクタ 46">
            <a:extLst>
              <a:ext uri="{FF2B5EF4-FFF2-40B4-BE49-F238E27FC236}">
                <a16:creationId xmlns:a16="http://schemas.microsoft.com/office/drawing/2014/main" id="{4D452662-18F6-2AB3-88C0-35D303041EC2}"/>
              </a:ext>
            </a:extLst>
          </p:cNvPr>
          <p:cNvCxnSpPr>
            <a:cxnSpLocks/>
          </p:cNvCxnSpPr>
          <p:nvPr/>
        </p:nvCxnSpPr>
        <p:spPr>
          <a:xfrm>
            <a:off x="1734388" y="5167785"/>
            <a:ext cx="409118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直線矢印コネクタ 47">
            <a:extLst>
              <a:ext uri="{FF2B5EF4-FFF2-40B4-BE49-F238E27FC236}">
                <a16:creationId xmlns:a16="http://schemas.microsoft.com/office/drawing/2014/main" id="{2E55F6C2-11AD-3B17-5E87-6F80867B2EBE}"/>
              </a:ext>
            </a:extLst>
          </p:cNvPr>
          <p:cNvCxnSpPr>
            <a:cxnSpLocks/>
          </p:cNvCxnSpPr>
          <p:nvPr/>
        </p:nvCxnSpPr>
        <p:spPr>
          <a:xfrm>
            <a:off x="6825934" y="5167785"/>
            <a:ext cx="700323"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9" name="テキスト ボックス 48">
            <a:extLst>
              <a:ext uri="{FF2B5EF4-FFF2-40B4-BE49-F238E27FC236}">
                <a16:creationId xmlns:a16="http://schemas.microsoft.com/office/drawing/2014/main" id="{5ED0C515-D54B-3C02-03EA-EF8CE8DAFBCB}"/>
              </a:ext>
            </a:extLst>
          </p:cNvPr>
          <p:cNvSpPr txBox="1"/>
          <p:nvPr/>
        </p:nvSpPr>
        <p:spPr>
          <a:xfrm>
            <a:off x="1140697" y="5831704"/>
            <a:ext cx="4084773" cy="307777"/>
          </a:xfrm>
          <a:prstGeom prst="rect">
            <a:avLst/>
          </a:prstGeom>
          <a:noFill/>
        </p:spPr>
        <p:txBody>
          <a:bodyPr wrap="none" rtlCol="0">
            <a:spAutoFit/>
          </a:bodyPr>
          <a:lstStyle/>
          <a:p>
            <a:r>
              <a:rPr kumimoji="1" lang="ja-JP" altLang="en-US" sz="1400" b="1" dirty="0">
                <a:latin typeface="Meiryo UI" panose="020B0604030504040204" pitchFamily="50" charset="-128"/>
                <a:ea typeface="Meiryo UI" panose="020B0604030504040204" pitchFamily="50" charset="-128"/>
              </a:rPr>
              <a:t>所定の国・年における</a:t>
            </a:r>
            <a:r>
              <a:rPr kumimoji="1" lang="en-US" altLang="ja-JP" sz="1400" b="1" dirty="0">
                <a:latin typeface="Meiryo UI" panose="020B0604030504040204" pitchFamily="50" charset="-128"/>
                <a:ea typeface="Meiryo UI" panose="020B0604030504040204" pitchFamily="50" charset="-128"/>
              </a:rPr>
              <a:t>0</a:t>
            </a: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99</a:t>
            </a:r>
            <a:r>
              <a:rPr kumimoji="1" lang="ja-JP" altLang="en-US" sz="1400" b="1" dirty="0">
                <a:latin typeface="Meiryo UI" panose="020B0604030504040204" pitchFamily="50" charset="-128"/>
                <a:ea typeface="Meiryo UI" panose="020B0604030504040204" pitchFamily="50" charset="-128"/>
              </a:rPr>
              <a:t>歳の出生コホートで計算</a:t>
            </a:r>
          </a:p>
        </p:txBody>
      </p:sp>
      <p:sp>
        <p:nvSpPr>
          <p:cNvPr id="50" name="テキスト ボックス 49">
            <a:extLst>
              <a:ext uri="{FF2B5EF4-FFF2-40B4-BE49-F238E27FC236}">
                <a16:creationId xmlns:a16="http://schemas.microsoft.com/office/drawing/2014/main" id="{41BC5BF6-44AA-DCAB-C0CE-EA87A9DFBB10}"/>
              </a:ext>
            </a:extLst>
          </p:cNvPr>
          <p:cNvSpPr txBox="1"/>
          <p:nvPr/>
        </p:nvSpPr>
        <p:spPr>
          <a:xfrm>
            <a:off x="1140697" y="6261131"/>
            <a:ext cx="7893508" cy="307777"/>
          </a:xfrm>
          <a:prstGeom prst="rect">
            <a:avLst/>
          </a:prstGeom>
          <a:noFill/>
        </p:spPr>
        <p:txBody>
          <a:bodyPr wrap="none" rtlCol="0">
            <a:spAutoFit/>
          </a:bodyPr>
          <a:lstStyle/>
          <a:p>
            <a:r>
              <a:rPr kumimoji="1" lang="ja-JP" altLang="en-US" sz="1400" b="1" dirty="0">
                <a:latin typeface="Meiryo UI" panose="020B0604030504040204" pitchFamily="50" charset="-128"/>
                <a:ea typeface="Meiryo UI" panose="020B0604030504040204" pitchFamily="50" charset="-128"/>
              </a:rPr>
              <a:t>モンテカルロ法を用いて</a:t>
            </a:r>
            <a:r>
              <a:rPr kumimoji="1" lang="en-US" altLang="ja-JP" sz="1400" b="1" dirty="0">
                <a:latin typeface="Meiryo UI" panose="020B0604030504040204" pitchFamily="50" charset="-128"/>
                <a:ea typeface="Meiryo UI" panose="020B0604030504040204" pitchFamily="50" charset="-128"/>
              </a:rPr>
              <a:t>1,000</a:t>
            </a:r>
            <a:r>
              <a:rPr kumimoji="1" lang="ja-JP" altLang="en-US" sz="1400" b="1" dirty="0">
                <a:latin typeface="Meiryo UI" panose="020B0604030504040204" pitchFamily="50" charset="-128"/>
                <a:ea typeface="Meiryo UI" panose="020B0604030504040204" pitchFamily="50" charset="-128"/>
              </a:rPr>
              <a:t>回のシミュレーションを繰り返し、</a:t>
            </a:r>
            <a:r>
              <a:rPr kumimoji="1" lang="en-US" altLang="ja-JP" sz="1400" b="1" dirty="0">
                <a:latin typeface="Meiryo UI" panose="020B0604030504040204" pitchFamily="50" charset="-128"/>
                <a:ea typeface="Meiryo UI" panose="020B0604030504040204" pitchFamily="50" charset="-128"/>
              </a:rPr>
              <a:t>2.5/50/97.5</a:t>
            </a:r>
            <a:r>
              <a:rPr kumimoji="1" lang="ja-JP" altLang="en-US" sz="1400" b="1" dirty="0">
                <a:latin typeface="Meiryo UI" panose="020B0604030504040204" pitchFamily="50" charset="-128"/>
                <a:ea typeface="Meiryo UI" panose="020B0604030504040204" pitchFamily="50" charset="-128"/>
              </a:rPr>
              <a:t>パーセンタイル値を推定</a:t>
            </a:r>
          </a:p>
        </p:txBody>
      </p:sp>
    </p:spTree>
    <p:extLst>
      <p:ext uri="{BB962C8B-B14F-4D97-AF65-F5344CB8AC3E}">
        <p14:creationId xmlns:p14="http://schemas.microsoft.com/office/powerpoint/2010/main" val="10397792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9AB9B59-F1A1-0EE3-2DE9-ED1DA430A569}"/>
              </a:ext>
            </a:extLst>
          </p:cNvPr>
          <p:cNvSpPr txBox="1"/>
          <p:nvPr/>
        </p:nvSpPr>
        <p:spPr>
          <a:xfrm>
            <a:off x="4039736" y="6604084"/>
            <a:ext cx="510426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Gregory GA, et al. Lancet Diabetes Endocrinol 10(10):741-760, 2022</a:t>
            </a:r>
          </a:p>
        </p:txBody>
      </p:sp>
      <p:sp>
        <p:nvSpPr>
          <p:cNvPr id="7" name="テキスト ボックス 6">
            <a:extLst>
              <a:ext uri="{FF2B5EF4-FFF2-40B4-BE49-F238E27FC236}">
                <a16:creationId xmlns:a16="http://schemas.microsoft.com/office/drawing/2014/main" id="{45966AB1-683E-CF4E-971F-38B8CCAA4C67}"/>
              </a:ext>
            </a:extLst>
          </p:cNvPr>
          <p:cNvSpPr txBox="1"/>
          <p:nvPr/>
        </p:nvSpPr>
        <p:spPr>
          <a:xfrm>
            <a:off x="239250" y="213118"/>
            <a:ext cx="4349268" cy="523220"/>
          </a:xfrm>
          <a:prstGeom prst="rect">
            <a:avLst/>
          </a:prstGeom>
          <a:noFill/>
        </p:spPr>
        <p:txBody>
          <a:bodyPr wrap="none" rtlCol="0" anchor="ctr">
            <a:spAutoFit/>
          </a:bodyPr>
          <a:lstStyle/>
          <a:p>
            <a:pPr defTabSz="457189">
              <a:defRPr/>
            </a:pPr>
            <a:r>
              <a:rPr lang="en-US" altLang="ja-JP" sz="2800" b="1" dirty="0">
                <a:solidFill>
                  <a:prstClr val="black"/>
                </a:solidFill>
                <a:latin typeface="Meiryo UI" panose="020B0604030504040204" pitchFamily="50" charset="-128"/>
                <a:ea typeface="Meiryo UI" panose="020B0604030504040204" pitchFamily="50" charset="-128"/>
              </a:rPr>
              <a:t>1</a:t>
            </a:r>
            <a:r>
              <a:rPr lang="ja-JP" altLang="en-US" sz="2800" b="1" dirty="0">
                <a:solidFill>
                  <a:prstClr val="black"/>
                </a:solidFill>
                <a:latin typeface="Meiryo UI" panose="020B0604030504040204" pitchFamily="50" charset="-128"/>
                <a:ea typeface="Meiryo UI" panose="020B0604030504040204" pitchFamily="50" charset="-128"/>
              </a:rPr>
              <a:t>型糖尿病の推定有病者数</a:t>
            </a:r>
          </a:p>
        </p:txBody>
      </p:sp>
      <p:sp>
        <p:nvSpPr>
          <p:cNvPr id="2" name="テキスト ボックス 1">
            <a:extLst>
              <a:ext uri="{FF2B5EF4-FFF2-40B4-BE49-F238E27FC236}">
                <a16:creationId xmlns:a16="http://schemas.microsoft.com/office/drawing/2014/main" id="{649D0254-1873-E63B-96D0-010CF69CEDD3}"/>
              </a:ext>
            </a:extLst>
          </p:cNvPr>
          <p:cNvSpPr txBox="1"/>
          <p:nvPr/>
        </p:nvSpPr>
        <p:spPr>
          <a:xfrm>
            <a:off x="4432487" y="377761"/>
            <a:ext cx="2528256" cy="307777"/>
          </a:xfrm>
          <a:prstGeom prst="rect">
            <a:avLst/>
          </a:prstGeom>
          <a:noFill/>
        </p:spPr>
        <p:txBody>
          <a:bodyPr wrap="none" rtlCol="0">
            <a:spAutoFit/>
          </a:bodyPr>
          <a:lstStyle/>
          <a:p>
            <a:r>
              <a:rPr kumimoji="1" lang="en-US" altLang="ja-JP" sz="1400" b="1" dirty="0">
                <a:latin typeface="Meiryo UI" panose="020B0604030504040204" pitchFamily="50" charset="-128"/>
                <a:ea typeface="Meiryo UI" panose="020B0604030504040204" pitchFamily="50" charset="-128"/>
              </a:rPr>
              <a:t>※</a:t>
            </a:r>
            <a:r>
              <a:rPr kumimoji="1" lang="ja-JP" altLang="en-US" sz="1400" b="1" dirty="0">
                <a:latin typeface="Meiryo UI" panose="020B0604030504040204" pitchFamily="50" charset="-128"/>
                <a:ea typeface="Meiryo UI" panose="020B0604030504040204" pitchFamily="50" charset="-128"/>
              </a:rPr>
              <a:t>原著論文のデータを基に作成</a:t>
            </a:r>
          </a:p>
        </p:txBody>
      </p:sp>
      <p:sp>
        <p:nvSpPr>
          <p:cNvPr id="3" name="テキスト ボックス 2">
            <a:extLst>
              <a:ext uri="{FF2B5EF4-FFF2-40B4-BE49-F238E27FC236}">
                <a16:creationId xmlns:a16="http://schemas.microsoft.com/office/drawing/2014/main" id="{9EDB53C9-ECE9-DE84-5A2F-F54895E8179C}"/>
              </a:ext>
            </a:extLst>
          </p:cNvPr>
          <p:cNvSpPr txBox="1"/>
          <p:nvPr/>
        </p:nvSpPr>
        <p:spPr>
          <a:xfrm>
            <a:off x="807341" y="1869792"/>
            <a:ext cx="3374642" cy="830997"/>
          </a:xfrm>
          <a:prstGeom prst="rect">
            <a:avLst/>
          </a:prstGeom>
          <a:noFill/>
        </p:spPr>
        <p:txBody>
          <a:bodyPr wrap="none" rtlCol="0">
            <a:spAutoFit/>
          </a:bodyPr>
          <a:lstStyle/>
          <a:p>
            <a:pPr algn="ctr"/>
            <a:r>
              <a:rPr kumimoji="1" lang="en-US" altLang="ja-JP" sz="3200" b="1" dirty="0">
                <a:solidFill>
                  <a:schemeClr val="tx1">
                    <a:lumMod val="75000"/>
                    <a:lumOff val="25000"/>
                  </a:schemeClr>
                </a:solidFill>
                <a:latin typeface="Meiryo UI" panose="020B0604030504040204" pitchFamily="50" charset="-128"/>
                <a:ea typeface="Meiryo UI" panose="020B0604030504040204" pitchFamily="50" charset="-128"/>
              </a:rPr>
              <a:t>842</a:t>
            </a:r>
            <a:r>
              <a:rPr kumimoji="1" lang="ja-JP" altLang="en-US" sz="3200" b="1" dirty="0">
                <a:solidFill>
                  <a:schemeClr val="tx1">
                    <a:lumMod val="75000"/>
                    <a:lumOff val="25000"/>
                  </a:schemeClr>
                </a:solidFill>
                <a:latin typeface="Meiryo UI" panose="020B0604030504040204" pitchFamily="50" charset="-128"/>
                <a:ea typeface="Meiryo UI" panose="020B0604030504040204" pitchFamily="50" charset="-128"/>
              </a:rPr>
              <a:t>万</a:t>
            </a:r>
            <a:r>
              <a:rPr kumimoji="1" lang="en-US" altLang="ja-JP" sz="3200" b="1" dirty="0">
                <a:solidFill>
                  <a:schemeClr val="tx1">
                    <a:lumMod val="75000"/>
                    <a:lumOff val="25000"/>
                  </a:schemeClr>
                </a:solidFill>
                <a:latin typeface="Meiryo UI" panose="020B0604030504040204" pitchFamily="50" charset="-128"/>
                <a:ea typeface="Meiryo UI" panose="020B0604030504040204" pitchFamily="50" charset="-128"/>
              </a:rPr>
              <a:t>3,530</a:t>
            </a:r>
            <a:r>
              <a:rPr kumimoji="1" lang="ja-JP" altLang="en-US" sz="3200" b="1" dirty="0">
                <a:solidFill>
                  <a:schemeClr val="tx1">
                    <a:lumMod val="75000"/>
                    <a:lumOff val="25000"/>
                  </a:schemeClr>
                </a:solidFill>
                <a:latin typeface="Meiryo UI" panose="020B0604030504040204" pitchFamily="50" charset="-128"/>
                <a:ea typeface="Meiryo UI" panose="020B0604030504040204" pitchFamily="50" charset="-128"/>
              </a:rPr>
              <a:t>人</a:t>
            </a:r>
            <a:r>
              <a:rPr kumimoji="1" lang="en-US" altLang="ja-JP" sz="3200" dirty="0">
                <a:solidFill>
                  <a:schemeClr val="tx1">
                    <a:lumMod val="75000"/>
                    <a:lumOff val="25000"/>
                  </a:schemeClr>
                </a:solidFill>
                <a:latin typeface="Meiryo UI" panose="020B0604030504040204" pitchFamily="50" charset="-128"/>
                <a:ea typeface="Meiryo UI" panose="020B0604030504040204" pitchFamily="50" charset="-128"/>
              </a:rPr>
              <a:t>*</a:t>
            </a:r>
          </a:p>
          <a:p>
            <a:pPr algn="ct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(810</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万</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3,139–874</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万</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9,702</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CFCF5A6D-2577-CE64-D1BA-8EF9A94CC5F5}"/>
              </a:ext>
            </a:extLst>
          </p:cNvPr>
          <p:cNvSpPr txBox="1"/>
          <p:nvPr/>
        </p:nvSpPr>
        <p:spPr>
          <a:xfrm>
            <a:off x="5423198" y="1869792"/>
            <a:ext cx="2789546" cy="830997"/>
          </a:xfrm>
          <a:prstGeom prst="rect">
            <a:avLst/>
          </a:prstGeom>
          <a:noFill/>
        </p:spPr>
        <p:txBody>
          <a:bodyPr wrap="none" rtlCol="0">
            <a:spAutoFit/>
          </a:bodyPr>
          <a:lstStyle/>
          <a:p>
            <a:pPr algn="ctr"/>
            <a:r>
              <a:rPr kumimoji="1" lang="en-US" altLang="ja-JP" sz="3200" b="1" dirty="0">
                <a:solidFill>
                  <a:schemeClr val="tx1">
                    <a:lumMod val="75000"/>
                    <a:lumOff val="25000"/>
                  </a:schemeClr>
                </a:solidFill>
                <a:latin typeface="Meiryo UI" panose="020B0604030504040204" pitchFamily="50" charset="-128"/>
                <a:ea typeface="Meiryo UI" panose="020B0604030504040204" pitchFamily="50" charset="-128"/>
              </a:rPr>
              <a:t>7</a:t>
            </a:r>
            <a:r>
              <a:rPr kumimoji="1" lang="ja-JP" altLang="en-US" sz="3200" b="1" dirty="0">
                <a:solidFill>
                  <a:schemeClr val="tx1">
                    <a:lumMod val="75000"/>
                    <a:lumOff val="25000"/>
                  </a:schemeClr>
                </a:solidFill>
                <a:latin typeface="Meiryo UI" panose="020B0604030504040204" pitchFamily="50" charset="-128"/>
                <a:ea typeface="Meiryo UI" panose="020B0604030504040204" pitchFamily="50" charset="-128"/>
              </a:rPr>
              <a:t>万</a:t>
            </a:r>
            <a:r>
              <a:rPr kumimoji="1" lang="en-US" altLang="ja-JP" sz="3200" b="1" dirty="0">
                <a:solidFill>
                  <a:schemeClr val="tx1">
                    <a:lumMod val="75000"/>
                    <a:lumOff val="25000"/>
                  </a:schemeClr>
                </a:solidFill>
                <a:latin typeface="Meiryo UI" panose="020B0604030504040204" pitchFamily="50" charset="-128"/>
                <a:ea typeface="Meiryo UI" panose="020B0604030504040204" pitchFamily="50" charset="-128"/>
              </a:rPr>
              <a:t>7,874</a:t>
            </a:r>
            <a:r>
              <a:rPr kumimoji="1" lang="ja-JP" altLang="en-US" sz="3200" b="1" dirty="0">
                <a:solidFill>
                  <a:schemeClr val="tx1">
                    <a:lumMod val="75000"/>
                    <a:lumOff val="25000"/>
                  </a:schemeClr>
                </a:solidFill>
                <a:latin typeface="Meiryo UI" panose="020B0604030504040204" pitchFamily="50" charset="-128"/>
                <a:ea typeface="Meiryo UI" panose="020B0604030504040204" pitchFamily="50" charset="-128"/>
              </a:rPr>
              <a:t>人</a:t>
            </a:r>
            <a:r>
              <a:rPr kumimoji="1" lang="en-US" altLang="ja-JP" sz="3200">
                <a:solidFill>
                  <a:schemeClr val="tx1">
                    <a:lumMod val="75000"/>
                    <a:lumOff val="25000"/>
                  </a:schemeClr>
                </a:solidFill>
                <a:latin typeface="Meiryo UI" panose="020B0604030504040204" pitchFamily="50" charset="-128"/>
                <a:ea typeface="Meiryo UI" panose="020B0604030504040204" pitchFamily="50" charset="-128"/>
              </a:rPr>
              <a:t>*</a:t>
            </a:r>
            <a:endParaRPr kumimoji="1" lang="en-US" altLang="ja-JP" sz="3200" b="1" dirty="0">
              <a:solidFill>
                <a:schemeClr val="tx1">
                  <a:lumMod val="75000"/>
                  <a:lumOff val="25000"/>
                </a:schemeClr>
              </a:solidFill>
              <a:latin typeface="Meiryo UI" panose="020B0604030504040204" pitchFamily="50" charset="-128"/>
              <a:ea typeface="Meiryo UI" panose="020B0604030504040204" pitchFamily="50" charset="-128"/>
            </a:endParaRPr>
          </a:p>
          <a:p>
            <a:pPr algn="ct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(7</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万</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5,506–8</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万</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338</a:t>
            </a:r>
            <a:r>
              <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rPr>
              <a:t>人</a:t>
            </a:r>
            <a:r>
              <a:rPr kumimoji="1" lang="en-US" altLang="ja-JP" sz="16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600" b="1" dirty="0">
              <a:solidFill>
                <a:schemeClr val="tx1">
                  <a:lumMod val="75000"/>
                  <a:lumOff val="25000"/>
                </a:schemeClr>
              </a:solidFill>
              <a:latin typeface="Meiryo UI" panose="020B0604030504040204" pitchFamily="50" charset="-128"/>
              <a:ea typeface="Meiryo UI" panose="020B0604030504040204" pitchFamily="50" charset="-128"/>
            </a:endParaRPr>
          </a:p>
        </p:txBody>
      </p:sp>
      <p:grpSp>
        <p:nvGrpSpPr>
          <p:cNvPr id="5" name="グループ化 4">
            <a:extLst>
              <a:ext uri="{FF2B5EF4-FFF2-40B4-BE49-F238E27FC236}">
                <a16:creationId xmlns:a16="http://schemas.microsoft.com/office/drawing/2014/main" id="{26FAD470-87C4-9012-9BF4-1B3DE088D9A6}"/>
              </a:ext>
            </a:extLst>
          </p:cNvPr>
          <p:cNvGrpSpPr/>
          <p:nvPr/>
        </p:nvGrpSpPr>
        <p:grpSpPr>
          <a:xfrm>
            <a:off x="1158130" y="1057442"/>
            <a:ext cx="2535357" cy="914400"/>
            <a:chOff x="1139657" y="1290217"/>
            <a:chExt cx="2535357" cy="914400"/>
          </a:xfrm>
        </p:grpSpPr>
        <p:sp>
          <p:nvSpPr>
            <p:cNvPr id="8" name="テキスト ボックス 7">
              <a:extLst>
                <a:ext uri="{FF2B5EF4-FFF2-40B4-BE49-F238E27FC236}">
                  <a16:creationId xmlns:a16="http://schemas.microsoft.com/office/drawing/2014/main" id="{8A18388F-EF18-429D-DCCF-348B5E31A8B8}"/>
                </a:ext>
              </a:extLst>
            </p:cNvPr>
            <p:cNvSpPr txBox="1"/>
            <p:nvPr/>
          </p:nvSpPr>
          <p:spPr>
            <a:xfrm>
              <a:off x="2054057" y="1485807"/>
              <a:ext cx="1620957" cy="523220"/>
            </a:xfrm>
            <a:prstGeom prst="rect">
              <a:avLst/>
            </a:prstGeom>
            <a:noFill/>
          </p:spPr>
          <p:txBody>
            <a:bodyPr wrap="none" rtlCol="0">
              <a:spAutoFit/>
            </a:bodyPr>
            <a:lstStyle/>
            <a:p>
              <a:r>
                <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rPr>
                <a:t>世界全体</a:t>
              </a:r>
            </a:p>
          </p:txBody>
        </p:sp>
        <p:pic>
          <p:nvPicPr>
            <p:cNvPr id="51" name="グラフィックス 50" descr="地球: アジアとオーストラリア 単色塗りつぶし">
              <a:extLst>
                <a:ext uri="{FF2B5EF4-FFF2-40B4-BE49-F238E27FC236}">
                  <a16:creationId xmlns:a16="http://schemas.microsoft.com/office/drawing/2014/main" id="{1BE97341-A2AD-A92E-1297-5E13D1DD6B0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39657" y="1290217"/>
              <a:ext cx="914400" cy="914400"/>
            </a:xfrm>
            <a:prstGeom prst="rect">
              <a:avLst/>
            </a:prstGeom>
          </p:spPr>
        </p:pic>
      </p:grpSp>
      <p:grpSp>
        <p:nvGrpSpPr>
          <p:cNvPr id="52" name="グループ化 51">
            <a:extLst>
              <a:ext uri="{FF2B5EF4-FFF2-40B4-BE49-F238E27FC236}">
                <a16:creationId xmlns:a16="http://schemas.microsoft.com/office/drawing/2014/main" id="{81D4B311-6AB2-9B99-ADFB-DBA3726BA5D9}"/>
              </a:ext>
            </a:extLst>
          </p:cNvPr>
          <p:cNvGrpSpPr/>
          <p:nvPr/>
        </p:nvGrpSpPr>
        <p:grpSpPr>
          <a:xfrm>
            <a:off x="5785508" y="1229949"/>
            <a:ext cx="2061517" cy="569387"/>
            <a:chOff x="5711617" y="1485807"/>
            <a:chExt cx="2061517" cy="569387"/>
          </a:xfrm>
        </p:grpSpPr>
        <p:sp>
          <p:nvSpPr>
            <p:cNvPr id="53" name="テキスト ボックス 52">
              <a:extLst>
                <a:ext uri="{FF2B5EF4-FFF2-40B4-BE49-F238E27FC236}">
                  <a16:creationId xmlns:a16="http://schemas.microsoft.com/office/drawing/2014/main" id="{7D55E80E-E851-88AF-578C-60A355847A44}"/>
                </a:ext>
              </a:extLst>
            </p:cNvPr>
            <p:cNvSpPr txBox="1"/>
            <p:nvPr/>
          </p:nvSpPr>
          <p:spPr>
            <a:xfrm>
              <a:off x="6870323" y="1508890"/>
              <a:ext cx="902811" cy="523220"/>
            </a:xfrm>
            <a:prstGeom prst="rect">
              <a:avLst/>
            </a:prstGeom>
            <a:noFill/>
          </p:spPr>
          <p:txBody>
            <a:bodyPr wrap="none" rtlCol="0">
              <a:spAutoFit/>
            </a:bodyPr>
            <a:lstStyle/>
            <a:p>
              <a:r>
                <a:rPr kumimoji="1" lang="ja-JP" altLang="en-US" sz="2800" b="1" dirty="0">
                  <a:solidFill>
                    <a:schemeClr val="tx1">
                      <a:lumMod val="75000"/>
                      <a:lumOff val="25000"/>
                    </a:schemeClr>
                  </a:solidFill>
                  <a:latin typeface="Meiryo UI" panose="020B0604030504040204" pitchFamily="50" charset="-128"/>
                  <a:ea typeface="Meiryo UI" panose="020B0604030504040204" pitchFamily="50" charset="-128"/>
                </a:rPr>
                <a:t>日本</a:t>
              </a:r>
            </a:p>
          </p:txBody>
        </p:sp>
        <p:grpSp>
          <p:nvGrpSpPr>
            <p:cNvPr id="54" name="グループ化 53">
              <a:extLst>
                <a:ext uri="{FF2B5EF4-FFF2-40B4-BE49-F238E27FC236}">
                  <a16:creationId xmlns:a16="http://schemas.microsoft.com/office/drawing/2014/main" id="{279E175C-A5C8-D4EF-1472-A6688D8EA251}"/>
                </a:ext>
              </a:extLst>
            </p:cNvPr>
            <p:cNvGrpSpPr/>
            <p:nvPr/>
          </p:nvGrpSpPr>
          <p:grpSpPr>
            <a:xfrm>
              <a:off x="5711617" y="1485807"/>
              <a:ext cx="902811" cy="569387"/>
              <a:chOff x="5239545" y="1876987"/>
              <a:chExt cx="902811" cy="569387"/>
            </a:xfrm>
          </p:grpSpPr>
          <p:sp>
            <p:nvSpPr>
              <p:cNvPr id="55" name="正方形/長方形 54">
                <a:extLst>
                  <a:ext uri="{FF2B5EF4-FFF2-40B4-BE49-F238E27FC236}">
                    <a16:creationId xmlns:a16="http://schemas.microsoft.com/office/drawing/2014/main" id="{4AE06284-9029-820F-EAA1-AABC735701D8}"/>
                  </a:ext>
                </a:extLst>
              </p:cNvPr>
              <p:cNvSpPr/>
              <p:nvPr/>
            </p:nvSpPr>
            <p:spPr>
              <a:xfrm>
                <a:off x="5239545" y="1876987"/>
                <a:ext cx="902811" cy="569387"/>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75000"/>
                      <a:lumOff val="25000"/>
                    </a:schemeClr>
                  </a:solidFill>
                </a:endParaRPr>
              </a:p>
            </p:txBody>
          </p:sp>
          <p:sp>
            <p:nvSpPr>
              <p:cNvPr id="56" name="楕円 55">
                <a:extLst>
                  <a:ext uri="{FF2B5EF4-FFF2-40B4-BE49-F238E27FC236}">
                    <a16:creationId xmlns:a16="http://schemas.microsoft.com/office/drawing/2014/main" id="{2F6CDAB1-D127-2E34-7ECD-19B065EDCACF}"/>
                  </a:ext>
                </a:extLst>
              </p:cNvPr>
              <p:cNvSpPr/>
              <p:nvPr/>
            </p:nvSpPr>
            <p:spPr>
              <a:xfrm>
                <a:off x="5495440" y="1966170"/>
                <a:ext cx="391020" cy="39102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75000"/>
                      <a:lumOff val="25000"/>
                    </a:schemeClr>
                  </a:solidFill>
                </a:endParaRPr>
              </a:p>
            </p:txBody>
          </p:sp>
        </p:grpSp>
      </p:grpSp>
      <p:graphicFrame>
        <p:nvGraphicFramePr>
          <p:cNvPr id="57" name="グラフ 56">
            <a:extLst>
              <a:ext uri="{FF2B5EF4-FFF2-40B4-BE49-F238E27FC236}">
                <a16:creationId xmlns:a16="http://schemas.microsoft.com/office/drawing/2014/main" id="{03E1F041-A9F7-7D5F-431F-91C4FEE36E16}"/>
              </a:ext>
            </a:extLst>
          </p:cNvPr>
          <p:cNvGraphicFramePr/>
          <p:nvPr>
            <p:extLst>
              <p:ext uri="{D42A27DB-BD31-4B8C-83A1-F6EECF244321}">
                <p14:modId xmlns:p14="http://schemas.microsoft.com/office/powerpoint/2010/main" val="498433898"/>
              </p:ext>
            </p:extLst>
          </p:nvPr>
        </p:nvGraphicFramePr>
        <p:xfrm>
          <a:off x="369454" y="2757340"/>
          <a:ext cx="3944985" cy="346835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8" name="グラフ 57">
            <a:extLst>
              <a:ext uri="{FF2B5EF4-FFF2-40B4-BE49-F238E27FC236}">
                <a16:creationId xmlns:a16="http://schemas.microsoft.com/office/drawing/2014/main" id="{C91D36B3-C267-4121-27B2-F77151E1B315}"/>
              </a:ext>
            </a:extLst>
          </p:cNvPr>
          <p:cNvGraphicFramePr/>
          <p:nvPr>
            <p:extLst>
              <p:ext uri="{D42A27DB-BD31-4B8C-83A1-F6EECF244321}">
                <p14:modId xmlns:p14="http://schemas.microsoft.com/office/powerpoint/2010/main" val="131485049"/>
              </p:ext>
            </p:extLst>
          </p:nvPr>
        </p:nvGraphicFramePr>
        <p:xfrm>
          <a:off x="4715826" y="2757340"/>
          <a:ext cx="3944985" cy="3468358"/>
        </p:xfrm>
        <a:graphic>
          <a:graphicData uri="http://schemas.openxmlformats.org/drawingml/2006/chart">
            <c:chart xmlns:c="http://schemas.openxmlformats.org/drawingml/2006/chart" xmlns:r="http://schemas.openxmlformats.org/officeDocument/2006/relationships" r:id="rId5"/>
          </a:graphicData>
        </a:graphic>
      </p:graphicFrame>
      <p:sp>
        <p:nvSpPr>
          <p:cNvPr id="59" name="テキスト ボックス 58">
            <a:extLst>
              <a:ext uri="{FF2B5EF4-FFF2-40B4-BE49-F238E27FC236}">
                <a16:creationId xmlns:a16="http://schemas.microsoft.com/office/drawing/2014/main" id="{EB55D8A4-FCE8-78BC-6651-A411A5D8A3AC}"/>
              </a:ext>
            </a:extLst>
          </p:cNvPr>
          <p:cNvSpPr txBox="1"/>
          <p:nvPr/>
        </p:nvSpPr>
        <p:spPr>
          <a:xfrm>
            <a:off x="662184" y="4780869"/>
            <a:ext cx="1906291" cy="461665"/>
          </a:xfrm>
          <a:prstGeom prst="rect">
            <a:avLst/>
          </a:prstGeom>
          <a:solidFill>
            <a:schemeClr val="bg1"/>
          </a:solidFill>
          <a:ln>
            <a:solidFill>
              <a:schemeClr val="tx1"/>
            </a:solidFill>
          </a:ln>
        </p:spPr>
        <p:txBody>
          <a:bodyPr wrap="none" rtlCol="0">
            <a:spAutoFit/>
          </a:bodyPr>
          <a:lstStyle/>
          <a:p>
            <a:r>
              <a:rPr kumimoji="1" lang="en-US" altLang="ja-JP" sz="1400" b="1" dirty="0">
                <a:solidFill>
                  <a:schemeClr val="tx1">
                    <a:lumMod val="75000"/>
                    <a:lumOff val="25000"/>
                  </a:schemeClr>
                </a:solidFill>
                <a:latin typeface="Meiryo UI" panose="020B0604030504040204" pitchFamily="50" charset="-128"/>
                <a:ea typeface="Meiryo UI" panose="020B0604030504040204" pitchFamily="50" charset="-128"/>
              </a:rPr>
              <a:t>694</a:t>
            </a:r>
            <a:r>
              <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rPr>
              <a:t>万</a:t>
            </a:r>
            <a:r>
              <a:rPr kumimoji="1" lang="en-US" altLang="ja-JP" sz="1400" b="1" dirty="0">
                <a:solidFill>
                  <a:schemeClr val="tx1">
                    <a:lumMod val="75000"/>
                    <a:lumOff val="25000"/>
                  </a:schemeClr>
                </a:solidFill>
                <a:latin typeface="Meiryo UI" panose="020B0604030504040204" pitchFamily="50" charset="-128"/>
                <a:ea typeface="Meiryo UI" panose="020B0604030504040204" pitchFamily="50" charset="-128"/>
              </a:rPr>
              <a:t>7,403</a:t>
            </a:r>
            <a:r>
              <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rPr>
              <a:t>人</a:t>
            </a:r>
            <a:endParaRPr kumimoji="1" lang="en-US" altLang="ja-JP" sz="1400" b="1" dirty="0">
              <a:solidFill>
                <a:schemeClr val="tx1">
                  <a:lumMod val="75000"/>
                  <a:lumOff val="25000"/>
                </a:schemeClr>
              </a:solidFill>
              <a:latin typeface="Meiryo UI" panose="020B0604030504040204" pitchFamily="50" charset="-128"/>
              <a:ea typeface="Meiryo UI" panose="020B0604030504040204" pitchFamily="50" charset="-128"/>
            </a:endParaRPr>
          </a:p>
          <a:p>
            <a:r>
              <a:rPr kumimoji="1" lang="en-US" altLang="ja-JP" sz="1000" b="1" dirty="0">
                <a:solidFill>
                  <a:schemeClr val="tx1">
                    <a:lumMod val="75000"/>
                    <a:lumOff val="25000"/>
                  </a:schemeClr>
                </a:solidFill>
                <a:latin typeface="Meiryo UI" panose="020B0604030504040204" pitchFamily="50" charset="-128"/>
                <a:ea typeface="Meiryo UI" panose="020B0604030504040204" pitchFamily="50" charset="-128"/>
              </a:rPr>
              <a:t>(667</a:t>
            </a:r>
            <a:r>
              <a:rPr kumimoji="1" lang="ja-JP" altLang="en-US" sz="1000" b="1" dirty="0">
                <a:solidFill>
                  <a:schemeClr val="tx1">
                    <a:lumMod val="75000"/>
                    <a:lumOff val="25000"/>
                  </a:schemeClr>
                </a:solidFill>
                <a:latin typeface="Meiryo UI" panose="020B0604030504040204" pitchFamily="50" charset="-128"/>
                <a:ea typeface="Meiryo UI" panose="020B0604030504040204" pitchFamily="50" charset="-128"/>
              </a:rPr>
              <a:t>万</a:t>
            </a:r>
            <a:r>
              <a:rPr kumimoji="1" lang="en-US" altLang="ja-JP" sz="1000" b="1" dirty="0">
                <a:solidFill>
                  <a:schemeClr val="tx1">
                    <a:lumMod val="75000"/>
                    <a:lumOff val="25000"/>
                  </a:schemeClr>
                </a:solidFill>
                <a:latin typeface="Meiryo UI" panose="020B0604030504040204" pitchFamily="50" charset="-128"/>
                <a:ea typeface="Meiryo UI" panose="020B0604030504040204" pitchFamily="50" charset="-128"/>
              </a:rPr>
              <a:t>19</a:t>
            </a:r>
            <a:r>
              <a:rPr kumimoji="1" lang="ja-JP" altLang="en-US" sz="10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000" b="1" dirty="0">
                <a:solidFill>
                  <a:schemeClr val="tx1">
                    <a:lumMod val="75000"/>
                    <a:lumOff val="25000"/>
                  </a:schemeClr>
                </a:solidFill>
                <a:latin typeface="Meiryo UI" panose="020B0604030504040204" pitchFamily="50" charset="-128"/>
                <a:ea typeface="Meiryo UI" panose="020B0604030504040204" pitchFamily="50" charset="-128"/>
              </a:rPr>
              <a:t>722</a:t>
            </a:r>
            <a:r>
              <a:rPr kumimoji="1" lang="ja-JP" altLang="en-US" sz="1000" b="1" dirty="0">
                <a:solidFill>
                  <a:schemeClr val="tx1">
                    <a:lumMod val="75000"/>
                    <a:lumOff val="25000"/>
                  </a:schemeClr>
                </a:solidFill>
                <a:latin typeface="Meiryo UI" panose="020B0604030504040204" pitchFamily="50" charset="-128"/>
                <a:ea typeface="Meiryo UI" panose="020B0604030504040204" pitchFamily="50" charset="-128"/>
              </a:rPr>
              <a:t>万</a:t>
            </a:r>
            <a:r>
              <a:rPr kumimoji="1" lang="en-US" altLang="ja-JP" sz="1000" b="1" dirty="0">
                <a:solidFill>
                  <a:schemeClr val="tx1">
                    <a:lumMod val="75000"/>
                    <a:lumOff val="25000"/>
                  </a:schemeClr>
                </a:solidFill>
                <a:latin typeface="Meiryo UI" panose="020B0604030504040204" pitchFamily="50" charset="-128"/>
                <a:ea typeface="Meiryo UI" panose="020B0604030504040204" pitchFamily="50" charset="-128"/>
              </a:rPr>
              <a:t>8,108</a:t>
            </a:r>
            <a:r>
              <a:rPr kumimoji="1" lang="ja-JP" altLang="en-US" sz="1000" b="1" dirty="0">
                <a:solidFill>
                  <a:schemeClr val="tx1">
                    <a:lumMod val="75000"/>
                    <a:lumOff val="25000"/>
                  </a:schemeClr>
                </a:solidFill>
                <a:latin typeface="Meiryo UI" panose="020B0604030504040204" pitchFamily="50" charset="-128"/>
                <a:ea typeface="Meiryo UI" panose="020B0604030504040204" pitchFamily="50" charset="-128"/>
              </a:rPr>
              <a:t>人</a:t>
            </a:r>
            <a:r>
              <a:rPr kumimoji="1" lang="en-US" altLang="ja-JP" sz="10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0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60" name="テキスト ボックス 59">
            <a:extLst>
              <a:ext uri="{FF2B5EF4-FFF2-40B4-BE49-F238E27FC236}">
                <a16:creationId xmlns:a16="http://schemas.microsoft.com/office/drawing/2014/main" id="{216E4A5F-4850-1DA8-A0B1-1A39D4B6205C}"/>
              </a:ext>
            </a:extLst>
          </p:cNvPr>
          <p:cNvSpPr txBox="1"/>
          <p:nvPr/>
        </p:nvSpPr>
        <p:spPr>
          <a:xfrm>
            <a:off x="2494662" y="3005362"/>
            <a:ext cx="2124299" cy="461665"/>
          </a:xfrm>
          <a:prstGeom prst="rect">
            <a:avLst/>
          </a:prstGeom>
          <a:solidFill>
            <a:schemeClr val="bg1"/>
          </a:solidFill>
          <a:ln>
            <a:solidFill>
              <a:schemeClr val="tx1"/>
            </a:solidFill>
          </a:ln>
        </p:spPr>
        <p:txBody>
          <a:bodyPr wrap="none" rtlCol="0">
            <a:spAutoFit/>
          </a:bodyPr>
          <a:lstStyle/>
          <a:p>
            <a:r>
              <a:rPr kumimoji="1" lang="en-US" altLang="ja-JP" sz="1400" b="1" dirty="0">
                <a:solidFill>
                  <a:schemeClr val="tx1">
                    <a:lumMod val="75000"/>
                    <a:lumOff val="25000"/>
                  </a:schemeClr>
                </a:solidFill>
                <a:latin typeface="Meiryo UI" panose="020B0604030504040204" pitchFamily="50" charset="-128"/>
                <a:ea typeface="Meiryo UI" panose="020B0604030504040204" pitchFamily="50" charset="-128"/>
              </a:rPr>
              <a:t>147</a:t>
            </a:r>
            <a:r>
              <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rPr>
              <a:t>万</a:t>
            </a:r>
            <a:r>
              <a:rPr kumimoji="1" lang="en-US" altLang="ja-JP" sz="1400" b="1" dirty="0">
                <a:solidFill>
                  <a:schemeClr val="tx1">
                    <a:lumMod val="75000"/>
                    <a:lumOff val="25000"/>
                  </a:schemeClr>
                </a:solidFill>
                <a:latin typeface="Meiryo UI" panose="020B0604030504040204" pitchFamily="50" charset="-128"/>
                <a:ea typeface="Meiryo UI" panose="020B0604030504040204" pitchFamily="50" charset="-128"/>
              </a:rPr>
              <a:t>6,030</a:t>
            </a:r>
            <a:r>
              <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rPr>
              <a:t>人</a:t>
            </a:r>
            <a:endParaRPr kumimoji="1" lang="en-US" altLang="ja-JP" sz="1400" b="1" dirty="0">
              <a:solidFill>
                <a:schemeClr val="tx1">
                  <a:lumMod val="75000"/>
                  <a:lumOff val="25000"/>
                </a:schemeClr>
              </a:solidFill>
              <a:latin typeface="Meiryo UI" panose="020B0604030504040204" pitchFamily="50" charset="-128"/>
              <a:ea typeface="Meiryo UI" panose="020B0604030504040204" pitchFamily="50" charset="-128"/>
            </a:endParaRPr>
          </a:p>
          <a:p>
            <a:r>
              <a:rPr kumimoji="1" lang="en-US" altLang="ja-JP" sz="1000" b="1" dirty="0">
                <a:solidFill>
                  <a:schemeClr val="tx1">
                    <a:lumMod val="75000"/>
                    <a:lumOff val="25000"/>
                  </a:schemeClr>
                </a:solidFill>
                <a:latin typeface="Meiryo UI" panose="020B0604030504040204" pitchFamily="50" charset="-128"/>
                <a:ea typeface="Meiryo UI" panose="020B0604030504040204" pitchFamily="50" charset="-128"/>
              </a:rPr>
              <a:t>(141</a:t>
            </a:r>
            <a:r>
              <a:rPr kumimoji="1" lang="ja-JP" altLang="en-US" sz="1000" b="1" dirty="0">
                <a:solidFill>
                  <a:schemeClr val="tx1">
                    <a:lumMod val="75000"/>
                    <a:lumOff val="25000"/>
                  </a:schemeClr>
                </a:solidFill>
                <a:latin typeface="Meiryo UI" panose="020B0604030504040204" pitchFamily="50" charset="-128"/>
                <a:ea typeface="Meiryo UI" panose="020B0604030504040204" pitchFamily="50" charset="-128"/>
              </a:rPr>
              <a:t>万</a:t>
            </a:r>
            <a:r>
              <a:rPr kumimoji="1" lang="en-US" altLang="ja-JP" sz="1000" b="1" dirty="0">
                <a:solidFill>
                  <a:schemeClr val="tx1">
                    <a:lumMod val="75000"/>
                    <a:lumOff val="25000"/>
                  </a:schemeClr>
                </a:solidFill>
                <a:latin typeface="Meiryo UI" panose="020B0604030504040204" pitchFamily="50" charset="-128"/>
                <a:ea typeface="Meiryo UI" panose="020B0604030504040204" pitchFamily="50" charset="-128"/>
              </a:rPr>
              <a:t>2,988</a:t>
            </a:r>
            <a:r>
              <a:rPr kumimoji="1" lang="ja-JP" altLang="en-US" sz="10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000" b="1" dirty="0">
                <a:solidFill>
                  <a:schemeClr val="tx1">
                    <a:lumMod val="75000"/>
                    <a:lumOff val="25000"/>
                  </a:schemeClr>
                </a:solidFill>
                <a:latin typeface="Meiryo UI" panose="020B0604030504040204" pitchFamily="50" charset="-128"/>
                <a:ea typeface="Meiryo UI" panose="020B0604030504040204" pitchFamily="50" charset="-128"/>
              </a:rPr>
              <a:t>154</a:t>
            </a:r>
            <a:r>
              <a:rPr kumimoji="1" lang="ja-JP" altLang="en-US" sz="1000" b="1" dirty="0">
                <a:solidFill>
                  <a:schemeClr val="tx1">
                    <a:lumMod val="75000"/>
                    <a:lumOff val="25000"/>
                  </a:schemeClr>
                </a:solidFill>
                <a:latin typeface="Meiryo UI" panose="020B0604030504040204" pitchFamily="50" charset="-128"/>
                <a:ea typeface="Meiryo UI" panose="020B0604030504040204" pitchFamily="50" charset="-128"/>
              </a:rPr>
              <a:t>万</a:t>
            </a:r>
            <a:r>
              <a:rPr kumimoji="1" lang="en-US" altLang="ja-JP" sz="1000" b="1" dirty="0">
                <a:solidFill>
                  <a:schemeClr val="tx1">
                    <a:lumMod val="75000"/>
                    <a:lumOff val="25000"/>
                  </a:schemeClr>
                </a:solidFill>
                <a:latin typeface="Meiryo UI" panose="020B0604030504040204" pitchFamily="50" charset="-128"/>
                <a:ea typeface="Meiryo UI" panose="020B0604030504040204" pitchFamily="50" charset="-128"/>
              </a:rPr>
              <a:t>2,713</a:t>
            </a:r>
            <a:r>
              <a:rPr kumimoji="1" lang="ja-JP" altLang="en-US" sz="1000" b="1" dirty="0">
                <a:solidFill>
                  <a:schemeClr val="tx1">
                    <a:lumMod val="75000"/>
                    <a:lumOff val="25000"/>
                  </a:schemeClr>
                </a:solidFill>
                <a:latin typeface="Meiryo UI" panose="020B0604030504040204" pitchFamily="50" charset="-128"/>
                <a:ea typeface="Meiryo UI" panose="020B0604030504040204" pitchFamily="50" charset="-128"/>
              </a:rPr>
              <a:t>人</a:t>
            </a:r>
            <a:r>
              <a:rPr kumimoji="1" lang="en-US" altLang="ja-JP" sz="10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0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61" name="テキスト ボックス 60">
            <a:extLst>
              <a:ext uri="{FF2B5EF4-FFF2-40B4-BE49-F238E27FC236}">
                <a16:creationId xmlns:a16="http://schemas.microsoft.com/office/drawing/2014/main" id="{1E78338C-59B4-1C87-3515-23A580F0D1AA}"/>
              </a:ext>
            </a:extLst>
          </p:cNvPr>
          <p:cNvSpPr txBox="1"/>
          <p:nvPr/>
        </p:nvSpPr>
        <p:spPr>
          <a:xfrm>
            <a:off x="6944214" y="3005362"/>
            <a:ext cx="1348446" cy="461665"/>
          </a:xfrm>
          <a:prstGeom prst="rect">
            <a:avLst/>
          </a:prstGeom>
          <a:solidFill>
            <a:schemeClr val="bg1"/>
          </a:solidFill>
          <a:ln>
            <a:solidFill>
              <a:schemeClr val="tx1"/>
            </a:solidFill>
          </a:ln>
        </p:spPr>
        <p:txBody>
          <a:bodyPr wrap="none" rtlCol="0">
            <a:spAutoFit/>
          </a:bodyPr>
          <a:lstStyle/>
          <a:p>
            <a:r>
              <a:rPr kumimoji="1" lang="en-US" altLang="ja-JP" sz="1400" b="1" dirty="0">
                <a:solidFill>
                  <a:schemeClr val="tx1">
                    <a:lumMod val="75000"/>
                    <a:lumOff val="25000"/>
                  </a:schemeClr>
                </a:solidFill>
                <a:latin typeface="Meiryo UI" panose="020B0604030504040204" pitchFamily="50" charset="-128"/>
                <a:ea typeface="Meiryo UI" panose="020B0604030504040204" pitchFamily="50" charset="-128"/>
              </a:rPr>
              <a:t>5,380</a:t>
            </a:r>
            <a:r>
              <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rPr>
              <a:t>人</a:t>
            </a:r>
            <a:endParaRPr kumimoji="1" lang="en-US" altLang="ja-JP" sz="1400" b="1" dirty="0">
              <a:solidFill>
                <a:schemeClr val="tx1">
                  <a:lumMod val="75000"/>
                  <a:lumOff val="25000"/>
                </a:schemeClr>
              </a:solidFill>
              <a:latin typeface="Meiryo UI" panose="020B0604030504040204" pitchFamily="50" charset="-128"/>
              <a:ea typeface="Meiryo UI" panose="020B0604030504040204" pitchFamily="50" charset="-128"/>
            </a:endParaRPr>
          </a:p>
          <a:p>
            <a:r>
              <a:rPr kumimoji="1" lang="en-US" altLang="ja-JP" sz="1000" b="1" dirty="0">
                <a:solidFill>
                  <a:schemeClr val="tx1">
                    <a:lumMod val="75000"/>
                    <a:lumOff val="25000"/>
                  </a:schemeClr>
                </a:solidFill>
                <a:latin typeface="Meiryo UI" panose="020B0604030504040204" pitchFamily="50" charset="-128"/>
                <a:ea typeface="Meiryo UI" panose="020B0604030504040204" pitchFamily="50" charset="-128"/>
              </a:rPr>
              <a:t>(5,239</a:t>
            </a:r>
            <a:r>
              <a:rPr kumimoji="1" lang="ja-JP" altLang="en-US" sz="10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000" b="1" dirty="0">
                <a:solidFill>
                  <a:schemeClr val="tx1">
                    <a:lumMod val="75000"/>
                    <a:lumOff val="25000"/>
                  </a:schemeClr>
                </a:solidFill>
                <a:latin typeface="Meiryo UI" panose="020B0604030504040204" pitchFamily="50" charset="-128"/>
                <a:ea typeface="Meiryo UI" panose="020B0604030504040204" pitchFamily="50" charset="-128"/>
              </a:rPr>
              <a:t>5,524</a:t>
            </a:r>
            <a:r>
              <a:rPr kumimoji="1" lang="ja-JP" altLang="en-US" sz="1000" b="1" dirty="0">
                <a:solidFill>
                  <a:schemeClr val="tx1">
                    <a:lumMod val="75000"/>
                    <a:lumOff val="25000"/>
                  </a:schemeClr>
                </a:solidFill>
                <a:latin typeface="Meiryo UI" panose="020B0604030504040204" pitchFamily="50" charset="-128"/>
                <a:ea typeface="Meiryo UI" panose="020B0604030504040204" pitchFamily="50" charset="-128"/>
              </a:rPr>
              <a:t>人</a:t>
            </a:r>
            <a:r>
              <a:rPr kumimoji="1" lang="en-US" altLang="ja-JP" sz="10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0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62" name="テキスト ボックス 61">
            <a:extLst>
              <a:ext uri="{FF2B5EF4-FFF2-40B4-BE49-F238E27FC236}">
                <a16:creationId xmlns:a16="http://schemas.microsoft.com/office/drawing/2014/main" id="{8C8100ED-6A2A-A9B4-1B9D-EBC62FDCE9F7}"/>
              </a:ext>
            </a:extLst>
          </p:cNvPr>
          <p:cNvSpPr txBox="1"/>
          <p:nvPr/>
        </p:nvSpPr>
        <p:spPr>
          <a:xfrm>
            <a:off x="5268445" y="4785962"/>
            <a:ext cx="1646605" cy="461665"/>
          </a:xfrm>
          <a:prstGeom prst="rect">
            <a:avLst/>
          </a:prstGeom>
          <a:solidFill>
            <a:schemeClr val="bg1"/>
          </a:solidFill>
          <a:ln>
            <a:solidFill>
              <a:schemeClr val="tx1"/>
            </a:solidFill>
          </a:ln>
        </p:spPr>
        <p:txBody>
          <a:bodyPr wrap="none" rtlCol="0">
            <a:spAutoFit/>
          </a:bodyPr>
          <a:lstStyle/>
          <a:p>
            <a:r>
              <a:rPr kumimoji="1" lang="en-US" altLang="ja-JP" sz="1400" b="1" dirty="0">
                <a:solidFill>
                  <a:schemeClr val="tx1">
                    <a:lumMod val="75000"/>
                    <a:lumOff val="25000"/>
                  </a:schemeClr>
                </a:solidFill>
                <a:latin typeface="Meiryo UI" panose="020B0604030504040204" pitchFamily="50" charset="-128"/>
                <a:ea typeface="Meiryo UI" panose="020B0604030504040204" pitchFamily="50" charset="-128"/>
              </a:rPr>
              <a:t>7</a:t>
            </a:r>
            <a:r>
              <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rPr>
              <a:t>万</a:t>
            </a:r>
            <a:r>
              <a:rPr kumimoji="1" lang="en-US" altLang="ja-JP" sz="1400" b="1" dirty="0">
                <a:solidFill>
                  <a:schemeClr val="tx1">
                    <a:lumMod val="75000"/>
                    <a:lumOff val="25000"/>
                  </a:schemeClr>
                </a:solidFill>
                <a:latin typeface="Meiryo UI" panose="020B0604030504040204" pitchFamily="50" charset="-128"/>
                <a:ea typeface="Meiryo UI" panose="020B0604030504040204" pitchFamily="50" charset="-128"/>
              </a:rPr>
              <a:t>2,518</a:t>
            </a:r>
            <a:r>
              <a:rPr kumimoji="1" lang="ja-JP" altLang="en-US" sz="1400" b="1" dirty="0">
                <a:solidFill>
                  <a:schemeClr val="tx1">
                    <a:lumMod val="75000"/>
                    <a:lumOff val="25000"/>
                  </a:schemeClr>
                </a:solidFill>
                <a:latin typeface="Meiryo UI" panose="020B0604030504040204" pitchFamily="50" charset="-128"/>
                <a:ea typeface="Meiryo UI" panose="020B0604030504040204" pitchFamily="50" charset="-128"/>
              </a:rPr>
              <a:t>人</a:t>
            </a:r>
            <a:endParaRPr kumimoji="1" lang="en-US" altLang="ja-JP" sz="1400" b="1" dirty="0">
              <a:solidFill>
                <a:schemeClr val="tx1">
                  <a:lumMod val="75000"/>
                  <a:lumOff val="25000"/>
                </a:schemeClr>
              </a:solidFill>
              <a:latin typeface="Meiryo UI" panose="020B0604030504040204" pitchFamily="50" charset="-128"/>
              <a:ea typeface="Meiryo UI" panose="020B0604030504040204" pitchFamily="50" charset="-128"/>
            </a:endParaRPr>
          </a:p>
          <a:p>
            <a:r>
              <a:rPr kumimoji="1" lang="en-US" altLang="ja-JP" sz="1000" b="1" dirty="0">
                <a:solidFill>
                  <a:schemeClr val="tx1">
                    <a:lumMod val="75000"/>
                    <a:lumOff val="25000"/>
                  </a:schemeClr>
                </a:solidFill>
                <a:latin typeface="Meiryo UI" panose="020B0604030504040204" pitchFamily="50" charset="-128"/>
                <a:ea typeface="Meiryo UI" panose="020B0604030504040204" pitchFamily="50" charset="-128"/>
              </a:rPr>
              <a:t>(7</a:t>
            </a:r>
            <a:r>
              <a:rPr kumimoji="1" lang="ja-JP" altLang="en-US" sz="1000" b="1" dirty="0">
                <a:solidFill>
                  <a:schemeClr val="tx1">
                    <a:lumMod val="75000"/>
                    <a:lumOff val="25000"/>
                  </a:schemeClr>
                </a:solidFill>
                <a:latin typeface="Meiryo UI" panose="020B0604030504040204" pitchFamily="50" charset="-128"/>
                <a:ea typeface="Meiryo UI" panose="020B0604030504040204" pitchFamily="50" charset="-128"/>
              </a:rPr>
              <a:t>万</a:t>
            </a:r>
            <a:r>
              <a:rPr kumimoji="1" lang="en-US" altLang="ja-JP" sz="1000" b="1" dirty="0">
                <a:solidFill>
                  <a:schemeClr val="tx1">
                    <a:lumMod val="75000"/>
                    <a:lumOff val="25000"/>
                  </a:schemeClr>
                </a:solidFill>
                <a:latin typeface="Meiryo UI" panose="020B0604030504040204" pitchFamily="50" charset="-128"/>
                <a:ea typeface="Meiryo UI" panose="020B0604030504040204" pitchFamily="50" charset="-128"/>
              </a:rPr>
              <a:t>142</a:t>
            </a:r>
            <a:r>
              <a:rPr kumimoji="1" lang="ja-JP" altLang="en-US" sz="10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000" b="1" dirty="0">
                <a:solidFill>
                  <a:schemeClr val="tx1">
                    <a:lumMod val="75000"/>
                    <a:lumOff val="25000"/>
                  </a:schemeClr>
                </a:solidFill>
                <a:latin typeface="Meiryo UI" panose="020B0604030504040204" pitchFamily="50" charset="-128"/>
                <a:ea typeface="Meiryo UI" panose="020B0604030504040204" pitchFamily="50" charset="-128"/>
              </a:rPr>
              <a:t>7</a:t>
            </a:r>
            <a:r>
              <a:rPr kumimoji="1" lang="ja-JP" altLang="en-US" sz="1000" b="1" dirty="0">
                <a:solidFill>
                  <a:schemeClr val="tx1">
                    <a:lumMod val="75000"/>
                    <a:lumOff val="25000"/>
                  </a:schemeClr>
                </a:solidFill>
                <a:latin typeface="Meiryo UI" panose="020B0604030504040204" pitchFamily="50" charset="-128"/>
                <a:ea typeface="Meiryo UI" panose="020B0604030504040204" pitchFamily="50" charset="-128"/>
              </a:rPr>
              <a:t>万</a:t>
            </a:r>
            <a:r>
              <a:rPr kumimoji="1" lang="en-US" altLang="ja-JP" sz="1000" b="1" dirty="0">
                <a:solidFill>
                  <a:schemeClr val="tx1">
                    <a:lumMod val="75000"/>
                    <a:lumOff val="25000"/>
                  </a:schemeClr>
                </a:solidFill>
                <a:latin typeface="Meiryo UI" panose="020B0604030504040204" pitchFamily="50" charset="-128"/>
                <a:ea typeface="Meiryo UI" panose="020B0604030504040204" pitchFamily="50" charset="-128"/>
              </a:rPr>
              <a:t>4,973</a:t>
            </a:r>
            <a:r>
              <a:rPr kumimoji="1" lang="ja-JP" altLang="en-US" sz="1000" b="1" dirty="0">
                <a:solidFill>
                  <a:schemeClr val="tx1">
                    <a:lumMod val="75000"/>
                    <a:lumOff val="25000"/>
                  </a:schemeClr>
                </a:solidFill>
                <a:latin typeface="Meiryo UI" panose="020B0604030504040204" pitchFamily="50" charset="-128"/>
                <a:ea typeface="Meiryo UI" panose="020B0604030504040204" pitchFamily="50" charset="-128"/>
              </a:rPr>
              <a:t>人</a:t>
            </a:r>
            <a:r>
              <a:rPr kumimoji="1" lang="en-US" altLang="ja-JP" sz="10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0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63" name="テキスト ボックス 62">
            <a:extLst>
              <a:ext uri="{FF2B5EF4-FFF2-40B4-BE49-F238E27FC236}">
                <a16:creationId xmlns:a16="http://schemas.microsoft.com/office/drawing/2014/main" id="{24377B3A-F957-4ACD-8C46-AAF27DCD0B9C}"/>
              </a:ext>
            </a:extLst>
          </p:cNvPr>
          <p:cNvSpPr txBox="1"/>
          <p:nvPr/>
        </p:nvSpPr>
        <p:spPr>
          <a:xfrm>
            <a:off x="239250" y="6390966"/>
            <a:ext cx="8152089" cy="253916"/>
          </a:xfrm>
          <a:prstGeom prst="rect">
            <a:avLst/>
          </a:prstGeom>
          <a:noFill/>
        </p:spPr>
        <p:txBody>
          <a:bodyPr wrap="square" rtlCol="0">
            <a:spAutoFit/>
          </a:bodyPr>
          <a:lstStyle/>
          <a:p>
            <a:r>
              <a:rPr kumimoji="1" lang="en-US" altLang="ja-JP" sz="1050" dirty="0">
                <a:latin typeface="Meiryo UI" panose="020B0604030504040204" pitchFamily="50" charset="-128"/>
                <a:ea typeface="Meiryo UI" panose="020B0604030504040204" pitchFamily="50" charset="-128"/>
              </a:rPr>
              <a:t>*1,000</a:t>
            </a:r>
            <a:r>
              <a:rPr kumimoji="1" lang="ja-JP" altLang="en-US" sz="1050" dirty="0">
                <a:latin typeface="Meiryo UI" panose="020B0604030504040204" pitchFamily="50" charset="-128"/>
                <a:ea typeface="Meiryo UI" panose="020B0604030504040204" pitchFamily="50" charset="-128"/>
              </a:rPr>
              <a:t>回のモンテカルロ・シミュレーションの中央値であるため、合計は必ずしも</a:t>
            </a:r>
            <a:r>
              <a:rPr kumimoji="1" lang="en-US" altLang="ja-JP" sz="1050" dirty="0">
                <a:latin typeface="Meiryo UI" panose="020B0604030504040204" pitchFamily="50" charset="-128"/>
                <a:ea typeface="Meiryo UI" panose="020B0604030504040204" pitchFamily="50" charset="-128"/>
              </a:rPr>
              <a:t>[20</a:t>
            </a:r>
            <a:r>
              <a:rPr kumimoji="1" lang="ja-JP" altLang="en-US" sz="1050" dirty="0">
                <a:latin typeface="Meiryo UI" panose="020B0604030504040204" pitchFamily="50" charset="-128"/>
                <a:ea typeface="Meiryo UI" panose="020B0604030504040204" pitchFamily="50" charset="-128"/>
              </a:rPr>
              <a:t>歳未満</a:t>
            </a:r>
            <a:r>
              <a:rPr kumimoji="1" lang="en-US" altLang="ja-JP" sz="1050" dirty="0">
                <a:latin typeface="Meiryo UI" panose="020B0604030504040204" pitchFamily="50" charset="-128"/>
                <a:ea typeface="Meiryo UI" panose="020B0604030504040204" pitchFamily="50" charset="-128"/>
              </a:rPr>
              <a:t>]+[20</a:t>
            </a:r>
            <a:r>
              <a:rPr kumimoji="1" lang="ja-JP" altLang="en-US" sz="1050" dirty="0">
                <a:latin typeface="Meiryo UI" panose="020B0604030504040204" pitchFamily="50" charset="-128"/>
                <a:ea typeface="Meiryo UI" panose="020B0604030504040204" pitchFamily="50" charset="-128"/>
              </a:rPr>
              <a:t>歳以上</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の正確な合計ではない</a:t>
            </a:r>
          </a:p>
        </p:txBody>
      </p:sp>
      <p:sp>
        <p:nvSpPr>
          <p:cNvPr id="64" name="テキスト ボックス 63">
            <a:extLst>
              <a:ext uri="{FF2B5EF4-FFF2-40B4-BE49-F238E27FC236}">
                <a16:creationId xmlns:a16="http://schemas.microsoft.com/office/drawing/2014/main" id="{B3881CEC-392D-2D17-379C-457DA3EA0D49}"/>
              </a:ext>
            </a:extLst>
          </p:cNvPr>
          <p:cNvSpPr txBox="1"/>
          <p:nvPr/>
        </p:nvSpPr>
        <p:spPr>
          <a:xfrm>
            <a:off x="7087897" y="6219804"/>
            <a:ext cx="2014286" cy="253916"/>
          </a:xfrm>
          <a:prstGeom prst="rect">
            <a:avLst/>
          </a:prstGeom>
          <a:noFill/>
        </p:spPr>
        <p:txBody>
          <a:bodyPr wrap="square" rtlCol="0">
            <a:spAutoFit/>
          </a:bodyPr>
          <a:lstStyle/>
          <a:p>
            <a:pPr algn="r"/>
            <a:r>
              <a:rPr kumimoji="1" lang="ja-JP" altLang="en-US" sz="1050" dirty="0">
                <a:latin typeface="Meiryo UI" panose="020B0604030504040204" pitchFamily="50" charset="-128"/>
                <a:ea typeface="Meiryo UI" panose="020B0604030504040204" pitchFamily="50" charset="-128"/>
              </a:rPr>
              <a:t>カッコ内は</a:t>
            </a:r>
            <a:r>
              <a:rPr kumimoji="1" lang="en-US" altLang="ja-JP" sz="1050" dirty="0">
                <a:latin typeface="Meiryo UI" panose="020B0604030504040204" pitchFamily="50" charset="-128"/>
                <a:ea typeface="Meiryo UI" panose="020B0604030504040204" pitchFamily="50" charset="-128"/>
              </a:rPr>
              <a:t>95</a:t>
            </a:r>
            <a:r>
              <a:rPr kumimoji="1" lang="ja-JP" altLang="en-US" sz="1050" dirty="0">
                <a:latin typeface="Meiryo UI" panose="020B0604030504040204" pitchFamily="50" charset="-128"/>
                <a:ea typeface="Meiryo UI" panose="020B0604030504040204" pitchFamily="50" charset="-128"/>
              </a:rPr>
              <a:t>％不確定区間</a:t>
            </a:r>
          </a:p>
        </p:txBody>
      </p:sp>
    </p:spTree>
    <p:extLst>
      <p:ext uri="{BB962C8B-B14F-4D97-AF65-F5344CB8AC3E}">
        <p14:creationId xmlns:p14="http://schemas.microsoft.com/office/powerpoint/2010/main" val="5740513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9AB9B59-F1A1-0EE3-2DE9-ED1DA430A569}"/>
              </a:ext>
            </a:extLst>
          </p:cNvPr>
          <p:cNvSpPr txBox="1"/>
          <p:nvPr/>
        </p:nvSpPr>
        <p:spPr>
          <a:xfrm>
            <a:off x="4039736" y="6604084"/>
            <a:ext cx="510426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Gregory GA, et al. Lancet Diabetes Endocrinol 10(10):741-760, 2022</a:t>
            </a:r>
          </a:p>
        </p:txBody>
      </p:sp>
      <p:sp>
        <p:nvSpPr>
          <p:cNvPr id="7" name="テキスト ボックス 6">
            <a:extLst>
              <a:ext uri="{FF2B5EF4-FFF2-40B4-BE49-F238E27FC236}">
                <a16:creationId xmlns:a16="http://schemas.microsoft.com/office/drawing/2014/main" id="{45966AB1-683E-CF4E-971F-38B8CCAA4C67}"/>
              </a:ext>
            </a:extLst>
          </p:cNvPr>
          <p:cNvSpPr txBox="1"/>
          <p:nvPr/>
        </p:nvSpPr>
        <p:spPr>
          <a:xfrm>
            <a:off x="239250" y="213118"/>
            <a:ext cx="8039380" cy="523220"/>
          </a:xfrm>
          <a:prstGeom prst="rect">
            <a:avLst/>
          </a:prstGeom>
          <a:noFill/>
        </p:spPr>
        <p:txBody>
          <a:bodyPr wrap="none" rtlCol="0" anchor="ctr">
            <a:spAutoFit/>
          </a:bodyPr>
          <a:lstStyle/>
          <a:p>
            <a:pPr defTabSz="457189">
              <a:defRPr/>
            </a:pPr>
            <a:r>
              <a:rPr lang="en-US" altLang="ja-JP" sz="2800" b="1" dirty="0">
                <a:solidFill>
                  <a:prstClr val="black"/>
                </a:solidFill>
                <a:latin typeface="Meiryo UI" panose="020B0604030504040204" pitchFamily="50" charset="-128"/>
                <a:ea typeface="Meiryo UI" panose="020B0604030504040204" pitchFamily="50" charset="-128"/>
              </a:rPr>
              <a:t>1</a:t>
            </a:r>
            <a:r>
              <a:rPr lang="ja-JP" altLang="en-US" sz="2800" b="1" dirty="0">
                <a:solidFill>
                  <a:prstClr val="black"/>
                </a:solidFill>
                <a:latin typeface="Meiryo UI" panose="020B0604030504040204" pitchFamily="50" charset="-128"/>
                <a:ea typeface="Meiryo UI" panose="020B0604030504040204" pitchFamily="50" charset="-128"/>
              </a:rPr>
              <a:t>型糖尿病の平均余命（診断時年齢</a:t>
            </a:r>
            <a:r>
              <a:rPr lang="en-US" altLang="ja-JP" sz="2800" b="1" dirty="0">
                <a:solidFill>
                  <a:prstClr val="black"/>
                </a:solidFill>
                <a:latin typeface="Meiryo UI" panose="020B0604030504040204" pitchFamily="50" charset="-128"/>
                <a:ea typeface="Meiryo UI" panose="020B0604030504040204" pitchFamily="50" charset="-128"/>
              </a:rPr>
              <a:t>10</a:t>
            </a:r>
            <a:r>
              <a:rPr lang="ja-JP" altLang="en-US" sz="2800" b="1" dirty="0">
                <a:solidFill>
                  <a:prstClr val="black"/>
                </a:solidFill>
                <a:latin typeface="Meiryo UI" panose="020B0604030504040204" pitchFamily="50" charset="-128"/>
                <a:ea typeface="Meiryo UI" panose="020B0604030504040204" pitchFamily="50" charset="-128"/>
              </a:rPr>
              <a:t>歳の場合）</a:t>
            </a:r>
          </a:p>
        </p:txBody>
      </p:sp>
      <p:graphicFrame>
        <p:nvGraphicFramePr>
          <p:cNvPr id="2" name="グラフ 1">
            <a:extLst>
              <a:ext uri="{FF2B5EF4-FFF2-40B4-BE49-F238E27FC236}">
                <a16:creationId xmlns:a16="http://schemas.microsoft.com/office/drawing/2014/main" id="{4FE20339-57ED-CE6E-4875-AB2EADD812E9}"/>
              </a:ext>
            </a:extLst>
          </p:cNvPr>
          <p:cNvGraphicFramePr/>
          <p:nvPr>
            <p:extLst>
              <p:ext uri="{D42A27DB-BD31-4B8C-83A1-F6EECF244321}">
                <p14:modId xmlns:p14="http://schemas.microsoft.com/office/powerpoint/2010/main" val="1060967461"/>
              </p:ext>
            </p:extLst>
          </p:nvPr>
        </p:nvGraphicFramePr>
        <p:xfrm>
          <a:off x="739035" y="1391810"/>
          <a:ext cx="7903923" cy="5035463"/>
        </p:xfrm>
        <a:graphic>
          <a:graphicData uri="http://schemas.openxmlformats.org/drawingml/2006/chart">
            <c:chart xmlns:c="http://schemas.openxmlformats.org/drawingml/2006/chart" xmlns:r="http://schemas.openxmlformats.org/officeDocument/2006/relationships" r:id="rId2"/>
          </a:graphicData>
        </a:graphic>
      </p:graphicFrame>
      <p:sp>
        <p:nvSpPr>
          <p:cNvPr id="3" name="テキスト ボックス 2">
            <a:extLst>
              <a:ext uri="{FF2B5EF4-FFF2-40B4-BE49-F238E27FC236}">
                <a16:creationId xmlns:a16="http://schemas.microsoft.com/office/drawing/2014/main" id="{0C272B8D-A20B-3D45-251D-2AEFFC707E6B}"/>
              </a:ext>
            </a:extLst>
          </p:cNvPr>
          <p:cNvSpPr txBox="1"/>
          <p:nvPr/>
        </p:nvSpPr>
        <p:spPr>
          <a:xfrm>
            <a:off x="4485835" y="3640236"/>
            <a:ext cx="1061508" cy="538609"/>
          </a:xfrm>
          <a:prstGeom prst="rect">
            <a:avLst/>
          </a:prstGeom>
          <a:noFill/>
        </p:spPr>
        <p:txBody>
          <a:bodyPr wrap="none" rtlCol="0">
            <a:spAutoFit/>
          </a:bodyPr>
          <a:lstStyle/>
          <a:p>
            <a:pPr algn="ctr"/>
            <a:r>
              <a:rPr kumimoji="1" lang="en-US" altLang="ja-JP" b="1" dirty="0">
                <a:solidFill>
                  <a:schemeClr val="bg1"/>
                </a:solidFill>
                <a:latin typeface="Meiryo UI" panose="020B0604030504040204" pitchFamily="50" charset="-128"/>
                <a:ea typeface="Meiryo UI" panose="020B0604030504040204" pitchFamily="50" charset="-128"/>
              </a:rPr>
              <a:t>69</a:t>
            </a:r>
            <a:r>
              <a:rPr kumimoji="1" lang="ja-JP" altLang="en-US" b="1" dirty="0">
                <a:solidFill>
                  <a:schemeClr val="bg1"/>
                </a:solidFill>
                <a:latin typeface="Meiryo UI" panose="020B0604030504040204" pitchFamily="50" charset="-128"/>
                <a:ea typeface="Meiryo UI" panose="020B0604030504040204" pitchFamily="50" charset="-128"/>
              </a:rPr>
              <a:t>年</a:t>
            </a:r>
            <a:endParaRPr kumimoji="1" lang="en-US" altLang="ja-JP" sz="2000" b="1" dirty="0">
              <a:solidFill>
                <a:schemeClr val="bg1"/>
              </a:solidFill>
              <a:latin typeface="Meiryo UI" panose="020B0604030504040204" pitchFamily="50" charset="-128"/>
              <a:ea typeface="Meiryo UI" panose="020B0604030504040204" pitchFamily="50" charset="-128"/>
            </a:endParaRPr>
          </a:p>
          <a:p>
            <a:pPr algn="ctr"/>
            <a:r>
              <a:rPr kumimoji="1" lang="ja-JP" altLang="en-US" sz="1100" b="1" dirty="0">
                <a:solidFill>
                  <a:schemeClr val="bg1"/>
                </a:solidFill>
                <a:latin typeface="Meiryo UI" panose="020B0604030504040204" pitchFamily="50" charset="-128"/>
                <a:ea typeface="Meiryo UI" panose="020B0604030504040204" pitchFamily="50" charset="-128"/>
              </a:rPr>
              <a:t>（</a:t>
            </a:r>
            <a:r>
              <a:rPr kumimoji="1" lang="en-US" altLang="ja-JP" sz="1100" b="1" dirty="0">
                <a:solidFill>
                  <a:schemeClr val="bg1"/>
                </a:solidFill>
                <a:latin typeface="Meiryo UI" panose="020B0604030504040204" pitchFamily="50" charset="-128"/>
                <a:ea typeface="Meiryo UI" panose="020B0604030504040204" pitchFamily="50" charset="-128"/>
              </a:rPr>
              <a:t>64</a:t>
            </a:r>
            <a:r>
              <a:rPr kumimoji="1" lang="ja-JP" altLang="en-US" sz="1100" b="1" dirty="0">
                <a:solidFill>
                  <a:schemeClr val="bg1"/>
                </a:solidFill>
                <a:latin typeface="Meiryo UI" panose="020B0604030504040204" pitchFamily="50" charset="-128"/>
                <a:ea typeface="Meiryo UI" panose="020B0604030504040204" pitchFamily="50" charset="-128"/>
              </a:rPr>
              <a:t>～</a:t>
            </a:r>
            <a:r>
              <a:rPr kumimoji="1" lang="en-US" altLang="ja-JP" sz="1100" b="1" dirty="0">
                <a:solidFill>
                  <a:schemeClr val="bg1"/>
                </a:solidFill>
                <a:latin typeface="Meiryo UI" panose="020B0604030504040204" pitchFamily="50" charset="-128"/>
                <a:ea typeface="Meiryo UI" panose="020B0604030504040204" pitchFamily="50" charset="-128"/>
              </a:rPr>
              <a:t>73</a:t>
            </a:r>
            <a:r>
              <a:rPr kumimoji="1" lang="ja-JP" altLang="en-US" sz="1100" b="1" dirty="0">
                <a:solidFill>
                  <a:schemeClr val="bg1"/>
                </a:solidFill>
                <a:latin typeface="Meiryo UI" panose="020B0604030504040204" pitchFamily="50" charset="-128"/>
                <a:ea typeface="Meiryo UI" panose="020B0604030504040204" pitchFamily="50" charset="-128"/>
              </a:rPr>
              <a:t>年</a:t>
            </a:r>
            <a:r>
              <a:rPr kumimoji="1" lang="en-US" altLang="ja-JP" sz="1100" b="1" dirty="0">
                <a:solidFill>
                  <a:schemeClr val="bg1"/>
                </a:solidFill>
                <a:latin typeface="Meiryo UI" panose="020B0604030504040204" pitchFamily="50" charset="-128"/>
                <a:ea typeface="Meiryo UI" panose="020B0604030504040204" pitchFamily="50" charset="-128"/>
              </a:rPr>
              <a:t>)</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E5C0D421-5FDA-8227-3474-C3908826183A}"/>
              </a:ext>
            </a:extLst>
          </p:cNvPr>
          <p:cNvSpPr txBox="1"/>
          <p:nvPr/>
        </p:nvSpPr>
        <p:spPr>
          <a:xfrm>
            <a:off x="701165" y="1224058"/>
            <a:ext cx="463588" cy="261610"/>
          </a:xfrm>
          <a:prstGeom prst="rect">
            <a:avLst/>
          </a:prstGeom>
          <a:noFill/>
        </p:spPr>
        <p:txBody>
          <a:bodyPr wrap="none" rtlCol="0">
            <a:spAutoFit/>
          </a:bodyPr>
          <a:lstStyle/>
          <a:p>
            <a:r>
              <a:rPr kumimoji="1" lang="en-US" altLang="ja-JP" sz="11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100" b="1" dirty="0">
                <a:solidFill>
                  <a:schemeClr val="tx1">
                    <a:lumMod val="75000"/>
                    <a:lumOff val="25000"/>
                  </a:schemeClr>
                </a:solidFill>
                <a:latin typeface="Meiryo UI" panose="020B0604030504040204" pitchFamily="50" charset="-128"/>
                <a:ea typeface="Meiryo UI" panose="020B0604030504040204" pitchFamily="50" charset="-128"/>
              </a:rPr>
              <a:t>年</a:t>
            </a:r>
            <a:r>
              <a:rPr kumimoji="1" lang="en-US" altLang="ja-JP" sz="11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1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5EF8E4ED-65BA-1D2F-60B1-BB25089CC18B}"/>
              </a:ext>
            </a:extLst>
          </p:cNvPr>
          <p:cNvSpPr txBox="1"/>
          <p:nvPr/>
        </p:nvSpPr>
        <p:spPr>
          <a:xfrm>
            <a:off x="182895" y="6427271"/>
            <a:ext cx="8152089" cy="253916"/>
          </a:xfrm>
          <a:prstGeom prst="rect">
            <a:avLst/>
          </a:prstGeom>
          <a:noFill/>
        </p:spPr>
        <p:txBody>
          <a:bodyPr wrap="square" rtlCol="0">
            <a:spAutoFit/>
          </a:bodyPr>
          <a:lstStyle/>
          <a:p>
            <a:r>
              <a:rPr kumimoji="1" lang="en-US" altLang="ja-JP" sz="1050" dirty="0">
                <a:latin typeface="Meiryo UI" panose="020B0604030504040204" pitchFamily="50" charset="-128"/>
                <a:ea typeface="Meiryo UI" panose="020B0604030504040204" pitchFamily="50" charset="-128"/>
              </a:rPr>
              <a:t>†1,000</a:t>
            </a:r>
            <a:r>
              <a:rPr kumimoji="1" lang="ja-JP" altLang="en-US" sz="1050" dirty="0">
                <a:latin typeface="Meiryo UI" panose="020B0604030504040204" pitchFamily="50" charset="-128"/>
                <a:ea typeface="Meiryo UI" panose="020B0604030504040204" pitchFamily="50" charset="-128"/>
              </a:rPr>
              <a:t>回のモンテカルロ・シミュレーションの中央値であるため、合計は必ずしも</a:t>
            </a:r>
            <a:r>
              <a:rPr kumimoji="1" lang="en-US" altLang="ja-JP" sz="1050" dirty="0">
                <a:latin typeface="Meiryo UI" panose="020B0604030504040204" pitchFamily="50" charset="-128"/>
                <a:ea typeface="Meiryo UI" panose="020B0604030504040204" pitchFamily="50" charset="-128"/>
              </a:rPr>
              <a:t>[20</a:t>
            </a:r>
            <a:r>
              <a:rPr kumimoji="1" lang="ja-JP" altLang="en-US" sz="1050" dirty="0">
                <a:latin typeface="Meiryo UI" panose="020B0604030504040204" pitchFamily="50" charset="-128"/>
                <a:ea typeface="Meiryo UI" panose="020B0604030504040204" pitchFamily="50" charset="-128"/>
              </a:rPr>
              <a:t>歳未満</a:t>
            </a:r>
            <a:r>
              <a:rPr kumimoji="1" lang="en-US" altLang="ja-JP" sz="1050" dirty="0">
                <a:latin typeface="Meiryo UI" panose="020B0604030504040204" pitchFamily="50" charset="-128"/>
                <a:ea typeface="Meiryo UI" panose="020B0604030504040204" pitchFamily="50" charset="-128"/>
              </a:rPr>
              <a:t>]+[20</a:t>
            </a:r>
            <a:r>
              <a:rPr kumimoji="1" lang="ja-JP" altLang="en-US" sz="1050" dirty="0">
                <a:latin typeface="Meiryo UI" panose="020B0604030504040204" pitchFamily="50" charset="-128"/>
                <a:ea typeface="Meiryo UI" panose="020B0604030504040204" pitchFamily="50" charset="-128"/>
              </a:rPr>
              <a:t>歳以上</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の正確な合計ではない</a:t>
            </a:r>
          </a:p>
        </p:txBody>
      </p:sp>
      <p:sp>
        <p:nvSpPr>
          <p:cNvPr id="8" name="テキスト ボックス 7">
            <a:extLst>
              <a:ext uri="{FF2B5EF4-FFF2-40B4-BE49-F238E27FC236}">
                <a16:creationId xmlns:a16="http://schemas.microsoft.com/office/drawing/2014/main" id="{8D478794-94CA-5310-B861-343E278CF0C1}"/>
              </a:ext>
            </a:extLst>
          </p:cNvPr>
          <p:cNvSpPr txBox="1"/>
          <p:nvPr/>
        </p:nvSpPr>
        <p:spPr>
          <a:xfrm>
            <a:off x="5670402" y="3640236"/>
            <a:ext cx="726481" cy="369332"/>
          </a:xfrm>
          <a:prstGeom prst="rect">
            <a:avLst/>
          </a:prstGeom>
          <a:noFill/>
        </p:spPr>
        <p:txBody>
          <a:bodyPr wrap="none" rtlCol="0">
            <a:spAutoFit/>
          </a:bodyPr>
          <a:lstStyle/>
          <a:p>
            <a:pPr algn="ctr"/>
            <a:r>
              <a:rPr kumimoji="1" lang="en-US" altLang="ja-JP" b="1" dirty="0">
                <a:latin typeface="Meiryo UI" panose="020B0604030504040204" pitchFamily="50" charset="-128"/>
                <a:ea typeface="Meiryo UI" panose="020B0604030504040204" pitchFamily="50" charset="-128"/>
              </a:rPr>
              <a:t>75</a:t>
            </a:r>
            <a:r>
              <a:rPr kumimoji="1" lang="ja-JP" altLang="en-US" b="1" dirty="0">
                <a:latin typeface="Meiryo UI" panose="020B0604030504040204" pitchFamily="50" charset="-128"/>
                <a:ea typeface="Meiryo UI" panose="020B0604030504040204" pitchFamily="50" charset="-128"/>
              </a:rPr>
              <a:t>年</a:t>
            </a:r>
            <a:endParaRPr kumimoji="1" lang="ja-JP" altLang="en-US" sz="1100" b="1" dirty="0">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4FA97462-ED90-38B2-0A35-A68915FD36BB}"/>
              </a:ext>
            </a:extLst>
          </p:cNvPr>
          <p:cNvSpPr txBox="1"/>
          <p:nvPr/>
        </p:nvSpPr>
        <p:spPr>
          <a:xfrm>
            <a:off x="1595311" y="3998281"/>
            <a:ext cx="1061509" cy="538609"/>
          </a:xfrm>
          <a:prstGeom prst="rect">
            <a:avLst/>
          </a:prstGeom>
          <a:noFill/>
        </p:spPr>
        <p:txBody>
          <a:bodyPr wrap="none" rtlCol="0">
            <a:spAutoFit/>
          </a:bodyPr>
          <a:lstStyle/>
          <a:p>
            <a:pPr algn="ctr"/>
            <a:r>
              <a:rPr kumimoji="1" lang="en-US" altLang="ja-JP" b="1" dirty="0">
                <a:solidFill>
                  <a:schemeClr val="bg1"/>
                </a:solidFill>
                <a:latin typeface="Meiryo UI" panose="020B0604030504040204" pitchFamily="50" charset="-128"/>
                <a:ea typeface="Meiryo UI" panose="020B0604030504040204" pitchFamily="50" charset="-128"/>
              </a:rPr>
              <a:t>40</a:t>
            </a:r>
            <a:r>
              <a:rPr kumimoji="1" lang="ja-JP" altLang="en-US" b="1" dirty="0">
                <a:solidFill>
                  <a:schemeClr val="bg1"/>
                </a:solidFill>
                <a:latin typeface="Meiryo UI" panose="020B0604030504040204" pitchFamily="50" charset="-128"/>
                <a:ea typeface="Meiryo UI" panose="020B0604030504040204" pitchFamily="50" charset="-128"/>
              </a:rPr>
              <a:t>年</a:t>
            </a:r>
            <a:endParaRPr kumimoji="1" lang="en-US" altLang="ja-JP" sz="2000" b="1" dirty="0">
              <a:solidFill>
                <a:schemeClr val="bg1"/>
              </a:solidFill>
              <a:latin typeface="Meiryo UI" panose="020B0604030504040204" pitchFamily="50" charset="-128"/>
              <a:ea typeface="Meiryo UI" panose="020B0604030504040204" pitchFamily="50" charset="-128"/>
            </a:endParaRPr>
          </a:p>
          <a:p>
            <a:pPr algn="ctr"/>
            <a:r>
              <a:rPr kumimoji="1" lang="ja-JP" altLang="en-US" sz="1100" b="1" dirty="0">
                <a:solidFill>
                  <a:schemeClr val="bg1"/>
                </a:solidFill>
                <a:latin typeface="Meiryo UI" panose="020B0604030504040204" pitchFamily="50" charset="-128"/>
                <a:ea typeface="Meiryo UI" panose="020B0604030504040204" pitchFamily="50" charset="-128"/>
              </a:rPr>
              <a:t>（</a:t>
            </a:r>
            <a:r>
              <a:rPr kumimoji="1" lang="en-US" altLang="ja-JP" sz="1100" b="1" dirty="0">
                <a:solidFill>
                  <a:schemeClr val="bg1"/>
                </a:solidFill>
                <a:latin typeface="Meiryo UI" panose="020B0604030504040204" pitchFamily="50" charset="-128"/>
                <a:ea typeface="Meiryo UI" panose="020B0604030504040204" pitchFamily="50" charset="-128"/>
              </a:rPr>
              <a:t>37</a:t>
            </a:r>
            <a:r>
              <a:rPr kumimoji="1" lang="ja-JP" altLang="en-US" sz="1100" b="1" dirty="0">
                <a:solidFill>
                  <a:schemeClr val="bg1"/>
                </a:solidFill>
                <a:latin typeface="Meiryo UI" panose="020B0604030504040204" pitchFamily="50" charset="-128"/>
                <a:ea typeface="Meiryo UI" panose="020B0604030504040204" pitchFamily="50" charset="-128"/>
              </a:rPr>
              <a:t>～</a:t>
            </a:r>
            <a:r>
              <a:rPr kumimoji="1" lang="en-US" altLang="ja-JP" sz="1100" b="1" dirty="0">
                <a:solidFill>
                  <a:schemeClr val="bg1"/>
                </a:solidFill>
                <a:latin typeface="Meiryo UI" panose="020B0604030504040204" pitchFamily="50" charset="-128"/>
                <a:ea typeface="Meiryo UI" panose="020B0604030504040204" pitchFamily="50" charset="-128"/>
              </a:rPr>
              <a:t>43</a:t>
            </a:r>
            <a:r>
              <a:rPr kumimoji="1" lang="ja-JP" altLang="en-US" sz="1100" b="1" dirty="0">
                <a:solidFill>
                  <a:schemeClr val="bg1"/>
                </a:solidFill>
                <a:latin typeface="Meiryo UI" panose="020B0604030504040204" pitchFamily="50" charset="-128"/>
                <a:ea typeface="Meiryo UI" panose="020B0604030504040204" pitchFamily="50" charset="-128"/>
              </a:rPr>
              <a:t>年</a:t>
            </a:r>
            <a:r>
              <a:rPr kumimoji="1" lang="en-US" altLang="ja-JP" sz="1100" b="1" dirty="0">
                <a:solidFill>
                  <a:schemeClr val="bg1"/>
                </a:solidFill>
                <a:latin typeface="Meiryo UI" panose="020B0604030504040204" pitchFamily="50" charset="-128"/>
                <a:ea typeface="Meiryo UI" panose="020B0604030504040204" pitchFamily="50" charset="-128"/>
              </a:rPr>
              <a:t>)</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52" name="テキスト ボックス 51">
            <a:extLst>
              <a:ext uri="{FF2B5EF4-FFF2-40B4-BE49-F238E27FC236}">
                <a16:creationId xmlns:a16="http://schemas.microsoft.com/office/drawing/2014/main" id="{C7ED73FD-CE4A-8803-99E7-66B62F7D4594}"/>
              </a:ext>
            </a:extLst>
          </p:cNvPr>
          <p:cNvSpPr txBox="1"/>
          <p:nvPr/>
        </p:nvSpPr>
        <p:spPr>
          <a:xfrm>
            <a:off x="2779878" y="3998281"/>
            <a:ext cx="726482" cy="369332"/>
          </a:xfrm>
          <a:prstGeom prst="rect">
            <a:avLst/>
          </a:prstGeom>
          <a:noFill/>
        </p:spPr>
        <p:txBody>
          <a:bodyPr wrap="none" rtlCol="0">
            <a:spAutoFit/>
          </a:bodyPr>
          <a:lstStyle/>
          <a:p>
            <a:pPr algn="ctr"/>
            <a:r>
              <a:rPr kumimoji="1" lang="en-US" altLang="ja-JP" b="1" dirty="0">
                <a:latin typeface="Meiryo UI" panose="020B0604030504040204" pitchFamily="50" charset="-128"/>
                <a:ea typeface="Meiryo UI" panose="020B0604030504040204" pitchFamily="50" charset="-128"/>
              </a:rPr>
              <a:t>64</a:t>
            </a:r>
            <a:r>
              <a:rPr kumimoji="1" lang="ja-JP" altLang="en-US" b="1" dirty="0">
                <a:latin typeface="Meiryo UI" panose="020B0604030504040204" pitchFamily="50" charset="-128"/>
                <a:ea typeface="Meiryo UI" panose="020B0604030504040204" pitchFamily="50" charset="-128"/>
              </a:rPr>
              <a:t>年</a:t>
            </a:r>
            <a:endParaRPr kumimoji="1" lang="ja-JP" altLang="en-US" sz="1100" b="1" dirty="0">
              <a:latin typeface="Meiryo UI" panose="020B0604030504040204" pitchFamily="50" charset="-128"/>
              <a:ea typeface="Meiryo UI" panose="020B0604030504040204" pitchFamily="50" charset="-128"/>
            </a:endParaRPr>
          </a:p>
        </p:txBody>
      </p:sp>
      <p:sp>
        <p:nvSpPr>
          <p:cNvPr id="53" name="テキスト ボックス 52">
            <a:extLst>
              <a:ext uri="{FF2B5EF4-FFF2-40B4-BE49-F238E27FC236}">
                <a16:creationId xmlns:a16="http://schemas.microsoft.com/office/drawing/2014/main" id="{F86403FB-D327-D0E1-3E75-25230B92EA51}"/>
              </a:ext>
            </a:extLst>
          </p:cNvPr>
          <p:cNvSpPr txBox="1"/>
          <p:nvPr/>
        </p:nvSpPr>
        <p:spPr>
          <a:xfrm>
            <a:off x="6618598" y="6042709"/>
            <a:ext cx="2348938" cy="415498"/>
          </a:xfrm>
          <a:prstGeom prst="rect">
            <a:avLst/>
          </a:prstGeom>
          <a:noFill/>
        </p:spPr>
        <p:txBody>
          <a:bodyPr wrap="square" rtlCol="0">
            <a:spAutoFit/>
          </a:bodyPr>
          <a:lstStyle/>
          <a:p>
            <a:pPr algn="r"/>
            <a:r>
              <a:rPr kumimoji="1" lang="ja-JP" altLang="en-US" sz="1050" dirty="0">
                <a:latin typeface="Meiryo UI" panose="020B0604030504040204" pitchFamily="50" charset="-128"/>
                <a:ea typeface="Meiryo UI" panose="020B0604030504040204" pitchFamily="50" charset="-128"/>
              </a:rPr>
              <a:t>カッコ内は</a:t>
            </a:r>
            <a:r>
              <a:rPr kumimoji="1" lang="en-US" altLang="ja-JP" sz="1050" dirty="0">
                <a:latin typeface="Meiryo UI" panose="020B0604030504040204" pitchFamily="50" charset="-128"/>
                <a:ea typeface="Meiryo UI" panose="020B0604030504040204" pitchFamily="50" charset="-128"/>
              </a:rPr>
              <a:t>95</a:t>
            </a:r>
            <a:r>
              <a:rPr kumimoji="1" lang="ja-JP" altLang="en-US" sz="1050" dirty="0">
                <a:latin typeface="Meiryo UI" panose="020B0604030504040204" pitchFamily="50" charset="-128"/>
                <a:ea typeface="Meiryo UI" panose="020B0604030504040204" pitchFamily="50" charset="-128"/>
              </a:rPr>
              <a:t>％不確定区間</a:t>
            </a:r>
            <a:endParaRPr kumimoji="1" lang="en-US" altLang="ja-JP" sz="1050" dirty="0">
              <a:latin typeface="Meiryo UI" panose="020B0604030504040204" pitchFamily="50" charset="-128"/>
              <a:ea typeface="Meiryo UI" panose="020B0604030504040204" pitchFamily="50" charset="-128"/>
            </a:endParaRPr>
          </a:p>
          <a:p>
            <a:pPr algn="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背景集団の不確定範囲はない</a:t>
            </a:r>
          </a:p>
        </p:txBody>
      </p:sp>
    </p:spTree>
    <p:extLst>
      <p:ext uri="{BB962C8B-B14F-4D97-AF65-F5344CB8AC3E}">
        <p14:creationId xmlns:p14="http://schemas.microsoft.com/office/powerpoint/2010/main" val="19169454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9AB9B59-F1A1-0EE3-2DE9-ED1DA430A569}"/>
              </a:ext>
            </a:extLst>
          </p:cNvPr>
          <p:cNvSpPr txBox="1"/>
          <p:nvPr/>
        </p:nvSpPr>
        <p:spPr>
          <a:xfrm>
            <a:off x="4039736" y="6604084"/>
            <a:ext cx="510426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Gregory GA, et al. Lancet Diabetes Endocrinol 10(10):741-760, 2022</a:t>
            </a:r>
          </a:p>
        </p:txBody>
      </p:sp>
      <p:sp>
        <p:nvSpPr>
          <p:cNvPr id="7" name="テキスト ボックス 6">
            <a:extLst>
              <a:ext uri="{FF2B5EF4-FFF2-40B4-BE49-F238E27FC236}">
                <a16:creationId xmlns:a16="http://schemas.microsoft.com/office/drawing/2014/main" id="{45966AB1-683E-CF4E-971F-38B8CCAA4C67}"/>
              </a:ext>
            </a:extLst>
          </p:cNvPr>
          <p:cNvSpPr txBox="1"/>
          <p:nvPr/>
        </p:nvSpPr>
        <p:spPr>
          <a:xfrm>
            <a:off x="239250" y="213118"/>
            <a:ext cx="8786380"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年齢層別に見た世界全体の</a:t>
            </a:r>
            <a:r>
              <a:rPr lang="en-US" altLang="ja-JP" sz="2800" b="1" dirty="0">
                <a:solidFill>
                  <a:prstClr val="black"/>
                </a:solidFill>
                <a:latin typeface="Meiryo UI" panose="020B0604030504040204" pitchFamily="50" charset="-128"/>
                <a:ea typeface="Meiryo UI" panose="020B0604030504040204" pitchFamily="50" charset="-128"/>
              </a:rPr>
              <a:t>1</a:t>
            </a:r>
            <a:r>
              <a:rPr lang="ja-JP" altLang="en-US" sz="2800" b="1" dirty="0">
                <a:solidFill>
                  <a:prstClr val="black"/>
                </a:solidFill>
                <a:latin typeface="Meiryo UI" panose="020B0604030504040204" pitchFamily="50" charset="-128"/>
                <a:ea typeface="Meiryo UI" panose="020B0604030504040204" pitchFamily="50" charset="-128"/>
              </a:rPr>
              <a:t>型糖尿病発症者数と発症率</a:t>
            </a:r>
          </a:p>
        </p:txBody>
      </p:sp>
      <p:graphicFrame>
        <p:nvGraphicFramePr>
          <p:cNvPr id="2" name="グラフ 1">
            <a:extLst>
              <a:ext uri="{FF2B5EF4-FFF2-40B4-BE49-F238E27FC236}">
                <a16:creationId xmlns:a16="http://schemas.microsoft.com/office/drawing/2014/main" id="{C2B75FBC-E52B-9168-CD8C-FF41598F9F2A}"/>
              </a:ext>
            </a:extLst>
          </p:cNvPr>
          <p:cNvGraphicFramePr/>
          <p:nvPr>
            <p:extLst>
              <p:ext uri="{D42A27DB-BD31-4B8C-83A1-F6EECF244321}">
                <p14:modId xmlns:p14="http://schemas.microsoft.com/office/powerpoint/2010/main" val="1074240769"/>
              </p:ext>
            </p:extLst>
          </p:nvPr>
        </p:nvGraphicFramePr>
        <p:xfrm>
          <a:off x="588507" y="1136073"/>
          <a:ext cx="7966985" cy="5347855"/>
        </p:xfrm>
        <a:graphic>
          <a:graphicData uri="http://schemas.openxmlformats.org/drawingml/2006/chart">
            <c:chart xmlns:c="http://schemas.openxmlformats.org/drawingml/2006/chart" xmlns:r="http://schemas.openxmlformats.org/officeDocument/2006/relationships" r:id="rId2"/>
          </a:graphicData>
        </a:graphic>
      </p:graphicFrame>
      <p:sp>
        <p:nvSpPr>
          <p:cNvPr id="3" name="テキスト ボックス 2">
            <a:extLst>
              <a:ext uri="{FF2B5EF4-FFF2-40B4-BE49-F238E27FC236}">
                <a16:creationId xmlns:a16="http://schemas.microsoft.com/office/drawing/2014/main" id="{FA1A0DFD-2528-601F-2211-0376C1A28378}"/>
              </a:ext>
            </a:extLst>
          </p:cNvPr>
          <p:cNvSpPr txBox="1"/>
          <p:nvPr/>
        </p:nvSpPr>
        <p:spPr>
          <a:xfrm rot="16200000">
            <a:off x="-142232" y="3300878"/>
            <a:ext cx="1168910" cy="261610"/>
          </a:xfrm>
          <a:prstGeom prst="rect">
            <a:avLst/>
          </a:prstGeom>
          <a:noFill/>
        </p:spPr>
        <p:txBody>
          <a:bodyPr wrap="none" rtlCol="0">
            <a:spAutoFit/>
          </a:bodyPr>
          <a:lstStyle/>
          <a:p>
            <a:r>
              <a:rPr kumimoji="1" lang="ja-JP" altLang="en-US" sz="1100" b="1" dirty="0">
                <a:solidFill>
                  <a:schemeClr val="tx1">
                    <a:lumMod val="75000"/>
                    <a:lumOff val="25000"/>
                  </a:schemeClr>
                </a:solidFill>
                <a:latin typeface="Meiryo UI" panose="020B0604030504040204" pitchFamily="50" charset="-128"/>
                <a:ea typeface="Meiryo UI" panose="020B0604030504040204" pitchFamily="50" charset="-128"/>
              </a:rPr>
              <a:t>発症者数</a:t>
            </a:r>
            <a:r>
              <a:rPr kumimoji="1" lang="en-US" altLang="ja-JP" sz="11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100" b="1" dirty="0">
                <a:solidFill>
                  <a:schemeClr val="tx1">
                    <a:lumMod val="75000"/>
                    <a:lumOff val="25000"/>
                  </a:schemeClr>
                </a:solidFill>
                <a:latin typeface="Meiryo UI" panose="020B0604030504040204" pitchFamily="50" charset="-128"/>
                <a:ea typeface="Meiryo UI" panose="020B0604030504040204" pitchFamily="50" charset="-128"/>
              </a:rPr>
              <a:t>千人</a:t>
            </a:r>
            <a:r>
              <a:rPr kumimoji="1" lang="en-US" altLang="ja-JP" sz="11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1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DB0C0D57-EA60-43EE-31C5-B84B7B8C3013}"/>
              </a:ext>
            </a:extLst>
          </p:cNvPr>
          <p:cNvSpPr txBox="1"/>
          <p:nvPr/>
        </p:nvSpPr>
        <p:spPr>
          <a:xfrm rot="5400000">
            <a:off x="7910283" y="3300878"/>
            <a:ext cx="1552028" cy="261610"/>
          </a:xfrm>
          <a:prstGeom prst="rect">
            <a:avLst/>
          </a:prstGeom>
          <a:noFill/>
        </p:spPr>
        <p:txBody>
          <a:bodyPr wrap="none" rtlCol="0">
            <a:spAutoFit/>
          </a:bodyPr>
          <a:lstStyle/>
          <a:p>
            <a:r>
              <a:rPr kumimoji="1" lang="en-US" altLang="ja-JP" sz="1100" b="1" dirty="0">
                <a:solidFill>
                  <a:schemeClr val="tx1">
                    <a:lumMod val="75000"/>
                    <a:lumOff val="25000"/>
                  </a:schemeClr>
                </a:solidFill>
                <a:latin typeface="Meiryo UI" panose="020B0604030504040204" pitchFamily="50" charset="-128"/>
                <a:ea typeface="Meiryo UI" panose="020B0604030504040204" pitchFamily="50" charset="-128"/>
              </a:rPr>
              <a:t>10</a:t>
            </a:r>
            <a:r>
              <a:rPr kumimoji="1" lang="ja-JP" altLang="en-US" sz="1100" b="1" dirty="0">
                <a:solidFill>
                  <a:schemeClr val="tx1">
                    <a:lumMod val="75000"/>
                    <a:lumOff val="25000"/>
                  </a:schemeClr>
                </a:solidFill>
                <a:latin typeface="Meiryo UI" panose="020B0604030504040204" pitchFamily="50" charset="-128"/>
                <a:ea typeface="Meiryo UI" panose="020B0604030504040204" pitchFamily="50" charset="-128"/>
              </a:rPr>
              <a:t>万人あたりの発症率</a:t>
            </a:r>
          </a:p>
        </p:txBody>
      </p:sp>
      <p:sp>
        <p:nvSpPr>
          <p:cNvPr id="5" name="テキスト ボックス 4">
            <a:extLst>
              <a:ext uri="{FF2B5EF4-FFF2-40B4-BE49-F238E27FC236}">
                <a16:creationId xmlns:a16="http://schemas.microsoft.com/office/drawing/2014/main" id="{D3727371-90A6-4C37-F2DC-3728E8AF5950}"/>
              </a:ext>
            </a:extLst>
          </p:cNvPr>
          <p:cNvSpPr txBox="1"/>
          <p:nvPr/>
        </p:nvSpPr>
        <p:spPr>
          <a:xfrm>
            <a:off x="4039736" y="6383272"/>
            <a:ext cx="745717" cy="261610"/>
          </a:xfrm>
          <a:prstGeom prst="rect">
            <a:avLst/>
          </a:prstGeom>
          <a:noFill/>
        </p:spPr>
        <p:txBody>
          <a:bodyPr wrap="none" rtlCol="0">
            <a:spAutoFit/>
          </a:bodyPr>
          <a:lstStyle/>
          <a:p>
            <a:r>
              <a:rPr kumimoji="1" lang="ja-JP" altLang="en-US" sz="1100" b="1" dirty="0">
                <a:solidFill>
                  <a:schemeClr val="tx1">
                    <a:lumMod val="75000"/>
                    <a:lumOff val="25000"/>
                  </a:schemeClr>
                </a:solidFill>
                <a:latin typeface="Meiryo UI" panose="020B0604030504040204" pitchFamily="50" charset="-128"/>
                <a:ea typeface="Meiryo UI" panose="020B0604030504040204" pitchFamily="50" charset="-128"/>
              </a:rPr>
              <a:t>年齢</a:t>
            </a:r>
            <a:r>
              <a:rPr kumimoji="1" lang="en-US" altLang="ja-JP" sz="11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100" b="1" dirty="0">
                <a:solidFill>
                  <a:schemeClr val="tx1">
                    <a:lumMod val="75000"/>
                    <a:lumOff val="25000"/>
                  </a:schemeClr>
                </a:solidFill>
                <a:latin typeface="Meiryo UI" panose="020B0604030504040204" pitchFamily="50" charset="-128"/>
                <a:ea typeface="Meiryo UI" panose="020B0604030504040204" pitchFamily="50" charset="-128"/>
              </a:rPr>
              <a:t>歳</a:t>
            </a:r>
            <a:r>
              <a:rPr kumimoji="1" lang="en-US" altLang="ja-JP" sz="11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100" b="1"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538611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9AB9B59-F1A1-0EE3-2DE9-ED1DA430A569}"/>
              </a:ext>
            </a:extLst>
          </p:cNvPr>
          <p:cNvSpPr txBox="1"/>
          <p:nvPr/>
        </p:nvSpPr>
        <p:spPr>
          <a:xfrm>
            <a:off x="4039736" y="6604084"/>
            <a:ext cx="510426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Gregory GA, et al. Lancet Diabetes Endocrinol 10(10):741-760, 2022</a:t>
            </a:r>
          </a:p>
        </p:txBody>
      </p:sp>
      <p:sp>
        <p:nvSpPr>
          <p:cNvPr id="7" name="テキスト ボックス 6">
            <a:extLst>
              <a:ext uri="{FF2B5EF4-FFF2-40B4-BE49-F238E27FC236}">
                <a16:creationId xmlns:a16="http://schemas.microsoft.com/office/drawing/2014/main" id="{45966AB1-683E-CF4E-971F-38B8CCAA4C67}"/>
              </a:ext>
            </a:extLst>
          </p:cNvPr>
          <p:cNvSpPr txBox="1"/>
          <p:nvPr/>
        </p:nvSpPr>
        <p:spPr>
          <a:xfrm>
            <a:off x="239250" y="59230"/>
            <a:ext cx="6458819" cy="830997"/>
          </a:xfrm>
          <a:prstGeom prst="rect">
            <a:avLst/>
          </a:prstGeom>
          <a:noFill/>
        </p:spPr>
        <p:txBody>
          <a:bodyPr wrap="none" rtlCol="0" anchor="ctr">
            <a:spAutoFit/>
          </a:bodyPr>
          <a:lstStyle/>
          <a:p>
            <a:pPr defTabSz="457189">
              <a:defRPr/>
            </a:pPr>
            <a:r>
              <a:rPr lang="en-US" altLang="ja-JP" sz="2400" b="1" dirty="0">
                <a:solidFill>
                  <a:prstClr val="black"/>
                </a:solidFill>
                <a:latin typeface="Meiryo UI" panose="020B0604030504040204" pitchFamily="50" charset="-128"/>
                <a:ea typeface="Meiryo UI" panose="020B0604030504040204" pitchFamily="50" charset="-128"/>
              </a:rPr>
              <a:t>2000</a:t>
            </a:r>
            <a:r>
              <a:rPr lang="ja-JP" altLang="en-US" sz="2400" b="1" dirty="0">
                <a:solidFill>
                  <a:prstClr val="black"/>
                </a:solidFill>
                <a:latin typeface="Meiryo UI" panose="020B0604030504040204" pitchFamily="50" charset="-128"/>
                <a:ea typeface="Meiryo UI" panose="020B0604030504040204" pitchFamily="50" charset="-128"/>
              </a:rPr>
              <a:t>年、</a:t>
            </a:r>
            <a:r>
              <a:rPr lang="en-US" altLang="ja-JP" sz="2400" b="1" dirty="0">
                <a:solidFill>
                  <a:prstClr val="black"/>
                </a:solidFill>
                <a:latin typeface="Meiryo UI" panose="020B0604030504040204" pitchFamily="50" charset="-128"/>
                <a:ea typeface="Meiryo UI" panose="020B0604030504040204" pitchFamily="50" charset="-128"/>
              </a:rPr>
              <a:t>2020</a:t>
            </a:r>
            <a:r>
              <a:rPr lang="ja-JP" altLang="en-US" sz="2400" b="1" dirty="0">
                <a:solidFill>
                  <a:prstClr val="black"/>
                </a:solidFill>
                <a:latin typeface="Meiryo UI" panose="020B0604030504040204" pitchFamily="50" charset="-128"/>
                <a:ea typeface="Meiryo UI" panose="020B0604030504040204" pitchFamily="50" charset="-128"/>
              </a:rPr>
              <a:t>年の</a:t>
            </a:r>
            <a:r>
              <a:rPr lang="en-US" altLang="ja-JP" sz="2400" b="1" dirty="0">
                <a:solidFill>
                  <a:prstClr val="black"/>
                </a:solidFill>
                <a:latin typeface="Meiryo UI" panose="020B0604030504040204" pitchFamily="50" charset="-128"/>
                <a:ea typeface="Meiryo UI" panose="020B0604030504040204" pitchFamily="50" charset="-128"/>
              </a:rPr>
              <a:t>1</a:t>
            </a:r>
            <a:r>
              <a:rPr lang="ja-JP" altLang="en-US" sz="2400" b="1" dirty="0">
                <a:solidFill>
                  <a:prstClr val="black"/>
                </a:solidFill>
                <a:latin typeface="Meiryo UI" panose="020B0604030504040204" pitchFamily="50" charset="-128"/>
                <a:ea typeface="Meiryo UI" panose="020B0604030504040204" pitchFamily="50" charset="-128"/>
              </a:rPr>
              <a:t>型糖尿病推定有病者数と</a:t>
            </a:r>
            <a:endParaRPr lang="en-US" altLang="ja-JP" sz="2400" b="1" dirty="0">
              <a:solidFill>
                <a:prstClr val="black"/>
              </a:solidFill>
              <a:latin typeface="Meiryo UI" panose="020B0604030504040204" pitchFamily="50" charset="-128"/>
              <a:ea typeface="Meiryo UI" panose="020B0604030504040204" pitchFamily="50" charset="-128"/>
            </a:endParaRPr>
          </a:p>
          <a:p>
            <a:pPr defTabSz="457189">
              <a:defRPr/>
            </a:pPr>
            <a:r>
              <a:rPr lang="en-US" altLang="ja-JP" sz="2400" b="1" dirty="0">
                <a:solidFill>
                  <a:prstClr val="black"/>
                </a:solidFill>
                <a:latin typeface="Meiryo UI" panose="020B0604030504040204" pitchFamily="50" charset="-128"/>
                <a:ea typeface="Meiryo UI" panose="020B0604030504040204" pitchFamily="50" charset="-128"/>
              </a:rPr>
              <a:t>2040</a:t>
            </a:r>
            <a:r>
              <a:rPr lang="ja-JP" altLang="en-US" sz="2400" b="1" dirty="0">
                <a:solidFill>
                  <a:prstClr val="black"/>
                </a:solidFill>
                <a:latin typeface="Meiryo UI" panose="020B0604030504040204" pitchFamily="50" charset="-128"/>
                <a:ea typeface="Meiryo UI" panose="020B0604030504040204" pitchFamily="50" charset="-128"/>
              </a:rPr>
              <a:t>年の予測</a:t>
            </a:r>
          </a:p>
        </p:txBody>
      </p:sp>
      <p:graphicFrame>
        <p:nvGraphicFramePr>
          <p:cNvPr id="5" name="グラフ 4">
            <a:extLst>
              <a:ext uri="{FF2B5EF4-FFF2-40B4-BE49-F238E27FC236}">
                <a16:creationId xmlns:a16="http://schemas.microsoft.com/office/drawing/2014/main" id="{185C0CC3-531E-FC51-B893-B4F282D39191}"/>
              </a:ext>
            </a:extLst>
          </p:cNvPr>
          <p:cNvGraphicFramePr/>
          <p:nvPr>
            <p:extLst>
              <p:ext uri="{D42A27DB-BD31-4B8C-83A1-F6EECF244321}">
                <p14:modId xmlns:p14="http://schemas.microsoft.com/office/powerpoint/2010/main" val="1236149127"/>
              </p:ext>
            </p:extLst>
          </p:nvPr>
        </p:nvGraphicFramePr>
        <p:xfrm>
          <a:off x="370009" y="1315934"/>
          <a:ext cx="8457076" cy="4704328"/>
        </p:xfrm>
        <a:graphic>
          <a:graphicData uri="http://schemas.openxmlformats.org/drawingml/2006/chart">
            <c:chart xmlns:c="http://schemas.openxmlformats.org/drawingml/2006/chart" xmlns:r="http://schemas.openxmlformats.org/officeDocument/2006/relationships" r:id="rId2"/>
          </a:graphicData>
        </a:graphic>
      </p:graphicFrame>
      <p:sp>
        <p:nvSpPr>
          <p:cNvPr id="8" name="テキスト ボックス 7">
            <a:extLst>
              <a:ext uri="{FF2B5EF4-FFF2-40B4-BE49-F238E27FC236}">
                <a16:creationId xmlns:a16="http://schemas.microsoft.com/office/drawing/2014/main" id="{B1FB65C9-4670-1597-A04A-9FA7D8A73CEE}"/>
              </a:ext>
            </a:extLst>
          </p:cNvPr>
          <p:cNvSpPr txBox="1"/>
          <p:nvPr/>
        </p:nvSpPr>
        <p:spPr>
          <a:xfrm>
            <a:off x="1317153" y="6192353"/>
            <a:ext cx="466794" cy="261610"/>
          </a:xfrm>
          <a:prstGeom prst="rect">
            <a:avLst/>
          </a:prstGeom>
          <a:noFill/>
        </p:spPr>
        <p:txBody>
          <a:bodyPr wrap="none" rtlCol="0">
            <a:spAutoFit/>
          </a:bodyPr>
          <a:lstStyle/>
          <a:p>
            <a:r>
              <a:rPr kumimoji="1" lang="ja-JP" altLang="en-US" sz="1100" b="1" dirty="0">
                <a:solidFill>
                  <a:schemeClr val="tx1">
                    <a:lumMod val="75000"/>
                    <a:lumOff val="25000"/>
                  </a:schemeClr>
                </a:solidFill>
                <a:latin typeface="Meiryo UI" panose="020B0604030504040204" pitchFamily="50" charset="-128"/>
                <a:ea typeface="Meiryo UI" panose="020B0604030504040204" pitchFamily="50" charset="-128"/>
              </a:rPr>
              <a:t>北米</a:t>
            </a:r>
          </a:p>
        </p:txBody>
      </p:sp>
      <p:sp>
        <p:nvSpPr>
          <p:cNvPr id="9" name="テキスト ボックス 8">
            <a:extLst>
              <a:ext uri="{FF2B5EF4-FFF2-40B4-BE49-F238E27FC236}">
                <a16:creationId xmlns:a16="http://schemas.microsoft.com/office/drawing/2014/main" id="{27AA0B87-D721-9C6D-DBBA-3BE2F164557F}"/>
              </a:ext>
            </a:extLst>
          </p:cNvPr>
          <p:cNvSpPr txBox="1"/>
          <p:nvPr/>
        </p:nvSpPr>
        <p:spPr>
          <a:xfrm>
            <a:off x="1980794" y="6107716"/>
            <a:ext cx="1338829" cy="430887"/>
          </a:xfrm>
          <a:prstGeom prst="rect">
            <a:avLst/>
          </a:prstGeom>
          <a:noFill/>
        </p:spPr>
        <p:txBody>
          <a:bodyPr wrap="none" rtlCol="0">
            <a:spAutoFit/>
          </a:bodyPr>
          <a:lstStyle/>
          <a:p>
            <a:pPr algn="ctr"/>
            <a:r>
              <a:rPr kumimoji="1" lang="ja-JP" altLang="en-US" sz="1100" b="1" dirty="0">
                <a:solidFill>
                  <a:schemeClr val="tx1">
                    <a:lumMod val="75000"/>
                    <a:lumOff val="25000"/>
                  </a:schemeClr>
                </a:solidFill>
                <a:latin typeface="Meiryo UI" panose="020B0604030504040204" pitchFamily="50" charset="-128"/>
                <a:ea typeface="Meiryo UI" panose="020B0604030504040204" pitchFamily="50" charset="-128"/>
              </a:rPr>
              <a:t>ラテンアメリカおよび</a:t>
            </a:r>
            <a:endParaRPr kumimoji="1" lang="en-US" altLang="ja-JP" sz="1100" b="1" dirty="0">
              <a:solidFill>
                <a:schemeClr val="tx1">
                  <a:lumMod val="75000"/>
                  <a:lumOff val="25000"/>
                </a:schemeClr>
              </a:solidFill>
              <a:latin typeface="Meiryo UI" panose="020B0604030504040204" pitchFamily="50" charset="-128"/>
              <a:ea typeface="Meiryo UI" panose="020B0604030504040204" pitchFamily="50" charset="-128"/>
            </a:endParaRPr>
          </a:p>
          <a:p>
            <a:pPr algn="ctr"/>
            <a:r>
              <a:rPr kumimoji="1" lang="ja-JP" altLang="en-US" sz="1100" b="1" dirty="0">
                <a:solidFill>
                  <a:schemeClr val="tx1">
                    <a:lumMod val="75000"/>
                    <a:lumOff val="25000"/>
                  </a:schemeClr>
                </a:solidFill>
                <a:latin typeface="Meiryo UI" panose="020B0604030504040204" pitchFamily="50" charset="-128"/>
                <a:ea typeface="Meiryo UI" panose="020B0604030504040204" pitchFamily="50" charset="-128"/>
              </a:rPr>
              <a:t>カリブ海地域</a:t>
            </a:r>
          </a:p>
        </p:txBody>
      </p:sp>
      <p:sp>
        <p:nvSpPr>
          <p:cNvPr id="10" name="テキスト ボックス 9">
            <a:extLst>
              <a:ext uri="{FF2B5EF4-FFF2-40B4-BE49-F238E27FC236}">
                <a16:creationId xmlns:a16="http://schemas.microsoft.com/office/drawing/2014/main" id="{FBE8F0D0-960B-642D-EA4E-13548A13F258}"/>
              </a:ext>
            </a:extLst>
          </p:cNvPr>
          <p:cNvSpPr txBox="1"/>
          <p:nvPr/>
        </p:nvSpPr>
        <p:spPr>
          <a:xfrm>
            <a:off x="3327445" y="6107715"/>
            <a:ext cx="837089" cy="430887"/>
          </a:xfrm>
          <a:prstGeom prst="rect">
            <a:avLst/>
          </a:prstGeom>
          <a:noFill/>
        </p:spPr>
        <p:txBody>
          <a:bodyPr wrap="none" rtlCol="0">
            <a:spAutoFit/>
          </a:bodyPr>
          <a:lstStyle/>
          <a:p>
            <a:pPr algn="ctr"/>
            <a:r>
              <a:rPr kumimoji="1" lang="ja-JP" altLang="en-US" sz="1100" b="1" dirty="0">
                <a:solidFill>
                  <a:schemeClr val="tx1">
                    <a:lumMod val="75000"/>
                    <a:lumOff val="25000"/>
                  </a:schemeClr>
                </a:solidFill>
                <a:latin typeface="Meiryo UI" panose="020B0604030504040204" pitchFamily="50" charset="-128"/>
                <a:ea typeface="Meiryo UI" panose="020B0604030504040204" pitchFamily="50" charset="-128"/>
              </a:rPr>
              <a:t>欧州および</a:t>
            </a:r>
            <a:endParaRPr kumimoji="1" lang="en-US" altLang="ja-JP" sz="1100" b="1" dirty="0">
              <a:solidFill>
                <a:schemeClr val="tx1">
                  <a:lumMod val="75000"/>
                  <a:lumOff val="25000"/>
                </a:schemeClr>
              </a:solidFill>
              <a:latin typeface="Meiryo UI" panose="020B0604030504040204" pitchFamily="50" charset="-128"/>
              <a:ea typeface="Meiryo UI" panose="020B0604030504040204" pitchFamily="50" charset="-128"/>
            </a:endParaRPr>
          </a:p>
          <a:p>
            <a:pPr algn="ctr"/>
            <a:r>
              <a:rPr kumimoji="1" lang="ja-JP" altLang="en-US" sz="1100" b="1" dirty="0">
                <a:solidFill>
                  <a:schemeClr val="tx1">
                    <a:lumMod val="75000"/>
                    <a:lumOff val="25000"/>
                  </a:schemeClr>
                </a:solidFill>
                <a:latin typeface="Meiryo UI" panose="020B0604030504040204" pitchFamily="50" charset="-128"/>
                <a:ea typeface="Meiryo UI" panose="020B0604030504040204" pitchFamily="50" charset="-128"/>
              </a:rPr>
              <a:t>中央アジア</a:t>
            </a:r>
          </a:p>
        </p:txBody>
      </p:sp>
      <p:sp>
        <p:nvSpPr>
          <p:cNvPr id="11" name="テキスト ボックス 10">
            <a:extLst>
              <a:ext uri="{FF2B5EF4-FFF2-40B4-BE49-F238E27FC236}">
                <a16:creationId xmlns:a16="http://schemas.microsoft.com/office/drawing/2014/main" id="{22507EB1-FA00-999E-C52E-8AA6F7B02315}"/>
              </a:ext>
            </a:extLst>
          </p:cNvPr>
          <p:cNvSpPr txBox="1"/>
          <p:nvPr/>
        </p:nvSpPr>
        <p:spPr>
          <a:xfrm>
            <a:off x="4415660" y="6108819"/>
            <a:ext cx="837089" cy="430887"/>
          </a:xfrm>
          <a:prstGeom prst="rect">
            <a:avLst/>
          </a:prstGeom>
          <a:noFill/>
        </p:spPr>
        <p:txBody>
          <a:bodyPr wrap="none" rtlCol="0">
            <a:spAutoFit/>
          </a:bodyPr>
          <a:lstStyle/>
          <a:p>
            <a:pPr algn="ctr"/>
            <a:r>
              <a:rPr kumimoji="1" lang="ja-JP" altLang="en-US" sz="1100" b="1" dirty="0">
                <a:solidFill>
                  <a:schemeClr val="tx1">
                    <a:lumMod val="75000"/>
                    <a:lumOff val="25000"/>
                  </a:schemeClr>
                </a:solidFill>
                <a:latin typeface="Meiryo UI" panose="020B0604030504040204" pitchFamily="50" charset="-128"/>
                <a:ea typeface="Meiryo UI" panose="020B0604030504040204" pitchFamily="50" charset="-128"/>
              </a:rPr>
              <a:t>中東および</a:t>
            </a:r>
            <a:endParaRPr kumimoji="1" lang="en-US" altLang="ja-JP" sz="1100" b="1" dirty="0">
              <a:solidFill>
                <a:schemeClr val="tx1">
                  <a:lumMod val="75000"/>
                  <a:lumOff val="25000"/>
                </a:schemeClr>
              </a:solidFill>
              <a:latin typeface="Meiryo UI" panose="020B0604030504040204" pitchFamily="50" charset="-128"/>
              <a:ea typeface="Meiryo UI" panose="020B0604030504040204" pitchFamily="50" charset="-128"/>
            </a:endParaRPr>
          </a:p>
          <a:p>
            <a:pPr algn="ctr"/>
            <a:r>
              <a:rPr kumimoji="1" lang="ja-JP" altLang="en-US" sz="1100" b="1" dirty="0">
                <a:solidFill>
                  <a:schemeClr val="tx1">
                    <a:lumMod val="75000"/>
                    <a:lumOff val="25000"/>
                  </a:schemeClr>
                </a:solidFill>
                <a:latin typeface="Meiryo UI" panose="020B0604030504040204" pitchFamily="50" charset="-128"/>
                <a:ea typeface="Meiryo UI" panose="020B0604030504040204" pitchFamily="50" charset="-128"/>
              </a:rPr>
              <a:t>北アフリカ</a:t>
            </a:r>
          </a:p>
        </p:txBody>
      </p:sp>
      <p:sp>
        <p:nvSpPr>
          <p:cNvPr id="12" name="テキスト ボックス 11">
            <a:extLst>
              <a:ext uri="{FF2B5EF4-FFF2-40B4-BE49-F238E27FC236}">
                <a16:creationId xmlns:a16="http://schemas.microsoft.com/office/drawing/2014/main" id="{E95F091C-BAD3-D0AD-6766-D8A97FFE8089}"/>
              </a:ext>
            </a:extLst>
          </p:cNvPr>
          <p:cNvSpPr txBox="1"/>
          <p:nvPr/>
        </p:nvSpPr>
        <p:spPr>
          <a:xfrm>
            <a:off x="5536628" y="6108819"/>
            <a:ext cx="813043" cy="430887"/>
          </a:xfrm>
          <a:prstGeom prst="rect">
            <a:avLst/>
          </a:prstGeom>
          <a:noFill/>
        </p:spPr>
        <p:txBody>
          <a:bodyPr wrap="none" rtlCol="0">
            <a:spAutoFit/>
          </a:bodyPr>
          <a:lstStyle/>
          <a:p>
            <a:pPr algn="ctr"/>
            <a:r>
              <a:rPr kumimoji="1" lang="ja-JP" altLang="en-US" sz="1100" b="1" dirty="0">
                <a:solidFill>
                  <a:schemeClr val="tx1">
                    <a:lumMod val="75000"/>
                    <a:lumOff val="25000"/>
                  </a:schemeClr>
                </a:solidFill>
                <a:latin typeface="Meiryo UI" panose="020B0604030504040204" pitchFamily="50" charset="-128"/>
                <a:ea typeface="Meiryo UI" panose="020B0604030504040204" pitchFamily="50" charset="-128"/>
              </a:rPr>
              <a:t>サハラ以南</a:t>
            </a:r>
            <a:endParaRPr kumimoji="1" lang="en-US" altLang="ja-JP" sz="1100" b="1" dirty="0">
              <a:solidFill>
                <a:schemeClr val="tx1">
                  <a:lumMod val="75000"/>
                  <a:lumOff val="25000"/>
                </a:schemeClr>
              </a:solidFill>
              <a:latin typeface="Meiryo UI" panose="020B0604030504040204" pitchFamily="50" charset="-128"/>
              <a:ea typeface="Meiryo UI" panose="020B0604030504040204" pitchFamily="50" charset="-128"/>
            </a:endParaRPr>
          </a:p>
          <a:p>
            <a:pPr algn="ctr"/>
            <a:r>
              <a:rPr kumimoji="1" lang="ja-JP" altLang="en-US" sz="1100" b="1" dirty="0">
                <a:solidFill>
                  <a:schemeClr val="tx1">
                    <a:lumMod val="75000"/>
                    <a:lumOff val="25000"/>
                  </a:schemeClr>
                </a:solidFill>
                <a:latin typeface="Meiryo UI" panose="020B0604030504040204" pitchFamily="50" charset="-128"/>
                <a:ea typeface="Meiryo UI" panose="020B0604030504040204" pitchFamily="50" charset="-128"/>
              </a:rPr>
              <a:t>アフリカ</a:t>
            </a:r>
          </a:p>
        </p:txBody>
      </p:sp>
      <p:sp>
        <p:nvSpPr>
          <p:cNvPr id="13" name="テキスト ボックス 12">
            <a:extLst>
              <a:ext uri="{FF2B5EF4-FFF2-40B4-BE49-F238E27FC236}">
                <a16:creationId xmlns:a16="http://schemas.microsoft.com/office/drawing/2014/main" id="{45005E7F-AB9B-932D-E541-15AB3D4D603D}"/>
              </a:ext>
            </a:extLst>
          </p:cNvPr>
          <p:cNvSpPr txBox="1"/>
          <p:nvPr/>
        </p:nvSpPr>
        <p:spPr>
          <a:xfrm>
            <a:off x="6700264" y="6192353"/>
            <a:ext cx="684803" cy="261610"/>
          </a:xfrm>
          <a:prstGeom prst="rect">
            <a:avLst/>
          </a:prstGeom>
          <a:noFill/>
        </p:spPr>
        <p:txBody>
          <a:bodyPr wrap="none" rtlCol="0">
            <a:spAutoFit/>
          </a:bodyPr>
          <a:lstStyle/>
          <a:p>
            <a:pPr algn="ctr"/>
            <a:r>
              <a:rPr kumimoji="1" lang="ja-JP" altLang="en-US" sz="1100" b="1" dirty="0">
                <a:solidFill>
                  <a:schemeClr val="tx1">
                    <a:lumMod val="75000"/>
                    <a:lumOff val="25000"/>
                  </a:schemeClr>
                </a:solidFill>
                <a:latin typeface="Meiryo UI" panose="020B0604030504040204" pitchFamily="50" charset="-128"/>
                <a:ea typeface="Meiryo UI" panose="020B0604030504040204" pitchFamily="50" charset="-128"/>
              </a:rPr>
              <a:t>南アジア</a:t>
            </a:r>
          </a:p>
        </p:txBody>
      </p:sp>
      <p:sp>
        <p:nvSpPr>
          <p:cNvPr id="14" name="テキスト ボックス 13">
            <a:extLst>
              <a:ext uri="{FF2B5EF4-FFF2-40B4-BE49-F238E27FC236}">
                <a16:creationId xmlns:a16="http://schemas.microsoft.com/office/drawing/2014/main" id="{9DF8A5D1-AEEC-176F-8C5D-FE6226E481D2}"/>
              </a:ext>
            </a:extLst>
          </p:cNvPr>
          <p:cNvSpPr txBox="1"/>
          <p:nvPr/>
        </p:nvSpPr>
        <p:spPr>
          <a:xfrm>
            <a:off x="7608574" y="6107714"/>
            <a:ext cx="1048685" cy="430887"/>
          </a:xfrm>
          <a:prstGeom prst="rect">
            <a:avLst/>
          </a:prstGeom>
          <a:noFill/>
        </p:spPr>
        <p:txBody>
          <a:bodyPr wrap="none" rtlCol="0">
            <a:spAutoFit/>
          </a:bodyPr>
          <a:lstStyle/>
          <a:p>
            <a:pPr algn="ctr"/>
            <a:r>
              <a:rPr kumimoji="1" lang="ja-JP" altLang="en-US" sz="1100" b="1" dirty="0">
                <a:solidFill>
                  <a:schemeClr val="tx1">
                    <a:lumMod val="75000"/>
                    <a:lumOff val="25000"/>
                  </a:schemeClr>
                </a:solidFill>
                <a:latin typeface="Meiryo UI" panose="020B0604030504040204" pitchFamily="50" charset="-128"/>
                <a:ea typeface="Meiryo UI" panose="020B0604030504040204" pitchFamily="50" charset="-128"/>
              </a:rPr>
              <a:t>東アジアおよび</a:t>
            </a:r>
            <a:endParaRPr kumimoji="1" lang="en-US" altLang="ja-JP" sz="1100" b="1" dirty="0">
              <a:solidFill>
                <a:schemeClr val="tx1">
                  <a:lumMod val="75000"/>
                  <a:lumOff val="25000"/>
                </a:schemeClr>
              </a:solidFill>
              <a:latin typeface="Meiryo UI" panose="020B0604030504040204" pitchFamily="50" charset="-128"/>
              <a:ea typeface="Meiryo UI" panose="020B0604030504040204" pitchFamily="50" charset="-128"/>
            </a:endParaRPr>
          </a:p>
          <a:p>
            <a:pPr algn="ctr"/>
            <a:r>
              <a:rPr kumimoji="1" lang="ja-JP" altLang="en-US" sz="1100" b="1" dirty="0">
                <a:solidFill>
                  <a:schemeClr val="tx1">
                    <a:lumMod val="75000"/>
                    <a:lumOff val="25000"/>
                  </a:schemeClr>
                </a:solidFill>
                <a:latin typeface="Meiryo UI" panose="020B0604030504040204" pitchFamily="50" charset="-128"/>
                <a:ea typeface="Meiryo UI" panose="020B0604030504040204" pitchFamily="50" charset="-128"/>
              </a:rPr>
              <a:t>太平洋地域</a:t>
            </a:r>
          </a:p>
        </p:txBody>
      </p:sp>
      <p:sp>
        <p:nvSpPr>
          <p:cNvPr id="15" name="右中かっこ 14">
            <a:extLst>
              <a:ext uri="{FF2B5EF4-FFF2-40B4-BE49-F238E27FC236}">
                <a16:creationId xmlns:a16="http://schemas.microsoft.com/office/drawing/2014/main" id="{5D6B7EC1-37C5-E181-BD36-FC9B1895401A}"/>
              </a:ext>
            </a:extLst>
          </p:cNvPr>
          <p:cNvSpPr/>
          <p:nvPr/>
        </p:nvSpPr>
        <p:spPr>
          <a:xfrm rot="5400000">
            <a:off x="1480043" y="5539646"/>
            <a:ext cx="141014" cy="1048686"/>
          </a:xfrm>
          <a:prstGeom prst="rightBrace">
            <a:avLst>
              <a:gd name="adj1" fmla="val 20492"/>
              <a:gd name="adj2" fmla="val 50000"/>
            </a:avLst>
          </a:prstGeom>
          <a:ln w="158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solidFill>
                <a:schemeClr val="tx1">
                  <a:lumMod val="75000"/>
                  <a:lumOff val="25000"/>
                </a:schemeClr>
              </a:solidFill>
            </a:endParaRPr>
          </a:p>
        </p:txBody>
      </p:sp>
      <p:sp>
        <p:nvSpPr>
          <p:cNvPr id="16" name="右中かっこ 15">
            <a:extLst>
              <a:ext uri="{FF2B5EF4-FFF2-40B4-BE49-F238E27FC236}">
                <a16:creationId xmlns:a16="http://schemas.microsoft.com/office/drawing/2014/main" id="{AC265D0A-4F2F-504A-6DAD-D4B81A843E1D}"/>
              </a:ext>
            </a:extLst>
          </p:cNvPr>
          <p:cNvSpPr/>
          <p:nvPr/>
        </p:nvSpPr>
        <p:spPr>
          <a:xfrm rot="5400000">
            <a:off x="2576929" y="5539646"/>
            <a:ext cx="141014" cy="1048686"/>
          </a:xfrm>
          <a:prstGeom prst="rightBrace">
            <a:avLst>
              <a:gd name="adj1" fmla="val 20492"/>
              <a:gd name="adj2" fmla="val 50000"/>
            </a:avLst>
          </a:prstGeom>
          <a:ln w="158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solidFill>
                <a:schemeClr val="tx1">
                  <a:lumMod val="75000"/>
                  <a:lumOff val="25000"/>
                </a:schemeClr>
              </a:solidFill>
            </a:endParaRPr>
          </a:p>
        </p:txBody>
      </p:sp>
      <p:sp>
        <p:nvSpPr>
          <p:cNvPr id="17" name="右中かっこ 16">
            <a:extLst>
              <a:ext uri="{FF2B5EF4-FFF2-40B4-BE49-F238E27FC236}">
                <a16:creationId xmlns:a16="http://schemas.microsoft.com/office/drawing/2014/main" id="{949E71A4-351C-4F5E-4A5A-510A87AC7C5C}"/>
              </a:ext>
            </a:extLst>
          </p:cNvPr>
          <p:cNvSpPr/>
          <p:nvPr/>
        </p:nvSpPr>
        <p:spPr>
          <a:xfrm rot="5400000">
            <a:off x="3673815" y="5539646"/>
            <a:ext cx="141014" cy="1048686"/>
          </a:xfrm>
          <a:prstGeom prst="rightBrace">
            <a:avLst>
              <a:gd name="adj1" fmla="val 20492"/>
              <a:gd name="adj2" fmla="val 50000"/>
            </a:avLst>
          </a:prstGeom>
          <a:ln w="158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solidFill>
                <a:schemeClr val="tx1">
                  <a:lumMod val="75000"/>
                  <a:lumOff val="25000"/>
                </a:schemeClr>
              </a:solidFill>
            </a:endParaRPr>
          </a:p>
        </p:txBody>
      </p:sp>
      <p:sp>
        <p:nvSpPr>
          <p:cNvPr id="18" name="右中かっこ 17">
            <a:extLst>
              <a:ext uri="{FF2B5EF4-FFF2-40B4-BE49-F238E27FC236}">
                <a16:creationId xmlns:a16="http://schemas.microsoft.com/office/drawing/2014/main" id="{8E80E5CB-FD8D-2A32-2132-7CE1F1139789}"/>
              </a:ext>
            </a:extLst>
          </p:cNvPr>
          <p:cNvSpPr/>
          <p:nvPr/>
        </p:nvSpPr>
        <p:spPr>
          <a:xfrm rot="5400000">
            <a:off x="4768297" y="5539646"/>
            <a:ext cx="141014" cy="1048686"/>
          </a:xfrm>
          <a:prstGeom prst="rightBrace">
            <a:avLst>
              <a:gd name="adj1" fmla="val 20492"/>
              <a:gd name="adj2" fmla="val 50000"/>
            </a:avLst>
          </a:prstGeom>
          <a:ln w="158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solidFill>
                <a:schemeClr val="tx1">
                  <a:lumMod val="75000"/>
                  <a:lumOff val="25000"/>
                </a:schemeClr>
              </a:solidFill>
            </a:endParaRPr>
          </a:p>
        </p:txBody>
      </p:sp>
      <p:sp>
        <p:nvSpPr>
          <p:cNvPr id="19" name="右中かっこ 18">
            <a:extLst>
              <a:ext uri="{FF2B5EF4-FFF2-40B4-BE49-F238E27FC236}">
                <a16:creationId xmlns:a16="http://schemas.microsoft.com/office/drawing/2014/main" id="{985E6AE4-3BA8-5A8B-56C5-3B770D34115D}"/>
              </a:ext>
            </a:extLst>
          </p:cNvPr>
          <p:cNvSpPr/>
          <p:nvPr/>
        </p:nvSpPr>
        <p:spPr>
          <a:xfrm rot="5400000">
            <a:off x="5878653" y="5539646"/>
            <a:ext cx="141014" cy="1048686"/>
          </a:xfrm>
          <a:prstGeom prst="rightBrace">
            <a:avLst>
              <a:gd name="adj1" fmla="val 20492"/>
              <a:gd name="adj2" fmla="val 50000"/>
            </a:avLst>
          </a:prstGeom>
          <a:ln w="158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solidFill>
                <a:schemeClr val="tx1">
                  <a:lumMod val="75000"/>
                  <a:lumOff val="25000"/>
                </a:schemeClr>
              </a:solidFill>
            </a:endParaRPr>
          </a:p>
        </p:txBody>
      </p:sp>
      <p:sp>
        <p:nvSpPr>
          <p:cNvPr id="20" name="右中かっこ 19">
            <a:extLst>
              <a:ext uri="{FF2B5EF4-FFF2-40B4-BE49-F238E27FC236}">
                <a16:creationId xmlns:a16="http://schemas.microsoft.com/office/drawing/2014/main" id="{7789FFD9-7C68-E3B6-375F-34B1F8F7638C}"/>
              </a:ext>
            </a:extLst>
          </p:cNvPr>
          <p:cNvSpPr/>
          <p:nvPr/>
        </p:nvSpPr>
        <p:spPr>
          <a:xfrm rot="5400000">
            <a:off x="6972159" y="5539646"/>
            <a:ext cx="141014" cy="1048686"/>
          </a:xfrm>
          <a:prstGeom prst="rightBrace">
            <a:avLst>
              <a:gd name="adj1" fmla="val 20492"/>
              <a:gd name="adj2" fmla="val 50000"/>
            </a:avLst>
          </a:prstGeom>
          <a:ln w="158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solidFill>
                <a:schemeClr val="tx1">
                  <a:lumMod val="75000"/>
                  <a:lumOff val="25000"/>
                </a:schemeClr>
              </a:solidFill>
            </a:endParaRPr>
          </a:p>
        </p:txBody>
      </p:sp>
      <p:sp>
        <p:nvSpPr>
          <p:cNvPr id="21" name="右中かっこ 20">
            <a:extLst>
              <a:ext uri="{FF2B5EF4-FFF2-40B4-BE49-F238E27FC236}">
                <a16:creationId xmlns:a16="http://schemas.microsoft.com/office/drawing/2014/main" id="{6F5E27A9-8974-4FF6-51E7-C238C2E42507}"/>
              </a:ext>
            </a:extLst>
          </p:cNvPr>
          <p:cNvSpPr/>
          <p:nvPr/>
        </p:nvSpPr>
        <p:spPr>
          <a:xfrm rot="5400000">
            <a:off x="8061522" y="5539646"/>
            <a:ext cx="141014" cy="1048686"/>
          </a:xfrm>
          <a:prstGeom prst="rightBrace">
            <a:avLst>
              <a:gd name="adj1" fmla="val 20492"/>
              <a:gd name="adj2" fmla="val 50000"/>
            </a:avLst>
          </a:prstGeom>
          <a:ln w="158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solidFill>
                <a:schemeClr val="tx1">
                  <a:lumMod val="75000"/>
                  <a:lumOff val="25000"/>
                </a:schemeClr>
              </a:solidFill>
            </a:endParaRPr>
          </a:p>
        </p:txBody>
      </p:sp>
      <p:sp>
        <p:nvSpPr>
          <p:cNvPr id="22" name="テキスト ボックス 21">
            <a:extLst>
              <a:ext uri="{FF2B5EF4-FFF2-40B4-BE49-F238E27FC236}">
                <a16:creationId xmlns:a16="http://schemas.microsoft.com/office/drawing/2014/main" id="{1A423904-01CB-B844-AEC9-9F393E4ADD6D}"/>
              </a:ext>
            </a:extLst>
          </p:cNvPr>
          <p:cNvSpPr txBox="1"/>
          <p:nvPr/>
        </p:nvSpPr>
        <p:spPr>
          <a:xfrm rot="16200000">
            <a:off x="-260403" y="3180863"/>
            <a:ext cx="1168910" cy="261610"/>
          </a:xfrm>
          <a:prstGeom prst="rect">
            <a:avLst/>
          </a:prstGeom>
          <a:noFill/>
        </p:spPr>
        <p:txBody>
          <a:bodyPr wrap="none" rtlCol="0">
            <a:spAutoFit/>
          </a:bodyPr>
          <a:lstStyle/>
          <a:p>
            <a:r>
              <a:rPr kumimoji="1" lang="ja-JP" altLang="en-US" sz="1100" b="1" dirty="0">
                <a:solidFill>
                  <a:schemeClr val="tx1">
                    <a:lumMod val="75000"/>
                    <a:lumOff val="25000"/>
                  </a:schemeClr>
                </a:solidFill>
                <a:latin typeface="Meiryo UI" panose="020B0604030504040204" pitchFamily="50" charset="-128"/>
                <a:ea typeface="Meiryo UI" panose="020B0604030504040204" pitchFamily="50" charset="-128"/>
              </a:rPr>
              <a:t>発症者数</a:t>
            </a:r>
            <a:r>
              <a:rPr kumimoji="1" lang="en-US" altLang="ja-JP" sz="1100" b="1"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100" b="1" dirty="0">
                <a:solidFill>
                  <a:schemeClr val="tx1">
                    <a:lumMod val="75000"/>
                    <a:lumOff val="25000"/>
                  </a:schemeClr>
                </a:solidFill>
                <a:latin typeface="Meiryo UI" panose="020B0604030504040204" pitchFamily="50" charset="-128"/>
                <a:ea typeface="Meiryo UI" panose="020B0604030504040204" pitchFamily="50" charset="-128"/>
              </a:rPr>
              <a:t>千人</a:t>
            </a:r>
            <a:r>
              <a:rPr kumimoji="1" lang="en-US" altLang="ja-JP" sz="1100" b="1"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1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BA45479E-D7F6-B14C-1F85-35BD279DAB1F}"/>
              </a:ext>
            </a:extLst>
          </p:cNvPr>
          <p:cNvSpPr txBox="1"/>
          <p:nvPr/>
        </p:nvSpPr>
        <p:spPr>
          <a:xfrm>
            <a:off x="974032" y="4606638"/>
            <a:ext cx="420308" cy="230832"/>
          </a:xfrm>
          <a:prstGeom prst="rect">
            <a:avLst/>
          </a:prstGeom>
          <a:noFill/>
        </p:spPr>
        <p:txBody>
          <a:bodyPr wrap="non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881</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6BED8B0B-EA06-A212-B5A3-F730BA57BF00}"/>
              </a:ext>
            </a:extLst>
          </p:cNvPr>
          <p:cNvSpPr txBox="1"/>
          <p:nvPr/>
        </p:nvSpPr>
        <p:spPr>
          <a:xfrm>
            <a:off x="1281085" y="3872681"/>
            <a:ext cx="538930" cy="230832"/>
          </a:xfrm>
          <a:prstGeom prst="rect">
            <a:avLst/>
          </a:prstGeom>
          <a:noFill/>
        </p:spPr>
        <p:txBody>
          <a:bodyPr wrap="non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1,651</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7C138F18-6212-353E-69A1-BA2B3E318227}"/>
              </a:ext>
            </a:extLst>
          </p:cNvPr>
          <p:cNvSpPr txBox="1"/>
          <p:nvPr/>
        </p:nvSpPr>
        <p:spPr>
          <a:xfrm>
            <a:off x="1648265" y="3134914"/>
            <a:ext cx="538930" cy="230832"/>
          </a:xfrm>
          <a:prstGeom prst="rect">
            <a:avLst/>
          </a:prstGeom>
          <a:noFill/>
        </p:spPr>
        <p:txBody>
          <a:bodyPr wrap="non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2,416</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73485840-DCDB-DA5F-E41F-DC2C4B7F5D6B}"/>
              </a:ext>
            </a:extLst>
          </p:cNvPr>
          <p:cNvSpPr txBox="1"/>
          <p:nvPr/>
        </p:nvSpPr>
        <p:spPr>
          <a:xfrm>
            <a:off x="2071083" y="5123860"/>
            <a:ext cx="420308" cy="230832"/>
          </a:xfrm>
          <a:prstGeom prst="rect">
            <a:avLst/>
          </a:prstGeom>
          <a:noFill/>
        </p:spPr>
        <p:txBody>
          <a:bodyPr wrap="non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331</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2AD32740-C28C-98BF-7E9E-78228C228C9A}"/>
              </a:ext>
            </a:extLst>
          </p:cNvPr>
          <p:cNvSpPr txBox="1"/>
          <p:nvPr/>
        </p:nvSpPr>
        <p:spPr>
          <a:xfrm>
            <a:off x="2435377" y="4641305"/>
            <a:ext cx="420308" cy="230832"/>
          </a:xfrm>
          <a:prstGeom prst="rect">
            <a:avLst/>
          </a:prstGeom>
          <a:noFill/>
        </p:spPr>
        <p:txBody>
          <a:bodyPr wrap="non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836</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2EB724B3-F657-FFB7-BA05-C8413CE0E6ED}"/>
              </a:ext>
            </a:extLst>
          </p:cNvPr>
          <p:cNvSpPr txBox="1"/>
          <p:nvPr/>
        </p:nvSpPr>
        <p:spPr>
          <a:xfrm>
            <a:off x="2742265" y="4107323"/>
            <a:ext cx="538929" cy="230832"/>
          </a:xfrm>
          <a:prstGeom prst="rect">
            <a:avLst/>
          </a:prstGeom>
          <a:noFill/>
        </p:spPr>
        <p:txBody>
          <a:bodyPr wrap="squar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1,393</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872621D8-CFBA-2D50-2FC3-030B17322A48}"/>
              </a:ext>
            </a:extLst>
          </p:cNvPr>
          <p:cNvSpPr txBox="1"/>
          <p:nvPr/>
        </p:nvSpPr>
        <p:spPr>
          <a:xfrm>
            <a:off x="3110565" y="4081606"/>
            <a:ext cx="538929" cy="230832"/>
          </a:xfrm>
          <a:prstGeom prst="rect">
            <a:avLst/>
          </a:prstGeom>
          <a:noFill/>
        </p:spPr>
        <p:txBody>
          <a:bodyPr wrap="squar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1,421</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30" name="テキスト ボックス 29">
            <a:extLst>
              <a:ext uri="{FF2B5EF4-FFF2-40B4-BE49-F238E27FC236}">
                <a16:creationId xmlns:a16="http://schemas.microsoft.com/office/drawing/2014/main" id="{DB76ADE7-BA84-8459-70F1-01CC25D4EE3B}"/>
              </a:ext>
            </a:extLst>
          </p:cNvPr>
          <p:cNvSpPr txBox="1"/>
          <p:nvPr/>
        </p:nvSpPr>
        <p:spPr>
          <a:xfrm>
            <a:off x="3476762" y="2727213"/>
            <a:ext cx="538929" cy="230832"/>
          </a:xfrm>
          <a:prstGeom prst="rect">
            <a:avLst/>
          </a:prstGeom>
          <a:noFill/>
        </p:spPr>
        <p:txBody>
          <a:bodyPr wrap="squar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2,839</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31" name="テキスト ボックス 30">
            <a:extLst>
              <a:ext uri="{FF2B5EF4-FFF2-40B4-BE49-F238E27FC236}">
                <a16:creationId xmlns:a16="http://schemas.microsoft.com/office/drawing/2014/main" id="{4C4A5CF4-06B6-0D0E-A7C1-6735AC64035D}"/>
              </a:ext>
            </a:extLst>
          </p:cNvPr>
          <p:cNvSpPr txBox="1"/>
          <p:nvPr/>
        </p:nvSpPr>
        <p:spPr>
          <a:xfrm>
            <a:off x="3844910" y="1384250"/>
            <a:ext cx="538929" cy="230832"/>
          </a:xfrm>
          <a:prstGeom prst="rect">
            <a:avLst/>
          </a:prstGeom>
          <a:noFill/>
        </p:spPr>
        <p:txBody>
          <a:bodyPr wrap="squar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4,242</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B7279C09-12D9-E605-4025-F20AFB39BDFF}"/>
              </a:ext>
            </a:extLst>
          </p:cNvPr>
          <p:cNvSpPr txBox="1"/>
          <p:nvPr/>
        </p:nvSpPr>
        <p:spPr>
          <a:xfrm>
            <a:off x="4206834" y="5262513"/>
            <a:ext cx="538929" cy="230832"/>
          </a:xfrm>
          <a:prstGeom prst="rect">
            <a:avLst/>
          </a:prstGeom>
          <a:noFill/>
        </p:spPr>
        <p:txBody>
          <a:bodyPr wrap="squar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185</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33" name="テキスト ボックス 32">
            <a:extLst>
              <a:ext uri="{FF2B5EF4-FFF2-40B4-BE49-F238E27FC236}">
                <a16:creationId xmlns:a16="http://schemas.microsoft.com/office/drawing/2014/main" id="{03603A4B-110E-17A9-13A6-C633648D30BB}"/>
              </a:ext>
            </a:extLst>
          </p:cNvPr>
          <p:cNvSpPr txBox="1"/>
          <p:nvPr/>
        </p:nvSpPr>
        <p:spPr>
          <a:xfrm>
            <a:off x="4575373" y="4678074"/>
            <a:ext cx="538929" cy="230832"/>
          </a:xfrm>
          <a:prstGeom prst="rect">
            <a:avLst/>
          </a:prstGeom>
          <a:noFill/>
        </p:spPr>
        <p:txBody>
          <a:bodyPr wrap="squar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800</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AF2509C4-14D4-198A-A81D-DD9CCA405E6A}"/>
              </a:ext>
            </a:extLst>
          </p:cNvPr>
          <p:cNvSpPr txBox="1"/>
          <p:nvPr/>
        </p:nvSpPr>
        <p:spPr>
          <a:xfrm>
            <a:off x="4943038" y="3676121"/>
            <a:ext cx="538929" cy="230832"/>
          </a:xfrm>
          <a:prstGeom prst="rect">
            <a:avLst/>
          </a:prstGeom>
          <a:noFill/>
        </p:spPr>
        <p:txBody>
          <a:bodyPr wrap="squar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1,844</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A3F62975-F1B4-F45A-E9BD-983736ECFF83}"/>
              </a:ext>
            </a:extLst>
          </p:cNvPr>
          <p:cNvSpPr txBox="1"/>
          <p:nvPr/>
        </p:nvSpPr>
        <p:spPr>
          <a:xfrm>
            <a:off x="5399624" y="5372214"/>
            <a:ext cx="351572" cy="230832"/>
          </a:xfrm>
          <a:prstGeom prst="rect">
            <a:avLst/>
          </a:prstGeom>
          <a:noFill/>
        </p:spPr>
        <p:txBody>
          <a:bodyPr wrap="squar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72</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23A669A5-C7D9-7FDC-61A4-B710FBAF11B1}"/>
              </a:ext>
            </a:extLst>
          </p:cNvPr>
          <p:cNvSpPr txBox="1"/>
          <p:nvPr/>
        </p:nvSpPr>
        <p:spPr>
          <a:xfrm>
            <a:off x="5730241" y="5120741"/>
            <a:ext cx="420308" cy="230832"/>
          </a:xfrm>
          <a:prstGeom prst="rect">
            <a:avLst/>
          </a:prstGeom>
          <a:noFill/>
        </p:spPr>
        <p:txBody>
          <a:bodyPr wrap="squar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335</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37" name="テキスト ボックス 36">
            <a:extLst>
              <a:ext uri="{FF2B5EF4-FFF2-40B4-BE49-F238E27FC236}">
                <a16:creationId xmlns:a16="http://schemas.microsoft.com/office/drawing/2014/main" id="{B4B47290-E739-853E-B4FF-C05B1F11EAA0}"/>
              </a:ext>
            </a:extLst>
          </p:cNvPr>
          <p:cNvSpPr txBox="1"/>
          <p:nvPr/>
        </p:nvSpPr>
        <p:spPr>
          <a:xfrm>
            <a:off x="6093797" y="4669335"/>
            <a:ext cx="430241" cy="230832"/>
          </a:xfrm>
          <a:prstGeom prst="rect">
            <a:avLst/>
          </a:prstGeom>
          <a:noFill/>
        </p:spPr>
        <p:txBody>
          <a:bodyPr wrap="squar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807</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38" name="テキスト ボックス 37">
            <a:extLst>
              <a:ext uri="{FF2B5EF4-FFF2-40B4-BE49-F238E27FC236}">
                <a16:creationId xmlns:a16="http://schemas.microsoft.com/office/drawing/2014/main" id="{CFA23B37-FB6D-2108-F36C-D217CAD86999}"/>
              </a:ext>
            </a:extLst>
          </p:cNvPr>
          <p:cNvSpPr txBox="1"/>
          <p:nvPr/>
        </p:nvSpPr>
        <p:spPr>
          <a:xfrm>
            <a:off x="6462073" y="5218790"/>
            <a:ext cx="420308" cy="230832"/>
          </a:xfrm>
          <a:prstGeom prst="rect">
            <a:avLst/>
          </a:prstGeom>
          <a:noFill/>
        </p:spPr>
        <p:txBody>
          <a:bodyPr wrap="squar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231</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F5501AEC-20F4-51EA-DE9A-7EFB6B428DE6}"/>
              </a:ext>
            </a:extLst>
          </p:cNvPr>
          <p:cNvSpPr txBox="1"/>
          <p:nvPr/>
        </p:nvSpPr>
        <p:spPr>
          <a:xfrm>
            <a:off x="6831275" y="4620680"/>
            <a:ext cx="422561" cy="230832"/>
          </a:xfrm>
          <a:prstGeom prst="rect">
            <a:avLst/>
          </a:prstGeom>
          <a:noFill/>
        </p:spPr>
        <p:txBody>
          <a:bodyPr wrap="squar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859</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831EA7DB-9DF4-EBC4-9F3C-2E7907FFCB36}"/>
              </a:ext>
            </a:extLst>
          </p:cNvPr>
          <p:cNvSpPr txBox="1"/>
          <p:nvPr/>
        </p:nvSpPr>
        <p:spPr>
          <a:xfrm>
            <a:off x="7140367" y="3979985"/>
            <a:ext cx="538929" cy="230832"/>
          </a:xfrm>
          <a:prstGeom prst="rect">
            <a:avLst/>
          </a:prstGeom>
          <a:noFill/>
        </p:spPr>
        <p:txBody>
          <a:bodyPr wrap="squar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1,529</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D4628CEA-5D3E-BD23-F073-F7011979EDE3}"/>
              </a:ext>
            </a:extLst>
          </p:cNvPr>
          <p:cNvSpPr txBox="1"/>
          <p:nvPr/>
        </p:nvSpPr>
        <p:spPr>
          <a:xfrm>
            <a:off x="7549443" y="5158150"/>
            <a:ext cx="445055" cy="230832"/>
          </a:xfrm>
          <a:prstGeom prst="rect">
            <a:avLst/>
          </a:prstGeom>
          <a:noFill/>
        </p:spPr>
        <p:txBody>
          <a:bodyPr wrap="squar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295</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04D88E0A-6770-1EA2-7FAB-A16C43B34CB8}"/>
              </a:ext>
            </a:extLst>
          </p:cNvPr>
          <p:cNvSpPr txBox="1"/>
          <p:nvPr/>
        </p:nvSpPr>
        <p:spPr>
          <a:xfrm>
            <a:off x="7924606" y="4681884"/>
            <a:ext cx="430241" cy="230832"/>
          </a:xfrm>
          <a:prstGeom prst="rect">
            <a:avLst/>
          </a:prstGeom>
          <a:noFill/>
        </p:spPr>
        <p:txBody>
          <a:bodyPr wrap="squar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793</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3" name="テキスト ボックス 42">
            <a:extLst>
              <a:ext uri="{FF2B5EF4-FFF2-40B4-BE49-F238E27FC236}">
                <a16:creationId xmlns:a16="http://schemas.microsoft.com/office/drawing/2014/main" id="{10D6EF87-B07F-B289-A81D-6CA35D494F4D}"/>
              </a:ext>
            </a:extLst>
          </p:cNvPr>
          <p:cNvSpPr txBox="1"/>
          <p:nvPr/>
        </p:nvSpPr>
        <p:spPr>
          <a:xfrm>
            <a:off x="8235062" y="4220342"/>
            <a:ext cx="538929" cy="230832"/>
          </a:xfrm>
          <a:prstGeom prst="rect">
            <a:avLst/>
          </a:prstGeom>
          <a:noFill/>
        </p:spPr>
        <p:txBody>
          <a:bodyPr wrap="squar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1,276</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4" name="テキスト ボックス 43">
            <a:extLst>
              <a:ext uri="{FF2B5EF4-FFF2-40B4-BE49-F238E27FC236}">
                <a16:creationId xmlns:a16="http://schemas.microsoft.com/office/drawing/2014/main" id="{A56E0E40-53AD-98DA-F2A4-66AA74BDEC88}"/>
              </a:ext>
            </a:extLst>
          </p:cNvPr>
          <p:cNvSpPr txBox="1"/>
          <p:nvPr/>
        </p:nvSpPr>
        <p:spPr>
          <a:xfrm>
            <a:off x="1473337" y="2736576"/>
            <a:ext cx="569387" cy="230832"/>
          </a:xfrm>
          <a:prstGeom prst="rect">
            <a:avLst/>
          </a:prstGeom>
          <a:noFill/>
        </p:spPr>
        <p:txBody>
          <a:bodyPr wrap="non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+46%</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5" name="テキスト ボックス 44">
            <a:extLst>
              <a:ext uri="{FF2B5EF4-FFF2-40B4-BE49-F238E27FC236}">
                <a16:creationId xmlns:a16="http://schemas.microsoft.com/office/drawing/2014/main" id="{4DFB5AD8-3E80-C02B-A419-4E223B11C9D5}"/>
              </a:ext>
            </a:extLst>
          </p:cNvPr>
          <p:cNvSpPr txBox="1"/>
          <p:nvPr/>
        </p:nvSpPr>
        <p:spPr>
          <a:xfrm>
            <a:off x="2540191" y="3749665"/>
            <a:ext cx="569388" cy="230832"/>
          </a:xfrm>
          <a:prstGeom prst="rect">
            <a:avLst/>
          </a:prstGeom>
          <a:noFill/>
        </p:spPr>
        <p:txBody>
          <a:bodyPr wrap="non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+67%</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6" name="テキスト ボックス 45">
            <a:extLst>
              <a:ext uri="{FF2B5EF4-FFF2-40B4-BE49-F238E27FC236}">
                <a16:creationId xmlns:a16="http://schemas.microsoft.com/office/drawing/2014/main" id="{9B1D46D3-D5D0-D9A3-7F10-5FEB5ACE612E}"/>
              </a:ext>
            </a:extLst>
          </p:cNvPr>
          <p:cNvSpPr txBox="1"/>
          <p:nvPr/>
        </p:nvSpPr>
        <p:spPr>
          <a:xfrm>
            <a:off x="3631827" y="975355"/>
            <a:ext cx="569388" cy="230832"/>
          </a:xfrm>
          <a:prstGeom prst="rect">
            <a:avLst/>
          </a:prstGeom>
          <a:noFill/>
        </p:spPr>
        <p:txBody>
          <a:bodyPr wrap="non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+49%</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7" name="テキスト ボックス 46">
            <a:extLst>
              <a:ext uri="{FF2B5EF4-FFF2-40B4-BE49-F238E27FC236}">
                <a16:creationId xmlns:a16="http://schemas.microsoft.com/office/drawing/2014/main" id="{F691F323-7A4F-7220-021D-061FC6879001}"/>
              </a:ext>
            </a:extLst>
          </p:cNvPr>
          <p:cNvSpPr txBox="1"/>
          <p:nvPr/>
        </p:nvSpPr>
        <p:spPr>
          <a:xfrm>
            <a:off x="4704185" y="3316613"/>
            <a:ext cx="647934" cy="230832"/>
          </a:xfrm>
          <a:prstGeom prst="rect">
            <a:avLst/>
          </a:prstGeom>
          <a:noFill/>
        </p:spPr>
        <p:txBody>
          <a:bodyPr wrap="non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+131%</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8" name="テキスト ボックス 47">
            <a:extLst>
              <a:ext uri="{FF2B5EF4-FFF2-40B4-BE49-F238E27FC236}">
                <a16:creationId xmlns:a16="http://schemas.microsoft.com/office/drawing/2014/main" id="{40BDE9A6-DAF3-2FB2-F738-D3512C1E855C}"/>
              </a:ext>
            </a:extLst>
          </p:cNvPr>
          <p:cNvSpPr txBox="1"/>
          <p:nvPr/>
        </p:nvSpPr>
        <p:spPr>
          <a:xfrm>
            <a:off x="5799747" y="4279861"/>
            <a:ext cx="647934" cy="230832"/>
          </a:xfrm>
          <a:prstGeom prst="rect">
            <a:avLst/>
          </a:prstGeom>
          <a:noFill/>
        </p:spPr>
        <p:txBody>
          <a:bodyPr wrap="non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+141%</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9" name="テキスト ボックス 48">
            <a:extLst>
              <a:ext uri="{FF2B5EF4-FFF2-40B4-BE49-F238E27FC236}">
                <a16:creationId xmlns:a16="http://schemas.microsoft.com/office/drawing/2014/main" id="{68555B9B-D02B-030C-9C07-2EBCDBBEF897}"/>
              </a:ext>
            </a:extLst>
          </p:cNvPr>
          <p:cNvSpPr txBox="1"/>
          <p:nvPr/>
        </p:nvSpPr>
        <p:spPr>
          <a:xfrm>
            <a:off x="6918569" y="3598463"/>
            <a:ext cx="569388" cy="230832"/>
          </a:xfrm>
          <a:prstGeom prst="rect">
            <a:avLst/>
          </a:prstGeom>
          <a:noFill/>
        </p:spPr>
        <p:txBody>
          <a:bodyPr wrap="non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+78%</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50" name="テキスト ボックス 49">
            <a:extLst>
              <a:ext uri="{FF2B5EF4-FFF2-40B4-BE49-F238E27FC236}">
                <a16:creationId xmlns:a16="http://schemas.microsoft.com/office/drawing/2014/main" id="{C8343C00-A578-D84C-2746-E8095F28C4FD}"/>
              </a:ext>
            </a:extLst>
          </p:cNvPr>
          <p:cNvSpPr txBox="1"/>
          <p:nvPr/>
        </p:nvSpPr>
        <p:spPr>
          <a:xfrm>
            <a:off x="8045993" y="3824220"/>
            <a:ext cx="569388" cy="230832"/>
          </a:xfrm>
          <a:prstGeom prst="rect">
            <a:avLst/>
          </a:prstGeom>
          <a:noFill/>
        </p:spPr>
        <p:txBody>
          <a:bodyPr wrap="none" rtlCol="0">
            <a:spAutoFit/>
          </a:bodyPr>
          <a:lstStyle/>
          <a:p>
            <a:pPr algn="ctr"/>
            <a:r>
              <a:rPr kumimoji="1" lang="en-US" altLang="ja-JP" sz="900" b="1" dirty="0">
                <a:solidFill>
                  <a:schemeClr val="tx1">
                    <a:lumMod val="75000"/>
                    <a:lumOff val="25000"/>
                  </a:schemeClr>
                </a:solidFill>
                <a:latin typeface="Meiryo UI" panose="020B0604030504040204" pitchFamily="50" charset="-128"/>
                <a:ea typeface="Meiryo UI" panose="020B0604030504040204" pitchFamily="50" charset="-128"/>
              </a:rPr>
              <a:t>+61%</a:t>
            </a:r>
            <a:endParaRPr kumimoji="1" lang="ja-JP" altLang="en-US" sz="9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C527BBA6-500A-7454-B67D-0FEE228181F2}"/>
              </a:ext>
            </a:extLst>
          </p:cNvPr>
          <p:cNvSpPr txBox="1"/>
          <p:nvPr/>
        </p:nvSpPr>
        <p:spPr>
          <a:xfrm>
            <a:off x="1268421" y="1405548"/>
            <a:ext cx="1031051" cy="830997"/>
          </a:xfrm>
          <a:prstGeom prst="rect">
            <a:avLst/>
          </a:prstGeom>
          <a:noFill/>
        </p:spPr>
        <p:txBody>
          <a:bodyPr wrap="none" rtlCol="0">
            <a:spAutoFit/>
          </a:bodyPr>
          <a:lstStyle/>
          <a:p>
            <a:r>
              <a:rPr kumimoji="1" lang="ja-JP" altLang="en-US" sz="1200" b="1" dirty="0">
                <a:solidFill>
                  <a:schemeClr val="tx1">
                    <a:lumMod val="75000"/>
                    <a:lumOff val="25000"/>
                  </a:schemeClr>
                </a:solidFill>
                <a:latin typeface="Meiryo UI" panose="020B0604030504040204" pitchFamily="50" charset="-128"/>
                <a:ea typeface="Meiryo UI" panose="020B0604030504040204" pitchFamily="50" charset="-128"/>
              </a:rPr>
              <a:t>年齢層</a:t>
            </a:r>
            <a:endParaRPr kumimoji="1" lang="en-US" altLang="ja-JP" sz="1200" b="1" dirty="0">
              <a:solidFill>
                <a:schemeClr val="tx1">
                  <a:lumMod val="75000"/>
                  <a:lumOff val="25000"/>
                </a:schemeClr>
              </a:solidFill>
              <a:latin typeface="Meiryo UI" panose="020B0604030504040204" pitchFamily="50" charset="-128"/>
              <a:ea typeface="Meiryo UI" panose="020B0604030504040204" pitchFamily="50" charset="-128"/>
            </a:endParaRPr>
          </a:p>
          <a:p>
            <a:r>
              <a:rPr kumimoji="1" lang="ja-JP" altLang="en-US" sz="1200" b="1" dirty="0">
                <a:solidFill>
                  <a:srgbClr val="F8E9E6"/>
                </a:solidFill>
                <a:latin typeface="Meiryo UI" panose="020B0604030504040204" pitchFamily="50" charset="-128"/>
                <a:ea typeface="Meiryo UI" panose="020B0604030504040204" pitchFamily="50" charset="-128"/>
              </a:rPr>
              <a:t>■</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0</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19</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歳</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a:p>
            <a:r>
              <a:rPr kumimoji="1" lang="ja-JP" altLang="en-US" sz="1200" b="1" dirty="0">
                <a:solidFill>
                  <a:srgbClr val="E6B0AA"/>
                </a:solidFill>
                <a:latin typeface="Meiryo UI" panose="020B0604030504040204" pitchFamily="50" charset="-128"/>
                <a:ea typeface="Meiryo UI" panose="020B0604030504040204" pitchFamily="50" charset="-128"/>
              </a:rPr>
              <a:t>■</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20</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69</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歳</a:t>
            </a:r>
            <a:endPar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endParaRPr>
          </a:p>
          <a:p>
            <a:r>
              <a:rPr kumimoji="1" lang="ja-JP" altLang="en-US" sz="1200" b="1" dirty="0">
                <a:solidFill>
                  <a:srgbClr val="DD6B74"/>
                </a:solidFill>
                <a:latin typeface="Meiryo UI" panose="020B0604030504040204" pitchFamily="50" charset="-128"/>
                <a:ea typeface="Meiryo UI" panose="020B0604030504040204" pitchFamily="50" charset="-128"/>
              </a:rPr>
              <a:t>■</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70</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a:t>
            </a:r>
            <a:r>
              <a:rPr kumimoji="1" lang="en-US" altLang="ja-JP" sz="1200" dirty="0">
                <a:solidFill>
                  <a:schemeClr val="tx1">
                    <a:lumMod val="75000"/>
                    <a:lumOff val="25000"/>
                  </a:schemeClr>
                </a:solidFill>
                <a:latin typeface="Meiryo UI" panose="020B0604030504040204" pitchFamily="50" charset="-128"/>
                <a:ea typeface="Meiryo UI" panose="020B0604030504040204" pitchFamily="50" charset="-128"/>
              </a:rPr>
              <a:t>99</a:t>
            </a:r>
            <a:r>
              <a:rPr kumimoji="1" lang="ja-JP" altLang="en-US" sz="1200" dirty="0">
                <a:solidFill>
                  <a:schemeClr val="tx1">
                    <a:lumMod val="75000"/>
                    <a:lumOff val="25000"/>
                  </a:schemeClr>
                </a:solidFill>
                <a:latin typeface="Meiryo UI" panose="020B0604030504040204" pitchFamily="50" charset="-128"/>
                <a:ea typeface="Meiryo UI" panose="020B0604030504040204" pitchFamily="50" charset="-128"/>
              </a:rPr>
              <a:t>歳</a:t>
            </a:r>
          </a:p>
        </p:txBody>
      </p:sp>
      <p:sp>
        <p:nvSpPr>
          <p:cNvPr id="52" name="テキスト ボックス 51">
            <a:extLst>
              <a:ext uri="{FF2B5EF4-FFF2-40B4-BE49-F238E27FC236}">
                <a16:creationId xmlns:a16="http://schemas.microsoft.com/office/drawing/2014/main" id="{69E10E74-49C9-6293-72E3-4CF7E8473B9B}"/>
              </a:ext>
            </a:extLst>
          </p:cNvPr>
          <p:cNvSpPr txBox="1"/>
          <p:nvPr/>
        </p:nvSpPr>
        <p:spPr>
          <a:xfrm>
            <a:off x="8608115" y="5739566"/>
            <a:ext cx="437940" cy="253916"/>
          </a:xfrm>
          <a:prstGeom prst="rect">
            <a:avLst/>
          </a:prstGeom>
          <a:noFill/>
        </p:spPr>
        <p:txBody>
          <a:bodyPr wrap="none" rtlCol="0">
            <a:spAutoFit/>
          </a:bodyPr>
          <a:lstStyle/>
          <a:p>
            <a:r>
              <a:rPr kumimoji="1" lang="en-US" altLang="ja-JP" sz="1000"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000" dirty="0">
                <a:solidFill>
                  <a:schemeClr val="tx1">
                    <a:lumMod val="75000"/>
                    <a:lumOff val="25000"/>
                  </a:schemeClr>
                </a:solidFill>
                <a:latin typeface="Meiryo UI" panose="020B0604030504040204" pitchFamily="50" charset="-128"/>
                <a:ea typeface="Meiryo UI" panose="020B0604030504040204" pitchFamily="50" charset="-128"/>
              </a:rPr>
              <a:t>年</a:t>
            </a:r>
            <a:r>
              <a:rPr kumimoji="1" lang="en-US" altLang="ja-JP" sz="1000"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000" dirty="0">
              <a:solidFill>
                <a:schemeClr val="tx1">
                  <a:lumMod val="75000"/>
                  <a:lumOff val="25000"/>
                </a:schemeClr>
              </a:solidFill>
              <a:latin typeface="Meiryo UI" panose="020B0604030504040204" pitchFamily="50" charset="-128"/>
              <a:ea typeface="Meiryo UI" panose="020B0604030504040204" pitchFamily="50" charset="-128"/>
            </a:endParaRPr>
          </a:p>
        </p:txBody>
      </p:sp>
      <p:grpSp>
        <p:nvGrpSpPr>
          <p:cNvPr id="53" name="グループ化 52">
            <a:extLst>
              <a:ext uri="{FF2B5EF4-FFF2-40B4-BE49-F238E27FC236}">
                <a16:creationId xmlns:a16="http://schemas.microsoft.com/office/drawing/2014/main" id="{F1B3826E-C7EC-2D69-311F-4B3308E00C6A}"/>
              </a:ext>
            </a:extLst>
          </p:cNvPr>
          <p:cNvGrpSpPr/>
          <p:nvPr/>
        </p:nvGrpSpPr>
        <p:grpSpPr>
          <a:xfrm>
            <a:off x="8019313" y="4060054"/>
            <a:ext cx="611505" cy="168829"/>
            <a:chOff x="8018144" y="5166632"/>
            <a:chExt cx="611505" cy="168829"/>
          </a:xfrm>
        </p:grpSpPr>
        <p:sp>
          <p:nvSpPr>
            <p:cNvPr id="54" name="正方形/長方形 53">
              <a:extLst>
                <a:ext uri="{FF2B5EF4-FFF2-40B4-BE49-F238E27FC236}">
                  <a16:creationId xmlns:a16="http://schemas.microsoft.com/office/drawing/2014/main" id="{5432976A-4CDE-9AA6-6C0C-DB978C977D38}"/>
                </a:ext>
              </a:extLst>
            </p:cNvPr>
            <p:cNvSpPr/>
            <p:nvPr/>
          </p:nvSpPr>
          <p:spPr>
            <a:xfrm>
              <a:off x="8036560" y="5166632"/>
              <a:ext cx="569388" cy="141014"/>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正方形/長方形 54">
              <a:extLst>
                <a:ext uri="{FF2B5EF4-FFF2-40B4-BE49-F238E27FC236}">
                  <a16:creationId xmlns:a16="http://schemas.microsoft.com/office/drawing/2014/main" id="{EC798DDD-3C54-2338-F7E9-EC4DE37ACD30}"/>
                </a:ext>
              </a:extLst>
            </p:cNvPr>
            <p:cNvSpPr/>
            <p:nvPr/>
          </p:nvSpPr>
          <p:spPr>
            <a:xfrm>
              <a:off x="8018144" y="5198745"/>
              <a:ext cx="611505" cy="1367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6" name="グループ化 55">
            <a:extLst>
              <a:ext uri="{FF2B5EF4-FFF2-40B4-BE49-F238E27FC236}">
                <a16:creationId xmlns:a16="http://schemas.microsoft.com/office/drawing/2014/main" id="{A529B6B6-8218-C0F7-1558-61C77E4956BE}"/>
              </a:ext>
            </a:extLst>
          </p:cNvPr>
          <p:cNvGrpSpPr/>
          <p:nvPr/>
        </p:nvGrpSpPr>
        <p:grpSpPr>
          <a:xfrm>
            <a:off x="6918569" y="3837713"/>
            <a:ext cx="611505" cy="168829"/>
            <a:chOff x="8018144" y="5166632"/>
            <a:chExt cx="611505" cy="168829"/>
          </a:xfrm>
        </p:grpSpPr>
        <p:sp>
          <p:nvSpPr>
            <p:cNvPr id="57" name="正方形/長方形 56">
              <a:extLst>
                <a:ext uri="{FF2B5EF4-FFF2-40B4-BE49-F238E27FC236}">
                  <a16:creationId xmlns:a16="http://schemas.microsoft.com/office/drawing/2014/main" id="{C8257747-11AC-9DEF-E279-D87371B23FC1}"/>
                </a:ext>
              </a:extLst>
            </p:cNvPr>
            <p:cNvSpPr/>
            <p:nvPr/>
          </p:nvSpPr>
          <p:spPr>
            <a:xfrm>
              <a:off x="8036560" y="5166632"/>
              <a:ext cx="569388" cy="141014"/>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a:extLst>
                <a:ext uri="{FF2B5EF4-FFF2-40B4-BE49-F238E27FC236}">
                  <a16:creationId xmlns:a16="http://schemas.microsoft.com/office/drawing/2014/main" id="{6EDDDD57-6696-AC13-64F5-C3B2B330244F}"/>
                </a:ext>
              </a:extLst>
            </p:cNvPr>
            <p:cNvSpPr/>
            <p:nvPr/>
          </p:nvSpPr>
          <p:spPr>
            <a:xfrm>
              <a:off x="8018144" y="5198745"/>
              <a:ext cx="611505" cy="1367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9" name="グループ化 58">
            <a:extLst>
              <a:ext uri="{FF2B5EF4-FFF2-40B4-BE49-F238E27FC236}">
                <a16:creationId xmlns:a16="http://schemas.microsoft.com/office/drawing/2014/main" id="{A72E0E38-7666-D522-4E2A-4C6A9D464A70}"/>
              </a:ext>
            </a:extLst>
          </p:cNvPr>
          <p:cNvGrpSpPr/>
          <p:nvPr/>
        </p:nvGrpSpPr>
        <p:grpSpPr>
          <a:xfrm>
            <a:off x="5817648" y="4515408"/>
            <a:ext cx="611505" cy="168829"/>
            <a:chOff x="8018144" y="5166632"/>
            <a:chExt cx="611505" cy="168829"/>
          </a:xfrm>
        </p:grpSpPr>
        <p:sp>
          <p:nvSpPr>
            <p:cNvPr id="60" name="正方形/長方形 59">
              <a:extLst>
                <a:ext uri="{FF2B5EF4-FFF2-40B4-BE49-F238E27FC236}">
                  <a16:creationId xmlns:a16="http://schemas.microsoft.com/office/drawing/2014/main" id="{9F80A682-5B10-505A-BEF5-BB8760249ADF}"/>
                </a:ext>
              </a:extLst>
            </p:cNvPr>
            <p:cNvSpPr/>
            <p:nvPr/>
          </p:nvSpPr>
          <p:spPr>
            <a:xfrm>
              <a:off x="8036560" y="5166632"/>
              <a:ext cx="569388" cy="141014"/>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a:extLst>
                <a:ext uri="{FF2B5EF4-FFF2-40B4-BE49-F238E27FC236}">
                  <a16:creationId xmlns:a16="http://schemas.microsoft.com/office/drawing/2014/main" id="{9FD0C765-58FC-736F-C209-7DE4DAD22D24}"/>
                </a:ext>
              </a:extLst>
            </p:cNvPr>
            <p:cNvSpPr/>
            <p:nvPr/>
          </p:nvSpPr>
          <p:spPr>
            <a:xfrm>
              <a:off x="8018144" y="5198745"/>
              <a:ext cx="611505" cy="1367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2" name="グループ化 61">
            <a:extLst>
              <a:ext uri="{FF2B5EF4-FFF2-40B4-BE49-F238E27FC236}">
                <a16:creationId xmlns:a16="http://schemas.microsoft.com/office/drawing/2014/main" id="{7B19253A-A5C6-8217-2D83-14211F195F39}"/>
              </a:ext>
            </a:extLst>
          </p:cNvPr>
          <p:cNvGrpSpPr/>
          <p:nvPr/>
        </p:nvGrpSpPr>
        <p:grpSpPr>
          <a:xfrm>
            <a:off x="4725042" y="3555130"/>
            <a:ext cx="611505" cy="168829"/>
            <a:chOff x="8018144" y="5166632"/>
            <a:chExt cx="611505" cy="168829"/>
          </a:xfrm>
        </p:grpSpPr>
        <p:sp>
          <p:nvSpPr>
            <p:cNvPr id="63" name="正方形/長方形 62">
              <a:extLst>
                <a:ext uri="{FF2B5EF4-FFF2-40B4-BE49-F238E27FC236}">
                  <a16:creationId xmlns:a16="http://schemas.microsoft.com/office/drawing/2014/main" id="{88BA3FC1-6AB4-CE6E-AD55-456A9EC0CB40}"/>
                </a:ext>
              </a:extLst>
            </p:cNvPr>
            <p:cNvSpPr/>
            <p:nvPr/>
          </p:nvSpPr>
          <p:spPr>
            <a:xfrm>
              <a:off x="8036560" y="5166632"/>
              <a:ext cx="569388" cy="141014"/>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正方形/長方形 63">
              <a:extLst>
                <a:ext uri="{FF2B5EF4-FFF2-40B4-BE49-F238E27FC236}">
                  <a16:creationId xmlns:a16="http://schemas.microsoft.com/office/drawing/2014/main" id="{9CA2BA22-0D41-C75B-552D-87D39D28A5D7}"/>
                </a:ext>
              </a:extLst>
            </p:cNvPr>
            <p:cNvSpPr/>
            <p:nvPr/>
          </p:nvSpPr>
          <p:spPr>
            <a:xfrm>
              <a:off x="8018144" y="5198745"/>
              <a:ext cx="611505" cy="1367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5" name="グループ化 64">
            <a:extLst>
              <a:ext uri="{FF2B5EF4-FFF2-40B4-BE49-F238E27FC236}">
                <a16:creationId xmlns:a16="http://schemas.microsoft.com/office/drawing/2014/main" id="{F59A8256-C3D2-A2F5-7EB1-FDF0FF76DF23}"/>
              </a:ext>
            </a:extLst>
          </p:cNvPr>
          <p:cNvGrpSpPr/>
          <p:nvPr/>
        </p:nvGrpSpPr>
        <p:grpSpPr>
          <a:xfrm>
            <a:off x="3613411" y="1214161"/>
            <a:ext cx="611505" cy="168829"/>
            <a:chOff x="8018144" y="5166632"/>
            <a:chExt cx="611505" cy="168829"/>
          </a:xfrm>
        </p:grpSpPr>
        <p:sp>
          <p:nvSpPr>
            <p:cNvPr id="66" name="正方形/長方形 65">
              <a:extLst>
                <a:ext uri="{FF2B5EF4-FFF2-40B4-BE49-F238E27FC236}">
                  <a16:creationId xmlns:a16="http://schemas.microsoft.com/office/drawing/2014/main" id="{14483D84-FBF9-268B-52B5-C283AA56B6B9}"/>
                </a:ext>
              </a:extLst>
            </p:cNvPr>
            <p:cNvSpPr/>
            <p:nvPr/>
          </p:nvSpPr>
          <p:spPr>
            <a:xfrm>
              <a:off x="8036560" y="5166632"/>
              <a:ext cx="569388" cy="141014"/>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正方形/長方形 66">
              <a:extLst>
                <a:ext uri="{FF2B5EF4-FFF2-40B4-BE49-F238E27FC236}">
                  <a16:creationId xmlns:a16="http://schemas.microsoft.com/office/drawing/2014/main" id="{06A719C5-6547-9A96-31ED-44CABE8CA5A0}"/>
                </a:ext>
              </a:extLst>
            </p:cNvPr>
            <p:cNvSpPr/>
            <p:nvPr/>
          </p:nvSpPr>
          <p:spPr>
            <a:xfrm>
              <a:off x="8018144" y="5198745"/>
              <a:ext cx="611505" cy="1367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8" name="グループ化 67">
            <a:extLst>
              <a:ext uri="{FF2B5EF4-FFF2-40B4-BE49-F238E27FC236}">
                <a16:creationId xmlns:a16="http://schemas.microsoft.com/office/drawing/2014/main" id="{FA0D3CF5-D350-AE0A-56E8-7682B9ABF1DD}"/>
              </a:ext>
            </a:extLst>
          </p:cNvPr>
          <p:cNvGrpSpPr/>
          <p:nvPr/>
        </p:nvGrpSpPr>
        <p:grpSpPr>
          <a:xfrm>
            <a:off x="2523710" y="3984545"/>
            <a:ext cx="611505" cy="168829"/>
            <a:chOff x="8018144" y="5166632"/>
            <a:chExt cx="611505" cy="168829"/>
          </a:xfrm>
        </p:grpSpPr>
        <p:sp>
          <p:nvSpPr>
            <p:cNvPr id="69" name="正方形/長方形 68">
              <a:extLst>
                <a:ext uri="{FF2B5EF4-FFF2-40B4-BE49-F238E27FC236}">
                  <a16:creationId xmlns:a16="http://schemas.microsoft.com/office/drawing/2014/main" id="{30590B39-DE09-9EB6-8401-8C3BC0F8EECD}"/>
                </a:ext>
              </a:extLst>
            </p:cNvPr>
            <p:cNvSpPr/>
            <p:nvPr/>
          </p:nvSpPr>
          <p:spPr>
            <a:xfrm>
              <a:off x="8036560" y="5166632"/>
              <a:ext cx="569388" cy="141014"/>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正方形/長方形 69">
              <a:extLst>
                <a:ext uri="{FF2B5EF4-FFF2-40B4-BE49-F238E27FC236}">
                  <a16:creationId xmlns:a16="http://schemas.microsoft.com/office/drawing/2014/main" id="{44B59BCF-D642-0027-3D50-9C89F0639653}"/>
                </a:ext>
              </a:extLst>
            </p:cNvPr>
            <p:cNvSpPr/>
            <p:nvPr/>
          </p:nvSpPr>
          <p:spPr>
            <a:xfrm>
              <a:off x="8018144" y="5198745"/>
              <a:ext cx="611505" cy="1367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1" name="グループ化 70">
            <a:extLst>
              <a:ext uri="{FF2B5EF4-FFF2-40B4-BE49-F238E27FC236}">
                <a16:creationId xmlns:a16="http://schemas.microsoft.com/office/drawing/2014/main" id="{64376DA8-6B48-4278-E01F-48609567EF1C}"/>
              </a:ext>
            </a:extLst>
          </p:cNvPr>
          <p:cNvGrpSpPr/>
          <p:nvPr/>
        </p:nvGrpSpPr>
        <p:grpSpPr>
          <a:xfrm>
            <a:off x="1433197" y="2971031"/>
            <a:ext cx="611505" cy="168829"/>
            <a:chOff x="8018144" y="5166632"/>
            <a:chExt cx="611505" cy="168829"/>
          </a:xfrm>
        </p:grpSpPr>
        <p:sp>
          <p:nvSpPr>
            <p:cNvPr id="72" name="正方形/長方形 71">
              <a:extLst>
                <a:ext uri="{FF2B5EF4-FFF2-40B4-BE49-F238E27FC236}">
                  <a16:creationId xmlns:a16="http://schemas.microsoft.com/office/drawing/2014/main" id="{2F505A02-82DE-3859-7751-947A2E47EC39}"/>
                </a:ext>
              </a:extLst>
            </p:cNvPr>
            <p:cNvSpPr/>
            <p:nvPr/>
          </p:nvSpPr>
          <p:spPr>
            <a:xfrm>
              <a:off x="8036560" y="5166632"/>
              <a:ext cx="569388" cy="141014"/>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正方形/長方形 72">
              <a:extLst>
                <a:ext uri="{FF2B5EF4-FFF2-40B4-BE49-F238E27FC236}">
                  <a16:creationId xmlns:a16="http://schemas.microsoft.com/office/drawing/2014/main" id="{F9B34A5D-F57E-BBA4-4047-0A5CCCF219D2}"/>
                </a:ext>
              </a:extLst>
            </p:cNvPr>
            <p:cNvSpPr/>
            <p:nvPr/>
          </p:nvSpPr>
          <p:spPr>
            <a:xfrm>
              <a:off x="8018144" y="5198745"/>
              <a:ext cx="611505" cy="1367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6" name="テキスト ボックス 75">
            <a:extLst>
              <a:ext uri="{FF2B5EF4-FFF2-40B4-BE49-F238E27FC236}">
                <a16:creationId xmlns:a16="http://schemas.microsoft.com/office/drawing/2014/main" id="{5C97FBE0-E068-A8CE-312E-47FBBA885005}"/>
              </a:ext>
            </a:extLst>
          </p:cNvPr>
          <p:cNvSpPr txBox="1"/>
          <p:nvPr/>
        </p:nvSpPr>
        <p:spPr>
          <a:xfrm>
            <a:off x="332798" y="6412831"/>
            <a:ext cx="1061509" cy="246221"/>
          </a:xfrm>
          <a:prstGeom prst="rect">
            <a:avLst/>
          </a:prstGeom>
          <a:noFill/>
        </p:spPr>
        <p:txBody>
          <a:bodyPr wrap="none" rtlCol="0">
            <a:spAutoFit/>
          </a:bodyPr>
          <a:lstStyle/>
          <a:p>
            <a:r>
              <a:rPr kumimoji="1" lang="en-US" altLang="ja-JP" sz="1000" dirty="0">
                <a:solidFill>
                  <a:schemeClr val="tx1">
                    <a:lumMod val="75000"/>
                    <a:lumOff val="25000"/>
                  </a:schemeClr>
                </a:solidFill>
                <a:latin typeface="Meiryo UI" panose="020B0604030504040204" pitchFamily="50" charset="-128"/>
                <a:ea typeface="Meiryo UI" panose="020B0604030504040204" pitchFamily="50" charset="-128"/>
              </a:rPr>
              <a:t>(</a:t>
            </a:r>
            <a:r>
              <a:rPr kumimoji="1" lang="ja-JP" altLang="en-US" sz="1000" dirty="0">
                <a:solidFill>
                  <a:schemeClr val="tx1">
                    <a:lumMod val="75000"/>
                    <a:lumOff val="25000"/>
                  </a:schemeClr>
                </a:solidFill>
                <a:latin typeface="Meiryo UI" panose="020B0604030504040204" pitchFamily="50" charset="-128"/>
                <a:ea typeface="Meiryo UI" panose="020B0604030504040204" pitchFamily="50" charset="-128"/>
              </a:rPr>
              <a:t>保守的シナリオ</a:t>
            </a:r>
            <a:r>
              <a:rPr kumimoji="1" lang="en-US" altLang="ja-JP" sz="1000" dirty="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1000" dirty="0">
              <a:solidFill>
                <a:schemeClr val="tx1">
                  <a:lumMod val="75000"/>
                  <a:lumOff val="2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62284175"/>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2372</TotalTime>
  <Words>2043</Words>
  <Application>Microsoft Office PowerPoint</Application>
  <PresentationFormat>画面に合わせる (4:3)</PresentationFormat>
  <Paragraphs>179</Paragraphs>
  <Slides>12</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12</vt:i4>
      </vt:variant>
    </vt:vector>
  </HeadingPairs>
  <TitlesOfParts>
    <vt:vector size="18" baseType="lpstr">
      <vt:lpstr>Meiryo UI</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長谷川 園果</dc:creator>
  <cp:lastModifiedBy>Kaneko, Akihiro /JP</cp:lastModifiedBy>
  <cp:revision>26</cp:revision>
  <dcterms:created xsi:type="dcterms:W3CDTF">2022-04-07T06:17:16Z</dcterms:created>
  <dcterms:modified xsi:type="dcterms:W3CDTF">2025-03-14T07:56:59Z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9088468-0951-4aef-9cc3-0a346e475ddc_Enabled">
    <vt:lpwstr>true</vt:lpwstr>
  </property>
  <property fmtid="{D5CDD505-2E9C-101B-9397-08002B2CF9AE}" pid="3" name="MSIP_Label_d9088468-0951-4aef-9cc3-0a346e475ddc_SetDate">
    <vt:lpwstr>2025-03-14T07:56:39Z</vt:lpwstr>
  </property>
  <property fmtid="{D5CDD505-2E9C-101B-9397-08002B2CF9AE}" pid="4" name="MSIP_Label_d9088468-0951-4aef-9cc3-0a346e475ddc_Method">
    <vt:lpwstr>Privileged</vt:lpwstr>
  </property>
  <property fmtid="{D5CDD505-2E9C-101B-9397-08002B2CF9AE}" pid="5" name="MSIP_Label_d9088468-0951-4aef-9cc3-0a346e475ddc_Name">
    <vt:lpwstr>Public</vt:lpwstr>
  </property>
  <property fmtid="{D5CDD505-2E9C-101B-9397-08002B2CF9AE}" pid="6" name="MSIP_Label_d9088468-0951-4aef-9cc3-0a346e475ddc_SiteId">
    <vt:lpwstr>aca3c8d6-aa71-4e1a-a10e-03572fc58c0b</vt:lpwstr>
  </property>
  <property fmtid="{D5CDD505-2E9C-101B-9397-08002B2CF9AE}" pid="7" name="MSIP_Label_d9088468-0951-4aef-9cc3-0a346e475ddc_ActionId">
    <vt:lpwstr>d60c15ee-404a-481b-8384-03ea0a5fc161</vt:lpwstr>
  </property>
  <property fmtid="{D5CDD505-2E9C-101B-9397-08002B2CF9AE}" pid="8" name="MSIP_Label_d9088468-0951-4aef-9cc3-0a346e475ddc_ContentBits">
    <vt:lpwstr>0</vt:lpwstr>
  </property>
</Properties>
</file>