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27" r:id="rId6"/>
    <p:sldId id="342" r:id="rId7"/>
    <p:sldId id="343" r:id="rId8"/>
    <p:sldId id="333" r:id="rId9"/>
    <p:sldId id="34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AC4C2E"/>
    <a:srgbClr val="BFBEBD"/>
    <a:srgbClr val="EDEAC4"/>
    <a:srgbClr val="91BA86"/>
    <a:srgbClr val="F6D675"/>
    <a:srgbClr val="9084B2"/>
    <a:srgbClr val="FFFFFF"/>
    <a:srgbClr val="E07671"/>
    <a:srgbClr val="C8A2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093D68-C2C8-447F-8AFB-28A5A6994967}" v="170" dt="2023-05-25T08:55:36.66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110" d="100"/>
          <a:sy n="110" d="100"/>
        </p:scale>
        <p:origin x="173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長谷川 園果" userId="e5aaa97d-4452-46f9-b915-3832ae2f0a6b" providerId="ADAL" clId="{C7093D68-C2C8-447F-8AFB-28A5A6994967}"/>
    <pc:docChg chg="undo redo custSel addSld delSld modSld">
      <pc:chgData name="長谷川 園果" userId="e5aaa97d-4452-46f9-b915-3832ae2f0a6b" providerId="ADAL" clId="{C7093D68-C2C8-447F-8AFB-28A5A6994967}" dt="2023-05-25T08:57:54.172" v="3890" actId="2711"/>
      <pc:docMkLst>
        <pc:docMk/>
      </pc:docMkLst>
      <pc:sldChg chg="addSp delSp modSp mod">
        <pc:chgData name="長谷川 園果" userId="e5aaa97d-4452-46f9-b915-3832ae2f0a6b" providerId="ADAL" clId="{C7093D68-C2C8-447F-8AFB-28A5A6994967}" dt="2023-05-25T08:50:55.460" v="3816" actId="20577"/>
        <pc:sldMkLst>
          <pc:docMk/>
          <pc:sldMk cId="2406331514" sldId="325"/>
        </pc:sldMkLst>
        <pc:spChg chg="mod">
          <ac:chgData name="長谷川 園果" userId="e5aaa97d-4452-46f9-b915-3832ae2f0a6b" providerId="ADAL" clId="{C7093D68-C2C8-447F-8AFB-28A5A6994967}" dt="2023-05-25T07:32:47.091" v="3329"/>
          <ac:spMkLst>
            <pc:docMk/>
            <pc:sldMk cId="2406331514" sldId="325"/>
            <ac:spMk id="3" creationId="{2E80F9A8-E34A-2536-F2C0-BDDC0FAFDECC}"/>
          </ac:spMkLst>
        </pc:spChg>
        <pc:spChg chg="mod">
          <ac:chgData name="長谷川 園果" userId="e5aaa97d-4452-46f9-b915-3832ae2f0a6b" providerId="ADAL" clId="{C7093D68-C2C8-447F-8AFB-28A5A6994967}" dt="2023-05-25T07:32:47.091" v="3329"/>
          <ac:spMkLst>
            <pc:docMk/>
            <pc:sldMk cId="2406331514" sldId="325"/>
            <ac:spMk id="4" creationId="{ADCEEB36-0721-D095-F779-076228F34A83}"/>
          </ac:spMkLst>
        </pc:spChg>
        <pc:spChg chg="mod">
          <ac:chgData name="長谷川 園果" userId="e5aaa97d-4452-46f9-b915-3832ae2f0a6b" providerId="ADAL" clId="{C7093D68-C2C8-447F-8AFB-28A5A6994967}" dt="2023-05-25T08:50:55.460" v="3816" actId="20577"/>
          <ac:spMkLst>
            <pc:docMk/>
            <pc:sldMk cId="2406331514" sldId="325"/>
            <ac:spMk id="6" creationId="{E7F029FF-A678-AB1F-D608-B59A56E840CB}"/>
          </ac:spMkLst>
        </pc:spChg>
        <pc:spChg chg="mod">
          <ac:chgData name="長谷川 園果" userId="e5aaa97d-4452-46f9-b915-3832ae2f0a6b" providerId="ADAL" clId="{C7093D68-C2C8-447F-8AFB-28A5A6994967}" dt="2023-05-25T07:33:09.220" v="3351" actId="1076"/>
          <ac:spMkLst>
            <pc:docMk/>
            <pc:sldMk cId="2406331514" sldId="325"/>
            <ac:spMk id="19" creationId="{79FD702D-A8F3-511B-7465-0E1BA6501382}"/>
          </ac:spMkLst>
        </pc:spChg>
        <pc:spChg chg="mod">
          <ac:chgData name="長谷川 園果" userId="e5aaa97d-4452-46f9-b915-3832ae2f0a6b" providerId="ADAL" clId="{C7093D68-C2C8-447F-8AFB-28A5A6994967}" dt="2023-05-25T07:34:09.223" v="3366" actId="20577"/>
          <ac:spMkLst>
            <pc:docMk/>
            <pc:sldMk cId="2406331514" sldId="325"/>
            <ac:spMk id="21" creationId="{82D9D55E-D244-17AA-4581-57A3FBC7F2C4}"/>
          </ac:spMkLst>
        </pc:spChg>
        <pc:spChg chg="mod">
          <ac:chgData name="長谷川 園果" userId="e5aaa97d-4452-46f9-b915-3832ae2f0a6b" providerId="ADAL" clId="{C7093D68-C2C8-447F-8AFB-28A5A6994967}" dt="2023-05-25T07:28:36.976" v="3277" actId="14100"/>
          <ac:spMkLst>
            <pc:docMk/>
            <pc:sldMk cId="2406331514" sldId="325"/>
            <ac:spMk id="25" creationId="{46495740-BF78-A7EB-92BF-38E30C0EE548}"/>
          </ac:spMkLst>
        </pc:spChg>
        <pc:grpChg chg="add del mod">
          <ac:chgData name="長谷川 園果" userId="e5aaa97d-4452-46f9-b915-3832ae2f0a6b" providerId="ADAL" clId="{C7093D68-C2C8-447F-8AFB-28A5A6994967}" dt="2023-05-25T07:33:00.990" v="3350" actId="478"/>
          <ac:grpSpMkLst>
            <pc:docMk/>
            <pc:sldMk cId="2406331514" sldId="325"/>
            <ac:grpSpMk id="2" creationId="{B9201656-A0AC-F27A-5659-E36467CC6D68}"/>
          </ac:grpSpMkLst>
        </pc:grpChg>
        <pc:grpChg chg="mod">
          <ac:chgData name="長谷川 園果" userId="e5aaa97d-4452-46f9-b915-3832ae2f0a6b" providerId="ADAL" clId="{C7093D68-C2C8-447F-8AFB-28A5A6994967}" dt="2023-05-25T07:33:14.680" v="3357" actId="1036"/>
          <ac:grpSpMkLst>
            <pc:docMk/>
            <pc:sldMk cId="2406331514" sldId="325"/>
            <ac:grpSpMk id="9" creationId="{5E5636CF-4943-1D4C-F740-1D35ACF73A21}"/>
          </ac:grpSpMkLst>
        </pc:grpChg>
        <pc:grpChg chg="mod">
          <ac:chgData name="長谷川 園果" userId="e5aaa97d-4452-46f9-b915-3832ae2f0a6b" providerId="ADAL" clId="{C7093D68-C2C8-447F-8AFB-28A5A6994967}" dt="2023-05-25T07:33:18.588" v="3358" actId="1076"/>
          <ac:grpSpMkLst>
            <pc:docMk/>
            <pc:sldMk cId="2406331514" sldId="325"/>
            <ac:grpSpMk id="16" creationId="{B3B43CF2-D65C-439C-B431-BD2C1B6E6AA5}"/>
          </ac:grpSpMkLst>
        </pc:grpChg>
        <pc:grpChg chg="mod">
          <ac:chgData name="長谷川 園果" userId="e5aaa97d-4452-46f9-b915-3832ae2f0a6b" providerId="ADAL" clId="{C7093D68-C2C8-447F-8AFB-28A5A6994967}" dt="2023-05-25T07:32:53.606" v="3349" actId="1036"/>
          <ac:grpSpMkLst>
            <pc:docMk/>
            <pc:sldMk cId="2406331514" sldId="325"/>
            <ac:grpSpMk id="26" creationId="{E33B91A2-FF37-769E-8BFB-047DD0E5D637}"/>
          </ac:grpSpMkLst>
        </pc:grpChg>
      </pc:sldChg>
      <pc:sldChg chg="modSp mod">
        <pc:chgData name="長谷川 園果" userId="e5aaa97d-4452-46f9-b915-3832ae2f0a6b" providerId="ADAL" clId="{C7093D68-C2C8-447F-8AFB-28A5A6994967}" dt="2023-05-25T08:57:54.172" v="3890" actId="2711"/>
        <pc:sldMkLst>
          <pc:docMk/>
          <pc:sldMk cId="4040568567" sldId="326"/>
        </pc:sldMkLst>
        <pc:spChg chg="mod">
          <ac:chgData name="長谷川 園果" userId="e5aaa97d-4452-46f9-b915-3832ae2f0a6b" providerId="ADAL" clId="{C7093D68-C2C8-447F-8AFB-28A5A6994967}" dt="2023-05-25T08:50:20.252" v="3805" actId="552"/>
          <ac:spMkLst>
            <pc:docMk/>
            <pc:sldMk cId="4040568567" sldId="326"/>
            <ac:spMk id="4" creationId="{F7CF0309-06FF-4D4E-B16D-5017A05B5E98}"/>
          </ac:spMkLst>
        </pc:spChg>
        <pc:spChg chg="mod">
          <ac:chgData name="長谷川 園果" userId="e5aaa97d-4452-46f9-b915-3832ae2f0a6b" providerId="ADAL" clId="{C7093D68-C2C8-447F-8AFB-28A5A6994967}" dt="2023-05-25T08:56:42.917" v="3880" actId="2711"/>
          <ac:spMkLst>
            <pc:docMk/>
            <pc:sldMk cId="4040568567" sldId="326"/>
            <ac:spMk id="5" creationId="{3562C6D3-704C-4538-9439-01A674A3B872}"/>
          </ac:spMkLst>
        </pc:spChg>
        <pc:spChg chg="mod">
          <ac:chgData name="長谷川 園果" userId="e5aaa97d-4452-46f9-b915-3832ae2f0a6b" providerId="ADAL" clId="{C7093D68-C2C8-447F-8AFB-28A5A6994967}" dt="2023-05-25T08:57:54.172" v="3890" actId="2711"/>
          <ac:spMkLst>
            <pc:docMk/>
            <pc:sldMk cId="4040568567" sldId="326"/>
            <ac:spMk id="6" creationId="{AF9F429C-DAE3-40FF-9282-7C8144888154}"/>
          </ac:spMkLst>
        </pc:spChg>
        <pc:spChg chg="mod">
          <ac:chgData name="長谷川 園果" userId="e5aaa97d-4452-46f9-b915-3832ae2f0a6b" providerId="ADAL" clId="{C7093D68-C2C8-447F-8AFB-28A5A6994967}" dt="2023-05-25T02:03:18.910" v="5" actId="20577"/>
          <ac:spMkLst>
            <pc:docMk/>
            <pc:sldMk cId="4040568567" sldId="326"/>
            <ac:spMk id="7" creationId="{639E524D-B5C4-405B-8225-52250B2504AB}"/>
          </ac:spMkLst>
        </pc:spChg>
        <pc:spChg chg="mod">
          <ac:chgData name="長谷川 園果" userId="e5aaa97d-4452-46f9-b915-3832ae2f0a6b" providerId="ADAL" clId="{C7093D68-C2C8-447F-8AFB-28A5A6994967}" dt="2023-05-25T08:50:32.986" v="3815"/>
          <ac:spMkLst>
            <pc:docMk/>
            <pc:sldMk cId="4040568567" sldId="326"/>
            <ac:spMk id="9" creationId="{4088D59D-944D-61DF-D865-3BAFE86C3F9B}"/>
          </ac:spMkLst>
        </pc:spChg>
      </pc:sldChg>
      <pc:sldChg chg="addSp delSp modSp mod">
        <pc:chgData name="長谷川 園果" userId="e5aaa97d-4452-46f9-b915-3832ae2f0a6b" providerId="ADAL" clId="{C7093D68-C2C8-447F-8AFB-28A5A6994967}" dt="2023-05-25T08:55:36.664" v="3868" actId="2711"/>
        <pc:sldMkLst>
          <pc:docMk/>
          <pc:sldMk cId="978199248" sldId="327"/>
        </pc:sldMkLst>
        <pc:spChg chg="del">
          <ac:chgData name="長谷川 園果" userId="e5aaa97d-4452-46f9-b915-3832ae2f0a6b" providerId="ADAL" clId="{C7093D68-C2C8-447F-8AFB-28A5A6994967}" dt="2023-05-25T07:30:03.908" v="3282" actId="478"/>
          <ac:spMkLst>
            <pc:docMk/>
            <pc:sldMk cId="978199248" sldId="327"/>
            <ac:spMk id="2" creationId="{22E25A6F-AACE-2982-4331-CD75EF276AF9}"/>
          </ac:spMkLst>
        </pc:spChg>
        <pc:spChg chg="add mod">
          <ac:chgData name="長谷川 園果" userId="e5aaa97d-4452-46f9-b915-3832ae2f0a6b" providerId="ADAL" clId="{C7093D68-C2C8-447F-8AFB-28A5A6994967}" dt="2023-05-25T07:30:04.167" v="3283"/>
          <ac:spMkLst>
            <pc:docMk/>
            <pc:sldMk cId="978199248" sldId="327"/>
            <ac:spMk id="5" creationId="{0BD7B2F5-20A9-5D44-2B97-84B32DE4856A}"/>
          </ac:spMkLst>
        </pc:spChg>
        <pc:graphicFrameChg chg="mod">
          <ac:chgData name="長谷川 園果" userId="e5aaa97d-4452-46f9-b915-3832ae2f0a6b" providerId="ADAL" clId="{C7093D68-C2C8-447F-8AFB-28A5A6994967}" dt="2023-05-25T08:55:36.664" v="3868" actId="2711"/>
          <ac:graphicFrameMkLst>
            <pc:docMk/>
            <pc:sldMk cId="978199248" sldId="327"/>
            <ac:graphicFrameMk id="4" creationId="{A03B2ABF-3134-6F64-9494-B5B01764E8F1}"/>
          </ac:graphicFrameMkLst>
        </pc:graphicFrameChg>
        <pc:picChg chg="add del mod">
          <ac:chgData name="長谷川 園果" userId="e5aaa97d-4452-46f9-b915-3832ae2f0a6b" providerId="ADAL" clId="{C7093D68-C2C8-447F-8AFB-28A5A6994967}" dt="2023-05-25T07:52:54.717" v="3478" actId="478"/>
          <ac:picMkLst>
            <pc:docMk/>
            <pc:sldMk cId="978199248" sldId="327"/>
            <ac:picMk id="19" creationId="{04ADECF1-E010-4B83-6C8D-51A386FF11D1}"/>
          </ac:picMkLst>
        </pc:picChg>
        <pc:cxnChg chg="mod">
          <ac:chgData name="長谷川 園果" userId="e5aaa97d-4452-46f9-b915-3832ae2f0a6b" providerId="ADAL" clId="{C7093D68-C2C8-447F-8AFB-28A5A6994967}" dt="2023-05-25T07:54:53.631" v="3492" actId="14100"/>
          <ac:cxnSpMkLst>
            <pc:docMk/>
            <pc:sldMk cId="978199248" sldId="327"/>
            <ac:cxnSpMk id="13" creationId="{B04837F0-0B22-C922-F438-29221B986A6E}"/>
          </ac:cxnSpMkLst>
        </pc:cxnChg>
        <pc:cxnChg chg="mod">
          <ac:chgData name="長谷川 園果" userId="e5aaa97d-4452-46f9-b915-3832ae2f0a6b" providerId="ADAL" clId="{C7093D68-C2C8-447F-8AFB-28A5A6994967}" dt="2023-05-25T07:54:48.457" v="3491" actId="14100"/>
          <ac:cxnSpMkLst>
            <pc:docMk/>
            <pc:sldMk cId="978199248" sldId="327"/>
            <ac:cxnSpMk id="14" creationId="{16128FEB-C802-6985-38CD-EFD6F7C2CC9E}"/>
          </ac:cxnSpMkLst>
        </pc:cxnChg>
        <pc:cxnChg chg="mod">
          <ac:chgData name="長谷川 園果" userId="e5aaa97d-4452-46f9-b915-3832ae2f0a6b" providerId="ADAL" clId="{C7093D68-C2C8-447F-8AFB-28A5A6994967}" dt="2023-05-25T07:54:41.459" v="3490" actId="14100"/>
          <ac:cxnSpMkLst>
            <pc:docMk/>
            <pc:sldMk cId="978199248" sldId="327"/>
            <ac:cxnSpMk id="15" creationId="{2BEBEE97-F2DB-561C-44E5-958AD1A4C50A}"/>
          </ac:cxnSpMkLst>
        </pc:cxnChg>
        <pc:cxnChg chg="mod">
          <ac:chgData name="長谷川 園果" userId="e5aaa97d-4452-46f9-b915-3832ae2f0a6b" providerId="ADAL" clId="{C7093D68-C2C8-447F-8AFB-28A5A6994967}" dt="2023-05-25T07:54:33.823" v="3489" actId="14100"/>
          <ac:cxnSpMkLst>
            <pc:docMk/>
            <pc:sldMk cId="978199248" sldId="327"/>
            <ac:cxnSpMk id="16" creationId="{716FA762-800C-BAFC-A0FB-B0150749F23C}"/>
          </ac:cxnSpMkLst>
        </pc:cxnChg>
      </pc:sldChg>
      <pc:sldChg chg="addSp delSp modSp mod">
        <pc:chgData name="長谷川 園果" userId="e5aaa97d-4452-46f9-b915-3832ae2f0a6b" providerId="ADAL" clId="{C7093D68-C2C8-447F-8AFB-28A5A6994967}" dt="2023-05-25T08:19:42.355" v="3770" actId="1035"/>
        <pc:sldMkLst>
          <pc:docMk/>
          <pc:sldMk cId="1039779256" sldId="330"/>
        </pc:sldMkLst>
        <pc:spChg chg="add mod">
          <ac:chgData name="長谷川 園果" userId="e5aaa97d-4452-46f9-b915-3832ae2f0a6b" providerId="ADAL" clId="{C7093D68-C2C8-447F-8AFB-28A5A6994967}" dt="2023-05-25T07:30:01.888" v="3281"/>
          <ac:spMkLst>
            <pc:docMk/>
            <pc:sldMk cId="1039779256" sldId="330"/>
            <ac:spMk id="2" creationId="{B82C5CBF-D546-FDC8-2582-153548B9DA82}"/>
          </ac:spMkLst>
        </pc:spChg>
        <pc:spChg chg="del">
          <ac:chgData name="長谷川 園果" userId="e5aaa97d-4452-46f9-b915-3832ae2f0a6b" providerId="ADAL" clId="{C7093D68-C2C8-447F-8AFB-28A5A6994967}" dt="2023-05-25T07:30:01.672" v="3280" actId="478"/>
          <ac:spMkLst>
            <pc:docMk/>
            <pc:sldMk cId="1039779256" sldId="330"/>
            <ac:spMk id="3" creationId="{0DA5486B-FC41-A1E1-8540-F2457473BA1D}"/>
          </ac:spMkLst>
        </pc:spChg>
        <pc:spChg chg="mod">
          <ac:chgData name="長谷川 園果" userId="e5aaa97d-4452-46f9-b915-3832ae2f0a6b" providerId="ADAL" clId="{C7093D68-C2C8-447F-8AFB-28A5A6994967}" dt="2023-05-25T08:19:36.339" v="3769" actId="1036"/>
          <ac:spMkLst>
            <pc:docMk/>
            <pc:sldMk cId="1039779256" sldId="330"/>
            <ac:spMk id="8" creationId="{180EED5F-1DE9-2B61-55F4-3FFDDF2AF8A2}"/>
          </ac:spMkLst>
        </pc:spChg>
        <pc:spChg chg="mod">
          <ac:chgData name="長谷川 園果" userId="e5aaa97d-4452-46f9-b915-3832ae2f0a6b" providerId="ADAL" clId="{C7093D68-C2C8-447F-8AFB-28A5A6994967}" dt="2023-05-25T08:19:36.339" v="3769" actId="1036"/>
          <ac:spMkLst>
            <pc:docMk/>
            <pc:sldMk cId="1039779256" sldId="330"/>
            <ac:spMk id="9" creationId="{F0D7B30D-64D9-C9A0-3817-3127880BAAFE}"/>
          </ac:spMkLst>
        </pc:spChg>
        <pc:graphicFrameChg chg="mod modGraphic">
          <ac:chgData name="長谷川 園果" userId="e5aaa97d-4452-46f9-b915-3832ae2f0a6b" providerId="ADAL" clId="{C7093D68-C2C8-447F-8AFB-28A5A6994967}" dt="2023-05-25T08:19:42.355" v="3770" actId="1035"/>
          <ac:graphicFrameMkLst>
            <pc:docMk/>
            <pc:sldMk cId="1039779256" sldId="330"/>
            <ac:graphicFrameMk id="5" creationId="{A37B3116-EBCF-AFA7-48C8-11E74091A22D}"/>
          </ac:graphicFrameMkLst>
        </pc:graphicFrameChg>
        <pc:picChg chg="add del mod">
          <ac:chgData name="長谷川 園果" userId="e5aaa97d-4452-46f9-b915-3832ae2f0a6b" providerId="ADAL" clId="{C7093D68-C2C8-447F-8AFB-28A5A6994967}" dt="2023-05-25T07:48:37.188" v="3439" actId="478"/>
          <ac:picMkLst>
            <pc:docMk/>
            <pc:sldMk cId="1039779256" sldId="330"/>
            <ac:picMk id="7" creationId="{60DF29F4-BD9A-F6A2-6C87-7C7317F1BB6B}"/>
          </ac:picMkLst>
        </pc:picChg>
      </pc:sldChg>
      <pc:sldChg chg="addSp delSp modSp mod">
        <pc:chgData name="長谷川 園果" userId="e5aaa97d-4452-46f9-b915-3832ae2f0a6b" providerId="ADAL" clId="{C7093D68-C2C8-447F-8AFB-28A5A6994967}" dt="2023-05-25T08:54:11.659" v="3864" actId="478"/>
        <pc:sldMkLst>
          <pc:docMk/>
          <pc:sldMk cId="2298106819" sldId="333"/>
        </pc:sldMkLst>
        <pc:spChg chg="add del mod">
          <ac:chgData name="長谷川 園果" userId="e5aaa97d-4452-46f9-b915-3832ae2f0a6b" providerId="ADAL" clId="{C7093D68-C2C8-447F-8AFB-28A5A6994967}" dt="2023-05-25T02:24:51.791" v="82" actId="478"/>
          <ac:spMkLst>
            <pc:docMk/>
            <pc:sldMk cId="2298106819" sldId="333"/>
            <ac:spMk id="2" creationId="{06A03BB2-183D-9608-DDE4-1659B30ACBA8}"/>
          </ac:spMkLst>
        </pc:spChg>
        <pc:spChg chg="add mod">
          <ac:chgData name="長谷川 園果" userId="e5aaa97d-4452-46f9-b915-3832ae2f0a6b" providerId="ADAL" clId="{C7093D68-C2C8-447F-8AFB-28A5A6994967}" dt="2023-05-25T07:30:11.088" v="3289"/>
          <ac:spMkLst>
            <pc:docMk/>
            <pc:sldMk cId="2298106819" sldId="333"/>
            <ac:spMk id="2" creationId="{F282A594-7378-834A-C367-E89055447176}"/>
          </ac:spMkLst>
        </pc:spChg>
        <pc:spChg chg="add del mod">
          <ac:chgData name="長谷川 園果" userId="e5aaa97d-4452-46f9-b915-3832ae2f0a6b" providerId="ADAL" clId="{C7093D68-C2C8-447F-8AFB-28A5A6994967}" dt="2023-05-25T08:54:11.659" v="3864" actId="478"/>
          <ac:spMkLst>
            <pc:docMk/>
            <pc:sldMk cId="2298106819" sldId="333"/>
            <ac:spMk id="4" creationId="{9269CEC6-9EA3-2F43-F0C2-CC7F5854BF34}"/>
          </ac:spMkLst>
        </pc:spChg>
        <pc:spChg chg="del">
          <ac:chgData name="長谷川 園果" userId="e5aaa97d-4452-46f9-b915-3832ae2f0a6b" providerId="ADAL" clId="{C7093D68-C2C8-447F-8AFB-28A5A6994967}" dt="2023-05-25T07:30:10.788" v="3288" actId="478"/>
          <ac:spMkLst>
            <pc:docMk/>
            <pc:sldMk cId="2298106819" sldId="333"/>
            <ac:spMk id="4" creationId="{9C3A17F8-0855-1764-378A-F09F23EB88E8}"/>
          </ac:spMkLst>
        </pc:spChg>
        <pc:spChg chg="add del mod">
          <ac:chgData name="長谷川 園果" userId="e5aaa97d-4452-46f9-b915-3832ae2f0a6b" providerId="ADAL" clId="{C7093D68-C2C8-447F-8AFB-28A5A6994967}" dt="2023-05-25T08:13:07.403" v="3722" actId="478"/>
          <ac:spMkLst>
            <pc:docMk/>
            <pc:sldMk cId="2298106819" sldId="333"/>
            <ac:spMk id="5" creationId="{B7B96AE7-6A27-61BF-E529-C8587C39D8F4}"/>
          </ac:spMkLst>
        </pc:spChg>
        <pc:spChg chg="add del mod">
          <ac:chgData name="長谷川 園果" userId="e5aaa97d-4452-46f9-b915-3832ae2f0a6b" providerId="ADAL" clId="{C7093D68-C2C8-447F-8AFB-28A5A6994967}" dt="2023-05-25T08:14:01.276" v="3739" actId="478"/>
          <ac:spMkLst>
            <pc:docMk/>
            <pc:sldMk cId="2298106819" sldId="333"/>
            <ac:spMk id="6" creationId="{4274C24A-5943-D9F0-84BA-8DB90BAD44A7}"/>
          </ac:spMkLst>
        </pc:spChg>
        <pc:spChg chg="add del mod">
          <ac:chgData name="長谷川 園果" userId="e5aaa97d-4452-46f9-b915-3832ae2f0a6b" providerId="ADAL" clId="{C7093D68-C2C8-447F-8AFB-28A5A6994967}" dt="2023-05-25T08:15:02.689" v="3747" actId="21"/>
          <ac:spMkLst>
            <pc:docMk/>
            <pc:sldMk cId="2298106819" sldId="333"/>
            <ac:spMk id="7" creationId="{352426EC-5D96-F80A-3E32-1D4C129E33FE}"/>
          </ac:spMkLst>
        </pc:spChg>
        <pc:spChg chg="mod">
          <ac:chgData name="長谷川 園果" userId="e5aaa97d-4452-46f9-b915-3832ae2f0a6b" providerId="ADAL" clId="{C7093D68-C2C8-447F-8AFB-28A5A6994967}" dt="2023-05-25T08:54:09.031" v="3863" actId="1036"/>
          <ac:spMkLst>
            <pc:docMk/>
            <pc:sldMk cId="2298106819" sldId="333"/>
            <ac:spMk id="16" creationId="{524EB5F5-A748-5C47-9EC8-BE776770F6B2}"/>
          </ac:spMkLst>
        </pc:spChg>
      </pc:sldChg>
      <pc:sldChg chg="modSp del mod">
        <pc:chgData name="長谷川 園果" userId="e5aaa97d-4452-46f9-b915-3832ae2f0a6b" providerId="ADAL" clId="{C7093D68-C2C8-447F-8AFB-28A5A6994967}" dt="2023-05-25T02:24:25.818" v="54" actId="47"/>
        <pc:sldMkLst>
          <pc:docMk/>
          <pc:sldMk cId="1724336346" sldId="334"/>
        </pc:sldMkLst>
        <pc:spChg chg="mod">
          <ac:chgData name="長谷川 園果" userId="e5aaa97d-4452-46f9-b915-3832ae2f0a6b" providerId="ADAL" clId="{C7093D68-C2C8-447F-8AFB-28A5A6994967}" dt="2023-05-25T02:10:29.049" v="10" actId="1076"/>
          <ac:spMkLst>
            <pc:docMk/>
            <pc:sldMk cId="1724336346" sldId="334"/>
            <ac:spMk id="7" creationId="{90217356-80E2-D4AC-1233-895BA57742CD}"/>
          </ac:spMkLst>
        </pc:spChg>
      </pc:sldChg>
      <pc:sldChg chg="addSp delSp modSp mod">
        <pc:chgData name="長谷川 園果" userId="e5aaa97d-4452-46f9-b915-3832ae2f0a6b" providerId="ADAL" clId="{C7093D68-C2C8-447F-8AFB-28A5A6994967}" dt="2023-05-25T08:51:16.116" v="3839" actId="1036"/>
        <pc:sldMkLst>
          <pc:docMk/>
          <pc:sldMk cId="3468941453" sldId="337"/>
        </pc:sldMkLst>
        <pc:spChg chg="mod">
          <ac:chgData name="長谷川 園果" userId="e5aaa97d-4452-46f9-b915-3832ae2f0a6b" providerId="ADAL" clId="{C7093D68-C2C8-447F-8AFB-28A5A6994967}" dt="2023-05-25T08:51:16.116" v="3839" actId="1036"/>
          <ac:spMkLst>
            <pc:docMk/>
            <pc:sldMk cId="3468941453" sldId="337"/>
            <ac:spMk id="2" creationId="{1E07AF5C-2997-A165-EAF9-5DE9D7EF7054}"/>
          </ac:spMkLst>
        </pc:spChg>
        <pc:spChg chg="del">
          <ac:chgData name="長谷川 園果" userId="e5aaa97d-4452-46f9-b915-3832ae2f0a6b" providerId="ADAL" clId="{C7093D68-C2C8-447F-8AFB-28A5A6994967}" dt="2023-05-25T07:29:59.351" v="3278" actId="478"/>
          <ac:spMkLst>
            <pc:docMk/>
            <pc:sldMk cId="3468941453" sldId="337"/>
            <ac:spMk id="3" creationId="{855FC2BB-5B46-BCBA-A9EE-4B0771718249}"/>
          </ac:spMkLst>
        </pc:spChg>
        <pc:spChg chg="add mod">
          <ac:chgData name="長谷川 園果" userId="e5aaa97d-4452-46f9-b915-3832ae2f0a6b" providerId="ADAL" clId="{C7093D68-C2C8-447F-8AFB-28A5A6994967}" dt="2023-05-25T07:29:59.729" v="3279"/>
          <ac:spMkLst>
            <pc:docMk/>
            <pc:sldMk cId="3468941453" sldId="337"/>
            <ac:spMk id="4" creationId="{A594FCD9-3D9A-2E2F-8BC9-EEF6758E2A69}"/>
          </ac:spMkLst>
        </pc:spChg>
        <pc:spChg chg="add del mod">
          <ac:chgData name="長谷川 園果" userId="e5aaa97d-4452-46f9-b915-3832ae2f0a6b" providerId="ADAL" clId="{C7093D68-C2C8-447F-8AFB-28A5A6994967}" dt="2023-05-25T07:34:45.826" v="3372" actId="478"/>
          <ac:spMkLst>
            <pc:docMk/>
            <pc:sldMk cId="3468941453" sldId="337"/>
            <ac:spMk id="5" creationId="{64F4D164-1A67-6D53-4E3A-748719897C56}"/>
          </ac:spMkLst>
        </pc:spChg>
        <pc:spChg chg="mod">
          <ac:chgData name="長谷川 園果" userId="e5aaa97d-4452-46f9-b915-3832ae2f0a6b" providerId="ADAL" clId="{C7093D68-C2C8-447F-8AFB-28A5A6994967}" dt="2023-05-25T08:51:10.255" v="3818" actId="20577"/>
          <ac:spMkLst>
            <pc:docMk/>
            <pc:sldMk cId="3468941453" sldId="337"/>
            <ac:spMk id="10" creationId="{86FC21A5-7F6B-758E-20E2-691EBB4C9D20}"/>
          </ac:spMkLst>
        </pc:spChg>
      </pc:sldChg>
      <pc:sldChg chg="del">
        <pc:chgData name="長谷川 園果" userId="e5aaa97d-4452-46f9-b915-3832ae2f0a6b" providerId="ADAL" clId="{C7093D68-C2C8-447F-8AFB-28A5A6994967}" dt="2023-05-25T02:10:43.738" v="11" actId="47"/>
        <pc:sldMkLst>
          <pc:docMk/>
          <pc:sldMk cId="1702334802" sldId="339"/>
        </pc:sldMkLst>
      </pc:sldChg>
      <pc:sldChg chg="addSp delSp modSp mod">
        <pc:chgData name="長谷川 園果" userId="e5aaa97d-4452-46f9-b915-3832ae2f0a6b" providerId="ADAL" clId="{C7093D68-C2C8-447F-8AFB-28A5A6994967}" dt="2023-05-25T08:25:39.775" v="3801" actId="1076"/>
        <pc:sldMkLst>
          <pc:docMk/>
          <pc:sldMk cId="3730331923" sldId="342"/>
        </pc:sldMkLst>
        <pc:spChg chg="add mod">
          <ac:chgData name="長谷川 園果" userId="e5aaa97d-4452-46f9-b915-3832ae2f0a6b" providerId="ADAL" clId="{C7093D68-C2C8-447F-8AFB-28A5A6994967}" dt="2023-05-25T08:25:39.775" v="3801" actId="1076"/>
          <ac:spMkLst>
            <pc:docMk/>
            <pc:sldMk cId="3730331923" sldId="342"/>
            <ac:spMk id="5" creationId="{27177F6C-0BE2-10D9-BDB3-A28B5C53CF5F}"/>
          </ac:spMkLst>
        </pc:spChg>
        <pc:spChg chg="add mod">
          <ac:chgData name="長谷川 園果" userId="e5aaa97d-4452-46f9-b915-3832ae2f0a6b" providerId="ADAL" clId="{C7093D68-C2C8-447F-8AFB-28A5A6994967}" dt="2023-05-25T08:09:58.013" v="3703" actId="1076"/>
          <ac:spMkLst>
            <pc:docMk/>
            <pc:sldMk cId="3730331923" sldId="342"/>
            <ac:spMk id="6" creationId="{C1F6AA50-3280-DAEC-9AC0-89FBE195866F}"/>
          </ac:spMkLst>
        </pc:spChg>
        <pc:spChg chg="add mod">
          <ac:chgData name="長谷川 園果" userId="e5aaa97d-4452-46f9-b915-3832ae2f0a6b" providerId="ADAL" clId="{C7093D68-C2C8-447F-8AFB-28A5A6994967}" dt="2023-05-25T08:20:46.385" v="3773" actId="207"/>
          <ac:spMkLst>
            <pc:docMk/>
            <pc:sldMk cId="3730331923" sldId="342"/>
            <ac:spMk id="7" creationId="{21E02156-7662-858A-F344-239E78369049}"/>
          </ac:spMkLst>
        </pc:spChg>
        <pc:spChg chg="add mod">
          <ac:chgData name="長谷川 園果" userId="e5aaa97d-4452-46f9-b915-3832ae2f0a6b" providerId="ADAL" clId="{C7093D68-C2C8-447F-8AFB-28A5A6994967}" dt="2023-05-25T08:20:46.385" v="3773" actId="207"/>
          <ac:spMkLst>
            <pc:docMk/>
            <pc:sldMk cId="3730331923" sldId="342"/>
            <ac:spMk id="8" creationId="{666F42F4-E37F-FAC2-B975-DD5013B20D31}"/>
          </ac:spMkLst>
        </pc:spChg>
        <pc:spChg chg="add mod">
          <ac:chgData name="長谷川 園果" userId="e5aaa97d-4452-46f9-b915-3832ae2f0a6b" providerId="ADAL" clId="{C7093D68-C2C8-447F-8AFB-28A5A6994967}" dt="2023-05-25T08:25:20.924" v="3800" actId="3064"/>
          <ac:spMkLst>
            <pc:docMk/>
            <pc:sldMk cId="3730331923" sldId="342"/>
            <ac:spMk id="9" creationId="{0057630F-6061-8C12-C0D7-FF2592DFC570}"/>
          </ac:spMkLst>
        </pc:spChg>
        <pc:spChg chg="add del mod">
          <ac:chgData name="長谷川 園果" userId="e5aaa97d-4452-46f9-b915-3832ae2f0a6b" providerId="ADAL" clId="{C7093D68-C2C8-447F-8AFB-28A5A6994967}" dt="2023-05-25T05:08:16.990" v="92" actId="478"/>
          <ac:spMkLst>
            <pc:docMk/>
            <pc:sldMk cId="3730331923" sldId="342"/>
            <ac:spMk id="10" creationId="{9874C7D2-648C-72A5-0E86-29D631D6BDAE}"/>
          </ac:spMkLst>
        </pc:spChg>
        <pc:spChg chg="add del mod">
          <ac:chgData name="長谷川 園果" userId="e5aaa97d-4452-46f9-b915-3832ae2f0a6b" providerId="ADAL" clId="{C7093D68-C2C8-447F-8AFB-28A5A6994967}" dt="2023-05-25T05:08:09.925" v="89" actId="478"/>
          <ac:spMkLst>
            <pc:docMk/>
            <pc:sldMk cId="3730331923" sldId="342"/>
            <ac:spMk id="11" creationId="{7A5598F0-EB65-02DE-5ADF-E2885AC88C53}"/>
          </ac:spMkLst>
        </pc:spChg>
        <pc:spChg chg="add del mod">
          <ac:chgData name="長谷川 園果" userId="e5aaa97d-4452-46f9-b915-3832ae2f0a6b" providerId="ADAL" clId="{C7093D68-C2C8-447F-8AFB-28A5A6994967}" dt="2023-05-25T05:08:15.588" v="91" actId="478"/>
          <ac:spMkLst>
            <pc:docMk/>
            <pc:sldMk cId="3730331923" sldId="342"/>
            <ac:spMk id="12" creationId="{1A1FB71C-C9DE-E577-E7D3-98677B47536A}"/>
          </ac:spMkLst>
        </pc:spChg>
        <pc:spChg chg="add del mod">
          <ac:chgData name="長谷川 園果" userId="e5aaa97d-4452-46f9-b915-3832ae2f0a6b" providerId="ADAL" clId="{C7093D68-C2C8-447F-8AFB-28A5A6994967}" dt="2023-05-25T05:08:13.899" v="90" actId="478"/>
          <ac:spMkLst>
            <pc:docMk/>
            <pc:sldMk cId="3730331923" sldId="342"/>
            <ac:spMk id="13" creationId="{4CB1DFC2-98EC-FFD1-4256-1328F6C31456}"/>
          </ac:spMkLst>
        </pc:spChg>
        <pc:spChg chg="add del mod">
          <ac:chgData name="長谷川 園果" userId="e5aaa97d-4452-46f9-b915-3832ae2f0a6b" providerId="ADAL" clId="{C7093D68-C2C8-447F-8AFB-28A5A6994967}" dt="2023-05-25T05:08:03.641" v="86" actId="478"/>
          <ac:spMkLst>
            <pc:docMk/>
            <pc:sldMk cId="3730331923" sldId="342"/>
            <ac:spMk id="14" creationId="{A9A65F17-38D2-F21E-9F13-6454CE18BA2A}"/>
          </ac:spMkLst>
        </pc:spChg>
        <pc:spChg chg="add del mod">
          <ac:chgData name="長谷川 園果" userId="e5aaa97d-4452-46f9-b915-3832ae2f0a6b" providerId="ADAL" clId="{C7093D68-C2C8-447F-8AFB-28A5A6994967}" dt="2023-05-25T05:08:06.807" v="87" actId="478"/>
          <ac:spMkLst>
            <pc:docMk/>
            <pc:sldMk cId="3730331923" sldId="342"/>
            <ac:spMk id="15" creationId="{13E93312-513D-F33A-1391-C69FA2BA6C2D}"/>
          </ac:spMkLst>
        </pc:spChg>
        <pc:spChg chg="add del mod">
          <ac:chgData name="長谷川 園果" userId="e5aaa97d-4452-46f9-b915-3832ae2f0a6b" providerId="ADAL" clId="{C7093D68-C2C8-447F-8AFB-28A5A6994967}" dt="2023-05-25T05:08:08.026" v="88" actId="478"/>
          <ac:spMkLst>
            <pc:docMk/>
            <pc:sldMk cId="3730331923" sldId="342"/>
            <ac:spMk id="16" creationId="{6A52B460-2848-D984-2F95-D1A25DE0D8DD}"/>
          </ac:spMkLst>
        </pc:spChg>
        <pc:spChg chg="add del mod">
          <ac:chgData name="長谷川 園果" userId="e5aaa97d-4452-46f9-b915-3832ae2f0a6b" providerId="ADAL" clId="{C7093D68-C2C8-447F-8AFB-28A5A6994967}" dt="2023-05-25T05:11:00.356" v="124" actId="478"/>
          <ac:spMkLst>
            <pc:docMk/>
            <pc:sldMk cId="3730331923" sldId="342"/>
            <ac:spMk id="17" creationId="{63514EB2-CE65-6201-7E03-B5B40CF9A9F9}"/>
          </ac:spMkLst>
        </pc:spChg>
        <pc:spChg chg="add mod">
          <ac:chgData name="長谷川 園果" userId="e5aaa97d-4452-46f9-b915-3832ae2f0a6b" providerId="ADAL" clId="{C7093D68-C2C8-447F-8AFB-28A5A6994967}" dt="2023-05-25T08:20:46.385" v="3773" actId="207"/>
          <ac:spMkLst>
            <pc:docMk/>
            <pc:sldMk cId="3730331923" sldId="342"/>
            <ac:spMk id="19" creationId="{284CA1E5-1087-EE9A-BCCC-A545C5DBB3AF}"/>
          </ac:spMkLst>
        </pc:spChg>
        <pc:spChg chg="add mod">
          <ac:chgData name="長谷川 園果" userId="e5aaa97d-4452-46f9-b915-3832ae2f0a6b" providerId="ADAL" clId="{C7093D68-C2C8-447F-8AFB-28A5A6994967}" dt="2023-05-25T08:09:21.932" v="3695" actId="1035"/>
          <ac:spMkLst>
            <pc:docMk/>
            <pc:sldMk cId="3730331923" sldId="342"/>
            <ac:spMk id="20" creationId="{5E8F2FD7-CCAA-69C3-30E3-190542CFED86}"/>
          </ac:spMkLst>
        </pc:spChg>
        <pc:spChg chg="del">
          <ac:chgData name="長谷川 園果" userId="e5aaa97d-4452-46f9-b915-3832ae2f0a6b" providerId="ADAL" clId="{C7093D68-C2C8-447F-8AFB-28A5A6994967}" dt="2023-05-25T07:30:06.397" v="3284" actId="478"/>
          <ac:spMkLst>
            <pc:docMk/>
            <pc:sldMk cId="3730331923" sldId="342"/>
            <ac:spMk id="30" creationId="{8662D417-FD41-3AF9-C5DD-0F55273833DA}"/>
          </ac:spMkLst>
        </pc:spChg>
        <pc:spChg chg="add mod">
          <ac:chgData name="長谷川 園果" userId="e5aaa97d-4452-46f9-b915-3832ae2f0a6b" providerId="ADAL" clId="{C7093D68-C2C8-447F-8AFB-28A5A6994967}" dt="2023-05-25T08:01:13.742" v="3574" actId="164"/>
          <ac:spMkLst>
            <pc:docMk/>
            <pc:sldMk cId="3730331923" sldId="342"/>
            <ac:spMk id="39" creationId="{9FFFBDBD-B3E1-9817-9ADE-6C537D5309B4}"/>
          </ac:spMkLst>
        </pc:spChg>
        <pc:spChg chg="add mod">
          <ac:chgData name="長谷川 園果" userId="e5aaa97d-4452-46f9-b915-3832ae2f0a6b" providerId="ADAL" clId="{C7093D68-C2C8-447F-8AFB-28A5A6994967}" dt="2023-05-25T08:01:39.708" v="3576" actId="164"/>
          <ac:spMkLst>
            <pc:docMk/>
            <pc:sldMk cId="3730331923" sldId="342"/>
            <ac:spMk id="41" creationId="{E62C3D4D-5704-C74C-2CBC-8F02B4FB97A5}"/>
          </ac:spMkLst>
        </pc:spChg>
        <pc:spChg chg="add mod">
          <ac:chgData name="長谷川 園果" userId="e5aaa97d-4452-46f9-b915-3832ae2f0a6b" providerId="ADAL" clId="{C7093D68-C2C8-447F-8AFB-28A5A6994967}" dt="2023-05-25T08:01:53.216" v="3578" actId="164"/>
          <ac:spMkLst>
            <pc:docMk/>
            <pc:sldMk cId="3730331923" sldId="342"/>
            <ac:spMk id="42" creationId="{E0D1D275-EC58-814B-19F5-A09316601BC9}"/>
          </ac:spMkLst>
        </pc:spChg>
        <pc:spChg chg="add mod">
          <ac:chgData name="長谷川 園果" userId="e5aaa97d-4452-46f9-b915-3832ae2f0a6b" providerId="ADAL" clId="{C7093D68-C2C8-447F-8AFB-28A5A6994967}" dt="2023-05-25T08:01:46.894" v="3577" actId="164"/>
          <ac:spMkLst>
            <pc:docMk/>
            <pc:sldMk cId="3730331923" sldId="342"/>
            <ac:spMk id="43" creationId="{B8D40385-9B08-A3EF-1BB3-76CE58C38A44}"/>
          </ac:spMkLst>
        </pc:spChg>
        <pc:spChg chg="add mod">
          <ac:chgData name="長谷川 園果" userId="e5aaa97d-4452-46f9-b915-3832ae2f0a6b" providerId="ADAL" clId="{C7093D68-C2C8-447F-8AFB-28A5A6994967}" dt="2023-05-25T08:01:31.578" v="3575" actId="164"/>
          <ac:spMkLst>
            <pc:docMk/>
            <pc:sldMk cId="3730331923" sldId="342"/>
            <ac:spMk id="44" creationId="{D7A86887-03A2-6522-FB6C-7063455C71AC}"/>
          </ac:spMkLst>
        </pc:spChg>
        <pc:spChg chg="add mod ord">
          <ac:chgData name="長谷川 園果" userId="e5aaa97d-4452-46f9-b915-3832ae2f0a6b" providerId="ADAL" clId="{C7093D68-C2C8-447F-8AFB-28A5A6994967}" dt="2023-05-25T08:01:13.742" v="3574" actId="164"/>
          <ac:spMkLst>
            <pc:docMk/>
            <pc:sldMk cId="3730331923" sldId="342"/>
            <ac:spMk id="51" creationId="{000A1C43-8BE5-9FE1-C520-BB2461D9625D}"/>
          </ac:spMkLst>
        </pc:spChg>
        <pc:spChg chg="add mod ord">
          <ac:chgData name="長谷川 園果" userId="e5aaa97d-4452-46f9-b915-3832ae2f0a6b" providerId="ADAL" clId="{C7093D68-C2C8-447F-8AFB-28A5A6994967}" dt="2023-05-25T08:01:13.742" v="3574" actId="164"/>
          <ac:spMkLst>
            <pc:docMk/>
            <pc:sldMk cId="3730331923" sldId="342"/>
            <ac:spMk id="52" creationId="{7E15476B-8C3B-E656-5340-2BE18D91B9CC}"/>
          </ac:spMkLst>
        </pc:spChg>
        <pc:spChg chg="add mod ord">
          <ac:chgData name="長谷川 園果" userId="e5aaa97d-4452-46f9-b915-3832ae2f0a6b" providerId="ADAL" clId="{C7093D68-C2C8-447F-8AFB-28A5A6994967}" dt="2023-05-25T08:01:13.742" v="3574" actId="164"/>
          <ac:spMkLst>
            <pc:docMk/>
            <pc:sldMk cId="3730331923" sldId="342"/>
            <ac:spMk id="53" creationId="{B6F8C874-4F18-1CC7-1C49-31743B604C3B}"/>
          </ac:spMkLst>
        </pc:spChg>
        <pc:spChg chg="add mod ord">
          <ac:chgData name="長谷川 園果" userId="e5aaa97d-4452-46f9-b915-3832ae2f0a6b" providerId="ADAL" clId="{C7093D68-C2C8-447F-8AFB-28A5A6994967}" dt="2023-05-25T08:01:13.742" v="3574" actId="164"/>
          <ac:spMkLst>
            <pc:docMk/>
            <pc:sldMk cId="3730331923" sldId="342"/>
            <ac:spMk id="54" creationId="{7E64D64D-8E56-665D-144A-7C5C19AB6637}"/>
          </ac:spMkLst>
        </pc:spChg>
        <pc:spChg chg="add mod ord">
          <ac:chgData name="長谷川 園果" userId="e5aaa97d-4452-46f9-b915-3832ae2f0a6b" providerId="ADAL" clId="{C7093D68-C2C8-447F-8AFB-28A5A6994967}" dt="2023-05-25T08:01:31.578" v="3575" actId="164"/>
          <ac:spMkLst>
            <pc:docMk/>
            <pc:sldMk cId="3730331923" sldId="342"/>
            <ac:spMk id="59" creationId="{2F614841-6A8E-D6BB-1D79-DE711CC6AC9B}"/>
          </ac:spMkLst>
        </pc:spChg>
        <pc:spChg chg="add mod ord">
          <ac:chgData name="長谷川 園果" userId="e5aaa97d-4452-46f9-b915-3832ae2f0a6b" providerId="ADAL" clId="{C7093D68-C2C8-447F-8AFB-28A5A6994967}" dt="2023-05-25T08:01:31.578" v="3575" actId="164"/>
          <ac:spMkLst>
            <pc:docMk/>
            <pc:sldMk cId="3730331923" sldId="342"/>
            <ac:spMk id="60" creationId="{0C5D1083-7007-BC7C-7DA4-B3DB1FF5EAAF}"/>
          </ac:spMkLst>
        </pc:spChg>
        <pc:spChg chg="add mod ord">
          <ac:chgData name="長谷川 園果" userId="e5aaa97d-4452-46f9-b915-3832ae2f0a6b" providerId="ADAL" clId="{C7093D68-C2C8-447F-8AFB-28A5A6994967}" dt="2023-05-25T08:01:31.578" v="3575" actId="164"/>
          <ac:spMkLst>
            <pc:docMk/>
            <pc:sldMk cId="3730331923" sldId="342"/>
            <ac:spMk id="61" creationId="{71DCE45C-7D80-3C6E-462E-608DD6C7DAD5}"/>
          </ac:spMkLst>
        </pc:spChg>
        <pc:spChg chg="add mod ord">
          <ac:chgData name="長谷川 園果" userId="e5aaa97d-4452-46f9-b915-3832ae2f0a6b" providerId="ADAL" clId="{C7093D68-C2C8-447F-8AFB-28A5A6994967}" dt="2023-05-25T08:01:31.578" v="3575" actId="164"/>
          <ac:spMkLst>
            <pc:docMk/>
            <pc:sldMk cId="3730331923" sldId="342"/>
            <ac:spMk id="62" creationId="{4E2F1743-9BB5-E25C-F6BE-B45DDF57C1A2}"/>
          </ac:spMkLst>
        </pc:spChg>
        <pc:spChg chg="add del mod">
          <ac:chgData name="長谷川 園果" userId="e5aaa97d-4452-46f9-b915-3832ae2f0a6b" providerId="ADAL" clId="{C7093D68-C2C8-447F-8AFB-28A5A6994967}" dt="2023-05-25T07:01:04.440" v="3001" actId="478"/>
          <ac:spMkLst>
            <pc:docMk/>
            <pc:sldMk cId="3730331923" sldId="342"/>
            <ac:spMk id="67" creationId="{9C289966-51C0-8680-3FAC-7C431095C384}"/>
          </ac:spMkLst>
        </pc:spChg>
        <pc:spChg chg="add del mod">
          <ac:chgData name="長谷川 園果" userId="e5aaa97d-4452-46f9-b915-3832ae2f0a6b" providerId="ADAL" clId="{C7093D68-C2C8-447F-8AFB-28A5A6994967}" dt="2023-05-25T07:01:04.440" v="3001" actId="478"/>
          <ac:spMkLst>
            <pc:docMk/>
            <pc:sldMk cId="3730331923" sldId="342"/>
            <ac:spMk id="68" creationId="{BFCF2675-C6D3-1EFC-3A03-7984F1C34BED}"/>
          </ac:spMkLst>
        </pc:spChg>
        <pc:spChg chg="add del mod">
          <ac:chgData name="長谷川 園果" userId="e5aaa97d-4452-46f9-b915-3832ae2f0a6b" providerId="ADAL" clId="{C7093D68-C2C8-447F-8AFB-28A5A6994967}" dt="2023-05-25T07:01:04.440" v="3001" actId="478"/>
          <ac:spMkLst>
            <pc:docMk/>
            <pc:sldMk cId="3730331923" sldId="342"/>
            <ac:spMk id="69" creationId="{4650BAA2-BE9F-DF4E-1229-C9CF1E0FEEA8}"/>
          </ac:spMkLst>
        </pc:spChg>
        <pc:spChg chg="add del mod">
          <ac:chgData name="長谷川 園果" userId="e5aaa97d-4452-46f9-b915-3832ae2f0a6b" providerId="ADAL" clId="{C7093D68-C2C8-447F-8AFB-28A5A6994967}" dt="2023-05-25T07:01:06.579" v="3002" actId="478"/>
          <ac:spMkLst>
            <pc:docMk/>
            <pc:sldMk cId="3730331923" sldId="342"/>
            <ac:spMk id="70" creationId="{1F9B20C4-97F2-2F5F-30C0-AB2D3289D790}"/>
          </ac:spMkLst>
        </pc:spChg>
        <pc:spChg chg="add del mod">
          <ac:chgData name="長谷川 園果" userId="e5aaa97d-4452-46f9-b915-3832ae2f0a6b" providerId="ADAL" clId="{C7093D68-C2C8-447F-8AFB-28A5A6994967}" dt="2023-05-25T06:58:48.600" v="2945" actId="478"/>
          <ac:spMkLst>
            <pc:docMk/>
            <pc:sldMk cId="3730331923" sldId="342"/>
            <ac:spMk id="75" creationId="{97EA4BC2-2CEB-1966-5461-EAB1126B68E8}"/>
          </ac:spMkLst>
        </pc:spChg>
        <pc:spChg chg="add del mod">
          <ac:chgData name="長谷川 園果" userId="e5aaa97d-4452-46f9-b915-3832ae2f0a6b" providerId="ADAL" clId="{C7093D68-C2C8-447F-8AFB-28A5A6994967}" dt="2023-05-25T06:58:48.600" v="2945" actId="478"/>
          <ac:spMkLst>
            <pc:docMk/>
            <pc:sldMk cId="3730331923" sldId="342"/>
            <ac:spMk id="76" creationId="{7F45C806-1C50-7B24-7EBD-CC34DF7BF737}"/>
          </ac:spMkLst>
        </pc:spChg>
        <pc:spChg chg="add del mod">
          <ac:chgData name="長谷川 園果" userId="e5aaa97d-4452-46f9-b915-3832ae2f0a6b" providerId="ADAL" clId="{C7093D68-C2C8-447F-8AFB-28A5A6994967}" dt="2023-05-25T06:58:48.600" v="2945" actId="478"/>
          <ac:spMkLst>
            <pc:docMk/>
            <pc:sldMk cId="3730331923" sldId="342"/>
            <ac:spMk id="77" creationId="{45BF7120-AA20-22DC-1BF8-40989B0093F6}"/>
          </ac:spMkLst>
        </pc:spChg>
        <pc:spChg chg="add del mod">
          <ac:chgData name="長谷川 園果" userId="e5aaa97d-4452-46f9-b915-3832ae2f0a6b" providerId="ADAL" clId="{C7093D68-C2C8-447F-8AFB-28A5A6994967}" dt="2023-05-25T06:58:48.600" v="2945" actId="478"/>
          <ac:spMkLst>
            <pc:docMk/>
            <pc:sldMk cId="3730331923" sldId="342"/>
            <ac:spMk id="78" creationId="{0B134E8F-ED2F-D014-1A49-D28E6C599D61}"/>
          </ac:spMkLst>
        </pc:spChg>
        <pc:spChg chg="add del mod">
          <ac:chgData name="長谷川 園果" userId="e5aaa97d-4452-46f9-b915-3832ae2f0a6b" providerId="ADAL" clId="{C7093D68-C2C8-447F-8AFB-28A5A6994967}" dt="2023-05-25T06:58:50.673" v="2946" actId="478"/>
          <ac:spMkLst>
            <pc:docMk/>
            <pc:sldMk cId="3730331923" sldId="342"/>
            <ac:spMk id="83" creationId="{3E5E8FE9-0418-A9AA-692A-0710E2A831B3}"/>
          </ac:spMkLst>
        </pc:spChg>
        <pc:spChg chg="add del mod">
          <ac:chgData name="長谷川 園果" userId="e5aaa97d-4452-46f9-b915-3832ae2f0a6b" providerId="ADAL" clId="{C7093D68-C2C8-447F-8AFB-28A5A6994967}" dt="2023-05-25T06:58:50.673" v="2946" actId="478"/>
          <ac:spMkLst>
            <pc:docMk/>
            <pc:sldMk cId="3730331923" sldId="342"/>
            <ac:spMk id="84" creationId="{98AC8319-8C7A-51E0-AC32-8985FB431AF1}"/>
          </ac:spMkLst>
        </pc:spChg>
        <pc:spChg chg="add del mod">
          <ac:chgData name="長谷川 園果" userId="e5aaa97d-4452-46f9-b915-3832ae2f0a6b" providerId="ADAL" clId="{C7093D68-C2C8-447F-8AFB-28A5A6994967}" dt="2023-05-25T06:58:50.673" v="2946" actId="478"/>
          <ac:spMkLst>
            <pc:docMk/>
            <pc:sldMk cId="3730331923" sldId="342"/>
            <ac:spMk id="85" creationId="{9B674614-23B7-BA31-A31F-23AEECBFF0EE}"/>
          </ac:spMkLst>
        </pc:spChg>
        <pc:spChg chg="add del mod">
          <ac:chgData name="長谷川 園果" userId="e5aaa97d-4452-46f9-b915-3832ae2f0a6b" providerId="ADAL" clId="{C7093D68-C2C8-447F-8AFB-28A5A6994967}" dt="2023-05-25T06:58:50.673" v="2946" actId="478"/>
          <ac:spMkLst>
            <pc:docMk/>
            <pc:sldMk cId="3730331923" sldId="342"/>
            <ac:spMk id="86" creationId="{7AA128DF-88D0-8E27-983A-7285742C6522}"/>
          </ac:spMkLst>
        </pc:spChg>
        <pc:spChg chg="add mod ord">
          <ac:chgData name="長谷川 園果" userId="e5aaa97d-4452-46f9-b915-3832ae2f0a6b" providerId="ADAL" clId="{C7093D68-C2C8-447F-8AFB-28A5A6994967}" dt="2023-05-25T08:21:30.230" v="3777" actId="1035"/>
          <ac:spMkLst>
            <pc:docMk/>
            <pc:sldMk cId="3730331923" sldId="342"/>
            <ac:spMk id="109" creationId="{6A19E821-17F1-85BB-17B3-FED73FCB98DA}"/>
          </ac:spMkLst>
        </pc:spChg>
        <pc:spChg chg="add mod ord">
          <ac:chgData name="長谷川 園果" userId="e5aaa97d-4452-46f9-b915-3832ae2f0a6b" providerId="ADAL" clId="{C7093D68-C2C8-447F-8AFB-28A5A6994967}" dt="2023-05-25T08:21:30.230" v="3777" actId="1035"/>
          <ac:spMkLst>
            <pc:docMk/>
            <pc:sldMk cId="3730331923" sldId="342"/>
            <ac:spMk id="110" creationId="{B826C462-8000-7250-F052-C075E73FB171}"/>
          </ac:spMkLst>
        </pc:spChg>
        <pc:spChg chg="add del mod">
          <ac:chgData name="長谷川 園果" userId="e5aaa97d-4452-46f9-b915-3832ae2f0a6b" providerId="ADAL" clId="{C7093D68-C2C8-447F-8AFB-28A5A6994967}" dt="2023-05-25T06:37:33.077" v="1905" actId="478"/>
          <ac:spMkLst>
            <pc:docMk/>
            <pc:sldMk cId="3730331923" sldId="342"/>
            <ac:spMk id="111" creationId="{71DA0FD3-399F-E062-1A4F-E6E6C0CB6411}"/>
          </ac:spMkLst>
        </pc:spChg>
        <pc:spChg chg="add mod ord">
          <ac:chgData name="長谷川 園果" userId="e5aaa97d-4452-46f9-b915-3832ae2f0a6b" providerId="ADAL" clId="{C7093D68-C2C8-447F-8AFB-28A5A6994967}" dt="2023-05-25T08:21:30.230" v="3777" actId="1035"/>
          <ac:spMkLst>
            <pc:docMk/>
            <pc:sldMk cId="3730331923" sldId="342"/>
            <ac:spMk id="112" creationId="{BEED6C05-957E-B1EF-1B8C-3002F6E413D7}"/>
          </ac:spMkLst>
        </pc:spChg>
        <pc:spChg chg="add mod ord">
          <ac:chgData name="長谷川 園果" userId="e5aaa97d-4452-46f9-b915-3832ae2f0a6b" providerId="ADAL" clId="{C7093D68-C2C8-447F-8AFB-28A5A6994967}" dt="2023-05-25T08:21:30.230" v="3777" actId="1035"/>
          <ac:spMkLst>
            <pc:docMk/>
            <pc:sldMk cId="3730331923" sldId="342"/>
            <ac:spMk id="113" creationId="{5E8D8650-5C4B-A3E9-DC77-D9ECC2CBC54F}"/>
          </ac:spMkLst>
        </pc:spChg>
        <pc:spChg chg="add mod ord">
          <ac:chgData name="長谷川 園果" userId="e5aaa97d-4452-46f9-b915-3832ae2f0a6b" providerId="ADAL" clId="{C7093D68-C2C8-447F-8AFB-28A5A6994967}" dt="2023-05-25T08:21:30.230" v="3777" actId="1035"/>
          <ac:spMkLst>
            <pc:docMk/>
            <pc:sldMk cId="3730331923" sldId="342"/>
            <ac:spMk id="114" creationId="{6786330A-5B56-8708-313E-BC422844C5FC}"/>
          </ac:spMkLst>
        </pc:spChg>
        <pc:spChg chg="add mod ord">
          <ac:chgData name="長谷川 園果" userId="e5aaa97d-4452-46f9-b915-3832ae2f0a6b" providerId="ADAL" clId="{C7093D68-C2C8-447F-8AFB-28A5A6994967}" dt="2023-05-25T08:21:30.230" v="3777" actId="1035"/>
          <ac:spMkLst>
            <pc:docMk/>
            <pc:sldMk cId="3730331923" sldId="342"/>
            <ac:spMk id="115" creationId="{275214AB-B7CA-1CFC-E61F-6E036B39B8E2}"/>
          </ac:spMkLst>
        </pc:spChg>
        <pc:spChg chg="add del mod">
          <ac:chgData name="長谷川 園果" userId="e5aaa97d-4452-46f9-b915-3832ae2f0a6b" providerId="ADAL" clId="{C7093D68-C2C8-447F-8AFB-28A5A6994967}" dt="2023-05-25T06:58:42.623" v="2944" actId="478"/>
          <ac:spMkLst>
            <pc:docMk/>
            <pc:sldMk cId="3730331923" sldId="342"/>
            <ac:spMk id="122" creationId="{982FA912-3051-E5D8-B976-6C15A90B9FA2}"/>
          </ac:spMkLst>
        </pc:spChg>
        <pc:spChg chg="add del mod">
          <ac:chgData name="長谷川 園果" userId="e5aaa97d-4452-46f9-b915-3832ae2f0a6b" providerId="ADAL" clId="{C7093D68-C2C8-447F-8AFB-28A5A6994967}" dt="2023-05-25T06:58:42.623" v="2944" actId="478"/>
          <ac:spMkLst>
            <pc:docMk/>
            <pc:sldMk cId="3730331923" sldId="342"/>
            <ac:spMk id="123" creationId="{E728426C-725D-A1E4-9509-4AB77FEF0424}"/>
          </ac:spMkLst>
        </pc:spChg>
        <pc:spChg chg="add del mod">
          <ac:chgData name="長谷川 園果" userId="e5aaa97d-4452-46f9-b915-3832ae2f0a6b" providerId="ADAL" clId="{C7093D68-C2C8-447F-8AFB-28A5A6994967}" dt="2023-05-25T06:58:42.623" v="2944" actId="478"/>
          <ac:spMkLst>
            <pc:docMk/>
            <pc:sldMk cId="3730331923" sldId="342"/>
            <ac:spMk id="124" creationId="{AB1A0CA5-D7E2-644C-AB11-DAFE38D06AFD}"/>
          </ac:spMkLst>
        </pc:spChg>
        <pc:spChg chg="add del mod">
          <ac:chgData name="長谷川 園果" userId="e5aaa97d-4452-46f9-b915-3832ae2f0a6b" providerId="ADAL" clId="{C7093D68-C2C8-447F-8AFB-28A5A6994967}" dt="2023-05-25T06:58:42.623" v="2944" actId="478"/>
          <ac:spMkLst>
            <pc:docMk/>
            <pc:sldMk cId="3730331923" sldId="342"/>
            <ac:spMk id="125" creationId="{35C25D68-8E52-9670-2920-E58FD8987E90}"/>
          </ac:spMkLst>
        </pc:spChg>
        <pc:spChg chg="add del mod">
          <ac:chgData name="長谷川 園果" userId="e5aaa97d-4452-46f9-b915-3832ae2f0a6b" providerId="ADAL" clId="{C7093D68-C2C8-447F-8AFB-28A5A6994967}" dt="2023-05-25T06:58:42.623" v="2944" actId="478"/>
          <ac:spMkLst>
            <pc:docMk/>
            <pc:sldMk cId="3730331923" sldId="342"/>
            <ac:spMk id="126" creationId="{B6728409-9534-270D-3A7B-1BE8E3E956F7}"/>
          </ac:spMkLst>
        </pc:spChg>
        <pc:spChg chg="add del mod">
          <ac:chgData name="長谷川 園果" userId="e5aaa97d-4452-46f9-b915-3832ae2f0a6b" providerId="ADAL" clId="{C7093D68-C2C8-447F-8AFB-28A5A6994967}" dt="2023-05-25T06:58:42.623" v="2944" actId="478"/>
          <ac:spMkLst>
            <pc:docMk/>
            <pc:sldMk cId="3730331923" sldId="342"/>
            <ac:spMk id="127" creationId="{2C3E965E-673B-FFC2-4AEB-EF83EC8E0B6C}"/>
          </ac:spMkLst>
        </pc:spChg>
        <pc:spChg chg="add mod ord">
          <ac:chgData name="長谷川 園果" userId="e5aaa97d-4452-46f9-b915-3832ae2f0a6b" providerId="ADAL" clId="{C7093D68-C2C8-447F-8AFB-28A5A6994967}" dt="2023-05-25T08:21:45.536" v="3778" actId="1036"/>
          <ac:spMkLst>
            <pc:docMk/>
            <pc:sldMk cId="3730331923" sldId="342"/>
            <ac:spMk id="128" creationId="{1BAAAFE6-BA69-AE21-F987-915A76252639}"/>
          </ac:spMkLst>
        </pc:spChg>
        <pc:spChg chg="add mod ord">
          <ac:chgData name="長谷川 園果" userId="e5aaa97d-4452-46f9-b915-3832ae2f0a6b" providerId="ADAL" clId="{C7093D68-C2C8-447F-8AFB-28A5A6994967}" dt="2023-05-25T08:21:45.536" v="3778" actId="1036"/>
          <ac:spMkLst>
            <pc:docMk/>
            <pc:sldMk cId="3730331923" sldId="342"/>
            <ac:spMk id="129" creationId="{91DE38AE-78D1-2578-70D5-D624FCC82F44}"/>
          </ac:spMkLst>
        </pc:spChg>
        <pc:spChg chg="add mod ord">
          <ac:chgData name="長谷川 園果" userId="e5aaa97d-4452-46f9-b915-3832ae2f0a6b" providerId="ADAL" clId="{C7093D68-C2C8-447F-8AFB-28A5A6994967}" dt="2023-05-25T08:21:45.536" v="3778" actId="1036"/>
          <ac:spMkLst>
            <pc:docMk/>
            <pc:sldMk cId="3730331923" sldId="342"/>
            <ac:spMk id="130" creationId="{95682A67-ECD3-FE93-00FF-5639C695C33D}"/>
          </ac:spMkLst>
        </pc:spChg>
        <pc:spChg chg="add mod ord">
          <ac:chgData name="長谷川 園果" userId="e5aaa97d-4452-46f9-b915-3832ae2f0a6b" providerId="ADAL" clId="{C7093D68-C2C8-447F-8AFB-28A5A6994967}" dt="2023-05-25T08:21:45.536" v="3778" actId="1036"/>
          <ac:spMkLst>
            <pc:docMk/>
            <pc:sldMk cId="3730331923" sldId="342"/>
            <ac:spMk id="131" creationId="{13A404EA-7FC5-FC93-9A1D-9D4887F9E639}"/>
          </ac:spMkLst>
        </pc:spChg>
        <pc:spChg chg="add del mod">
          <ac:chgData name="長谷川 園果" userId="e5aaa97d-4452-46f9-b915-3832ae2f0a6b" providerId="ADAL" clId="{C7093D68-C2C8-447F-8AFB-28A5A6994967}" dt="2023-05-25T06:58:32.518" v="2942" actId="478"/>
          <ac:spMkLst>
            <pc:docMk/>
            <pc:sldMk cId="3730331923" sldId="342"/>
            <ac:spMk id="136" creationId="{D80389F8-E706-1C7C-E0DC-56ED26273024}"/>
          </ac:spMkLst>
        </pc:spChg>
        <pc:spChg chg="add del mod">
          <ac:chgData name="長谷川 園果" userId="e5aaa97d-4452-46f9-b915-3832ae2f0a6b" providerId="ADAL" clId="{C7093D68-C2C8-447F-8AFB-28A5A6994967}" dt="2023-05-25T06:58:32.518" v="2942" actId="478"/>
          <ac:spMkLst>
            <pc:docMk/>
            <pc:sldMk cId="3730331923" sldId="342"/>
            <ac:spMk id="137" creationId="{E34EF288-FC42-D686-26DB-AD67CCF47F5E}"/>
          </ac:spMkLst>
        </pc:spChg>
        <pc:spChg chg="add del mod">
          <ac:chgData name="長谷川 園果" userId="e5aaa97d-4452-46f9-b915-3832ae2f0a6b" providerId="ADAL" clId="{C7093D68-C2C8-447F-8AFB-28A5A6994967}" dt="2023-05-25T06:58:32.518" v="2942" actId="478"/>
          <ac:spMkLst>
            <pc:docMk/>
            <pc:sldMk cId="3730331923" sldId="342"/>
            <ac:spMk id="138" creationId="{C29B7766-27AC-E463-B3DE-E36C8532A606}"/>
          </ac:spMkLst>
        </pc:spChg>
        <pc:spChg chg="add del mod">
          <ac:chgData name="長谷川 園果" userId="e5aaa97d-4452-46f9-b915-3832ae2f0a6b" providerId="ADAL" clId="{C7093D68-C2C8-447F-8AFB-28A5A6994967}" dt="2023-05-25T06:58:32.518" v="2942" actId="478"/>
          <ac:spMkLst>
            <pc:docMk/>
            <pc:sldMk cId="3730331923" sldId="342"/>
            <ac:spMk id="139" creationId="{6FA8149E-FD5D-5C8B-5EF7-A04C1DFFF2B4}"/>
          </ac:spMkLst>
        </pc:spChg>
        <pc:spChg chg="add mod ord">
          <ac:chgData name="長谷川 園果" userId="e5aaa97d-4452-46f9-b915-3832ae2f0a6b" providerId="ADAL" clId="{C7093D68-C2C8-447F-8AFB-28A5A6994967}" dt="2023-05-25T08:21:55.885" v="3780" actId="1036"/>
          <ac:spMkLst>
            <pc:docMk/>
            <pc:sldMk cId="3730331923" sldId="342"/>
            <ac:spMk id="144" creationId="{BAF62A7E-3693-074A-E316-4D6597F7F2CA}"/>
          </ac:spMkLst>
        </pc:spChg>
        <pc:spChg chg="add mod ord">
          <ac:chgData name="長谷川 園果" userId="e5aaa97d-4452-46f9-b915-3832ae2f0a6b" providerId="ADAL" clId="{C7093D68-C2C8-447F-8AFB-28A5A6994967}" dt="2023-05-25T08:21:55.885" v="3780" actId="1036"/>
          <ac:spMkLst>
            <pc:docMk/>
            <pc:sldMk cId="3730331923" sldId="342"/>
            <ac:spMk id="145" creationId="{BC10ADD8-B9E4-BEDE-9094-052AF8471DBE}"/>
          </ac:spMkLst>
        </pc:spChg>
        <pc:spChg chg="add mod ord">
          <ac:chgData name="長谷川 園果" userId="e5aaa97d-4452-46f9-b915-3832ae2f0a6b" providerId="ADAL" clId="{C7093D68-C2C8-447F-8AFB-28A5A6994967}" dt="2023-05-25T08:21:55.885" v="3780" actId="1036"/>
          <ac:spMkLst>
            <pc:docMk/>
            <pc:sldMk cId="3730331923" sldId="342"/>
            <ac:spMk id="146" creationId="{959CCD84-E3AF-0371-CC63-2FDE0D037687}"/>
          </ac:spMkLst>
        </pc:spChg>
        <pc:spChg chg="add mod ord">
          <ac:chgData name="長谷川 園果" userId="e5aaa97d-4452-46f9-b915-3832ae2f0a6b" providerId="ADAL" clId="{C7093D68-C2C8-447F-8AFB-28A5A6994967}" dt="2023-05-25T08:21:55.885" v="3780" actId="1036"/>
          <ac:spMkLst>
            <pc:docMk/>
            <pc:sldMk cId="3730331923" sldId="342"/>
            <ac:spMk id="147" creationId="{F68448E3-1DA4-F7D9-4A93-A8C88557FFCF}"/>
          </ac:spMkLst>
        </pc:spChg>
        <pc:spChg chg="add mod">
          <ac:chgData name="長谷川 園果" userId="e5aaa97d-4452-46f9-b915-3832ae2f0a6b" providerId="ADAL" clId="{C7093D68-C2C8-447F-8AFB-28A5A6994967}" dt="2023-05-25T08:21:55.885" v="3780" actId="1036"/>
          <ac:spMkLst>
            <pc:docMk/>
            <pc:sldMk cId="3730331923" sldId="342"/>
            <ac:spMk id="198" creationId="{42FCE319-0E65-2F7E-9E42-02A58EBA53BE}"/>
          </ac:spMkLst>
        </pc:spChg>
        <pc:spChg chg="add mod">
          <ac:chgData name="長谷川 園果" userId="e5aaa97d-4452-46f9-b915-3832ae2f0a6b" providerId="ADAL" clId="{C7093D68-C2C8-447F-8AFB-28A5A6994967}" dt="2023-05-25T08:01:53.216" v="3578" actId="164"/>
          <ac:spMkLst>
            <pc:docMk/>
            <pc:sldMk cId="3730331923" sldId="342"/>
            <ac:spMk id="199" creationId="{2D1E8136-EBA7-A3E8-4283-36A6EA0B471D}"/>
          </ac:spMkLst>
        </pc:spChg>
        <pc:spChg chg="add mod">
          <ac:chgData name="長谷川 園果" userId="e5aaa97d-4452-46f9-b915-3832ae2f0a6b" providerId="ADAL" clId="{C7093D68-C2C8-447F-8AFB-28A5A6994967}" dt="2023-05-25T08:01:53.216" v="3578" actId="164"/>
          <ac:spMkLst>
            <pc:docMk/>
            <pc:sldMk cId="3730331923" sldId="342"/>
            <ac:spMk id="200" creationId="{342BAC01-C2D9-1E6D-9814-668C93B78227}"/>
          </ac:spMkLst>
        </pc:spChg>
        <pc:spChg chg="add mod">
          <ac:chgData name="長谷川 園果" userId="e5aaa97d-4452-46f9-b915-3832ae2f0a6b" providerId="ADAL" clId="{C7093D68-C2C8-447F-8AFB-28A5A6994967}" dt="2023-05-25T08:01:53.216" v="3578" actId="164"/>
          <ac:spMkLst>
            <pc:docMk/>
            <pc:sldMk cId="3730331923" sldId="342"/>
            <ac:spMk id="201" creationId="{AD1E245E-6DE4-DBAA-DB6F-4A231E4A3C50}"/>
          </ac:spMkLst>
        </pc:spChg>
        <pc:spChg chg="add mod">
          <ac:chgData name="長谷川 園果" userId="e5aaa97d-4452-46f9-b915-3832ae2f0a6b" providerId="ADAL" clId="{C7093D68-C2C8-447F-8AFB-28A5A6994967}" dt="2023-05-25T08:01:53.216" v="3578" actId="164"/>
          <ac:spMkLst>
            <pc:docMk/>
            <pc:sldMk cId="3730331923" sldId="342"/>
            <ac:spMk id="202" creationId="{68401C77-716C-0CFD-1F08-2373C2A8F049}"/>
          </ac:spMkLst>
        </pc:spChg>
        <pc:spChg chg="add mod">
          <ac:chgData name="長谷川 園果" userId="e5aaa97d-4452-46f9-b915-3832ae2f0a6b" providerId="ADAL" clId="{C7093D68-C2C8-447F-8AFB-28A5A6994967}" dt="2023-05-25T08:01:46.894" v="3577" actId="164"/>
          <ac:spMkLst>
            <pc:docMk/>
            <pc:sldMk cId="3730331923" sldId="342"/>
            <ac:spMk id="207" creationId="{EBC9C949-6104-D0D6-102D-4C9A1CFF16D7}"/>
          </ac:spMkLst>
        </pc:spChg>
        <pc:spChg chg="add mod">
          <ac:chgData name="長谷川 園果" userId="e5aaa97d-4452-46f9-b915-3832ae2f0a6b" providerId="ADAL" clId="{C7093D68-C2C8-447F-8AFB-28A5A6994967}" dt="2023-05-25T08:01:46.894" v="3577" actId="164"/>
          <ac:spMkLst>
            <pc:docMk/>
            <pc:sldMk cId="3730331923" sldId="342"/>
            <ac:spMk id="208" creationId="{D976264C-A9D5-4B13-84E0-43FF31056558}"/>
          </ac:spMkLst>
        </pc:spChg>
        <pc:spChg chg="add mod">
          <ac:chgData name="長谷川 園果" userId="e5aaa97d-4452-46f9-b915-3832ae2f0a6b" providerId="ADAL" clId="{C7093D68-C2C8-447F-8AFB-28A5A6994967}" dt="2023-05-25T08:01:46.894" v="3577" actId="164"/>
          <ac:spMkLst>
            <pc:docMk/>
            <pc:sldMk cId="3730331923" sldId="342"/>
            <ac:spMk id="209" creationId="{ACCFAABC-FF43-BFCE-DCA7-3B9C5FD4E57C}"/>
          </ac:spMkLst>
        </pc:spChg>
        <pc:spChg chg="add mod">
          <ac:chgData name="長谷川 園果" userId="e5aaa97d-4452-46f9-b915-3832ae2f0a6b" providerId="ADAL" clId="{C7093D68-C2C8-447F-8AFB-28A5A6994967}" dt="2023-05-25T08:01:46.894" v="3577" actId="164"/>
          <ac:spMkLst>
            <pc:docMk/>
            <pc:sldMk cId="3730331923" sldId="342"/>
            <ac:spMk id="210" creationId="{BFE71AE0-BB81-48B7-2598-38A1E755F4C1}"/>
          </ac:spMkLst>
        </pc:spChg>
        <pc:spChg chg="add mod">
          <ac:chgData name="長谷川 園果" userId="e5aaa97d-4452-46f9-b915-3832ae2f0a6b" providerId="ADAL" clId="{C7093D68-C2C8-447F-8AFB-28A5A6994967}" dt="2023-05-25T08:01:39.708" v="3576" actId="164"/>
          <ac:spMkLst>
            <pc:docMk/>
            <pc:sldMk cId="3730331923" sldId="342"/>
            <ac:spMk id="215" creationId="{ACC09569-0F49-9313-7D9E-47F9932BF481}"/>
          </ac:spMkLst>
        </pc:spChg>
        <pc:spChg chg="add mod">
          <ac:chgData name="長谷川 園果" userId="e5aaa97d-4452-46f9-b915-3832ae2f0a6b" providerId="ADAL" clId="{C7093D68-C2C8-447F-8AFB-28A5A6994967}" dt="2023-05-25T08:01:39.708" v="3576" actId="164"/>
          <ac:spMkLst>
            <pc:docMk/>
            <pc:sldMk cId="3730331923" sldId="342"/>
            <ac:spMk id="216" creationId="{66E8C98A-6303-BE60-B358-6908EB2497FC}"/>
          </ac:spMkLst>
        </pc:spChg>
        <pc:spChg chg="add mod">
          <ac:chgData name="長谷川 園果" userId="e5aaa97d-4452-46f9-b915-3832ae2f0a6b" providerId="ADAL" clId="{C7093D68-C2C8-447F-8AFB-28A5A6994967}" dt="2023-05-25T08:01:39.708" v="3576" actId="164"/>
          <ac:spMkLst>
            <pc:docMk/>
            <pc:sldMk cId="3730331923" sldId="342"/>
            <ac:spMk id="217" creationId="{D40C3D19-0225-998E-4DFF-0D1589934A42}"/>
          </ac:spMkLst>
        </pc:spChg>
        <pc:spChg chg="add mod">
          <ac:chgData name="長谷川 園果" userId="e5aaa97d-4452-46f9-b915-3832ae2f0a6b" providerId="ADAL" clId="{C7093D68-C2C8-447F-8AFB-28A5A6994967}" dt="2023-05-25T08:01:39.708" v="3576" actId="164"/>
          <ac:spMkLst>
            <pc:docMk/>
            <pc:sldMk cId="3730331923" sldId="342"/>
            <ac:spMk id="218" creationId="{CC54F2D3-7671-B068-FF44-6C8639EEC3DB}"/>
          </ac:spMkLst>
        </pc:spChg>
        <pc:spChg chg="add mod">
          <ac:chgData name="長谷川 園果" userId="e5aaa97d-4452-46f9-b915-3832ae2f0a6b" providerId="ADAL" clId="{C7093D68-C2C8-447F-8AFB-28A5A6994967}" dt="2023-05-25T08:01:13.742" v="3574" actId="164"/>
          <ac:spMkLst>
            <pc:docMk/>
            <pc:sldMk cId="3730331923" sldId="342"/>
            <ac:spMk id="223" creationId="{33025864-F6B0-B478-F759-5AB12FE60D80}"/>
          </ac:spMkLst>
        </pc:spChg>
        <pc:spChg chg="add del mod">
          <ac:chgData name="長谷川 園果" userId="e5aaa97d-4452-46f9-b915-3832ae2f0a6b" providerId="ADAL" clId="{C7093D68-C2C8-447F-8AFB-28A5A6994967}" dt="2023-05-25T07:10:09.185" v="3111" actId="478"/>
          <ac:spMkLst>
            <pc:docMk/>
            <pc:sldMk cId="3730331923" sldId="342"/>
            <ac:spMk id="224" creationId="{B1C51BFC-9EDD-6310-1AB7-67C7A8422D37}"/>
          </ac:spMkLst>
        </pc:spChg>
        <pc:spChg chg="add mod">
          <ac:chgData name="長谷川 園果" userId="e5aaa97d-4452-46f9-b915-3832ae2f0a6b" providerId="ADAL" clId="{C7093D68-C2C8-447F-8AFB-28A5A6994967}" dt="2023-05-25T08:23:40.441" v="3793" actId="1038"/>
          <ac:spMkLst>
            <pc:docMk/>
            <pc:sldMk cId="3730331923" sldId="342"/>
            <ac:spMk id="225" creationId="{2F3FE0C8-972F-149B-277C-9609F6F0FA55}"/>
          </ac:spMkLst>
        </pc:spChg>
        <pc:spChg chg="add del mod">
          <ac:chgData name="長谷川 園果" userId="e5aaa97d-4452-46f9-b915-3832ae2f0a6b" providerId="ADAL" clId="{C7093D68-C2C8-447F-8AFB-28A5A6994967}" dt="2023-05-25T07:10:10.220" v="3112" actId="478"/>
          <ac:spMkLst>
            <pc:docMk/>
            <pc:sldMk cId="3730331923" sldId="342"/>
            <ac:spMk id="226" creationId="{4A7D985C-0F34-6B39-F7EF-E7936F84F00D}"/>
          </ac:spMkLst>
        </pc:spChg>
        <pc:spChg chg="add mod">
          <ac:chgData name="長谷川 園果" userId="e5aaa97d-4452-46f9-b915-3832ae2f0a6b" providerId="ADAL" clId="{C7093D68-C2C8-447F-8AFB-28A5A6994967}" dt="2023-05-25T08:01:13.742" v="3574" actId="164"/>
          <ac:spMkLst>
            <pc:docMk/>
            <pc:sldMk cId="3730331923" sldId="342"/>
            <ac:spMk id="227" creationId="{2428D8EF-6032-34D2-7CCB-B383A2B6FC4D}"/>
          </ac:spMkLst>
        </pc:spChg>
        <pc:spChg chg="add mod">
          <ac:chgData name="長谷川 園果" userId="e5aaa97d-4452-46f9-b915-3832ae2f0a6b" providerId="ADAL" clId="{C7093D68-C2C8-447F-8AFB-28A5A6994967}" dt="2023-05-25T08:01:31.578" v="3575" actId="164"/>
          <ac:spMkLst>
            <pc:docMk/>
            <pc:sldMk cId="3730331923" sldId="342"/>
            <ac:spMk id="228" creationId="{4614124B-C459-D439-19FC-2BBECD929E29}"/>
          </ac:spMkLst>
        </pc:spChg>
        <pc:spChg chg="add mod">
          <ac:chgData name="長谷川 園果" userId="e5aaa97d-4452-46f9-b915-3832ae2f0a6b" providerId="ADAL" clId="{C7093D68-C2C8-447F-8AFB-28A5A6994967}" dt="2023-05-25T08:01:46.894" v="3577" actId="164"/>
          <ac:spMkLst>
            <pc:docMk/>
            <pc:sldMk cId="3730331923" sldId="342"/>
            <ac:spMk id="229" creationId="{3A301753-4B43-C8C6-011A-EC64B5F8D685}"/>
          </ac:spMkLst>
        </pc:spChg>
        <pc:spChg chg="add mod">
          <ac:chgData name="長谷川 園果" userId="e5aaa97d-4452-46f9-b915-3832ae2f0a6b" providerId="ADAL" clId="{C7093D68-C2C8-447F-8AFB-28A5A6994967}" dt="2023-05-25T08:01:53.216" v="3578" actId="164"/>
          <ac:spMkLst>
            <pc:docMk/>
            <pc:sldMk cId="3730331923" sldId="342"/>
            <ac:spMk id="230" creationId="{CF2D9944-4BBF-D504-1DA9-2BCD7E4D2C61}"/>
          </ac:spMkLst>
        </pc:spChg>
        <pc:spChg chg="add mod">
          <ac:chgData name="長谷川 園果" userId="e5aaa97d-4452-46f9-b915-3832ae2f0a6b" providerId="ADAL" clId="{C7093D68-C2C8-447F-8AFB-28A5A6994967}" dt="2023-05-25T08:01:39.708" v="3576" actId="164"/>
          <ac:spMkLst>
            <pc:docMk/>
            <pc:sldMk cId="3730331923" sldId="342"/>
            <ac:spMk id="231" creationId="{1C5F337B-08D0-1076-FEBA-1DDEE3532F4E}"/>
          </ac:spMkLst>
        </pc:spChg>
        <pc:spChg chg="add mod">
          <ac:chgData name="長谷川 園果" userId="e5aaa97d-4452-46f9-b915-3832ae2f0a6b" providerId="ADAL" clId="{C7093D68-C2C8-447F-8AFB-28A5A6994967}" dt="2023-05-25T08:22:56.187" v="3787" actId="1036"/>
          <ac:spMkLst>
            <pc:docMk/>
            <pc:sldMk cId="3730331923" sldId="342"/>
            <ac:spMk id="232" creationId="{30E284A0-A563-76BE-BB36-B1DC32FA44C9}"/>
          </ac:spMkLst>
        </pc:spChg>
        <pc:spChg chg="add mod">
          <ac:chgData name="長谷川 園果" userId="e5aaa97d-4452-46f9-b915-3832ae2f0a6b" providerId="ADAL" clId="{C7093D68-C2C8-447F-8AFB-28A5A6994967}" dt="2023-05-25T08:22:56.187" v="3787" actId="1036"/>
          <ac:spMkLst>
            <pc:docMk/>
            <pc:sldMk cId="3730331923" sldId="342"/>
            <ac:spMk id="233" creationId="{335F2675-C3C0-9542-48AB-7F2E7DC790F5}"/>
          </ac:spMkLst>
        </pc:spChg>
        <pc:spChg chg="add mod">
          <ac:chgData name="長谷川 園果" userId="e5aaa97d-4452-46f9-b915-3832ae2f0a6b" providerId="ADAL" clId="{C7093D68-C2C8-447F-8AFB-28A5A6994967}" dt="2023-05-25T08:22:56.187" v="3787" actId="1036"/>
          <ac:spMkLst>
            <pc:docMk/>
            <pc:sldMk cId="3730331923" sldId="342"/>
            <ac:spMk id="234" creationId="{133AEA8F-C4C7-8F85-B0BA-F92246DFE832}"/>
          </ac:spMkLst>
        </pc:spChg>
        <pc:spChg chg="add mod">
          <ac:chgData name="長谷川 園果" userId="e5aaa97d-4452-46f9-b915-3832ae2f0a6b" providerId="ADAL" clId="{C7093D68-C2C8-447F-8AFB-28A5A6994967}" dt="2023-05-25T08:22:56.187" v="3787" actId="1036"/>
          <ac:spMkLst>
            <pc:docMk/>
            <pc:sldMk cId="3730331923" sldId="342"/>
            <ac:spMk id="235" creationId="{C39AE32E-22FD-3855-72B4-8E61CF44F7D4}"/>
          </ac:spMkLst>
        </pc:spChg>
        <pc:spChg chg="add mod">
          <ac:chgData name="長谷川 園果" userId="e5aaa97d-4452-46f9-b915-3832ae2f0a6b" providerId="ADAL" clId="{C7093D68-C2C8-447F-8AFB-28A5A6994967}" dt="2023-05-25T08:22:37.804" v="3784" actId="1036"/>
          <ac:spMkLst>
            <pc:docMk/>
            <pc:sldMk cId="3730331923" sldId="342"/>
            <ac:spMk id="236" creationId="{A836760E-C4F1-ABE8-0BCD-94CEF4ED23CB}"/>
          </ac:spMkLst>
        </pc:spChg>
        <pc:spChg chg="add mod">
          <ac:chgData name="長谷川 園果" userId="e5aaa97d-4452-46f9-b915-3832ae2f0a6b" providerId="ADAL" clId="{C7093D68-C2C8-447F-8AFB-28A5A6994967}" dt="2023-05-25T08:22:37.804" v="3784" actId="1036"/>
          <ac:spMkLst>
            <pc:docMk/>
            <pc:sldMk cId="3730331923" sldId="342"/>
            <ac:spMk id="237" creationId="{DF500D93-D111-16D2-9139-938528202944}"/>
          </ac:spMkLst>
        </pc:spChg>
        <pc:spChg chg="add mod">
          <ac:chgData name="長谷川 園果" userId="e5aaa97d-4452-46f9-b915-3832ae2f0a6b" providerId="ADAL" clId="{C7093D68-C2C8-447F-8AFB-28A5A6994967}" dt="2023-05-25T08:22:37.804" v="3784" actId="1036"/>
          <ac:spMkLst>
            <pc:docMk/>
            <pc:sldMk cId="3730331923" sldId="342"/>
            <ac:spMk id="238" creationId="{8ED29FFA-0DD1-1488-785A-0313CCF7200A}"/>
          </ac:spMkLst>
        </pc:spChg>
        <pc:spChg chg="add mod">
          <ac:chgData name="長谷川 園果" userId="e5aaa97d-4452-46f9-b915-3832ae2f0a6b" providerId="ADAL" clId="{C7093D68-C2C8-447F-8AFB-28A5A6994967}" dt="2023-05-25T08:22:37.804" v="3784" actId="1036"/>
          <ac:spMkLst>
            <pc:docMk/>
            <pc:sldMk cId="3730331923" sldId="342"/>
            <ac:spMk id="239" creationId="{5EC686A1-9043-23D7-D23A-576244C47C22}"/>
          </ac:spMkLst>
        </pc:spChg>
        <pc:spChg chg="add mod">
          <ac:chgData name="長谷川 園果" userId="e5aaa97d-4452-46f9-b915-3832ae2f0a6b" providerId="ADAL" clId="{C7093D68-C2C8-447F-8AFB-28A5A6994967}" dt="2023-05-25T08:22:37.804" v="3784" actId="1036"/>
          <ac:spMkLst>
            <pc:docMk/>
            <pc:sldMk cId="3730331923" sldId="342"/>
            <ac:spMk id="240" creationId="{387C3048-1689-E72C-5A16-49502B288DC4}"/>
          </ac:spMkLst>
        </pc:spChg>
        <pc:spChg chg="add mod">
          <ac:chgData name="長谷川 園果" userId="e5aaa97d-4452-46f9-b915-3832ae2f0a6b" providerId="ADAL" clId="{C7093D68-C2C8-447F-8AFB-28A5A6994967}" dt="2023-05-25T08:22:43.525" v="3785" actId="1035"/>
          <ac:spMkLst>
            <pc:docMk/>
            <pc:sldMk cId="3730331923" sldId="342"/>
            <ac:spMk id="241" creationId="{B8FE7A42-779F-2E7D-5F68-9AD8AD8D7112}"/>
          </ac:spMkLst>
        </pc:spChg>
        <pc:spChg chg="add mod">
          <ac:chgData name="長谷川 園果" userId="e5aaa97d-4452-46f9-b915-3832ae2f0a6b" providerId="ADAL" clId="{C7093D68-C2C8-447F-8AFB-28A5A6994967}" dt="2023-05-25T08:01:46.894" v="3577" actId="164"/>
          <ac:spMkLst>
            <pc:docMk/>
            <pc:sldMk cId="3730331923" sldId="342"/>
            <ac:spMk id="253" creationId="{6F9EC414-FCF0-245F-D128-10E5F9B3F80C}"/>
          </ac:spMkLst>
        </pc:spChg>
        <pc:spChg chg="add mod">
          <ac:chgData name="長谷川 園果" userId="e5aaa97d-4452-46f9-b915-3832ae2f0a6b" providerId="ADAL" clId="{C7093D68-C2C8-447F-8AFB-28A5A6994967}" dt="2023-05-25T08:23:50.783" v="3796" actId="1038"/>
          <ac:spMkLst>
            <pc:docMk/>
            <pc:sldMk cId="3730331923" sldId="342"/>
            <ac:spMk id="254" creationId="{C595F792-FB6E-FE6D-D08F-68D0A08F8176}"/>
          </ac:spMkLst>
        </pc:spChg>
        <pc:spChg chg="add mod">
          <ac:chgData name="長谷川 園果" userId="e5aaa97d-4452-46f9-b915-3832ae2f0a6b" providerId="ADAL" clId="{C7093D68-C2C8-447F-8AFB-28A5A6994967}" dt="2023-05-25T08:24:00.022" v="3797" actId="1038"/>
          <ac:spMkLst>
            <pc:docMk/>
            <pc:sldMk cId="3730331923" sldId="342"/>
            <ac:spMk id="255" creationId="{913447E9-C6D6-2D43-3ED7-50AAE43B1D45}"/>
          </ac:spMkLst>
        </pc:spChg>
        <pc:spChg chg="add mod">
          <ac:chgData name="長谷川 園果" userId="e5aaa97d-4452-46f9-b915-3832ae2f0a6b" providerId="ADAL" clId="{C7093D68-C2C8-447F-8AFB-28A5A6994967}" dt="2023-05-25T08:01:53.216" v="3578" actId="164"/>
          <ac:spMkLst>
            <pc:docMk/>
            <pc:sldMk cId="3730331923" sldId="342"/>
            <ac:spMk id="257" creationId="{E8AE365E-9BCA-B800-616F-B8367AC2003F}"/>
          </ac:spMkLst>
        </pc:spChg>
        <pc:spChg chg="add mod">
          <ac:chgData name="長谷川 園果" userId="e5aaa97d-4452-46f9-b915-3832ae2f0a6b" providerId="ADAL" clId="{C7093D68-C2C8-447F-8AFB-28A5A6994967}" dt="2023-05-25T08:01:46.894" v="3577" actId="164"/>
          <ac:spMkLst>
            <pc:docMk/>
            <pc:sldMk cId="3730331923" sldId="342"/>
            <ac:spMk id="258" creationId="{7B091511-13DF-788B-3504-01C67DF76114}"/>
          </ac:spMkLst>
        </pc:spChg>
        <pc:spChg chg="add mod">
          <ac:chgData name="長谷川 園果" userId="e5aaa97d-4452-46f9-b915-3832ae2f0a6b" providerId="ADAL" clId="{C7093D68-C2C8-447F-8AFB-28A5A6994967}" dt="2023-05-25T08:01:13.742" v="3574" actId="164"/>
          <ac:spMkLst>
            <pc:docMk/>
            <pc:sldMk cId="3730331923" sldId="342"/>
            <ac:spMk id="259" creationId="{EADC4C42-9013-FF05-1E84-A1F27C8EB531}"/>
          </ac:spMkLst>
        </pc:spChg>
        <pc:spChg chg="add mod">
          <ac:chgData name="長谷川 園果" userId="e5aaa97d-4452-46f9-b915-3832ae2f0a6b" providerId="ADAL" clId="{C7093D68-C2C8-447F-8AFB-28A5A6994967}" dt="2023-05-25T08:01:31.578" v="3575" actId="164"/>
          <ac:spMkLst>
            <pc:docMk/>
            <pc:sldMk cId="3730331923" sldId="342"/>
            <ac:spMk id="260" creationId="{218AC7D1-6F76-C69D-0E3A-BC73E905B97D}"/>
          </ac:spMkLst>
        </pc:spChg>
        <pc:spChg chg="add mod">
          <ac:chgData name="長谷川 園果" userId="e5aaa97d-4452-46f9-b915-3832ae2f0a6b" providerId="ADAL" clId="{C7093D68-C2C8-447F-8AFB-28A5A6994967}" dt="2023-05-25T08:01:39.708" v="3576" actId="164"/>
          <ac:spMkLst>
            <pc:docMk/>
            <pc:sldMk cId="3730331923" sldId="342"/>
            <ac:spMk id="261" creationId="{987A49A2-4B1C-4BE6-B952-86A227284A0F}"/>
          </ac:spMkLst>
        </pc:spChg>
        <pc:spChg chg="add mod">
          <ac:chgData name="長谷川 園果" userId="e5aaa97d-4452-46f9-b915-3832ae2f0a6b" providerId="ADAL" clId="{C7093D68-C2C8-447F-8AFB-28A5A6994967}" dt="2023-05-25T07:30:06.671" v="3285"/>
          <ac:spMkLst>
            <pc:docMk/>
            <pc:sldMk cId="3730331923" sldId="342"/>
            <ac:spMk id="262" creationId="{113058E2-1C30-2B9C-D508-48E7C8BB03FD}"/>
          </ac:spMkLst>
        </pc:spChg>
        <pc:grpChg chg="add mod">
          <ac:chgData name="長谷川 園果" userId="e5aaa97d-4452-46f9-b915-3832ae2f0a6b" providerId="ADAL" clId="{C7093D68-C2C8-447F-8AFB-28A5A6994967}" dt="2023-05-25T06:10:34.142" v="526" actId="164"/>
          <ac:grpSpMkLst>
            <pc:docMk/>
            <pc:sldMk cId="3730331923" sldId="342"/>
            <ac:grpSpMk id="40" creationId="{F250F765-E3A1-5B37-35A2-356D4A31E024}"/>
          </ac:grpSpMkLst>
        </pc:grpChg>
        <pc:grpChg chg="add mod">
          <ac:chgData name="長谷川 園果" userId="e5aaa97d-4452-46f9-b915-3832ae2f0a6b" providerId="ADAL" clId="{C7093D68-C2C8-447F-8AFB-28A5A6994967}" dt="2023-05-25T08:01:13.742" v="3574" actId="164"/>
          <ac:grpSpMkLst>
            <pc:docMk/>
            <pc:sldMk cId="3730331923" sldId="342"/>
            <ac:grpSpMk id="263" creationId="{FFE91575-AD00-70B1-757C-DD248CE2AAB7}"/>
          </ac:grpSpMkLst>
        </pc:grpChg>
        <pc:grpChg chg="add mod">
          <ac:chgData name="長谷川 園果" userId="e5aaa97d-4452-46f9-b915-3832ae2f0a6b" providerId="ADAL" clId="{C7093D68-C2C8-447F-8AFB-28A5A6994967}" dt="2023-05-25T08:01:31.578" v="3575" actId="164"/>
          <ac:grpSpMkLst>
            <pc:docMk/>
            <pc:sldMk cId="3730331923" sldId="342"/>
            <ac:grpSpMk id="264" creationId="{8FA1B20A-F8D1-01A6-F8EF-6AF4E6404B8C}"/>
          </ac:grpSpMkLst>
        </pc:grpChg>
        <pc:grpChg chg="add mod">
          <ac:chgData name="長谷川 園果" userId="e5aaa97d-4452-46f9-b915-3832ae2f0a6b" providerId="ADAL" clId="{C7093D68-C2C8-447F-8AFB-28A5A6994967}" dt="2023-05-25T08:01:39.708" v="3576" actId="164"/>
          <ac:grpSpMkLst>
            <pc:docMk/>
            <pc:sldMk cId="3730331923" sldId="342"/>
            <ac:grpSpMk id="265" creationId="{0DFA89C6-536B-50AB-C8C9-3079AED12E19}"/>
          </ac:grpSpMkLst>
        </pc:grpChg>
        <pc:grpChg chg="add mod">
          <ac:chgData name="長谷川 園果" userId="e5aaa97d-4452-46f9-b915-3832ae2f0a6b" providerId="ADAL" clId="{C7093D68-C2C8-447F-8AFB-28A5A6994967}" dt="2023-05-25T08:01:46.894" v="3577" actId="164"/>
          <ac:grpSpMkLst>
            <pc:docMk/>
            <pc:sldMk cId="3730331923" sldId="342"/>
            <ac:grpSpMk id="266" creationId="{F11317FB-7F15-953B-8754-9113A696C2D0}"/>
          </ac:grpSpMkLst>
        </pc:grpChg>
        <pc:grpChg chg="add mod">
          <ac:chgData name="長谷川 園果" userId="e5aaa97d-4452-46f9-b915-3832ae2f0a6b" providerId="ADAL" clId="{C7093D68-C2C8-447F-8AFB-28A5A6994967}" dt="2023-05-25T08:01:53.216" v="3578" actId="164"/>
          <ac:grpSpMkLst>
            <pc:docMk/>
            <pc:sldMk cId="3730331923" sldId="342"/>
            <ac:grpSpMk id="267" creationId="{40AA0497-3EEE-F051-B77C-3D0C48118D44}"/>
          </ac:grpSpMkLst>
        </pc:grpChg>
        <pc:graphicFrameChg chg="add del mod">
          <ac:chgData name="長谷川 園果" userId="e5aaa97d-4452-46f9-b915-3832ae2f0a6b" providerId="ADAL" clId="{C7093D68-C2C8-447F-8AFB-28A5A6994967}" dt="2023-05-25T06:09:21.283" v="520" actId="478"/>
          <ac:graphicFrameMkLst>
            <pc:docMk/>
            <pc:sldMk cId="3730331923" sldId="342"/>
            <ac:graphicFrameMk id="38" creationId="{1B8A7CD9-7E5F-1742-E5CF-2E83CC578229}"/>
          </ac:graphicFrameMkLst>
        </pc:graphicFrameChg>
        <pc:picChg chg="add del mod ord">
          <ac:chgData name="長谷川 園果" userId="e5aaa97d-4452-46f9-b915-3832ae2f0a6b" providerId="ADAL" clId="{C7093D68-C2C8-447F-8AFB-28A5A6994967}" dt="2023-05-25T06:40:53.012" v="2253" actId="478"/>
          <ac:picMkLst>
            <pc:docMk/>
            <pc:sldMk cId="3730331923" sldId="342"/>
            <ac:picMk id="2" creationId="{BB8F0054-3DC8-597C-95AD-97CA4F99C79C}"/>
          </ac:picMkLst>
        </pc:picChg>
        <pc:picChg chg="add del mod ord">
          <ac:chgData name="長谷川 園果" userId="e5aaa97d-4452-46f9-b915-3832ae2f0a6b" providerId="ADAL" clId="{C7093D68-C2C8-447F-8AFB-28A5A6994967}" dt="2023-05-25T06:11:48.498" v="555" actId="478"/>
          <ac:picMkLst>
            <pc:docMk/>
            <pc:sldMk cId="3730331923" sldId="342"/>
            <ac:picMk id="4" creationId="{0EA4D7A8-0462-3443-3C6B-E163900E567D}"/>
          </ac:picMkLst>
        </pc:picChg>
        <pc:picChg chg="add del mod">
          <ac:chgData name="長谷川 園果" userId="e5aaa97d-4452-46f9-b915-3832ae2f0a6b" providerId="ADAL" clId="{C7093D68-C2C8-447F-8AFB-28A5A6994967}" dt="2023-05-25T06:40:54.680" v="2254" actId="478"/>
          <ac:picMkLst>
            <pc:docMk/>
            <pc:sldMk cId="3730331923" sldId="342"/>
            <ac:picMk id="18" creationId="{2CE53A10-954A-54D9-5578-FAD4CF17E8B3}"/>
          </ac:picMkLst>
        </pc:picChg>
        <pc:picChg chg="add del mod">
          <ac:chgData name="長谷川 園果" userId="e5aaa97d-4452-46f9-b915-3832ae2f0a6b" providerId="ADAL" clId="{C7093D68-C2C8-447F-8AFB-28A5A6994967}" dt="2023-05-25T05:15:56.950" v="329" actId="22"/>
          <ac:picMkLst>
            <pc:docMk/>
            <pc:sldMk cId="3730331923" sldId="342"/>
            <ac:picMk id="22" creationId="{DE79E0F3-45D5-0211-6A38-87054DEDC470}"/>
          </ac:picMkLst>
        </pc:picChg>
        <pc:picChg chg="add del mod">
          <ac:chgData name="長谷川 園果" userId="e5aaa97d-4452-46f9-b915-3832ae2f0a6b" providerId="ADAL" clId="{C7093D68-C2C8-447F-8AFB-28A5A6994967}" dt="2023-05-25T05:16:17.726" v="333" actId="22"/>
          <ac:picMkLst>
            <pc:docMk/>
            <pc:sldMk cId="3730331923" sldId="342"/>
            <ac:picMk id="24" creationId="{75A15E80-0E0B-C2A9-3446-10EC38889642}"/>
          </ac:picMkLst>
        </pc:picChg>
        <pc:picChg chg="add mod modCrop">
          <ac:chgData name="長谷川 園果" userId="e5aaa97d-4452-46f9-b915-3832ae2f0a6b" providerId="ADAL" clId="{C7093D68-C2C8-447F-8AFB-28A5A6994967}" dt="2023-05-25T08:01:13.742" v="3574" actId="164"/>
          <ac:picMkLst>
            <pc:docMk/>
            <pc:sldMk cId="3730331923" sldId="342"/>
            <ac:picMk id="26" creationId="{89C37F00-552A-7783-EDF7-DF89652B3ECC}"/>
          </ac:picMkLst>
        </pc:picChg>
        <pc:picChg chg="add mod">
          <ac:chgData name="長谷川 園果" userId="e5aaa97d-4452-46f9-b915-3832ae2f0a6b" providerId="ADAL" clId="{C7093D68-C2C8-447F-8AFB-28A5A6994967}" dt="2023-05-25T08:01:31.578" v="3575" actId="164"/>
          <ac:picMkLst>
            <pc:docMk/>
            <pc:sldMk cId="3730331923" sldId="342"/>
            <ac:picMk id="28" creationId="{861A64DC-B5FF-08C2-096C-273357D16281}"/>
          </ac:picMkLst>
        </pc:picChg>
        <pc:picChg chg="add mod">
          <ac:chgData name="長谷川 園果" userId="e5aaa97d-4452-46f9-b915-3832ae2f0a6b" providerId="ADAL" clId="{C7093D68-C2C8-447F-8AFB-28A5A6994967}" dt="2023-05-25T08:01:46.894" v="3577" actId="164"/>
          <ac:picMkLst>
            <pc:docMk/>
            <pc:sldMk cId="3730331923" sldId="342"/>
            <ac:picMk id="31" creationId="{C2FD3780-6D00-6E52-1437-DACF4B52AFC0}"/>
          </ac:picMkLst>
        </pc:picChg>
        <pc:picChg chg="add mod">
          <ac:chgData name="長谷川 園果" userId="e5aaa97d-4452-46f9-b915-3832ae2f0a6b" providerId="ADAL" clId="{C7093D68-C2C8-447F-8AFB-28A5A6994967}" dt="2023-05-25T08:01:53.216" v="3578" actId="164"/>
          <ac:picMkLst>
            <pc:docMk/>
            <pc:sldMk cId="3730331923" sldId="342"/>
            <ac:picMk id="33" creationId="{214603DE-CB41-9829-D819-C1DEB986E4F7}"/>
          </ac:picMkLst>
        </pc:picChg>
        <pc:picChg chg="add mod">
          <ac:chgData name="長谷川 園果" userId="e5aaa97d-4452-46f9-b915-3832ae2f0a6b" providerId="ADAL" clId="{C7093D68-C2C8-447F-8AFB-28A5A6994967}" dt="2023-05-25T08:01:39.708" v="3576" actId="164"/>
          <ac:picMkLst>
            <pc:docMk/>
            <pc:sldMk cId="3730331923" sldId="342"/>
            <ac:picMk id="35" creationId="{34D2224A-0B39-996F-EBEA-FB76AEB8D51B}"/>
          </ac:picMkLst>
        </pc:picChg>
        <pc:picChg chg="add del mod">
          <ac:chgData name="長谷川 園果" userId="e5aaa97d-4452-46f9-b915-3832ae2f0a6b" providerId="ADAL" clId="{C7093D68-C2C8-447F-8AFB-28A5A6994967}" dt="2023-05-25T08:20:49.022" v="3774" actId="478"/>
          <ac:picMkLst>
            <pc:docMk/>
            <pc:sldMk cId="3730331923" sldId="342"/>
            <ac:picMk id="269" creationId="{8CDC6587-8B99-3919-AB12-6EAD067EFB53}"/>
          </ac:picMkLst>
        </pc:picChg>
        <pc:cxnChg chg="add mod">
          <ac:chgData name="長谷川 園果" userId="e5aaa97d-4452-46f9-b915-3832ae2f0a6b" providerId="ADAL" clId="{C7093D68-C2C8-447F-8AFB-28A5A6994967}" dt="2023-05-25T08:01:13.742" v="3574" actId="164"/>
          <ac:cxnSpMkLst>
            <pc:docMk/>
            <pc:sldMk cId="3730331923" sldId="342"/>
            <ac:cxnSpMk id="46" creationId="{E0068045-A3C1-CEC5-CD93-A17135C0DEBB}"/>
          </ac:cxnSpMkLst>
        </pc:cxnChg>
        <pc:cxnChg chg="add mod">
          <ac:chgData name="長谷川 園果" userId="e5aaa97d-4452-46f9-b915-3832ae2f0a6b" providerId="ADAL" clId="{C7093D68-C2C8-447F-8AFB-28A5A6994967}" dt="2023-05-25T08:01:13.742" v="3574" actId="164"/>
          <ac:cxnSpMkLst>
            <pc:docMk/>
            <pc:sldMk cId="3730331923" sldId="342"/>
            <ac:cxnSpMk id="48" creationId="{32B82DD8-7806-9317-D6F3-8EC99D19A022}"/>
          </ac:cxnSpMkLst>
        </pc:cxnChg>
        <pc:cxnChg chg="add mod">
          <ac:chgData name="長谷川 園果" userId="e5aaa97d-4452-46f9-b915-3832ae2f0a6b" providerId="ADAL" clId="{C7093D68-C2C8-447F-8AFB-28A5A6994967}" dt="2023-05-25T08:01:13.742" v="3574" actId="164"/>
          <ac:cxnSpMkLst>
            <pc:docMk/>
            <pc:sldMk cId="3730331923" sldId="342"/>
            <ac:cxnSpMk id="49" creationId="{4AFEC6D9-3138-A301-18D9-A48E2947501E}"/>
          </ac:cxnSpMkLst>
        </pc:cxnChg>
        <pc:cxnChg chg="add mod">
          <ac:chgData name="長谷川 園果" userId="e5aaa97d-4452-46f9-b915-3832ae2f0a6b" providerId="ADAL" clId="{C7093D68-C2C8-447F-8AFB-28A5A6994967}" dt="2023-05-25T08:01:13.742" v="3574" actId="164"/>
          <ac:cxnSpMkLst>
            <pc:docMk/>
            <pc:sldMk cId="3730331923" sldId="342"/>
            <ac:cxnSpMk id="50" creationId="{A93FE14B-E2AD-0126-37D0-DC0FF114A70F}"/>
          </ac:cxnSpMkLst>
        </pc:cxnChg>
        <pc:cxnChg chg="add mod">
          <ac:chgData name="長谷川 園果" userId="e5aaa97d-4452-46f9-b915-3832ae2f0a6b" providerId="ADAL" clId="{C7093D68-C2C8-447F-8AFB-28A5A6994967}" dt="2023-05-25T08:01:31.578" v="3575" actId="164"/>
          <ac:cxnSpMkLst>
            <pc:docMk/>
            <pc:sldMk cId="3730331923" sldId="342"/>
            <ac:cxnSpMk id="55" creationId="{08D5223C-2F39-EB6E-7320-6E89CDD70FA4}"/>
          </ac:cxnSpMkLst>
        </pc:cxnChg>
        <pc:cxnChg chg="add mod">
          <ac:chgData name="長谷川 園果" userId="e5aaa97d-4452-46f9-b915-3832ae2f0a6b" providerId="ADAL" clId="{C7093D68-C2C8-447F-8AFB-28A5A6994967}" dt="2023-05-25T08:01:31.578" v="3575" actId="164"/>
          <ac:cxnSpMkLst>
            <pc:docMk/>
            <pc:sldMk cId="3730331923" sldId="342"/>
            <ac:cxnSpMk id="56" creationId="{B944B2BB-29AC-9141-DBE7-0C33D8839712}"/>
          </ac:cxnSpMkLst>
        </pc:cxnChg>
        <pc:cxnChg chg="add mod">
          <ac:chgData name="長谷川 園果" userId="e5aaa97d-4452-46f9-b915-3832ae2f0a6b" providerId="ADAL" clId="{C7093D68-C2C8-447F-8AFB-28A5A6994967}" dt="2023-05-25T08:01:31.578" v="3575" actId="164"/>
          <ac:cxnSpMkLst>
            <pc:docMk/>
            <pc:sldMk cId="3730331923" sldId="342"/>
            <ac:cxnSpMk id="57" creationId="{65C126D5-9537-4933-8DCB-0F91D9C0F36E}"/>
          </ac:cxnSpMkLst>
        </pc:cxnChg>
        <pc:cxnChg chg="add mod">
          <ac:chgData name="長谷川 園果" userId="e5aaa97d-4452-46f9-b915-3832ae2f0a6b" providerId="ADAL" clId="{C7093D68-C2C8-447F-8AFB-28A5A6994967}" dt="2023-05-25T08:01:31.578" v="3575" actId="164"/>
          <ac:cxnSpMkLst>
            <pc:docMk/>
            <pc:sldMk cId="3730331923" sldId="342"/>
            <ac:cxnSpMk id="58" creationId="{D3FCBAF1-2A01-500F-B03C-3B704B29FAED}"/>
          </ac:cxnSpMkLst>
        </pc:cxnChg>
        <pc:cxnChg chg="add del mod">
          <ac:chgData name="長谷川 園果" userId="e5aaa97d-4452-46f9-b915-3832ae2f0a6b" providerId="ADAL" clId="{C7093D68-C2C8-447F-8AFB-28A5A6994967}" dt="2023-05-25T07:01:04.440" v="3001" actId="478"/>
          <ac:cxnSpMkLst>
            <pc:docMk/>
            <pc:sldMk cId="3730331923" sldId="342"/>
            <ac:cxnSpMk id="63" creationId="{15C2C77B-F12C-3D77-34D8-793A6788A23F}"/>
          </ac:cxnSpMkLst>
        </pc:cxnChg>
        <pc:cxnChg chg="add del mod">
          <ac:chgData name="長谷川 園果" userId="e5aaa97d-4452-46f9-b915-3832ae2f0a6b" providerId="ADAL" clId="{C7093D68-C2C8-447F-8AFB-28A5A6994967}" dt="2023-05-25T07:01:04.440" v="3001" actId="478"/>
          <ac:cxnSpMkLst>
            <pc:docMk/>
            <pc:sldMk cId="3730331923" sldId="342"/>
            <ac:cxnSpMk id="64" creationId="{063AE0D8-99ED-3215-1419-471CDC649BC1}"/>
          </ac:cxnSpMkLst>
        </pc:cxnChg>
        <pc:cxnChg chg="add del mod">
          <ac:chgData name="長谷川 園果" userId="e5aaa97d-4452-46f9-b915-3832ae2f0a6b" providerId="ADAL" clId="{C7093D68-C2C8-447F-8AFB-28A5A6994967}" dt="2023-05-25T07:01:04.440" v="3001" actId="478"/>
          <ac:cxnSpMkLst>
            <pc:docMk/>
            <pc:sldMk cId="3730331923" sldId="342"/>
            <ac:cxnSpMk id="65" creationId="{D79EA992-B81B-BFDB-1CA5-2586B37A8AB3}"/>
          </ac:cxnSpMkLst>
        </pc:cxnChg>
        <pc:cxnChg chg="add del mod">
          <ac:chgData name="長谷川 園果" userId="e5aaa97d-4452-46f9-b915-3832ae2f0a6b" providerId="ADAL" clId="{C7093D68-C2C8-447F-8AFB-28A5A6994967}" dt="2023-05-25T07:01:04.440" v="3001" actId="478"/>
          <ac:cxnSpMkLst>
            <pc:docMk/>
            <pc:sldMk cId="3730331923" sldId="342"/>
            <ac:cxnSpMk id="66" creationId="{11817149-0CF2-92A2-F27D-28F6C0E96ADB}"/>
          </ac:cxnSpMkLst>
        </pc:cxnChg>
        <pc:cxnChg chg="add del mod">
          <ac:chgData name="長谷川 園果" userId="e5aaa97d-4452-46f9-b915-3832ae2f0a6b" providerId="ADAL" clId="{C7093D68-C2C8-447F-8AFB-28A5A6994967}" dt="2023-05-25T06:58:48.600" v="2945" actId="478"/>
          <ac:cxnSpMkLst>
            <pc:docMk/>
            <pc:sldMk cId="3730331923" sldId="342"/>
            <ac:cxnSpMk id="71" creationId="{7F8BFBD2-792D-8786-3CD2-46CC1F3EDFF5}"/>
          </ac:cxnSpMkLst>
        </pc:cxnChg>
        <pc:cxnChg chg="add del mod">
          <ac:chgData name="長谷川 園果" userId="e5aaa97d-4452-46f9-b915-3832ae2f0a6b" providerId="ADAL" clId="{C7093D68-C2C8-447F-8AFB-28A5A6994967}" dt="2023-05-25T06:58:48.600" v="2945" actId="478"/>
          <ac:cxnSpMkLst>
            <pc:docMk/>
            <pc:sldMk cId="3730331923" sldId="342"/>
            <ac:cxnSpMk id="72" creationId="{EDEC2C7E-B022-9E2C-1319-9A3C5D293FA2}"/>
          </ac:cxnSpMkLst>
        </pc:cxnChg>
        <pc:cxnChg chg="add del mod">
          <ac:chgData name="長谷川 園果" userId="e5aaa97d-4452-46f9-b915-3832ae2f0a6b" providerId="ADAL" clId="{C7093D68-C2C8-447F-8AFB-28A5A6994967}" dt="2023-05-25T06:58:48.600" v="2945" actId="478"/>
          <ac:cxnSpMkLst>
            <pc:docMk/>
            <pc:sldMk cId="3730331923" sldId="342"/>
            <ac:cxnSpMk id="73" creationId="{8D00E0C8-2F82-2DE3-A7F7-27FC373E7A25}"/>
          </ac:cxnSpMkLst>
        </pc:cxnChg>
        <pc:cxnChg chg="add del mod">
          <ac:chgData name="長谷川 園果" userId="e5aaa97d-4452-46f9-b915-3832ae2f0a6b" providerId="ADAL" clId="{C7093D68-C2C8-447F-8AFB-28A5A6994967}" dt="2023-05-25T06:58:48.600" v="2945" actId="478"/>
          <ac:cxnSpMkLst>
            <pc:docMk/>
            <pc:sldMk cId="3730331923" sldId="342"/>
            <ac:cxnSpMk id="74" creationId="{AFC1FD61-CCDF-8919-B7B4-95F830394DE4}"/>
          </ac:cxnSpMkLst>
        </pc:cxnChg>
        <pc:cxnChg chg="add del mod">
          <ac:chgData name="長谷川 園果" userId="e5aaa97d-4452-46f9-b915-3832ae2f0a6b" providerId="ADAL" clId="{C7093D68-C2C8-447F-8AFB-28A5A6994967}" dt="2023-05-25T06:58:50.673" v="2946" actId="478"/>
          <ac:cxnSpMkLst>
            <pc:docMk/>
            <pc:sldMk cId="3730331923" sldId="342"/>
            <ac:cxnSpMk id="79" creationId="{52B23714-94B9-1728-9DF1-A0461AD12905}"/>
          </ac:cxnSpMkLst>
        </pc:cxnChg>
        <pc:cxnChg chg="add del mod">
          <ac:chgData name="長谷川 園果" userId="e5aaa97d-4452-46f9-b915-3832ae2f0a6b" providerId="ADAL" clId="{C7093D68-C2C8-447F-8AFB-28A5A6994967}" dt="2023-05-25T06:58:50.673" v="2946" actId="478"/>
          <ac:cxnSpMkLst>
            <pc:docMk/>
            <pc:sldMk cId="3730331923" sldId="342"/>
            <ac:cxnSpMk id="80" creationId="{B2901635-AAF3-B380-5C0B-27043D6F9C8D}"/>
          </ac:cxnSpMkLst>
        </pc:cxnChg>
        <pc:cxnChg chg="add del mod">
          <ac:chgData name="長谷川 園果" userId="e5aaa97d-4452-46f9-b915-3832ae2f0a6b" providerId="ADAL" clId="{C7093D68-C2C8-447F-8AFB-28A5A6994967}" dt="2023-05-25T06:58:50.673" v="2946" actId="478"/>
          <ac:cxnSpMkLst>
            <pc:docMk/>
            <pc:sldMk cId="3730331923" sldId="342"/>
            <ac:cxnSpMk id="81" creationId="{683EF37B-05DE-2683-9AE7-993537864D11}"/>
          </ac:cxnSpMkLst>
        </pc:cxnChg>
        <pc:cxnChg chg="add del mod">
          <ac:chgData name="長谷川 園果" userId="e5aaa97d-4452-46f9-b915-3832ae2f0a6b" providerId="ADAL" clId="{C7093D68-C2C8-447F-8AFB-28A5A6994967}" dt="2023-05-25T06:58:50.673" v="2946" actId="478"/>
          <ac:cxnSpMkLst>
            <pc:docMk/>
            <pc:sldMk cId="3730331923" sldId="342"/>
            <ac:cxnSpMk id="82" creationId="{F9334D6D-2BDA-CFDF-8F2C-6C8B4D1DEEAE}"/>
          </ac:cxnSpMkLst>
        </pc:cxnChg>
        <pc:cxnChg chg="add mod">
          <ac:chgData name="長谷川 園果" userId="e5aaa97d-4452-46f9-b915-3832ae2f0a6b" providerId="ADAL" clId="{C7093D68-C2C8-447F-8AFB-28A5A6994967}" dt="2023-05-25T08:01:13.742" v="3574" actId="164"/>
          <ac:cxnSpMkLst>
            <pc:docMk/>
            <pc:sldMk cId="3730331923" sldId="342"/>
            <ac:cxnSpMk id="88" creationId="{6C301158-76EF-906E-B20E-41D66DCE9614}"/>
          </ac:cxnSpMkLst>
        </pc:cxnChg>
        <pc:cxnChg chg="add del mod">
          <ac:chgData name="長谷川 園果" userId="e5aaa97d-4452-46f9-b915-3832ae2f0a6b" providerId="ADAL" clId="{C7093D68-C2C8-447F-8AFB-28A5A6994967}" dt="2023-05-25T06:26:17.863" v="933"/>
          <ac:cxnSpMkLst>
            <pc:docMk/>
            <pc:sldMk cId="3730331923" sldId="342"/>
            <ac:cxnSpMk id="91" creationId="{ED5B45C0-1D1F-401C-E722-A88283F4F1EA}"/>
          </ac:cxnSpMkLst>
        </pc:cxnChg>
        <pc:cxnChg chg="add mod">
          <ac:chgData name="長谷川 園果" userId="e5aaa97d-4452-46f9-b915-3832ae2f0a6b" providerId="ADAL" clId="{C7093D68-C2C8-447F-8AFB-28A5A6994967}" dt="2023-05-25T08:01:13.742" v="3574" actId="164"/>
          <ac:cxnSpMkLst>
            <pc:docMk/>
            <pc:sldMk cId="3730331923" sldId="342"/>
            <ac:cxnSpMk id="92" creationId="{4E64FC55-DB86-7D72-0FF0-ACA004C5AB33}"/>
          </ac:cxnSpMkLst>
        </pc:cxnChg>
        <pc:cxnChg chg="add mod">
          <ac:chgData name="長谷川 園果" userId="e5aaa97d-4452-46f9-b915-3832ae2f0a6b" providerId="ADAL" clId="{C7093D68-C2C8-447F-8AFB-28A5A6994967}" dt="2023-05-25T08:01:13.742" v="3574" actId="164"/>
          <ac:cxnSpMkLst>
            <pc:docMk/>
            <pc:sldMk cId="3730331923" sldId="342"/>
            <ac:cxnSpMk id="93" creationId="{8FE8BACF-72EB-F2C7-4FB1-22D05DD711AF}"/>
          </ac:cxnSpMkLst>
        </pc:cxnChg>
        <pc:cxnChg chg="add mod">
          <ac:chgData name="長谷川 園果" userId="e5aaa97d-4452-46f9-b915-3832ae2f0a6b" providerId="ADAL" clId="{C7093D68-C2C8-447F-8AFB-28A5A6994967}" dt="2023-05-25T08:01:13.742" v="3574" actId="164"/>
          <ac:cxnSpMkLst>
            <pc:docMk/>
            <pc:sldMk cId="3730331923" sldId="342"/>
            <ac:cxnSpMk id="94" creationId="{25EB4543-B4F1-303A-E201-B2CA06858684}"/>
          </ac:cxnSpMkLst>
        </pc:cxnChg>
        <pc:cxnChg chg="add mod">
          <ac:chgData name="長谷川 園果" userId="e5aaa97d-4452-46f9-b915-3832ae2f0a6b" providerId="ADAL" clId="{C7093D68-C2C8-447F-8AFB-28A5A6994967}" dt="2023-05-25T08:01:13.742" v="3574" actId="164"/>
          <ac:cxnSpMkLst>
            <pc:docMk/>
            <pc:sldMk cId="3730331923" sldId="342"/>
            <ac:cxnSpMk id="95" creationId="{17DA93D3-E671-076A-AD93-F13302F60782}"/>
          </ac:cxnSpMkLst>
        </pc:cxnChg>
        <pc:cxnChg chg="add mod">
          <ac:chgData name="長谷川 園果" userId="e5aaa97d-4452-46f9-b915-3832ae2f0a6b" providerId="ADAL" clId="{C7093D68-C2C8-447F-8AFB-28A5A6994967}" dt="2023-05-25T08:01:13.742" v="3574" actId="164"/>
          <ac:cxnSpMkLst>
            <pc:docMk/>
            <pc:sldMk cId="3730331923" sldId="342"/>
            <ac:cxnSpMk id="96" creationId="{CD64751E-2D27-95E1-C2DB-1CC901379F26}"/>
          </ac:cxnSpMkLst>
        </pc:cxnChg>
        <pc:cxnChg chg="add mod">
          <ac:chgData name="長谷川 園果" userId="e5aaa97d-4452-46f9-b915-3832ae2f0a6b" providerId="ADAL" clId="{C7093D68-C2C8-447F-8AFB-28A5A6994967}" dt="2023-05-25T08:01:31.578" v="3575" actId="164"/>
          <ac:cxnSpMkLst>
            <pc:docMk/>
            <pc:sldMk cId="3730331923" sldId="342"/>
            <ac:cxnSpMk id="97" creationId="{DAD515EA-3726-2F51-44F8-3B6F2F6079A0}"/>
          </ac:cxnSpMkLst>
        </pc:cxnChg>
        <pc:cxnChg chg="add mod">
          <ac:chgData name="長谷川 園果" userId="e5aaa97d-4452-46f9-b915-3832ae2f0a6b" providerId="ADAL" clId="{C7093D68-C2C8-447F-8AFB-28A5A6994967}" dt="2023-05-25T08:01:31.578" v="3575" actId="164"/>
          <ac:cxnSpMkLst>
            <pc:docMk/>
            <pc:sldMk cId="3730331923" sldId="342"/>
            <ac:cxnSpMk id="98" creationId="{DCF0CEB7-9C04-8907-C5F3-D79B5BB682FF}"/>
          </ac:cxnSpMkLst>
        </pc:cxnChg>
        <pc:cxnChg chg="add del mod">
          <ac:chgData name="長谷川 園果" userId="e5aaa97d-4452-46f9-b915-3832ae2f0a6b" providerId="ADAL" clId="{C7093D68-C2C8-447F-8AFB-28A5A6994967}" dt="2023-05-25T06:28:58.561" v="1630" actId="478"/>
          <ac:cxnSpMkLst>
            <pc:docMk/>
            <pc:sldMk cId="3730331923" sldId="342"/>
            <ac:cxnSpMk id="99" creationId="{67ECF635-2F61-ABA3-4446-818C604527CD}"/>
          </ac:cxnSpMkLst>
        </pc:cxnChg>
        <pc:cxnChg chg="add mod">
          <ac:chgData name="長谷川 園果" userId="e5aaa97d-4452-46f9-b915-3832ae2f0a6b" providerId="ADAL" clId="{C7093D68-C2C8-447F-8AFB-28A5A6994967}" dt="2023-05-25T08:01:31.578" v="3575" actId="164"/>
          <ac:cxnSpMkLst>
            <pc:docMk/>
            <pc:sldMk cId="3730331923" sldId="342"/>
            <ac:cxnSpMk id="100" creationId="{70FD9246-DD59-A96F-BEF4-20A9DC85E047}"/>
          </ac:cxnSpMkLst>
        </pc:cxnChg>
        <pc:cxnChg chg="add mod">
          <ac:chgData name="長谷川 園果" userId="e5aaa97d-4452-46f9-b915-3832ae2f0a6b" providerId="ADAL" clId="{C7093D68-C2C8-447F-8AFB-28A5A6994967}" dt="2023-05-25T08:01:31.578" v="3575" actId="164"/>
          <ac:cxnSpMkLst>
            <pc:docMk/>
            <pc:sldMk cId="3730331923" sldId="342"/>
            <ac:cxnSpMk id="101" creationId="{AFC56675-F5CE-82DC-890F-8D79CB9B8415}"/>
          </ac:cxnSpMkLst>
        </pc:cxnChg>
        <pc:cxnChg chg="add del mod">
          <ac:chgData name="長谷川 園果" userId="e5aaa97d-4452-46f9-b915-3832ae2f0a6b" providerId="ADAL" clId="{C7093D68-C2C8-447F-8AFB-28A5A6994967}" dt="2023-05-25T06:28:42.763" v="1594" actId="478"/>
          <ac:cxnSpMkLst>
            <pc:docMk/>
            <pc:sldMk cId="3730331923" sldId="342"/>
            <ac:cxnSpMk id="102" creationId="{371994BD-3C7B-15D8-B4C8-BC6BED9486A5}"/>
          </ac:cxnSpMkLst>
        </pc:cxnChg>
        <pc:cxnChg chg="add mod">
          <ac:chgData name="長谷川 園果" userId="e5aaa97d-4452-46f9-b915-3832ae2f0a6b" providerId="ADAL" clId="{C7093D68-C2C8-447F-8AFB-28A5A6994967}" dt="2023-05-25T08:01:39.708" v="3576" actId="164"/>
          <ac:cxnSpMkLst>
            <pc:docMk/>
            <pc:sldMk cId="3730331923" sldId="342"/>
            <ac:cxnSpMk id="103" creationId="{9CD1424E-1D47-5F91-4366-E259661E1323}"/>
          </ac:cxnSpMkLst>
        </pc:cxnChg>
        <pc:cxnChg chg="add mod">
          <ac:chgData name="長谷川 園果" userId="e5aaa97d-4452-46f9-b915-3832ae2f0a6b" providerId="ADAL" clId="{C7093D68-C2C8-447F-8AFB-28A5A6994967}" dt="2023-05-25T08:01:39.708" v="3576" actId="164"/>
          <ac:cxnSpMkLst>
            <pc:docMk/>
            <pc:sldMk cId="3730331923" sldId="342"/>
            <ac:cxnSpMk id="104" creationId="{4AA10DEF-0880-4003-6684-A2903A14FC8C}"/>
          </ac:cxnSpMkLst>
        </pc:cxnChg>
        <pc:cxnChg chg="add mod">
          <ac:chgData name="長谷川 園果" userId="e5aaa97d-4452-46f9-b915-3832ae2f0a6b" providerId="ADAL" clId="{C7093D68-C2C8-447F-8AFB-28A5A6994967}" dt="2023-05-25T08:01:39.708" v="3576" actId="164"/>
          <ac:cxnSpMkLst>
            <pc:docMk/>
            <pc:sldMk cId="3730331923" sldId="342"/>
            <ac:cxnSpMk id="105" creationId="{D20F118E-516C-BF4D-94C0-731AC573ABED}"/>
          </ac:cxnSpMkLst>
        </pc:cxnChg>
        <pc:cxnChg chg="add del mod">
          <ac:chgData name="長谷川 園果" userId="e5aaa97d-4452-46f9-b915-3832ae2f0a6b" providerId="ADAL" clId="{C7093D68-C2C8-447F-8AFB-28A5A6994967}" dt="2023-05-25T06:29:58.122" v="1851" actId="478"/>
          <ac:cxnSpMkLst>
            <pc:docMk/>
            <pc:sldMk cId="3730331923" sldId="342"/>
            <ac:cxnSpMk id="106" creationId="{B00278A8-B874-0D04-E58E-F9A7606D6843}"/>
          </ac:cxnSpMkLst>
        </pc:cxnChg>
        <pc:cxnChg chg="add del mod">
          <ac:chgData name="長谷川 園果" userId="e5aaa97d-4452-46f9-b915-3832ae2f0a6b" providerId="ADAL" clId="{C7093D68-C2C8-447F-8AFB-28A5A6994967}" dt="2023-05-25T06:55:39.524" v="2796" actId="478"/>
          <ac:cxnSpMkLst>
            <pc:docMk/>
            <pc:sldMk cId="3730331923" sldId="342"/>
            <ac:cxnSpMk id="107" creationId="{863E65B2-69E5-2B53-5B2D-80306D3F8A58}"/>
          </ac:cxnSpMkLst>
        </pc:cxnChg>
        <pc:cxnChg chg="add del mod">
          <ac:chgData name="長谷川 園果" userId="e5aaa97d-4452-46f9-b915-3832ae2f0a6b" providerId="ADAL" clId="{C7093D68-C2C8-447F-8AFB-28A5A6994967}" dt="2023-05-25T06:55:41.625" v="2797" actId="478"/>
          <ac:cxnSpMkLst>
            <pc:docMk/>
            <pc:sldMk cId="3730331923" sldId="342"/>
            <ac:cxnSpMk id="108" creationId="{BCCCF26C-487F-0063-D5AD-D86A65FB1A9E}"/>
          </ac:cxnSpMkLst>
        </pc:cxnChg>
        <pc:cxnChg chg="add del mod">
          <ac:chgData name="長谷川 園果" userId="e5aaa97d-4452-46f9-b915-3832ae2f0a6b" providerId="ADAL" clId="{C7093D68-C2C8-447F-8AFB-28A5A6994967}" dt="2023-05-25T06:58:38.089" v="2943" actId="478"/>
          <ac:cxnSpMkLst>
            <pc:docMk/>
            <pc:sldMk cId="3730331923" sldId="342"/>
            <ac:cxnSpMk id="116" creationId="{ED6379BF-DAE0-9108-D1D5-56449C378AA8}"/>
          </ac:cxnSpMkLst>
        </pc:cxnChg>
        <pc:cxnChg chg="add del mod">
          <ac:chgData name="長谷川 園果" userId="e5aaa97d-4452-46f9-b915-3832ae2f0a6b" providerId="ADAL" clId="{C7093D68-C2C8-447F-8AFB-28A5A6994967}" dt="2023-05-25T06:58:38.089" v="2943" actId="478"/>
          <ac:cxnSpMkLst>
            <pc:docMk/>
            <pc:sldMk cId="3730331923" sldId="342"/>
            <ac:cxnSpMk id="117" creationId="{F632DB2E-B0CB-E5C1-4DA7-8B3193B7CECA}"/>
          </ac:cxnSpMkLst>
        </pc:cxnChg>
        <pc:cxnChg chg="add del mod">
          <ac:chgData name="長谷川 園果" userId="e5aaa97d-4452-46f9-b915-3832ae2f0a6b" providerId="ADAL" clId="{C7093D68-C2C8-447F-8AFB-28A5A6994967}" dt="2023-05-25T06:58:38.089" v="2943" actId="478"/>
          <ac:cxnSpMkLst>
            <pc:docMk/>
            <pc:sldMk cId="3730331923" sldId="342"/>
            <ac:cxnSpMk id="118" creationId="{0AB2AD8C-5401-DA87-DB50-CF3E3CF863D2}"/>
          </ac:cxnSpMkLst>
        </pc:cxnChg>
        <pc:cxnChg chg="add del mod">
          <ac:chgData name="長谷川 園果" userId="e5aaa97d-4452-46f9-b915-3832ae2f0a6b" providerId="ADAL" clId="{C7093D68-C2C8-447F-8AFB-28A5A6994967}" dt="2023-05-25T06:58:38.089" v="2943" actId="478"/>
          <ac:cxnSpMkLst>
            <pc:docMk/>
            <pc:sldMk cId="3730331923" sldId="342"/>
            <ac:cxnSpMk id="119" creationId="{BDDBB171-D508-B566-FC21-DC7DCB5CCADD}"/>
          </ac:cxnSpMkLst>
        </pc:cxnChg>
        <pc:cxnChg chg="add del mod">
          <ac:chgData name="長谷川 園果" userId="e5aaa97d-4452-46f9-b915-3832ae2f0a6b" providerId="ADAL" clId="{C7093D68-C2C8-447F-8AFB-28A5A6994967}" dt="2023-05-25T06:58:38.089" v="2943" actId="478"/>
          <ac:cxnSpMkLst>
            <pc:docMk/>
            <pc:sldMk cId="3730331923" sldId="342"/>
            <ac:cxnSpMk id="120" creationId="{7C3A9066-0F2E-6B78-FC2A-53E0C736C0F1}"/>
          </ac:cxnSpMkLst>
        </pc:cxnChg>
        <pc:cxnChg chg="add del mod">
          <ac:chgData name="長谷川 園果" userId="e5aaa97d-4452-46f9-b915-3832ae2f0a6b" providerId="ADAL" clId="{C7093D68-C2C8-447F-8AFB-28A5A6994967}" dt="2023-05-25T06:58:38.089" v="2943" actId="478"/>
          <ac:cxnSpMkLst>
            <pc:docMk/>
            <pc:sldMk cId="3730331923" sldId="342"/>
            <ac:cxnSpMk id="121" creationId="{30EB46CF-CD80-2730-3F25-7E76E0EAE6FA}"/>
          </ac:cxnSpMkLst>
        </pc:cxnChg>
        <pc:cxnChg chg="add del mod">
          <ac:chgData name="長谷川 園果" userId="e5aaa97d-4452-46f9-b915-3832ae2f0a6b" providerId="ADAL" clId="{C7093D68-C2C8-447F-8AFB-28A5A6994967}" dt="2023-05-25T06:58:32.518" v="2942" actId="478"/>
          <ac:cxnSpMkLst>
            <pc:docMk/>
            <pc:sldMk cId="3730331923" sldId="342"/>
            <ac:cxnSpMk id="132" creationId="{75726E2D-6E76-AEAA-4094-351383CDCBEA}"/>
          </ac:cxnSpMkLst>
        </pc:cxnChg>
        <pc:cxnChg chg="add del mod">
          <ac:chgData name="長谷川 園果" userId="e5aaa97d-4452-46f9-b915-3832ae2f0a6b" providerId="ADAL" clId="{C7093D68-C2C8-447F-8AFB-28A5A6994967}" dt="2023-05-25T06:58:32.518" v="2942" actId="478"/>
          <ac:cxnSpMkLst>
            <pc:docMk/>
            <pc:sldMk cId="3730331923" sldId="342"/>
            <ac:cxnSpMk id="133" creationId="{48EDB066-6589-1554-55AE-220A93D0D137}"/>
          </ac:cxnSpMkLst>
        </pc:cxnChg>
        <pc:cxnChg chg="add del mod">
          <ac:chgData name="長谷川 園果" userId="e5aaa97d-4452-46f9-b915-3832ae2f0a6b" providerId="ADAL" clId="{C7093D68-C2C8-447F-8AFB-28A5A6994967}" dt="2023-05-25T06:58:32.518" v="2942" actId="478"/>
          <ac:cxnSpMkLst>
            <pc:docMk/>
            <pc:sldMk cId="3730331923" sldId="342"/>
            <ac:cxnSpMk id="134" creationId="{A0447B27-7900-FE00-2C95-5C3F205E8402}"/>
          </ac:cxnSpMkLst>
        </pc:cxnChg>
        <pc:cxnChg chg="add del mod">
          <ac:chgData name="長谷川 園果" userId="e5aaa97d-4452-46f9-b915-3832ae2f0a6b" providerId="ADAL" clId="{C7093D68-C2C8-447F-8AFB-28A5A6994967}" dt="2023-05-25T06:58:32.518" v="2942" actId="478"/>
          <ac:cxnSpMkLst>
            <pc:docMk/>
            <pc:sldMk cId="3730331923" sldId="342"/>
            <ac:cxnSpMk id="135" creationId="{22350934-7302-C883-C29F-591869055537}"/>
          </ac:cxnSpMkLst>
        </pc:cxnChg>
        <pc:cxnChg chg="add del mod">
          <ac:chgData name="長谷川 園果" userId="e5aaa97d-4452-46f9-b915-3832ae2f0a6b" providerId="ADAL" clId="{C7093D68-C2C8-447F-8AFB-28A5A6994967}" dt="2023-05-25T06:54:53.913" v="2773" actId="478"/>
          <ac:cxnSpMkLst>
            <pc:docMk/>
            <pc:sldMk cId="3730331923" sldId="342"/>
            <ac:cxnSpMk id="140" creationId="{59FDA5A7-417D-FA73-BA47-FC31CC541EC4}"/>
          </ac:cxnSpMkLst>
        </pc:cxnChg>
        <pc:cxnChg chg="add del mod">
          <ac:chgData name="長谷川 園果" userId="e5aaa97d-4452-46f9-b915-3832ae2f0a6b" providerId="ADAL" clId="{C7093D68-C2C8-447F-8AFB-28A5A6994967}" dt="2023-05-25T06:55:34.835" v="2794" actId="478"/>
          <ac:cxnSpMkLst>
            <pc:docMk/>
            <pc:sldMk cId="3730331923" sldId="342"/>
            <ac:cxnSpMk id="141" creationId="{8797BD68-5CD5-451C-F2B2-D7B4BBCF4F0F}"/>
          </ac:cxnSpMkLst>
        </pc:cxnChg>
        <pc:cxnChg chg="add del mod">
          <ac:chgData name="長谷川 園果" userId="e5aaa97d-4452-46f9-b915-3832ae2f0a6b" providerId="ADAL" clId="{C7093D68-C2C8-447F-8AFB-28A5A6994967}" dt="2023-05-25T06:55:37.889" v="2795" actId="478"/>
          <ac:cxnSpMkLst>
            <pc:docMk/>
            <pc:sldMk cId="3730331923" sldId="342"/>
            <ac:cxnSpMk id="142" creationId="{78731792-036F-9054-D38D-5512DBF8E48C}"/>
          </ac:cxnSpMkLst>
        </pc:cxnChg>
        <pc:cxnChg chg="add mod">
          <ac:chgData name="長谷川 園果" userId="e5aaa97d-4452-46f9-b915-3832ae2f0a6b" providerId="ADAL" clId="{C7093D68-C2C8-447F-8AFB-28A5A6994967}" dt="2023-05-25T08:01:39.708" v="3576" actId="164"/>
          <ac:cxnSpMkLst>
            <pc:docMk/>
            <pc:sldMk cId="3730331923" sldId="342"/>
            <ac:cxnSpMk id="143" creationId="{4C57A56A-1F78-BEC5-90A8-19715F31A697}"/>
          </ac:cxnSpMkLst>
        </pc:cxnChg>
        <pc:cxnChg chg="add mod">
          <ac:chgData name="長谷川 園果" userId="e5aaa97d-4452-46f9-b915-3832ae2f0a6b" providerId="ADAL" clId="{C7093D68-C2C8-447F-8AFB-28A5A6994967}" dt="2023-05-25T08:01:39.708" v="3576" actId="164"/>
          <ac:cxnSpMkLst>
            <pc:docMk/>
            <pc:sldMk cId="3730331923" sldId="342"/>
            <ac:cxnSpMk id="197" creationId="{12A05D11-12CA-B215-E761-6183F67A3352}"/>
          </ac:cxnSpMkLst>
        </pc:cxnChg>
        <pc:cxnChg chg="add mod">
          <ac:chgData name="長谷川 園果" userId="e5aaa97d-4452-46f9-b915-3832ae2f0a6b" providerId="ADAL" clId="{C7093D68-C2C8-447F-8AFB-28A5A6994967}" dt="2023-05-25T08:01:53.216" v="3578" actId="164"/>
          <ac:cxnSpMkLst>
            <pc:docMk/>
            <pc:sldMk cId="3730331923" sldId="342"/>
            <ac:cxnSpMk id="203" creationId="{BA7CB8D8-6613-9C34-9388-862B9448E195}"/>
          </ac:cxnSpMkLst>
        </pc:cxnChg>
        <pc:cxnChg chg="add mod">
          <ac:chgData name="長谷川 園果" userId="e5aaa97d-4452-46f9-b915-3832ae2f0a6b" providerId="ADAL" clId="{C7093D68-C2C8-447F-8AFB-28A5A6994967}" dt="2023-05-25T08:01:53.216" v="3578" actId="164"/>
          <ac:cxnSpMkLst>
            <pc:docMk/>
            <pc:sldMk cId="3730331923" sldId="342"/>
            <ac:cxnSpMk id="204" creationId="{5D96C463-E22B-70F7-C2BD-C615F57ACAB2}"/>
          </ac:cxnSpMkLst>
        </pc:cxnChg>
        <pc:cxnChg chg="add mod">
          <ac:chgData name="長谷川 園果" userId="e5aaa97d-4452-46f9-b915-3832ae2f0a6b" providerId="ADAL" clId="{C7093D68-C2C8-447F-8AFB-28A5A6994967}" dt="2023-05-25T08:01:53.216" v="3578" actId="164"/>
          <ac:cxnSpMkLst>
            <pc:docMk/>
            <pc:sldMk cId="3730331923" sldId="342"/>
            <ac:cxnSpMk id="205" creationId="{5134D8D9-B2B6-755B-6957-B88EA8FB9618}"/>
          </ac:cxnSpMkLst>
        </pc:cxnChg>
        <pc:cxnChg chg="add mod">
          <ac:chgData name="長谷川 園果" userId="e5aaa97d-4452-46f9-b915-3832ae2f0a6b" providerId="ADAL" clId="{C7093D68-C2C8-447F-8AFB-28A5A6994967}" dt="2023-05-25T08:01:53.216" v="3578" actId="164"/>
          <ac:cxnSpMkLst>
            <pc:docMk/>
            <pc:sldMk cId="3730331923" sldId="342"/>
            <ac:cxnSpMk id="206" creationId="{911BE914-CB8E-23CF-36D4-D729CD3C359B}"/>
          </ac:cxnSpMkLst>
        </pc:cxnChg>
        <pc:cxnChg chg="add mod">
          <ac:chgData name="長谷川 園果" userId="e5aaa97d-4452-46f9-b915-3832ae2f0a6b" providerId="ADAL" clId="{C7093D68-C2C8-447F-8AFB-28A5A6994967}" dt="2023-05-25T08:01:46.894" v="3577" actId="164"/>
          <ac:cxnSpMkLst>
            <pc:docMk/>
            <pc:sldMk cId="3730331923" sldId="342"/>
            <ac:cxnSpMk id="211" creationId="{63C4437A-5CE2-F497-C266-9E9C99CF8E6B}"/>
          </ac:cxnSpMkLst>
        </pc:cxnChg>
        <pc:cxnChg chg="add mod">
          <ac:chgData name="長谷川 園果" userId="e5aaa97d-4452-46f9-b915-3832ae2f0a6b" providerId="ADAL" clId="{C7093D68-C2C8-447F-8AFB-28A5A6994967}" dt="2023-05-25T08:01:46.894" v="3577" actId="164"/>
          <ac:cxnSpMkLst>
            <pc:docMk/>
            <pc:sldMk cId="3730331923" sldId="342"/>
            <ac:cxnSpMk id="212" creationId="{C7F11F3C-18CE-077F-5920-B4FA1ADF60BA}"/>
          </ac:cxnSpMkLst>
        </pc:cxnChg>
        <pc:cxnChg chg="add mod">
          <ac:chgData name="長谷川 園果" userId="e5aaa97d-4452-46f9-b915-3832ae2f0a6b" providerId="ADAL" clId="{C7093D68-C2C8-447F-8AFB-28A5A6994967}" dt="2023-05-25T08:01:46.894" v="3577" actId="164"/>
          <ac:cxnSpMkLst>
            <pc:docMk/>
            <pc:sldMk cId="3730331923" sldId="342"/>
            <ac:cxnSpMk id="213" creationId="{9530CE80-C784-2D83-CEB9-222BDBE79E55}"/>
          </ac:cxnSpMkLst>
        </pc:cxnChg>
        <pc:cxnChg chg="add mod">
          <ac:chgData name="長谷川 園果" userId="e5aaa97d-4452-46f9-b915-3832ae2f0a6b" providerId="ADAL" clId="{C7093D68-C2C8-447F-8AFB-28A5A6994967}" dt="2023-05-25T08:01:46.894" v="3577" actId="164"/>
          <ac:cxnSpMkLst>
            <pc:docMk/>
            <pc:sldMk cId="3730331923" sldId="342"/>
            <ac:cxnSpMk id="214" creationId="{F5AE9A9D-B71D-B2C5-B4A1-D7EE9341D017}"/>
          </ac:cxnSpMkLst>
        </pc:cxnChg>
        <pc:cxnChg chg="add mod">
          <ac:chgData name="長谷川 園果" userId="e5aaa97d-4452-46f9-b915-3832ae2f0a6b" providerId="ADAL" clId="{C7093D68-C2C8-447F-8AFB-28A5A6994967}" dt="2023-05-25T08:01:39.708" v="3576" actId="164"/>
          <ac:cxnSpMkLst>
            <pc:docMk/>
            <pc:sldMk cId="3730331923" sldId="342"/>
            <ac:cxnSpMk id="219" creationId="{2B75F6E8-BB49-9D19-0036-1FF828BCD9FC}"/>
          </ac:cxnSpMkLst>
        </pc:cxnChg>
        <pc:cxnChg chg="add mod">
          <ac:chgData name="長谷川 園果" userId="e5aaa97d-4452-46f9-b915-3832ae2f0a6b" providerId="ADAL" clId="{C7093D68-C2C8-447F-8AFB-28A5A6994967}" dt="2023-05-25T08:01:39.708" v="3576" actId="164"/>
          <ac:cxnSpMkLst>
            <pc:docMk/>
            <pc:sldMk cId="3730331923" sldId="342"/>
            <ac:cxnSpMk id="220" creationId="{9D75A717-0885-BB81-D278-38EC52D711C4}"/>
          </ac:cxnSpMkLst>
        </pc:cxnChg>
        <pc:cxnChg chg="add mod">
          <ac:chgData name="長谷川 園果" userId="e5aaa97d-4452-46f9-b915-3832ae2f0a6b" providerId="ADAL" clId="{C7093D68-C2C8-447F-8AFB-28A5A6994967}" dt="2023-05-25T08:01:39.708" v="3576" actId="164"/>
          <ac:cxnSpMkLst>
            <pc:docMk/>
            <pc:sldMk cId="3730331923" sldId="342"/>
            <ac:cxnSpMk id="221" creationId="{FDEB74C5-E6F7-34CC-313C-1A9D6152F2DB}"/>
          </ac:cxnSpMkLst>
        </pc:cxnChg>
        <pc:cxnChg chg="add mod">
          <ac:chgData name="長谷川 園果" userId="e5aaa97d-4452-46f9-b915-3832ae2f0a6b" providerId="ADAL" clId="{C7093D68-C2C8-447F-8AFB-28A5A6994967}" dt="2023-05-25T08:01:39.708" v="3576" actId="164"/>
          <ac:cxnSpMkLst>
            <pc:docMk/>
            <pc:sldMk cId="3730331923" sldId="342"/>
            <ac:cxnSpMk id="222" creationId="{A58A774A-E226-A3F7-A1F8-DE00EF0DE4D1}"/>
          </ac:cxnSpMkLst>
        </pc:cxnChg>
        <pc:cxnChg chg="add del mod">
          <ac:chgData name="長谷川 園果" userId="e5aaa97d-4452-46f9-b915-3832ae2f0a6b" providerId="ADAL" clId="{C7093D68-C2C8-447F-8AFB-28A5A6994967}" dt="2023-05-25T07:15:39.503" v="3139" actId="478"/>
          <ac:cxnSpMkLst>
            <pc:docMk/>
            <pc:sldMk cId="3730331923" sldId="342"/>
            <ac:cxnSpMk id="242" creationId="{284926A5-035F-3BE6-2BAC-B4ECA8A7AF24}"/>
          </ac:cxnSpMkLst>
        </pc:cxnChg>
        <pc:cxnChg chg="add mod">
          <ac:chgData name="長谷川 園果" userId="e5aaa97d-4452-46f9-b915-3832ae2f0a6b" providerId="ADAL" clId="{C7093D68-C2C8-447F-8AFB-28A5A6994967}" dt="2023-05-25T08:01:46.894" v="3577" actId="164"/>
          <ac:cxnSpMkLst>
            <pc:docMk/>
            <pc:sldMk cId="3730331923" sldId="342"/>
            <ac:cxnSpMk id="243" creationId="{DD92375D-C19D-834B-B86C-005E3632ABBD}"/>
          </ac:cxnSpMkLst>
        </pc:cxnChg>
        <pc:cxnChg chg="add mod">
          <ac:chgData name="長谷川 園果" userId="e5aaa97d-4452-46f9-b915-3832ae2f0a6b" providerId="ADAL" clId="{C7093D68-C2C8-447F-8AFB-28A5A6994967}" dt="2023-05-25T08:01:46.894" v="3577" actId="164"/>
          <ac:cxnSpMkLst>
            <pc:docMk/>
            <pc:sldMk cId="3730331923" sldId="342"/>
            <ac:cxnSpMk id="244" creationId="{420CD516-1B6B-6662-1E00-A7551D8FAF01}"/>
          </ac:cxnSpMkLst>
        </pc:cxnChg>
        <pc:cxnChg chg="add mod">
          <ac:chgData name="長谷川 園果" userId="e5aaa97d-4452-46f9-b915-3832ae2f0a6b" providerId="ADAL" clId="{C7093D68-C2C8-447F-8AFB-28A5A6994967}" dt="2023-05-25T08:01:46.894" v="3577" actId="164"/>
          <ac:cxnSpMkLst>
            <pc:docMk/>
            <pc:sldMk cId="3730331923" sldId="342"/>
            <ac:cxnSpMk id="245" creationId="{E0157035-842B-D17D-D94C-D6F2189D0FFC}"/>
          </ac:cxnSpMkLst>
        </pc:cxnChg>
        <pc:cxnChg chg="add mod">
          <ac:chgData name="長谷川 園果" userId="e5aaa97d-4452-46f9-b915-3832ae2f0a6b" providerId="ADAL" clId="{C7093D68-C2C8-447F-8AFB-28A5A6994967}" dt="2023-05-25T08:01:46.894" v="3577" actId="164"/>
          <ac:cxnSpMkLst>
            <pc:docMk/>
            <pc:sldMk cId="3730331923" sldId="342"/>
            <ac:cxnSpMk id="246" creationId="{80CEB8AB-03BC-9449-E220-6B7D7A56B76E}"/>
          </ac:cxnSpMkLst>
        </pc:cxnChg>
        <pc:cxnChg chg="add mod">
          <ac:chgData name="長谷川 園果" userId="e5aaa97d-4452-46f9-b915-3832ae2f0a6b" providerId="ADAL" clId="{C7093D68-C2C8-447F-8AFB-28A5A6994967}" dt="2023-05-25T08:01:46.894" v="3577" actId="164"/>
          <ac:cxnSpMkLst>
            <pc:docMk/>
            <pc:sldMk cId="3730331923" sldId="342"/>
            <ac:cxnSpMk id="247" creationId="{48A1FDFE-731A-1184-242C-2FBAD104491D}"/>
          </ac:cxnSpMkLst>
        </pc:cxnChg>
        <pc:cxnChg chg="add mod">
          <ac:chgData name="長谷川 園果" userId="e5aaa97d-4452-46f9-b915-3832ae2f0a6b" providerId="ADAL" clId="{C7093D68-C2C8-447F-8AFB-28A5A6994967}" dt="2023-05-25T08:01:46.894" v="3577" actId="164"/>
          <ac:cxnSpMkLst>
            <pc:docMk/>
            <pc:sldMk cId="3730331923" sldId="342"/>
            <ac:cxnSpMk id="248" creationId="{A7CE8406-19F1-B9E7-F690-E9347A72B0B7}"/>
          </ac:cxnSpMkLst>
        </pc:cxnChg>
        <pc:cxnChg chg="add mod">
          <ac:chgData name="長谷川 園果" userId="e5aaa97d-4452-46f9-b915-3832ae2f0a6b" providerId="ADAL" clId="{C7093D68-C2C8-447F-8AFB-28A5A6994967}" dt="2023-05-25T08:01:53.216" v="3578" actId="164"/>
          <ac:cxnSpMkLst>
            <pc:docMk/>
            <pc:sldMk cId="3730331923" sldId="342"/>
            <ac:cxnSpMk id="249" creationId="{72BAC331-932A-84D4-EA0F-475B0305D2E1}"/>
          </ac:cxnSpMkLst>
        </pc:cxnChg>
        <pc:cxnChg chg="add mod">
          <ac:chgData name="長谷川 園果" userId="e5aaa97d-4452-46f9-b915-3832ae2f0a6b" providerId="ADAL" clId="{C7093D68-C2C8-447F-8AFB-28A5A6994967}" dt="2023-05-25T08:01:53.216" v="3578" actId="164"/>
          <ac:cxnSpMkLst>
            <pc:docMk/>
            <pc:sldMk cId="3730331923" sldId="342"/>
            <ac:cxnSpMk id="250" creationId="{8A729F23-C92B-FD4A-5A15-DD5CA846026B}"/>
          </ac:cxnSpMkLst>
        </pc:cxnChg>
        <pc:cxnChg chg="add mod">
          <ac:chgData name="長谷川 園果" userId="e5aaa97d-4452-46f9-b915-3832ae2f0a6b" providerId="ADAL" clId="{C7093D68-C2C8-447F-8AFB-28A5A6994967}" dt="2023-05-25T08:01:53.216" v="3578" actId="164"/>
          <ac:cxnSpMkLst>
            <pc:docMk/>
            <pc:sldMk cId="3730331923" sldId="342"/>
            <ac:cxnSpMk id="251" creationId="{42F493B2-EE47-CD97-6808-46B3087CADFB}"/>
          </ac:cxnSpMkLst>
        </pc:cxnChg>
        <pc:cxnChg chg="add mod">
          <ac:chgData name="長谷川 園果" userId="e5aaa97d-4452-46f9-b915-3832ae2f0a6b" providerId="ADAL" clId="{C7093D68-C2C8-447F-8AFB-28A5A6994967}" dt="2023-05-25T08:01:53.216" v="3578" actId="164"/>
          <ac:cxnSpMkLst>
            <pc:docMk/>
            <pc:sldMk cId="3730331923" sldId="342"/>
            <ac:cxnSpMk id="252" creationId="{5CB91F57-5176-466B-9EE0-336A50403C61}"/>
          </ac:cxnSpMkLst>
        </pc:cxnChg>
      </pc:sldChg>
      <pc:sldChg chg="addSp delSp modSp add mod">
        <pc:chgData name="長谷川 園果" userId="e5aaa97d-4452-46f9-b915-3832ae2f0a6b" providerId="ADAL" clId="{C7093D68-C2C8-447F-8AFB-28A5A6994967}" dt="2023-05-25T08:53:23.348" v="3847" actId="12"/>
        <pc:sldMkLst>
          <pc:docMk/>
          <pc:sldMk cId="3569001384" sldId="343"/>
        </pc:sldMkLst>
        <pc:spChg chg="mod">
          <ac:chgData name="長谷川 園果" userId="e5aaa97d-4452-46f9-b915-3832ae2f0a6b" providerId="ADAL" clId="{C7093D68-C2C8-447F-8AFB-28A5A6994967}" dt="2023-05-25T06:51:02.556" v="2666" actId="14100"/>
          <ac:spMkLst>
            <pc:docMk/>
            <pc:sldMk cId="3569001384" sldId="343"/>
            <ac:spMk id="3" creationId="{B3FB90A6-7E7F-4D34-29E8-32C7BE0E7894}"/>
          </ac:spMkLst>
        </pc:spChg>
        <pc:spChg chg="add del mod">
          <ac:chgData name="長谷川 園果" userId="e5aaa97d-4452-46f9-b915-3832ae2f0a6b" providerId="ADAL" clId="{C7093D68-C2C8-447F-8AFB-28A5A6994967}" dt="2023-05-25T05:14:11.114" v="303" actId="21"/>
          <ac:spMkLst>
            <pc:docMk/>
            <pc:sldMk cId="3569001384" sldId="343"/>
            <ac:spMk id="4" creationId="{1BD2CDBE-BA78-08B6-0700-6C723EC4AA62}"/>
          </ac:spMkLst>
        </pc:spChg>
        <pc:spChg chg="add del mod">
          <ac:chgData name="長谷川 園果" userId="e5aaa97d-4452-46f9-b915-3832ae2f0a6b" providerId="ADAL" clId="{C7093D68-C2C8-447F-8AFB-28A5A6994967}" dt="2023-05-25T05:09:15.368" v="103" actId="478"/>
          <ac:spMkLst>
            <pc:docMk/>
            <pc:sldMk cId="3569001384" sldId="343"/>
            <ac:spMk id="5" creationId="{D0D290D2-B58A-12DB-BC34-116979047878}"/>
          </ac:spMkLst>
        </pc:spChg>
        <pc:spChg chg="add del mod">
          <ac:chgData name="長谷川 園果" userId="e5aaa97d-4452-46f9-b915-3832ae2f0a6b" providerId="ADAL" clId="{C7093D68-C2C8-447F-8AFB-28A5A6994967}" dt="2023-05-25T05:14:24.416" v="306" actId="21"/>
          <ac:spMkLst>
            <pc:docMk/>
            <pc:sldMk cId="3569001384" sldId="343"/>
            <ac:spMk id="6" creationId="{13556406-9532-EE32-A3C8-6BBF33455CA5}"/>
          </ac:spMkLst>
        </pc:spChg>
        <pc:spChg chg="del mod topLvl">
          <ac:chgData name="長谷川 園果" userId="e5aaa97d-4452-46f9-b915-3832ae2f0a6b" providerId="ADAL" clId="{C7093D68-C2C8-447F-8AFB-28A5A6994967}" dt="2023-05-25T05:09:13.720" v="102" actId="478"/>
          <ac:spMkLst>
            <pc:docMk/>
            <pc:sldMk cId="3569001384" sldId="343"/>
            <ac:spMk id="8" creationId="{3AC6C7A3-6ECB-0DFB-93B4-CDF3FCB56183}"/>
          </ac:spMkLst>
        </pc:spChg>
        <pc:spChg chg="mod topLvl">
          <ac:chgData name="長谷川 園果" userId="e5aaa97d-4452-46f9-b915-3832ae2f0a6b" providerId="ADAL" clId="{C7093D68-C2C8-447F-8AFB-28A5A6994967}" dt="2023-05-25T05:09:13.720" v="102" actId="478"/>
          <ac:spMkLst>
            <pc:docMk/>
            <pc:sldMk cId="3569001384" sldId="343"/>
            <ac:spMk id="9" creationId="{B1D8A4F6-ACA3-7604-EEDF-9893873C3308}"/>
          </ac:spMkLst>
        </pc:spChg>
        <pc:spChg chg="add del mod">
          <ac:chgData name="長谷川 園果" userId="e5aaa97d-4452-46f9-b915-3832ae2f0a6b" providerId="ADAL" clId="{C7093D68-C2C8-447F-8AFB-28A5A6994967}" dt="2023-05-25T06:50:51.920" v="2642" actId="478"/>
          <ac:spMkLst>
            <pc:docMk/>
            <pc:sldMk cId="3569001384" sldId="343"/>
            <ac:spMk id="10" creationId="{21EAD0CE-22D7-B114-543D-43CD16113E50}"/>
          </ac:spMkLst>
        </pc:spChg>
        <pc:spChg chg="add del mod">
          <ac:chgData name="長谷川 園果" userId="e5aaa97d-4452-46f9-b915-3832ae2f0a6b" providerId="ADAL" clId="{C7093D68-C2C8-447F-8AFB-28A5A6994967}" dt="2023-05-25T08:53:23.348" v="3847" actId="12"/>
          <ac:spMkLst>
            <pc:docMk/>
            <pc:sldMk cId="3569001384" sldId="343"/>
            <ac:spMk id="12" creationId="{BA686361-A467-27B3-CEAD-67F770E65225}"/>
          </ac:spMkLst>
        </pc:spChg>
        <pc:spChg chg="add mod">
          <ac:chgData name="長谷川 園果" userId="e5aaa97d-4452-46f9-b915-3832ae2f0a6b" providerId="ADAL" clId="{C7093D68-C2C8-447F-8AFB-28A5A6994967}" dt="2023-05-25T07:30:09.158" v="3287"/>
          <ac:spMkLst>
            <pc:docMk/>
            <pc:sldMk cId="3569001384" sldId="343"/>
            <ac:spMk id="13" creationId="{202878A0-5FB7-D94B-ED0D-1FE7B47FE312}"/>
          </ac:spMkLst>
        </pc:spChg>
        <pc:spChg chg="add del mod">
          <ac:chgData name="長谷川 園果" userId="e5aaa97d-4452-46f9-b915-3832ae2f0a6b" providerId="ADAL" clId="{C7093D68-C2C8-447F-8AFB-28A5A6994967}" dt="2023-05-25T07:31:15.557" v="3320" actId="478"/>
          <ac:spMkLst>
            <pc:docMk/>
            <pc:sldMk cId="3569001384" sldId="343"/>
            <ac:spMk id="14" creationId="{D0BEC0B7-CF01-0649-F502-382BF1099AEE}"/>
          </ac:spMkLst>
        </pc:spChg>
        <pc:spChg chg="add del mod">
          <ac:chgData name="長谷川 園果" userId="e5aaa97d-4452-46f9-b915-3832ae2f0a6b" providerId="ADAL" clId="{C7093D68-C2C8-447F-8AFB-28A5A6994967}" dt="2023-05-25T08:14:26.960" v="3744" actId="478"/>
          <ac:spMkLst>
            <pc:docMk/>
            <pc:sldMk cId="3569001384" sldId="343"/>
            <ac:spMk id="15" creationId="{6C72AC4C-659B-836E-3238-33F7371D2FD9}"/>
          </ac:spMkLst>
        </pc:spChg>
        <pc:spChg chg="add del mod">
          <ac:chgData name="長谷川 園果" userId="e5aaa97d-4452-46f9-b915-3832ae2f0a6b" providerId="ADAL" clId="{C7093D68-C2C8-447F-8AFB-28A5A6994967}" dt="2023-05-25T08:15:13.615" v="3750" actId="478"/>
          <ac:spMkLst>
            <pc:docMk/>
            <pc:sldMk cId="3569001384" sldId="343"/>
            <ac:spMk id="16" creationId="{DF3C1BEB-0F19-30AA-3D67-180BBEECE218}"/>
          </ac:spMkLst>
        </pc:spChg>
        <pc:spChg chg="del">
          <ac:chgData name="長谷川 園果" userId="e5aaa97d-4452-46f9-b915-3832ae2f0a6b" providerId="ADAL" clId="{C7093D68-C2C8-447F-8AFB-28A5A6994967}" dt="2023-05-25T07:30:08.902" v="3286" actId="478"/>
          <ac:spMkLst>
            <pc:docMk/>
            <pc:sldMk cId="3569001384" sldId="343"/>
            <ac:spMk id="30" creationId="{8662D417-FD41-3AF9-C5DD-0F55273833DA}"/>
          </ac:spMkLst>
        </pc:spChg>
        <pc:grpChg chg="add del mod">
          <ac:chgData name="長谷川 園果" userId="e5aaa97d-4452-46f9-b915-3832ae2f0a6b" providerId="ADAL" clId="{C7093D68-C2C8-447F-8AFB-28A5A6994967}" dt="2023-05-25T05:09:13.720" v="102" actId="478"/>
          <ac:grpSpMkLst>
            <pc:docMk/>
            <pc:sldMk cId="3569001384" sldId="343"/>
            <ac:grpSpMk id="7" creationId="{13E26AF4-4949-B227-00BD-C2CCDBC58E79}"/>
          </ac:grpSpMkLst>
        </pc:grpChg>
        <pc:picChg chg="add del mod">
          <ac:chgData name="長谷川 園果" userId="e5aaa97d-4452-46f9-b915-3832ae2f0a6b" providerId="ADAL" clId="{C7093D68-C2C8-447F-8AFB-28A5A6994967}" dt="2023-05-25T05:09:33.423" v="108" actId="21"/>
          <ac:picMkLst>
            <pc:docMk/>
            <pc:sldMk cId="3569001384" sldId="343"/>
            <ac:picMk id="2" creationId="{591C28E6-50BA-158A-739B-862AA2E2C744}"/>
          </ac:picMkLst>
        </pc:picChg>
      </pc:sldChg>
      <pc:sldChg chg="addSp delSp modSp add mod">
        <pc:chgData name="長谷川 園果" userId="e5aaa97d-4452-46f9-b915-3832ae2f0a6b" providerId="ADAL" clId="{C7093D68-C2C8-447F-8AFB-28A5A6994967}" dt="2023-05-25T08:54:18.362" v="3865" actId="1035"/>
        <pc:sldMkLst>
          <pc:docMk/>
          <pc:sldMk cId="1283465348" sldId="344"/>
        </pc:sldMkLst>
        <pc:spChg chg="add mod">
          <ac:chgData name="長谷川 園果" userId="e5aaa97d-4452-46f9-b915-3832ae2f0a6b" providerId="ADAL" clId="{C7093D68-C2C8-447F-8AFB-28A5A6994967}" dt="2023-05-25T07:30:12.931" v="3291"/>
          <ac:spMkLst>
            <pc:docMk/>
            <pc:sldMk cId="1283465348" sldId="344"/>
            <ac:spMk id="2" creationId="{C16FC029-D50F-E70D-A0E3-1A7E3425EA19}"/>
          </ac:spMkLst>
        </pc:spChg>
        <pc:spChg chg="del">
          <ac:chgData name="長谷川 園果" userId="e5aaa97d-4452-46f9-b915-3832ae2f0a6b" providerId="ADAL" clId="{C7093D68-C2C8-447F-8AFB-28A5A6994967}" dt="2023-05-25T07:30:12.670" v="3290" actId="478"/>
          <ac:spMkLst>
            <pc:docMk/>
            <pc:sldMk cId="1283465348" sldId="344"/>
            <ac:spMk id="4" creationId="{7589BEA1-62D9-5E16-B788-8AEEEA664363}"/>
          </ac:spMkLst>
        </pc:spChg>
        <pc:spChg chg="mod">
          <ac:chgData name="長谷川 園果" userId="e5aaa97d-4452-46f9-b915-3832ae2f0a6b" providerId="ADAL" clId="{C7093D68-C2C8-447F-8AFB-28A5A6994967}" dt="2023-05-25T08:54:18.362" v="3865" actId="1035"/>
          <ac:spMkLst>
            <pc:docMk/>
            <pc:sldMk cId="1283465348" sldId="344"/>
            <ac:spMk id="7" creationId="{90217356-80E2-D4AC-1233-895BA57742CD}"/>
          </ac:spMkLst>
        </pc:spChg>
      </pc:sldChg>
      <pc:sldChg chg="add del">
        <pc:chgData name="長谷川 園果" userId="e5aaa97d-4452-46f9-b915-3832ae2f0a6b" providerId="ADAL" clId="{C7093D68-C2C8-447F-8AFB-28A5A6994967}" dt="2023-05-25T07:26:44.141" v="3257" actId="47"/>
        <pc:sldMkLst>
          <pc:docMk/>
          <pc:sldMk cId="3089178673" sldId="345"/>
        </pc:sldMkLst>
      </pc:sldChg>
      <pc:sldChg chg="delSp add del mod">
        <pc:chgData name="長谷川 園果" userId="e5aaa97d-4452-46f9-b915-3832ae2f0a6b" providerId="ADAL" clId="{C7093D68-C2C8-447F-8AFB-28A5A6994967}" dt="2023-05-25T06:51:24.459" v="2667" actId="47"/>
        <pc:sldMkLst>
          <pc:docMk/>
          <pc:sldMk cId="2077312494" sldId="346"/>
        </pc:sldMkLst>
        <pc:picChg chg="del">
          <ac:chgData name="長谷川 園果" userId="e5aaa97d-4452-46f9-b915-3832ae2f0a6b" providerId="ADAL" clId="{C7093D68-C2C8-447F-8AFB-28A5A6994967}" dt="2023-05-25T05:17:38.436" v="360" actId="478"/>
          <ac:picMkLst>
            <pc:docMk/>
            <pc:sldMk cId="2077312494" sldId="346"/>
            <ac:picMk id="26" creationId="{89C37F00-552A-7783-EDF7-DF89652B3ECC}"/>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割合</c:v>
                </c:pt>
              </c:strCache>
            </c:strRef>
          </c:tx>
          <c:spPr>
            <a:ln w="3175">
              <a:solidFill>
                <a:schemeClr val="bg1">
                  <a:lumMod val="85000"/>
                </a:schemeClr>
              </a:solidFill>
            </a:ln>
          </c:spPr>
          <c:dPt>
            <c:idx val="0"/>
            <c:bubble3D val="0"/>
            <c:spPr>
              <a:solidFill>
                <a:srgbClr val="C8A251"/>
              </a:solidFill>
              <a:ln w="3175">
                <a:solidFill>
                  <a:schemeClr val="bg1">
                    <a:lumMod val="85000"/>
                  </a:schemeClr>
                </a:solidFill>
              </a:ln>
              <a:effectLst/>
            </c:spPr>
            <c:extLst>
              <c:ext xmlns:c16="http://schemas.microsoft.com/office/drawing/2014/chart" uri="{C3380CC4-5D6E-409C-BE32-E72D297353CC}">
                <c16:uniqueId val="{00000001-8FEB-4A56-9E32-F491D6C8F6F0}"/>
              </c:ext>
            </c:extLst>
          </c:dPt>
          <c:dPt>
            <c:idx val="1"/>
            <c:bubble3D val="0"/>
            <c:spPr>
              <a:solidFill>
                <a:srgbClr val="E07671"/>
              </a:solidFill>
              <a:ln w="3175">
                <a:solidFill>
                  <a:schemeClr val="bg1">
                    <a:lumMod val="85000"/>
                  </a:schemeClr>
                </a:solidFill>
              </a:ln>
              <a:effectLst/>
            </c:spPr>
            <c:extLst>
              <c:ext xmlns:c16="http://schemas.microsoft.com/office/drawing/2014/chart" uri="{C3380CC4-5D6E-409C-BE32-E72D297353CC}">
                <c16:uniqueId val="{00000003-8FEB-4A56-9E32-F491D6C8F6F0}"/>
              </c:ext>
            </c:extLst>
          </c:dPt>
          <c:dPt>
            <c:idx val="2"/>
            <c:bubble3D val="0"/>
            <c:spPr>
              <a:solidFill>
                <a:srgbClr val="9084B2"/>
              </a:solidFill>
              <a:ln w="3175">
                <a:solidFill>
                  <a:schemeClr val="bg1">
                    <a:lumMod val="85000"/>
                  </a:schemeClr>
                </a:solidFill>
              </a:ln>
              <a:effectLst/>
            </c:spPr>
            <c:extLst>
              <c:ext xmlns:c16="http://schemas.microsoft.com/office/drawing/2014/chart" uri="{C3380CC4-5D6E-409C-BE32-E72D297353CC}">
                <c16:uniqueId val="{00000005-8FEB-4A56-9E32-F491D6C8F6F0}"/>
              </c:ext>
            </c:extLst>
          </c:dPt>
          <c:dPt>
            <c:idx val="3"/>
            <c:bubble3D val="0"/>
            <c:spPr>
              <a:solidFill>
                <a:srgbClr val="F6D675"/>
              </a:solidFill>
              <a:ln w="3175">
                <a:solidFill>
                  <a:schemeClr val="bg1">
                    <a:lumMod val="85000"/>
                  </a:schemeClr>
                </a:solidFill>
              </a:ln>
              <a:effectLst/>
            </c:spPr>
            <c:extLst>
              <c:ext xmlns:c16="http://schemas.microsoft.com/office/drawing/2014/chart" uri="{C3380CC4-5D6E-409C-BE32-E72D297353CC}">
                <c16:uniqueId val="{00000007-8FEB-4A56-9E32-F491D6C8F6F0}"/>
              </c:ext>
            </c:extLst>
          </c:dPt>
          <c:dPt>
            <c:idx val="4"/>
            <c:bubble3D val="0"/>
            <c:spPr>
              <a:solidFill>
                <a:srgbClr val="91BA86"/>
              </a:solidFill>
              <a:ln w="3175">
                <a:solidFill>
                  <a:schemeClr val="bg1">
                    <a:lumMod val="85000"/>
                  </a:schemeClr>
                </a:solidFill>
              </a:ln>
              <a:effectLst/>
            </c:spPr>
            <c:extLst>
              <c:ext xmlns:c16="http://schemas.microsoft.com/office/drawing/2014/chart" uri="{C3380CC4-5D6E-409C-BE32-E72D297353CC}">
                <c16:uniqueId val="{00000009-8FEB-4A56-9E32-F491D6C8F6F0}"/>
              </c:ext>
            </c:extLst>
          </c:dPt>
          <c:dPt>
            <c:idx val="5"/>
            <c:bubble3D val="0"/>
            <c:spPr>
              <a:solidFill>
                <a:srgbClr val="EDEAC4"/>
              </a:solidFill>
              <a:ln w="3175">
                <a:solidFill>
                  <a:schemeClr val="bg1">
                    <a:lumMod val="85000"/>
                  </a:schemeClr>
                </a:solidFill>
              </a:ln>
              <a:effectLst/>
            </c:spPr>
            <c:extLst>
              <c:ext xmlns:c16="http://schemas.microsoft.com/office/drawing/2014/chart" uri="{C3380CC4-5D6E-409C-BE32-E72D297353CC}">
                <c16:uniqueId val="{0000000B-8FEB-4A56-9E32-F491D6C8F6F0}"/>
              </c:ext>
            </c:extLst>
          </c:dPt>
          <c:dPt>
            <c:idx val="6"/>
            <c:bubble3D val="0"/>
            <c:spPr>
              <a:solidFill>
                <a:srgbClr val="BFBEBD"/>
              </a:solidFill>
              <a:ln w="3175">
                <a:solidFill>
                  <a:schemeClr val="bg1">
                    <a:lumMod val="85000"/>
                  </a:schemeClr>
                </a:solidFill>
              </a:ln>
              <a:effectLst/>
            </c:spPr>
            <c:extLst>
              <c:ext xmlns:c16="http://schemas.microsoft.com/office/drawing/2014/chart" uri="{C3380CC4-5D6E-409C-BE32-E72D297353CC}">
                <c16:uniqueId val="{0000000D-8FEB-4A56-9E32-F491D6C8F6F0}"/>
              </c:ext>
            </c:extLst>
          </c:dPt>
          <c:cat>
            <c:strRef>
              <c:f>Sheet1!$A$2:$A$8</c:f>
              <c:strCache>
                <c:ptCount val="7"/>
                <c:pt idx="0">
                  <c:v>ジャガイモ</c:v>
                </c:pt>
                <c:pt idx="1">
                  <c:v>黄/橙/赤色野菜（トマト、ニンジンなど）</c:v>
                </c:pt>
                <c:pt idx="2">
                  <c:v>ネギ属野菜</c:v>
                </c:pt>
                <c:pt idx="3">
                  <c:v>アブラナ科野菜(カリフラワーなど)</c:v>
                </c:pt>
                <c:pt idx="4">
                  <c:v>緑色葉物野菜</c:v>
                </c:pt>
                <c:pt idx="5">
                  <c:v>豆類</c:v>
                </c:pt>
                <c:pt idx="6">
                  <c:v>その他</c:v>
                </c:pt>
              </c:strCache>
            </c:strRef>
          </c:cat>
          <c:val>
            <c:numRef>
              <c:f>Sheet1!$B$2:$B$8</c:f>
              <c:numCache>
                <c:formatCode>0.0_ </c:formatCode>
                <c:ptCount val="7"/>
                <c:pt idx="0">
                  <c:v>43.6</c:v>
                </c:pt>
                <c:pt idx="1">
                  <c:v>26</c:v>
                </c:pt>
                <c:pt idx="2">
                  <c:v>8.3000000000000007</c:v>
                </c:pt>
                <c:pt idx="3">
                  <c:v>5.3</c:v>
                </c:pt>
                <c:pt idx="4">
                  <c:v>4.0999999999999996</c:v>
                </c:pt>
                <c:pt idx="5">
                  <c:v>3.9</c:v>
                </c:pt>
                <c:pt idx="6">
                  <c:v>8.9</c:v>
                </c:pt>
              </c:numCache>
            </c:numRef>
          </c:val>
          <c:extLst>
            <c:ext xmlns:c16="http://schemas.microsoft.com/office/drawing/2014/chart" uri="{C3380CC4-5D6E-409C-BE32-E72D297353CC}">
              <c16:uniqueId val="{0000000E-8FEB-4A56-9E32-F491D6C8F6F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2023/5/25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2023/5/25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30" y="1115003"/>
            <a:ext cx="7866196" cy="1405091"/>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野菜の摂取は</a:t>
            </a:r>
            <a:r>
              <a:rPr lang="en-US" altLang="ja-JP" sz="2800" b="1" dirty="0">
                <a:solidFill>
                  <a:srgbClr val="002060"/>
                </a:solidFill>
                <a:latin typeface="Meiryo UI" panose="020B0604030504040204" pitchFamily="50" charset="-128"/>
                <a:ea typeface="Meiryo UI" panose="020B0604030504040204" pitchFamily="50" charset="-128"/>
              </a:rPr>
              <a:t>2</a:t>
            </a:r>
            <a:r>
              <a:rPr lang="ja-JP" altLang="en-US" sz="2800" b="1" dirty="0">
                <a:solidFill>
                  <a:srgbClr val="002060"/>
                </a:solidFill>
                <a:latin typeface="Meiryo UI" panose="020B0604030504040204" pitchFamily="50" charset="-128"/>
                <a:ea typeface="Meiryo UI" panose="020B0604030504040204" pitchFamily="50" charset="-128"/>
              </a:rPr>
              <a:t>型糖尿病のリスク低下と関連するが、ジャガイモの摂取には関連しない：</a:t>
            </a:r>
            <a:r>
              <a:rPr lang="en-US" altLang="ja-JP" sz="2800" b="1" dirty="0">
                <a:solidFill>
                  <a:srgbClr val="002060"/>
                </a:solidFill>
                <a:latin typeface="Meiryo UI" panose="020B0604030504040204" pitchFamily="50" charset="-128"/>
                <a:ea typeface="Meiryo UI" panose="020B0604030504040204" pitchFamily="50" charset="-128"/>
              </a:rPr>
              <a:t>Danish Diet, Cancer and Health</a:t>
            </a:r>
            <a:r>
              <a:rPr lang="ja-JP" altLang="en-US" sz="2800" b="1" dirty="0">
                <a:solidFill>
                  <a:srgbClr val="002060"/>
                </a:solidFill>
                <a:latin typeface="Meiryo UI" panose="020B0604030504040204" pitchFamily="50" charset="-128"/>
                <a:ea typeface="Meiryo UI" panose="020B0604030504040204" pitchFamily="50" charset="-128"/>
              </a:rPr>
              <a:t>コホート</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30" y="3107093"/>
            <a:ext cx="8117540" cy="6438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TBGoStdL-Normal"/>
              </a:rPr>
              <a:t>Vegetable, but Not Potato, Intake Is Associated With a Lower Risk of Type 2 Diabetes in the Danish Diet, Cancer and Health Cohort</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30" y="4924903"/>
            <a:ext cx="5190398" cy="369332"/>
          </a:xfrm>
          <a:prstGeom prst="rect">
            <a:avLst/>
          </a:prstGeom>
          <a:noFill/>
        </p:spPr>
        <p:txBody>
          <a:bodyPr wrap="square" anchor="b">
            <a:spAutoFit/>
          </a:bodyPr>
          <a:lstStyle/>
          <a:p>
            <a:r>
              <a:rPr lang="fr-FR" altLang="ja-JP" b="0" i="0" u="none" strike="noStrike" baseline="0" dirty="0">
                <a:latin typeface="UDShinGoPro-Light"/>
              </a:rPr>
              <a:t>Pokharel P, et al. Diabetes Care 46(2): 286-296,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MAT-JP-2302287-1.0-04/2023</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30701"/>
            <a:ext cx="4210386" cy="738664"/>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琉球大学大学院医学研究科</a:t>
            </a:r>
          </a:p>
          <a:p>
            <a:r>
              <a:rPr lang="ja-JP" altLang="en-US" sz="1400" dirty="0">
                <a:solidFill>
                  <a:srgbClr val="002060"/>
                </a:solidFill>
                <a:latin typeface="Meiryo UI" panose="020B0604030504040204" pitchFamily="50" charset="-128"/>
                <a:ea typeface="Meiryo UI" panose="020B0604030504040204" pitchFamily="50" charset="-128"/>
              </a:rPr>
              <a:t>内分泌代謝・血液・膠原病内科学講座（第二内科）</a:t>
            </a:r>
          </a:p>
          <a:p>
            <a:r>
              <a:rPr lang="ja-JP" altLang="en-US" sz="1400" dirty="0">
                <a:solidFill>
                  <a:srgbClr val="002060"/>
                </a:solidFill>
                <a:latin typeface="Meiryo UI" panose="020B0604030504040204" pitchFamily="50" charset="-128"/>
                <a:ea typeface="Meiryo UI" panose="020B0604030504040204" pitchFamily="50" charset="-128"/>
              </a:rPr>
              <a:t>教授</a:t>
            </a:r>
            <a:r>
              <a:rPr lang="en-US" altLang="ja-JP" sz="1400" dirty="0">
                <a:solidFill>
                  <a:srgbClr val="002060"/>
                </a:solidFill>
                <a:latin typeface="Meiryo UI" panose="020B0604030504040204" pitchFamily="50" charset="-128"/>
                <a:ea typeface="Meiryo UI" panose="020B0604030504040204" pitchFamily="50" charset="-128"/>
              </a:rPr>
              <a:t>/</a:t>
            </a:r>
            <a:r>
              <a:rPr lang="ja-JP" altLang="en-US" sz="1400" dirty="0">
                <a:solidFill>
                  <a:srgbClr val="002060"/>
                </a:solidFill>
                <a:latin typeface="Meiryo UI" panose="020B0604030504040204" pitchFamily="50" charset="-128"/>
                <a:ea typeface="Meiryo UI" panose="020B0604030504040204" pitchFamily="50" charset="-128"/>
              </a:rPr>
              <a:t>栄養管理部長 益崎 裕章先生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213861" y="4351094"/>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213863" y="1499356"/>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345305" y="1389278"/>
            <a:ext cx="7412288" cy="1200329"/>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型糖尿病の予防には野菜を多く摂取することが重要とされているが、</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型糖尿病発症リスクを上昇させる可能性のあるジャガイモと他の野菜とを分けて解析した研究は少ない。一方、野菜摂取量と</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型糖尿病発症との間の関連は、</a:t>
            </a:r>
            <a:r>
              <a:rPr lang="en-US" altLang="ja-JP" i="0" u="none" strike="noStrike" baseline="0" dirty="0">
                <a:latin typeface="Meiryo UI" panose="020B0604030504040204" pitchFamily="50" charset="-128"/>
                <a:ea typeface="Meiryo UI" panose="020B0604030504040204" pitchFamily="50" charset="-128"/>
              </a:rPr>
              <a:t>BMI</a:t>
            </a:r>
            <a:r>
              <a:rPr lang="ja-JP" altLang="en-US" i="0" u="none" strike="noStrike" baseline="0" dirty="0">
                <a:latin typeface="Meiryo UI" panose="020B0604030504040204" pitchFamily="50" charset="-128"/>
                <a:ea typeface="Meiryo UI" panose="020B0604030504040204" pitchFamily="50" charset="-128"/>
              </a:rPr>
              <a:t>で補正することで減弱する可能性がある。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345304" y="4268394"/>
            <a:ext cx="7412289" cy="923330"/>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デンマークの前向きコホート研究（</a:t>
            </a:r>
            <a:r>
              <a:rPr lang="en-US" altLang="ja-JP" b="0" i="0" u="none" strike="noStrike" baseline="0" dirty="0">
                <a:latin typeface="Meiryo UI" panose="020B0604030504040204" pitchFamily="50" charset="-128"/>
                <a:ea typeface="Meiryo UI" panose="020B0604030504040204" pitchFamily="50" charset="-128"/>
              </a:rPr>
              <a:t>Danish Diet, Cancer and Health</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DCH)</a:t>
            </a:r>
            <a:r>
              <a:rPr lang="ja-JP" altLang="en-US" b="0" i="0" u="none" strike="noStrike" baseline="0" dirty="0">
                <a:latin typeface="Meiryo UI" panose="020B0604030504040204" pitchFamily="50" charset="-128"/>
                <a:ea typeface="Meiryo UI" panose="020B0604030504040204" pitchFamily="50" charset="-128"/>
              </a:rPr>
              <a:t>に登録された</a:t>
            </a:r>
            <a:r>
              <a:rPr lang="en-US" altLang="ja-JP" b="0" i="0" u="none" strike="noStrike" baseline="0" dirty="0">
                <a:latin typeface="Meiryo UI" panose="020B0604030504040204" pitchFamily="50" charset="-128"/>
                <a:ea typeface="Meiryo UI" panose="020B0604030504040204" pitchFamily="50" charset="-128"/>
              </a:rPr>
              <a:t>50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64</a:t>
            </a:r>
            <a:r>
              <a:rPr lang="ja-JP" altLang="en-US" b="0" i="0" u="none" strike="noStrike" baseline="0" dirty="0">
                <a:latin typeface="Meiryo UI" panose="020B0604030504040204" pitchFamily="50" charset="-128"/>
                <a:ea typeface="Meiryo UI" panose="020B0604030504040204" pitchFamily="50" charset="-128"/>
              </a:rPr>
              <a:t>歳の参加者</a:t>
            </a:r>
            <a:r>
              <a:rPr lang="en-US" altLang="ja-JP" b="0" i="0" u="none" strike="noStrike" baseline="0" dirty="0">
                <a:latin typeface="Meiryo UI" panose="020B0604030504040204" pitchFamily="50" charset="-128"/>
                <a:ea typeface="Meiryo UI" panose="020B0604030504040204" pitchFamily="50" charset="-128"/>
              </a:rPr>
              <a:t>57,053</a:t>
            </a:r>
            <a:r>
              <a:rPr lang="ja-JP" altLang="en-US" b="0" i="0" u="none" strike="noStrike" baseline="0" dirty="0">
                <a:latin typeface="Meiryo UI" panose="020B0604030504040204" pitchFamily="50" charset="-128"/>
                <a:ea typeface="Meiryo UI" panose="020B0604030504040204" pitchFamily="50" charset="-128"/>
              </a:rPr>
              <a:t>人のうち、糖尿病有病者や欠測データのある者を除外した</a:t>
            </a:r>
            <a:r>
              <a:rPr lang="en-US" altLang="ja-JP" b="0" i="0" u="none" strike="noStrike" baseline="0" dirty="0">
                <a:latin typeface="Meiryo UI" panose="020B0604030504040204" pitchFamily="50" charset="-128"/>
                <a:ea typeface="Meiryo UI" panose="020B0604030504040204" pitchFamily="50" charset="-128"/>
              </a:rPr>
              <a:t>54,793</a:t>
            </a:r>
            <a:r>
              <a:rPr lang="ja-JP" altLang="en-US" b="0" i="0" u="none" strike="noStrike" baseline="0" dirty="0">
                <a:latin typeface="Meiryo UI" panose="020B0604030504040204" pitchFamily="50" charset="-128"/>
                <a:ea typeface="Meiryo UI" panose="020B0604030504040204" pitchFamily="50" charset="-128"/>
              </a:rPr>
              <a:t>人。</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345304" y="2828835"/>
            <a:ext cx="7412288"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野菜／ジャガイモの摂取量と</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型糖尿病発症との関連について検討する。</a:t>
            </a:r>
            <a:endParaRPr lang="en-US" altLang="ja-JP" b="0" i="0" u="none" strike="noStrike" baseline="0" dirty="0">
              <a:latin typeface="Meiryo UI" panose="020B0604030504040204" pitchFamily="50" charset="-128"/>
              <a:ea typeface="Meiryo UI" panose="020B0604030504040204" pitchFamily="50" charset="-128"/>
            </a:endParaRPr>
          </a:p>
          <a:p>
            <a:r>
              <a:rPr lang="ja-JP" altLang="en-US" b="0" i="0" u="none" strike="noStrike" baseline="0" dirty="0">
                <a:latin typeface="Meiryo UI" panose="020B0604030504040204" pitchFamily="50" charset="-128"/>
                <a:ea typeface="Meiryo UI" panose="020B0604030504040204" pitchFamily="50" charset="-128"/>
              </a:rPr>
              <a:t>また、野菜の摂取と</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型糖尿病発症との関連をベースラインの</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が媒介しているか否かについても検討する。</a:t>
            </a:r>
            <a:endParaRPr lang="ja-JP" altLang="en-US"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213863" y="2925225"/>
            <a:ext cx="1058213" cy="490087"/>
            <a:chOff x="286872" y="2822072"/>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79967"/>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5" y="1389278"/>
            <a:ext cx="7426107" cy="4023024"/>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参加者をベースライン（</a:t>
            </a:r>
            <a:r>
              <a:rPr lang="en-US" altLang="ja-JP" b="0" i="0" u="none" strike="noStrike" baseline="0" dirty="0">
                <a:latin typeface="Meiryo UI" panose="020B0604030504040204" pitchFamily="50" charset="-128"/>
                <a:ea typeface="Meiryo UI" panose="020B0604030504040204" pitchFamily="50" charset="-128"/>
              </a:rPr>
              <a:t>1995</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日または初回受診日）から</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型糖尿病の診断、死亡、追跡期間終了（</a:t>
            </a:r>
            <a:r>
              <a:rPr lang="en-US" altLang="ja-JP" b="0" i="0" u="none" strike="noStrike" baseline="0" dirty="0">
                <a:latin typeface="Meiryo UI" panose="020B0604030504040204" pitchFamily="50" charset="-128"/>
                <a:ea typeface="Meiryo UI" panose="020B0604030504040204" pitchFamily="50" charset="-128"/>
              </a:rPr>
              <a:t>2012</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31</a:t>
            </a:r>
            <a:r>
              <a:rPr lang="ja-JP" altLang="en-US" b="0" i="0" u="none" strike="noStrike" baseline="0" dirty="0">
                <a:latin typeface="Meiryo UI" panose="020B0604030504040204" pitchFamily="50" charset="-128"/>
                <a:ea typeface="Meiryo UI" panose="020B0604030504040204" pitchFamily="50" charset="-128"/>
              </a:rPr>
              <a:t>日）のいずれかのうち最も早い時点まで追跡した。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ジャガイモを除く野菜、またはジャガイモの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日当たりの摂取量は、ベースライン時点における食事摂取頻度調査票（</a:t>
            </a:r>
            <a:r>
              <a:rPr lang="en-US" altLang="ja-JP" b="0" i="0" u="none" strike="noStrike" baseline="0" dirty="0">
                <a:latin typeface="Meiryo UI" panose="020B0604030504040204" pitchFamily="50" charset="-128"/>
                <a:ea typeface="Meiryo UI" panose="020B0604030504040204" pitchFamily="50" charset="-128"/>
              </a:rPr>
              <a:t>food frequency questionnaire</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FFQ</a:t>
            </a:r>
            <a:r>
              <a:rPr lang="ja-JP" altLang="en-US" b="0" i="0" u="none" strike="noStrike" baseline="0" dirty="0">
                <a:latin typeface="Meiryo UI" panose="020B0604030504040204" pitchFamily="50" charset="-128"/>
                <a:ea typeface="Meiryo UI" panose="020B0604030504040204" pitchFamily="50" charset="-128"/>
              </a:rPr>
              <a:t>）の回答に基づき推定した。</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型糖尿病発症の有無は、デンマークの全国糖尿病レジストリの基準</a:t>
            </a:r>
            <a:r>
              <a:rPr lang="en-US" altLang="ja-JP" b="0" i="0" u="none" strike="noStrike" baseline="3000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に基づき評価した。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比例ハザードモデルを用いて、野菜全体または野菜全体＋ジャガイモ、ジャガイモの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日当たりの摂取量と</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型糖尿病発症との関連について検討した（モデル</a:t>
            </a:r>
            <a:r>
              <a:rPr lang="en-US" altLang="ja-JP" b="0" i="0" u="none" strike="noStrike" baseline="0" dirty="0">
                <a:latin typeface="Meiryo UI" panose="020B0604030504040204" pitchFamily="50" charset="-128"/>
                <a:ea typeface="Meiryo UI" panose="020B0604030504040204" pitchFamily="50" charset="-128"/>
              </a:rPr>
              <a:t>1b</a:t>
            </a:r>
            <a:r>
              <a:rPr lang="ja-JP" altLang="en-US" b="0" i="0" u="none" strike="noStrike" baseline="0" dirty="0">
                <a:latin typeface="Meiryo UI" panose="020B0604030504040204" pitchFamily="50" charset="-128"/>
                <a:ea typeface="Meiryo UI" panose="020B0604030504040204" pitchFamily="50" charset="-128"/>
              </a:rPr>
              <a:t>：性別、年齢、喫煙状況、アルコール摂取量、教育レベル、身体活動量、ホルモン補充療法の有無で調整、モデル</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：モデル</a:t>
            </a:r>
            <a:r>
              <a:rPr lang="en-US" altLang="ja-JP" b="0" i="0" u="none" strike="noStrike" baseline="0" dirty="0">
                <a:latin typeface="Meiryo UI" panose="020B0604030504040204" pitchFamily="50" charset="-128"/>
                <a:ea typeface="Meiryo UI" panose="020B0604030504040204" pitchFamily="50" charset="-128"/>
              </a:rPr>
              <a:t>1b</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で調整）。また、ベースライン時点の</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が野菜摂取量と</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型糖尿病発症との関連に及ぼす影響を媒介分析により定量化した。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499391"/>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2" name="テキスト ボックス 1">
            <a:extLst>
              <a:ext uri="{FF2B5EF4-FFF2-40B4-BE49-F238E27FC236}">
                <a16:creationId xmlns:a16="http://schemas.microsoft.com/office/drawing/2014/main" id="{1E07AF5C-2997-A165-EAF9-5DE9D7EF7054}"/>
              </a:ext>
            </a:extLst>
          </p:cNvPr>
          <p:cNvSpPr txBox="1"/>
          <p:nvPr/>
        </p:nvSpPr>
        <p:spPr>
          <a:xfrm>
            <a:off x="3724275" y="5449944"/>
            <a:ext cx="5047137" cy="253916"/>
          </a:xfrm>
          <a:prstGeom prst="rect">
            <a:avLst/>
          </a:prstGeom>
          <a:noFill/>
        </p:spPr>
        <p:txBody>
          <a:bodyPr wrap="square" anchor="b">
            <a:spAutoFit/>
          </a:bodyPr>
          <a:lstStyle/>
          <a:p>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Carstensen B, et al. </a:t>
            </a:r>
            <a:r>
              <a:rPr lang="en-US" altLang="ja-JP" sz="1050" b="0" i="0" u="none" strike="noStrike" baseline="0" dirty="0" err="1">
                <a:latin typeface="Meiryo UI" panose="020B0604030504040204" pitchFamily="50" charset="-128"/>
                <a:ea typeface="Meiryo UI" panose="020B0604030504040204" pitchFamily="50" charset="-128"/>
              </a:rPr>
              <a:t>Scand</a:t>
            </a:r>
            <a:r>
              <a:rPr lang="en-US" altLang="ja-JP" sz="1050" b="0" i="0" u="none" strike="noStrike" baseline="0" dirty="0">
                <a:latin typeface="Meiryo UI" panose="020B0604030504040204" pitchFamily="50" charset="-128"/>
                <a:ea typeface="Meiryo UI" panose="020B0604030504040204" pitchFamily="50" charset="-128"/>
              </a:rPr>
              <a:t> J Public Health 39</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7 Suppl</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58-61, 2011</a:t>
            </a:r>
            <a:endParaRPr lang="ja-JP" altLang="en-US" sz="10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A594FCD9-3D9A-2E2F-8BC9-EEF6758E2A69}"/>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213981"/>
            <a:ext cx="4247999"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参加者の</a:t>
            </a:r>
            <a:r>
              <a:rPr lang="ja-JP" altLang="en-US" sz="2800" b="1" i="0" u="none" strike="noStrike" baseline="0" dirty="0">
                <a:latin typeface="Meiryo UI" panose="020B0604030504040204" pitchFamily="50" charset="-128"/>
                <a:ea typeface="Meiryo UI" panose="020B0604030504040204" pitchFamily="50" charset="-128"/>
              </a:rPr>
              <a:t>背景因子</a:t>
            </a:r>
            <a:r>
              <a:rPr lang="en-US" altLang="ja-JP" sz="2400" b="1" i="0" u="none" strike="noStrike" baseline="0" dirty="0">
                <a:latin typeface="Meiryo UI" panose="020B0604030504040204" pitchFamily="50" charset="-128"/>
                <a:ea typeface="Meiryo UI" panose="020B0604030504040204" pitchFamily="50" charset="-128"/>
              </a:rPr>
              <a:t>(</a:t>
            </a:r>
            <a:r>
              <a:rPr lang="ja-JP" altLang="en-US" sz="2400" b="1" i="0" u="none" strike="noStrike" baseline="0" dirty="0">
                <a:latin typeface="Meiryo UI" panose="020B0604030504040204" pitchFamily="50" charset="-128"/>
                <a:ea typeface="Meiryo UI" panose="020B0604030504040204" pitchFamily="50" charset="-128"/>
              </a:rPr>
              <a:t>抜粋</a:t>
            </a:r>
            <a:r>
              <a:rPr lang="en-US" altLang="ja-JP" sz="2400" b="1" i="0" u="none" strike="noStrike" baseline="0" dirty="0">
                <a:latin typeface="Meiryo UI" panose="020B0604030504040204" pitchFamily="50" charset="-128"/>
                <a:ea typeface="Meiryo UI" panose="020B0604030504040204" pitchFamily="50" charset="-128"/>
              </a:rPr>
              <a:t>)</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A37B3116-EBCF-AFA7-48C8-11E74091A22D}"/>
              </a:ext>
            </a:extLst>
          </p:cNvPr>
          <p:cNvGraphicFramePr>
            <a:graphicFrameLocks noGrp="1"/>
          </p:cNvGraphicFramePr>
          <p:nvPr>
            <p:extLst>
              <p:ext uri="{D42A27DB-BD31-4B8C-83A1-F6EECF244321}">
                <p14:modId xmlns:p14="http://schemas.microsoft.com/office/powerpoint/2010/main" val="869242499"/>
              </p:ext>
            </p:extLst>
          </p:nvPr>
        </p:nvGraphicFramePr>
        <p:xfrm>
          <a:off x="243058" y="1185192"/>
          <a:ext cx="8658347" cy="5070000"/>
        </p:xfrm>
        <a:graphic>
          <a:graphicData uri="http://schemas.openxmlformats.org/drawingml/2006/table">
            <a:tbl>
              <a:tblPr>
                <a:tableStyleId>{5C22544A-7EE6-4342-B048-85BDC9FD1C3A}</a:tableStyleId>
              </a:tblPr>
              <a:tblGrid>
                <a:gridCol w="1717745">
                  <a:extLst>
                    <a:ext uri="{9D8B030D-6E8A-4147-A177-3AD203B41FA5}">
                      <a16:colId xmlns:a16="http://schemas.microsoft.com/office/drawing/2014/main" val="3804359706"/>
                    </a:ext>
                  </a:extLst>
                </a:gridCol>
                <a:gridCol w="1156767">
                  <a:extLst>
                    <a:ext uri="{9D8B030D-6E8A-4147-A177-3AD203B41FA5}">
                      <a16:colId xmlns:a16="http://schemas.microsoft.com/office/drawing/2014/main" val="2120731469"/>
                    </a:ext>
                  </a:extLst>
                </a:gridCol>
                <a:gridCol w="1156767">
                  <a:extLst>
                    <a:ext uri="{9D8B030D-6E8A-4147-A177-3AD203B41FA5}">
                      <a16:colId xmlns:a16="http://schemas.microsoft.com/office/drawing/2014/main" val="423024925"/>
                    </a:ext>
                  </a:extLst>
                </a:gridCol>
                <a:gridCol w="1156767">
                  <a:extLst>
                    <a:ext uri="{9D8B030D-6E8A-4147-A177-3AD203B41FA5}">
                      <a16:colId xmlns:a16="http://schemas.microsoft.com/office/drawing/2014/main" val="3243910840"/>
                    </a:ext>
                  </a:extLst>
                </a:gridCol>
                <a:gridCol w="1156767">
                  <a:extLst>
                    <a:ext uri="{9D8B030D-6E8A-4147-A177-3AD203B41FA5}">
                      <a16:colId xmlns:a16="http://schemas.microsoft.com/office/drawing/2014/main" val="4138994793"/>
                    </a:ext>
                  </a:extLst>
                </a:gridCol>
                <a:gridCol w="1156767">
                  <a:extLst>
                    <a:ext uri="{9D8B030D-6E8A-4147-A177-3AD203B41FA5}">
                      <a16:colId xmlns:a16="http://schemas.microsoft.com/office/drawing/2014/main" val="1500832678"/>
                    </a:ext>
                  </a:extLst>
                </a:gridCol>
                <a:gridCol w="1156767">
                  <a:extLst>
                    <a:ext uri="{9D8B030D-6E8A-4147-A177-3AD203B41FA5}">
                      <a16:colId xmlns:a16="http://schemas.microsoft.com/office/drawing/2014/main" val="3710753623"/>
                    </a:ext>
                  </a:extLst>
                </a:gridCol>
              </a:tblGrid>
              <a:tr h="227286">
                <a:tc rowSpan="2">
                  <a:txBody>
                    <a:bodyPr/>
                    <a:lstStyle/>
                    <a:p>
                      <a:pPr algn="l" fontAlgn="ct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6207"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ECAC8"/>
                    </a:solidFill>
                  </a:tcPr>
                </a:tc>
                <a:tc rowSpan="2">
                  <a:txBody>
                    <a:bodyPr/>
                    <a:lstStyle/>
                    <a:p>
                      <a:pPr algn="ctr" fontAlgn="t"/>
                      <a:r>
                        <a:rPr lang="ja-JP" altLang="en-US" sz="1000" b="1" u="none" strike="noStrike" dirty="0">
                          <a:solidFill>
                            <a:schemeClr val="bg1"/>
                          </a:solidFill>
                          <a:effectLst/>
                          <a:latin typeface="Meiryo UI" panose="020B0604030504040204" pitchFamily="50" charset="-128"/>
                          <a:ea typeface="Meiryo UI" panose="020B0604030504040204" pitchFamily="50" charset="-128"/>
                        </a:rPr>
                        <a:t>全体</a:t>
                      </a:r>
                      <a:br>
                        <a:rPr lang="ja-JP" altLang="en-US" sz="1000" b="1" u="none" strike="noStrike" dirty="0">
                          <a:solidFill>
                            <a:schemeClr val="bg1"/>
                          </a:solidFill>
                          <a:effectLst/>
                          <a:latin typeface="Meiryo UI" panose="020B0604030504040204" pitchFamily="50" charset="-128"/>
                          <a:ea typeface="Meiryo UI" panose="020B0604030504040204" pitchFamily="50" charset="-128"/>
                        </a:rPr>
                      </a:br>
                      <a:r>
                        <a:rPr lang="en-US" altLang="ja-JP" sz="1000" b="1" u="none" strike="noStrike" dirty="0">
                          <a:solidFill>
                            <a:schemeClr val="bg1"/>
                          </a:solidFill>
                          <a:effectLst/>
                          <a:latin typeface="Meiryo UI" panose="020B0604030504040204" pitchFamily="50" charset="-128"/>
                          <a:ea typeface="Meiryo UI" panose="020B0604030504040204" pitchFamily="50" charset="-128"/>
                        </a:rPr>
                        <a:t>(</a:t>
                      </a:r>
                      <a:r>
                        <a:rPr lang="en-US" sz="1000" b="1" u="none" strike="noStrike" dirty="0">
                          <a:solidFill>
                            <a:schemeClr val="bg1"/>
                          </a:solidFill>
                          <a:effectLst/>
                          <a:latin typeface="Meiryo UI" panose="020B0604030504040204" pitchFamily="50" charset="-128"/>
                          <a:ea typeface="Meiryo UI" panose="020B0604030504040204" pitchFamily="50" charset="-128"/>
                        </a:rPr>
                        <a:t>N=54,793)</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207" marT="46800" marB="57600" anchor="ctr">
                    <a:lnL w="6350"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8B605C"/>
                    </a:solidFill>
                  </a:tcPr>
                </a:tc>
                <a:tc gridSpan="5">
                  <a:txBody>
                    <a:bodyPr/>
                    <a:lstStyle/>
                    <a:p>
                      <a:pPr algn="ctr" fontAlgn="ctr"/>
                      <a:r>
                        <a:rPr lang="zh-TW" altLang="en-US" sz="1000" b="1" u="none" strike="noStrike" dirty="0">
                          <a:solidFill>
                            <a:schemeClr val="bg1"/>
                          </a:solidFill>
                          <a:effectLst/>
                          <a:latin typeface="Meiryo UI" panose="020B0604030504040204" pitchFamily="50" charset="-128"/>
                          <a:ea typeface="Meiryo UI" panose="020B0604030504040204" pitchFamily="50" charset="-128"/>
                        </a:rPr>
                        <a:t>野菜摂取量別</a:t>
                      </a:r>
                      <a:r>
                        <a:rPr lang="en-US" altLang="zh-TW" sz="1000" b="1" u="none" strike="noStrike" baseline="30000" dirty="0">
                          <a:solidFill>
                            <a:schemeClr val="bg1"/>
                          </a:solidFill>
                          <a:effectLst/>
                          <a:latin typeface="Meiryo UI" panose="020B0604030504040204" pitchFamily="50" charset="-128"/>
                          <a:ea typeface="Meiryo UI" panose="020B0604030504040204" pitchFamily="50" charset="-128"/>
                        </a:rPr>
                        <a:t>*</a:t>
                      </a:r>
                      <a:r>
                        <a:rPr lang="en-US" altLang="zh-TW" sz="1000" b="1" u="none" strike="noStrike" dirty="0">
                          <a:solidFill>
                            <a:schemeClr val="bg1"/>
                          </a:solidFill>
                          <a:effectLst/>
                          <a:latin typeface="Meiryo UI" panose="020B0604030504040204" pitchFamily="50" charset="-128"/>
                          <a:ea typeface="Meiryo UI" panose="020B0604030504040204" pitchFamily="50" charset="-128"/>
                        </a:rPr>
                        <a:t>(</a:t>
                      </a:r>
                      <a:r>
                        <a:rPr lang="zh-TW" altLang="en-US" sz="1000" b="1" u="none" strike="noStrike" dirty="0">
                          <a:solidFill>
                            <a:schemeClr val="bg1"/>
                          </a:solidFill>
                          <a:effectLst/>
                          <a:latin typeface="Meiryo UI" panose="020B0604030504040204" pitchFamily="50" charset="-128"/>
                          <a:ea typeface="Meiryo UI" panose="020B0604030504040204" pitchFamily="50" charset="-128"/>
                        </a:rPr>
                        <a:t>五分位</a:t>
                      </a:r>
                      <a:r>
                        <a:rPr lang="en-US" altLang="zh-TW" sz="1000" b="1" u="none" strike="noStrike" dirty="0">
                          <a:solidFill>
                            <a:schemeClr val="bg1"/>
                          </a:solidFill>
                          <a:effectLst/>
                          <a:latin typeface="Meiryo UI" panose="020B0604030504040204" pitchFamily="50" charset="-128"/>
                          <a:ea typeface="Meiryo UI" panose="020B0604030504040204" pitchFamily="50" charset="-128"/>
                        </a:rPr>
                        <a:t>)</a:t>
                      </a:r>
                      <a:endParaRPr lang="en-US" altLang="zh-TW"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207" marT="46800" marB="57600" anchor="ctr">
                    <a:lnL w="6350" cap="flat" cmpd="sng" algn="ctr">
                      <a:solidFill>
                        <a:schemeClr val="bg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605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80636510"/>
                  </a:ext>
                </a:extLst>
              </a:tr>
              <a:tr h="310623">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6207" marR="6207" marT="6207" marB="0" anchor="ctr"/>
                </a:tc>
                <a:tc vMerge="1">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rPr>
                        <a:t>全体</a:t>
                      </a:r>
                      <a:br>
                        <a:rPr lang="ja-JP" altLang="en-US" sz="1000" u="none" strike="noStrike" dirty="0">
                          <a:effectLst/>
                          <a:latin typeface="Meiryo UI" panose="020B0604030504040204" pitchFamily="50" charset="-128"/>
                          <a:ea typeface="Meiryo UI" panose="020B0604030504040204" pitchFamily="50" charset="-128"/>
                        </a:rPr>
                      </a:br>
                      <a:r>
                        <a:rPr lang="en-US" altLang="ja-JP" sz="1000" u="none" strike="noStrike" dirty="0">
                          <a:effectLst/>
                          <a:latin typeface="Meiryo UI" panose="020B0604030504040204" pitchFamily="50" charset="-128"/>
                          <a:ea typeface="Meiryo UI" panose="020B0604030504040204" pitchFamily="50" charset="-128"/>
                        </a:rPr>
                        <a:t>(</a:t>
                      </a:r>
                      <a:r>
                        <a:rPr lang="en-US" sz="1000" u="none" strike="noStrike" dirty="0">
                          <a:effectLst/>
                          <a:latin typeface="Meiryo UI" panose="020B0604030504040204" pitchFamily="50" charset="-128"/>
                          <a:ea typeface="Meiryo UI" panose="020B0604030504040204" pitchFamily="50" charset="-128"/>
                        </a:rPr>
                        <a:t>N=54,793)</a:t>
                      </a:r>
                      <a:endParaRPr 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fontAlgn="t"/>
                      <a:r>
                        <a:rPr lang="en-US" sz="1000" b="1" u="none" strike="noStrike" dirty="0">
                          <a:solidFill>
                            <a:schemeClr val="bg1"/>
                          </a:solidFill>
                          <a:effectLst/>
                          <a:latin typeface="Meiryo UI" panose="020B0604030504040204" pitchFamily="50" charset="-128"/>
                          <a:ea typeface="Meiryo UI" panose="020B0604030504040204" pitchFamily="50" charset="-128"/>
                        </a:rPr>
                        <a:t>Q1</a:t>
                      </a:r>
                      <a:br>
                        <a:rPr lang="en-US" sz="1000" b="1" u="none" strike="noStrike" dirty="0">
                          <a:solidFill>
                            <a:schemeClr val="bg1"/>
                          </a:solidFill>
                          <a:effectLst/>
                          <a:latin typeface="Meiryo UI" panose="020B0604030504040204" pitchFamily="50" charset="-128"/>
                          <a:ea typeface="Meiryo UI" panose="020B0604030504040204" pitchFamily="50" charset="-128"/>
                        </a:rPr>
                      </a:br>
                      <a:r>
                        <a:rPr lang="en-US" sz="1000" b="1" u="none" strike="noStrike" dirty="0">
                          <a:solidFill>
                            <a:schemeClr val="bg1"/>
                          </a:solidFill>
                          <a:effectLst/>
                          <a:latin typeface="Meiryo UI" panose="020B0604030504040204" pitchFamily="50" charset="-128"/>
                          <a:ea typeface="Meiryo UI" panose="020B0604030504040204" pitchFamily="50" charset="-128"/>
                        </a:rPr>
                        <a:t>(n=10,959)</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5827E"/>
                    </a:solidFill>
                  </a:tcPr>
                </a:tc>
                <a:tc>
                  <a:txBody>
                    <a:bodyPr/>
                    <a:lstStyle/>
                    <a:p>
                      <a:pPr algn="ctr" fontAlgn="t"/>
                      <a:r>
                        <a:rPr lang="en-US" sz="1000" b="1" u="none" strike="noStrike" dirty="0">
                          <a:solidFill>
                            <a:schemeClr val="bg1"/>
                          </a:solidFill>
                          <a:effectLst/>
                          <a:latin typeface="Meiryo UI" panose="020B0604030504040204" pitchFamily="50" charset="-128"/>
                          <a:ea typeface="Meiryo UI" panose="020B0604030504040204" pitchFamily="50" charset="-128"/>
                        </a:rPr>
                        <a:t>Q2</a:t>
                      </a:r>
                      <a:br>
                        <a:rPr lang="en-US" sz="1000" b="1" u="none" strike="noStrike" dirty="0">
                          <a:solidFill>
                            <a:schemeClr val="bg1"/>
                          </a:solidFill>
                          <a:effectLst/>
                          <a:latin typeface="Meiryo UI" panose="020B0604030504040204" pitchFamily="50" charset="-128"/>
                          <a:ea typeface="Meiryo UI" panose="020B0604030504040204" pitchFamily="50" charset="-128"/>
                        </a:rPr>
                      </a:br>
                      <a:r>
                        <a:rPr lang="en-US" sz="1000" b="1" u="none" strike="noStrike" dirty="0">
                          <a:solidFill>
                            <a:schemeClr val="bg1"/>
                          </a:solidFill>
                          <a:effectLst/>
                          <a:latin typeface="Meiryo UI" panose="020B0604030504040204" pitchFamily="50" charset="-128"/>
                          <a:ea typeface="Meiryo UI" panose="020B0604030504040204" pitchFamily="50" charset="-128"/>
                        </a:rPr>
                        <a:t>(n=10,958)</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5827E"/>
                    </a:solidFill>
                  </a:tcPr>
                </a:tc>
                <a:tc>
                  <a:txBody>
                    <a:bodyPr/>
                    <a:lstStyle/>
                    <a:p>
                      <a:pPr algn="ctr" fontAlgn="t"/>
                      <a:r>
                        <a:rPr lang="en-US" sz="1000" b="1" u="none" strike="noStrike" dirty="0">
                          <a:solidFill>
                            <a:schemeClr val="bg1"/>
                          </a:solidFill>
                          <a:effectLst/>
                          <a:latin typeface="Meiryo UI" panose="020B0604030504040204" pitchFamily="50" charset="-128"/>
                          <a:ea typeface="Meiryo UI" panose="020B0604030504040204" pitchFamily="50" charset="-128"/>
                        </a:rPr>
                        <a:t>Q3</a:t>
                      </a:r>
                      <a:br>
                        <a:rPr lang="en-US" sz="1000" b="1" u="none" strike="noStrike" dirty="0">
                          <a:solidFill>
                            <a:schemeClr val="bg1"/>
                          </a:solidFill>
                          <a:effectLst/>
                          <a:latin typeface="Meiryo UI" panose="020B0604030504040204" pitchFamily="50" charset="-128"/>
                          <a:ea typeface="Meiryo UI" panose="020B0604030504040204" pitchFamily="50" charset="-128"/>
                        </a:rPr>
                      </a:br>
                      <a:r>
                        <a:rPr lang="en-US" sz="1000" b="1" u="none" strike="noStrike" dirty="0">
                          <a:solidFill>
                            <a:schemeClr val="bg1"/>
                          </a:solidFill>
                          <a:effectLst/>
                          <a:latin typeface="Meiryo UI" panose="020B0604030504040204" pitchFamily="50" charset="-128"/>
                          <a:ea typeface="Meiryo UI" panose="020B0604030504040204" pitchFamily="50" charset="-128"/>
                        </a:rPr>
                        <a:t>(n=10,959)</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5827E"/>
                    </a:solidFill>
                  </a:tcPr>
                </a:tc>
                <a:tc>
                  <a:txBody>
                    <a:bodyPr/>
                    <a:lstStyle/>
                    <a:p>
                      <a:pPr algn="ctr" fontAlgn="t"/>
                      <a:r>
                        <a:rPr lang="en-US" sz="1000" b="1" u="none" strike="noStrike" dirty="0">
                          <a:solidFill>
                            <a:schemeClr val="bg1"/>
                          </a:solidFill>
                          <a:effectLst/>
                          <a:latin typeface="Meiryo UI" panose="020B0604030504040204" pitchFamily="50" charset="-128"/>
                          <a:ea typeface="Meiryo UI" panose="020B0604030504040204" pitchFamily="50" charset="-128"/>
                        </a:rPr>
                        <a:t>Q4</a:t>
                      </a:r>
                      <a:br>
                        <a:rPr lang="en-US" sz="1000" b="1" u="none" strike="noStrike" dirty="0">
                          <a:solidFill>
                            <a:schemeClr val="bg1"/>
                          </a:solidFill>
                          <a:effectLst/>
                          <a:latin typeface="Meiryo UI" panose="020B0604030504040204" pitchFamily="50" charset="-128"/>
                          <a:ea typeface="Meiryo UI" panose="020B0604030504040204" pitchFamily="50" charset="-128"/>
                        </a:rPr>
                      </a:br>
                      <a:r>
                        <a:rPr lang="en-US" sz="1000" b="1" u="none" strike="noStrike" dirty="0">
                          <a:solidFill>
                            <a:schemeClr val="bg1"/>
                          </a:solidFill>
                          <a:effectLst/>
                          <a:latin typeface="Meiryo UI" panose="020B0604030504040204" pitchFamily="50" charset="-128"/>
                          <a:ea typeface="Meiryo UI" panose="020B0604030504040204" pitchFamily="50" charset="-128"/>
                        </a:rPr>
                        <a:t>(n=10,958)</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5827E"/>
                    </a:solidFill>
                  </a:tcPr>
                </a:tc>
                <a:tc>
                  <a:txBody>
                    <a:bodyPr/>
                    <a:lstStyle/>
                    <a:p>
                      <a:pPr algn="ctr" fontAlgn="t"/>
                      <a:r>
                        <a:rPr lang="en-US" sz="1000" b="1" u="none" strike="noStrike" dirty="0">
                          <a:solidFill>
                            <a:schemeClr val="bg1"/>
                          </a:solidFill>
                          <a:effectLst/>
                          <a:latin typeface="Meiryo UI" panose="020B0604030504040204" pitchFamily="50" charset="-128"/>
                          <a:ea typeface="Meiryo UI" panose="020B0604030504040204" pitchFamily="50" charset="-128"/>
                        </a:rPr>
                        <a:t>Q5</a:t>
                      </a:r>
                      <a:br>
                        <a:rPr lang="en-US" sz="1000" b="1" u="none" strike="noStrike" dirty="0">
                          <a:solidFill>
                            <a:schemeClr val="bg1"/>
                          </a:solidFill>
                          <a:effectLst/>
                          <a:latin typeface="Meiryo UI" panose="020B0604030504040204" pitchFamily="50" charset="-128"/>
                          <a:ea typeface="Meiryo UI" panose="020B0604030504040204" pitchFamily="50" charset="-128"/>
                        </a:rPr>
                      </a:br>
                      <a:r>
                        <a:rPr lang="en-US" sz="1000" b="1" u="none" strike="noStrike" dirty="0">
                          <a:solidFill>
                            <a:schemeClr val="bg1"/>
                          </a:solidFill>
                          <a:effectLst/>
                          <a:latin typeface="Meiryo UI" panose="020B0604030504040204" pitchFamily="50" charset="-128"/>
                          <a:ea typeface="Meiryo UI" panose="020B0604030504040204" pitchFamily="50" charset="-128"/>
                        </a:rPr>
                        <a:t>(n=10,959)</a:t>
                      </a:r>
                      <a:endParaRPr lang="en-US" sz="10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bg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5827E"/>
                    </a:solidFill>
                  </a:tcPr>
                </a:tc>
                <a:extLst>
                  <a:ext uri="{0D108BD9-81ED-4DB2-BD59-A6C34878D82A}">
                    <a16:rowId xmlns:a16="http://schemas.microsoft.com/office/drawing/2014/main" val="3540668819"/>
                  </a:ext>
                </a:extLst>
              </a:tr>
              <a:tr h="3048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野菜摂取量</a:t>
                      </a:r>
                      <a:r>
                        <a:rPr lang="en-US" altLang="ja-JP" sz="950" b="1" u="none" strike="noStrike" dirty="0">
                          <a:effectLst/>
                          <a:latin typeface="Meiryo UI" panose="020B0604030504040204" pitchFamily="50" charset="-128"/>
                          <a:ea typeface="Meiryo UI" panose="020B0604030504040204" pitchFamily="50" charset="-128"/>
                        </a:rPr>
                        <a:t>(</a:t>
                      </a:r>
                      <a:r>
                        <a:rPr lang="en-US" sz="950" b="1" u="none" strike="noStrike" dirty="0">
                          <a:effectLst/>
                          <a:latin typeface="Meiryo UI" panose="020B0604030504040204" pitchFamily="50" charset="-128"/>
                          <a:ea typeface="Meiryo UI" panose="020B0604030504040204" pitchFamily="50" charset="-128"/>
                        </a:rPr>
                        <a:t>g/</a:t>
                      </a:r>
                      <a:r>
                        <a:rPr lang="ja-JP" altLang="en-US" sz="950" b="1" u="none" strike="noStrike" dirty="0">
                          <a:effectLst/>
                          <a:latin typeface="Meiryo UI" panose="020B0604030504040204" pitchFamily="50" charset="-128"/>
                          <a:ea typeface="Meiryo UI" panose="020B0604030504040204" pitchFamily="50" charset="-128"/>
                        </a:rPr>
                        <a:t>日</a:t>
                      </a:r>
                      <a:r>
                        <a:rPr lang="en-US" altLang="ja-JP" sz="950" b="1" u="none" strike="noStrike" dirty="0">
                          <a:effectLst/>
                          <a:latin typeface="Meiryo UI" panose="020B0604030504040204" pitchFamily="50" charset="-128"/>
                          <a:ea typeface="Meiryo UI" panose="020B0604030504040204" pitchFamily="50" charset="-128"/>
                        </a:rPr>
                        <a:t>)</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166</a:t>
                      </a:r>
                    </a:p>
                    <a:p>
                      <a:pPr algn="ctr" fontAlgn="t"/>
                      <a:r>
                        <a:rPr lang="en-US" altLang="ja-JP" sz="1000" u="none" strike="noStrike" dirty="0">
                          <a:effectLst/>
                          <a:latin typeface="Meiryo UI" panose="020B0604030504040204" pitchFamily="50" charset="-128"/>
                          <a:ea typeface="Meiryo UI" panose="020B0604030504040204" pitchFamily="50" charset="-128"/>
                        </a:rPr>
                        <a:t> (107, 237)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67 </a:t>
                      </a:r>
                    </a:p>
                    <a:p>
                      <a:pPr algn="ctr" fontAlgn="t"/>
                      <a:r>
                        <a:rPr lang="en-US" altLang="ja-JP" sz="1000" u="none" strike="noStrike" dirty="0">
                          <a:effectLst/>
                          <a:latin typeface="Meiryo UI" panose="020B0604030504040204" pitchFamily="50" charset="-128"/>
                          <a:ea typeface="Meiryo UI" panose="020B0604030504040204" pitchFamily="50" charset="-128"/>
                        </a:rPr>
                        <a:t>(50, 81)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119 </a:t>
                      </a:r>
                    </a:p>
                    <a:p>
                      <a:pPr algn="ctr" fontAlgn="t"/>
                      <a:r>
                        <a:rPr lang="en-US" altLang="ja-JP" sz="1000" u="none" strike="noStrike" dirty="0">
                          <a:effectLst/>
                          <a:latin typeface="Meiryo UI" panose="020B0604030504040204" pitchFamily="50" charset="-128"/>
                          <a:ea typeface="Meiryo UI" panose="020B0604030504040204" pitchFamily="50" charset="-128"/>
                        </a:rPr>
                        <a:t>(107, 131)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166</a:t>
                      </a:r>
                    </a:p>
                    <a:p>
                      <a:pPr algn="ctr" fontAlgn="t"/>
                      <a:r>
                        <a:rPr lang="en-US" altLang="ja-JP" sz="1000" u="none" strike="noStrike" dirty="0">
                          <a:effectLst/>
                          <a:latin typeface="Meiryo UI" panose="020B0604030504040204" pitchFamily="50" charset="-128"/>
                          <a:ea typeface="Meiryo UI" panose="020B0604030504040204" pitchFamily="50" charset="-128"/>
                        </a:rPr>
                        <a:t> (154, 177)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220</a:t>
                      </a:r>
                    </a:p>
                    <a:p>
                      <a:pPr algn="ctr" fontAlgn="t"/>
                      <a:r>
                        <a:rPr lang="en-US" altLang="ja-JP" sz="1000" u="none" strike="noStrike" dirty="0">
                          <a:effectLst/>
                          <a:latin typeface="Meiryo UI" panose="020B0604030504040204" pitchFamily="50" charset="-128"/>
                          <a:ea typeface="Meiryo UI" panose="020B0604030504040204" pitchFamily="50" charset="-128"/>
                        </a:rPr>
                        <a:t> (204, 237)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319 </a:t>
                      </a:r>
                    </a:p>
                    <a:p>
                      <a:pPr algn="ctr" fontAlgn="t"/>
                      <a:r>
                        <a:rPr lang="en-US" altLang="ja-JP" sz="1000" u="none" strike="noStrike" dirty="0">
                          <a:effectLst/>
                          <a:latin typeface="Meiryo UI" panose="020B0604030504040204" pitchFamily="50" charset="-128"/>
                          <a:ea typeface="Meiryo UI" panose="020B0604030504040204" pitchFamily="50" charset="-128"/>
                        </a:rPr>
                        <a:t>(284, 376)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3753985109"/>
                  </a:ext>
                </a:extLst>
              </a:tr>
              <a:tr h="2520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男性</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25,955(47.4)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5,888(53.7)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5,650(51.6)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5,220(47.6)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5,009(45.7)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4,188(38.2)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extLst>
                  <a:ext uri="{0D108BD9-81ED-4DB2-BD59-A6C34878D82A}">
                    <a16:rowId xmlns:a16="http://schemas.microsoft.com/office/drawing/2014/main" val="4121899865"/>
                  </a:ext>
                </a:extLst>
              </a:tr>
              <a:tr h="2520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年齢</a:t>
                      </a:r>
                      <a:r>
                        <a:rPr lang="en-US" altLang="ja-JP" sz="950" b="1" u="none" strike="noStrike" dirty="0">
                          <a:effectLst/>
                          <a:latin typeface="Meiryo UI" panose="020B0604030504040204" pitchFamily="50" charset="-128"/>
                          <a:ea typeface="Meiryo UI" panose="020B0604030504040204" pitchFamily="50" charset="-128"/>
                        </a:rPr>
                        <a:t>(</a:t>
                      </a:r>
                      <a:r>
                        <a:rPr lang="ja-JP" altLang="en-US" sz="950" b="1" u="none" strike="noStrike" dirty="0">
                          <a:effectLst/>
                          <a:latin typeface="Meiryo UI" panose="020B0604030504040204" pitchFamily="50" charset="-128"/>
                          <a:ea typeface="Meiryo UI" panose="020B0604030504040204" pitchFamily="50" charset="-128"/>
                        </a:rPr>
                        <a:t>歳</a:t>
                      </a:r>
                      <a:r>
                        <a:rPr lang="en-US" altLang="ja-JP" sz="950" b="1" u="none" strike="noStrike" dirty="0">
                          <a:effectLst/>
                          <a:latin typeface="Meiryo UI" panose="020B0604030504040204" pitchFamily="50" charset="-128"/>
                          <a:ea typeface="Meiryo UI" panose="020B0604030504040204" pitchFamily="50" charset="-128"/>
                        </a:rPr>
                        <a:t>)</a:t>
                      </a:r>
                      <a:endParaRPr lang="en-US" altLang="ja-JP"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56(52, 60)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57(53, 61)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56(52, 60)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55(52, 60)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55(52, 59)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55(52, 59)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1774413728"/>
                  </a:ext>
                </a:extLst>
              </a:tr>
              <a:tr h="252000">
                <a:tc>
                  <a:txBody>
                    <a:bodyPr/>
                    <a:lstStyle/>
                    <a:p>
                      <a:pPr algn="l" fontAlgn="t"/>
                      <a:r>
                        <a:rPr lang="en-US" sz="950" b="1" u="none" strike="noStrike" dirty="0">
                          <a:effectLst/>
                          <a:latin typeface="Meiryo UI" panose="020B0604030504040204" pitchFamily="50" charset="-128"/>
                          <a:ea typeface="Meiryo UI" panose="020B0604030504040204" pitchFamily="50" charset="-128"/>
                        </a:rPr>
                        <a:t>BMI(kg/㎡)</a:t>
                      </a:r>
                      <a:endParaRPr 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25.5(23.2, 28.1)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25.9(23.5, 28.8)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25.7(23.5, 28.4)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25.5(23.3, 28.0)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25.3(23.1, 27.8)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25.1(22.9, 27.7)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extLst>
                  <a:ext uri="{0D108BD9-81ED-4DB2-BD59-A6C34878D82A}">
                    <a16:rowId xmlns:a16="http://schemas.microsoft.com/office/drawing/2014/main" val="4004081383"/>
                  </a:ext>
                </a:extLst>
              </a:tr>
              <a:tr h="2520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身体活動量</a:t>
                      </a:r>
                      <a:r>
                        <a:rPr lang="en-US" altLang="ja-JP" sz="950" b="1" u="none" strike="noStrike" dirty="0">
                          <a:effectLst/>
                          <a:latin typeface="Meiryo UI" panose="020B0604030504040204" pitchFamily="50" charset="-128"/>
                          <a:ea typeface="Meiryo UI" panose="020B0604030504040204" pitchFamily="50" charset="-128"/>
                        </a:rPr>
                        <a:t>(</a:t>
                      </a:r>
                      <a:r>
                        <a:rPr lang="en-US" sz="950" b="1" u="none" strike="noStrike" dirty="0">
                          <a:effectLst/>
                          <a:latin typeface="Meiryo UI" panose="020B0604030504040204" pitchFamily="50" charset="-128"/>
                          <a:ea typeface="Meiryo UI" panose="020B0604030504040204" pitchFamily="50" charset="-128"/>
                        </a:rPr>
                        <a:t>METs/</a:t>
                      </a:r>
                      <a:r>
                        <a:rPr lang="ja-JP" altLang="en-US" sz="950" b="1" u="none" strike="noStrike" dirty="0">
                          <a:effectLst/>
                          <a:latin typeface="Meiryo UI" panose="020B0604030504040204" pitchFamily="50" charset="-128"/>
                          <a:ea typeface="Meiryo UI" panose="020B0604030504040204" pitchFamily="50" charset="-128"/>
                        </a:rPr>
                        <a:t>日</a:t>
                      </a:r>
                      <a:r>
                        <a:rPr lang="en-US" altLang="ja-JP" sz="950" b="1" u="none" strike="noStrike" dirty="0">
                          <a:effectLst/>
                          <a:latin typeface="Meiryo UI" panose="020B0604030504040204" pitchFamily="50" charset="-128"/>
                          <a:ea typeface="Meiryo UI" panose="020B0604030504040204" pitchFamily="50" charset="-128"/>
                        </a:rPr>
                        <a:t>)</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56.5(37.0, 85.0)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49.5(30.5, 77.8)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54.0(35.0, 81.5)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56.0(37.5, 82.5)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59.5(40.0, 86.8)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64.2(43.0, 93.9)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1871272242"/>
                  </a:ext>
                </a:extLst>
              </a:tr>
              <a:tr h="252000">
                <a:tc gridSpan="7">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喫煙状況</a:t>
                      </a: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755192403"/>
                  </a:ext>
                </a:extLst>
              </a:tr>
              <a:tr h="252000">
                <a:tc>
                  <a:txBody>
                    <a:bodyPr/>
                    <a:lstStyle/>
                    <a:p>
                      <a:pPr marL="126000" algn="l" fontAlgn="t"/>
                      <a:r>
                        <a:rPr lang="ja-JP" altLang="en-US" sz="950" b="1" u="none" strike="noStrike" dirty="0">
                          <a:effectLst/>
                          <a:latin typeface="Meiryo UI" panose="020B0604030504040204" pitchFamily="50" charset="-128"/>
                          <a:ea typeface="Meiryo UI" panose="020B0604030504040204" pitchFamily="50" charset="-128"/>
                        </a:rPr>
                        <a:t>なし</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19,273(35.2)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3,066(28.0)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3,661(33.4)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3,987(36.4)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4,272(39.0)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4,287(39.1)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extLst>
                  <a:ext uri="{0D108BD9-81ED-4DB2-BD59-A6C34878D82A}">
                    <a16:rowId xmlns:a16="http://schemas.microsoft.com/office/drawing/2014/main" val="2607258888"/>
                  </a:ext>
                </a:extLst>
              </a:tr>
              <a:tr h="252000">
                <a:tc>
                  <a:txBody>
                    <a:bodyPr/>
                    <a:lstStyle/>
                    <a:p>
                      <a:pPr marL="126000" algn="l" fontAlgn="t"/>
                      <a:r>
                        <a:rPr lang="ja-JP" altLang="en-US" sz="950" b="1" u="none" strike="noStrike" dirty="0">
                          <a:effectLst/>
                          <a:latin typeface="Meiryo UI" panose="020B0604030504040204" pitchFamily="50" charset="-128"/>
                          <a:ea typeface="Meiryo UI" panose="020B0604030504040204" pitchFamily="50" charset="-128"/>
                        </a:rPr>
                        <a:t>過去喫煙</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15,745(28.7)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2,580(23.5)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2,969(27.1)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3,190(29.1)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3,357(30.6)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3,649(33.3)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extLst>
                  <a:ext uri="{0D108BD9-81ED-4DB2-BD59-A6C34878D82A}">
                    <a16:rowId xmlns:a16="http://schemas.microsoft.com/office/drawing/2014/main" val="1410948897"/>
                  </a:ext>
                </a:extLst>
              </a:tr>
              <a:tr h="252000">
                <a:tc>
                  <a:txBody>
                    <a:bodyPr/>
                    <a:lstStyle/>
                    <a:p>
                      <a:pPr marL="126000" algn="l" fontAlgn="t"/>
                      <a:r>
                        <a:rPr lang="ja-JP" altLang="en-US" sz="950" b="1" u="none" strike="noStrike" dirty="0">
                          <a:effectLst/>
                          <a:latin typeface="Meiryo UI" panose="020B0604030504040204" pitchFamily="50" charset="-128"/>
                          <a:ea typeface="Meiryo UI" panose="020B0604030504040204" pitchFamily="50" charset="-128"/>
                        </a:rPr>
                        <a:t>現在喫煙</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19,775(36.1)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5,313(48.5)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4,328(39.5)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3,782(34.5)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3,329(30.4)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3,023(27.6)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2702586339"/>
                  </a:ext>
                </a:extLst>
              </a:tr>
              <a:tr h="2520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高血圧</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8,601(15.7)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1,750(16.0)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1,711(15.6)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1,742(15.9)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1,702(15.5)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1,696(15.5)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extLst>
                  <a:ext uri="{0D108BD9-81ED-4DB2-BD59-A6C34878D82A}">
                    <a16:rowId xmlns:a16="http://schemas.microsoft.com/office/drawing/2014/main" val="2659964536"/>
                  </a:ext>
                </a:extLst>
              </a:tr>
              <a:tr h="252000">
                <a:tc>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高コレステロール血症</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3,939(7.2)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765(7.0)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808(7.4)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797(7.3)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780(7.1)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789(7.2)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4113908806"/>
                  </a:ext>
                </a:extLst>
              </a:tr>
              <a:tr h="252000">
                <a:tc gridSpan="7">
                  <a:txBody>
                    <a:bodyPr/>
                    <a:lstStyle/>
                    <a:p>
                      <a:pPr algn="l" fontAlgn="t"/>
                      <a:r>
                        <a:rPr lang="ja-JP" altLang="en-US" sz="950" b="1" u="none" strike="noStrike" dirty="0">
                          <a:effectLst/>
                          <a:latin typeface="Meiryo UI" panose="020B0604030504040204" pitchFamily="50" charset="-128"/>
                          <a:ea typeface="Meiryo UI" panose="020B0604030504040204" pitchFamily="50" charset="-128"/>
                        </a:rPr>
                        <a:t>使用薬剤</a:t>
                      </a: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hMerge="1">
                  <a:txBody>
                    <a:bodyPr/>
                    <a:lstStyle/>
                    <a:p>
                      <a:pPr algn="ctr" fontAlgn="ctr"/>
                      <a:r>
                        <a:rPr lang="ja-JP" altLang="en-US" sz="1000" u="none" strike="noStrike" dirty="0">
                          <a:effectLst/>
                          <a:latin typeface="Meiryo UI" panose="020B0604030504040204" pitchFamily="50" charset="-128"/>
                          <a:ea typeface="Meiryo UI" panose="020B0604030504040204" pitchFamily="50" charset="-128"/>
                        </a:rPr>
                        <a:t>　</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399772739"/>
                  </a:ext>
                </a:extLst>
              </a:tr>
              <a:tr h="252000">
                <a:tc>
                  <a:txBody>
                    <a:bodyPr/>
                    <a:lstStyle/>
                    <a:p>
                      <a:pPr marL="126000" algn="l" fontAlgn="t"/>
                      <a:r>
                        <a:rPr lang="en-US" altLang="ja-JP" sz="950" b="1" u="none" strike="noStrike" dirty="0">
                          <a:effectLst/>
                          <a:latin typeface="Meiryo UI" panose="020B0604030504040204" pitchFamily="50" charset="-128"/>
                          <a:ea typeface="Meiryo UI" panose="020B0604030504040204" pitchFamily="50" charset="-128"/>
                        </a:rPr>
                        <a:t>NSAID(</a:t>
                      </a:r>
                      <a:r>
                        <a:rPr lang="ja-JP" altLang="en-US" sz="950" b="1" u="none" strike="noStrike" dirty="0">
                          <a:effectLst/>
                          <a:latin typeface="Meiryo UI" panose="020B0604030504040204" pitchFamily="50" charset="-128"/>
                          <a:ea typeface="Meiryo UI" panose="020B0604030504040204" pitchFamily="50" charset="-128"/>
                        </a:rPr>
                        <a:t>アスピリン含む</a:t>
                      </a:r>
                      <a:r>
                        <a:rPr lang="en-US" altLang="ja-JP" sz="950" b="1" u="none" strike="noStrike" dirty="0">
                          <a:effectLst/>
                          <a:latin typeface="Meiryo UI" panose="020B0604030504040204" pitchFamily="50" charset="-128"/>
                          <a:ea typeface="Meiryo UI" panose="020B0604030504040204" pitchFamily="50" charset="-128"/>
                        </a:rPr>
                        <a:t>)</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17,753(32.6)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3,412(31.4)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3,455(31.7)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3,509(32.2)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3,648(33.5)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3,729(34.2)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DF7"/>
                    </a:solidFill>
                  </a:tcPr>
                </a:tc>
                <a:extLst>
                  <a:ext uri="{0D108BD9-81ED-4DB2-BD59-A6C34878D82A}">
                    <a16:rowId xmlns:a16="http://schemas.microsoft.com/office/drawing/2014/main" val="1692290426"/>
                  </a:ext>
                </a:extLst>
              </a:tr>
              <a:tr h="252000">
                <a:tc>
                  <a:txBody>
                    <a:bodyPr/>
                    <a:lstStyle/>
                    <a:p>
                      <a:pPr marL="126000" algn="l" fontAlgn="t"/>
                      <a:r>
                        <a:rPr lang="ja-JP" altLang="en-US" sz="950" b="1" u="none" strike="noStrike" dirty="0">
                          <a:effectLst/>
                          <a:latin typeface="Meiryo UI" panose="020B0604030504040204" pitchFamily="50" charset="-128"/>
                          <a:ea typeface="Meiryo UI" panose="020B0604030504040204" pitchFamily="50" charset="-128"/>
                        </a:rPr>
                        <a:t>降圧薬</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6,444(11.8)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1,329(12.1)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1,304(11.9)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1,307(11.9)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1,236(11.3)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1,268(11.6)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solidFill>
                      <a:srgbClr val="FFF5E0"/>
                    </a:solidFill>
                  </a:tcPr>
                </a:tc>
                <a:extLst>
                  <a:ext uri="{0D108BD9-81ED-4DB2-BD59-A6C34878D82A}">
                    <a16:rowId xmlns:a16="http://schemas.microsoft.com/office/drawing/2014/main" val="3095238407"/>
                  </a:ext>
                </a:extLst>
              </a:tr>
              <a:tr h="252000">
                <a:tc>
                  <a:txBody>
                    <a:bodyPr/>
                    <a:lstStyle/>
                    <a:p>
                      <a:pPr marL="126000" algn="l" fontAlgn="t"/>
                      <a:r>
                        <a:rPr lang="ja-JP" altLang="en-US" sz="950" b="1" u="none" strike="noStrike" dirty="0">
                          <a:effectLst/>
                          <a:latin typeface="Meiryo UI" panose="020B0604030504040204" pitchFamily="50" charset="-128"/>
                          <a:ea typeface="Meiryo UI" panose="020B0604030504040204" pitchFamily="50" charset="-128"/>
                        </a:rPr>
                        <a:t>スタチン</a:t>
                      </a:r>
                      <a:endParaRPr lang="ja-JP" altLang="en-US"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989(1.8)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184(1.7)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200(1.8)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190(1.7)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210(1.9)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tc>
                  <a:txBody>
                    <a:bodyPr/>
                    <a:lstStyle/>
                    <a:p>
                      <a:pPr algn="ctr" fontAlgn="t"/>
                      <a:r>
                        <a:rPr lang="en-US" altLang="ja-JP" sz="1000" u="none" strike="noStrike" dirty="0">
                          <a:effectLst/>
                          <a:latin typeface="Meiryo UI" panose="020B0604030504040204" pitchFamily="50" charset="-128"/>
                          <a:ea typeface="Meiryo UI" panose="020B0604030504040204" pitchFamily="50" charset="-128"/>
                        </a:rPr>
                        <a:t>205(1.9)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solidFill>
                      <a:srgbClr val="FFFDF7"/>
                    </a:solidFill>
                  </a:tcPr>
                </a:tc>
                <a:extLst>
                  <a:ext uri="{0D108BD9-81ED-4DB2-BD59-A6C34878D82A}">
                    <a16:rowId xmlns:a16="http://schemas.microsoft.com/office/drawing/2014/main" val="3675976163"/>
                  </a:ext>
                </a:extLst>
              </a:tr>
              <a:tr h="304800">
                <a:tc>
                  <a:txBody>
                    <a:bodyPr/>
                    <a:lstStyle/>
                    <a:p>
                      <a:pPr algn="l" fontAlgn="ctr"/>
                      <a:r>
                        <a:rPr lang="ja-JP" altLang="en-US" sz="950" b="1" u="none" strike="noStrike" dirty="0">
                          <a:effectLst/>
                          <a:latin typeface="Meiryo UI" panose="020B0604030504040204" pitchFamily="50" charset="-128"/>
                          <a:ea typeface="Meiryo UI" panose="020B0604030504040204" pitchFamily="50" charset="-128"/>
                        </a:rPr>
                        <a:t>摂取エネルギー量</a:t>
                      </a:r>
                      <a:r>
                        <a:rPr lang="en-US" altLang="ja-JP" sz="950" b="1" u="none" strike="noStrike" dirty="0">
                          <a:effectLst/>
                          <a:latin typeface="Meiryo UI" panose="020B0604030504040204" pitchFamily="50" charset="-128"/>
                          <a:ea typeface="Meiryo UI" panose="020B0604030504040204" pitchFamily="50" charset="-128"/>
                        </a:rPr>
                        <a:t>(kcal/</a:t>
                      </a:r>
                      <a:r>
                        <a:rPr lang="ja-JP" altLang="en-US" sz="950" b="1" u="none" strike="noStrike" dirty="0">
                          <a:effectLst/>
                          <a:latin typeface="Meiryo UI" panose="020B0604030504040204" pitchFamily="50" charset="-128"/>
                          <a:ea typeface="Meiryo UI" panose="020B0604030504040204" pitchFamily="50" charset="-128"/>
                        </a:rPr>
                        <a:t>日</a:t>
                      </a:r>
                      <a:r>
                        <a:rPr lang="en-US" altLang="ja-JP" sz="950" b="1" u="none" strike="noStrike" dirty="0">
                          <a:effectLst/>
                          <a:latin typeface="Meiryo UI" panose="020B0604030504040204" pitchFamily="50" charset="-128"/>
                          <a:ea typeface="Meiryo UI" panose="020B0604030504040204" pitchFamily="50" charset="-128"/>
                        </a:rPr>
                        <a:t>)</a:t>
                      </a:r>
                      <a:endParaRPr lang="en-US" altLang="ja-JP" sz="9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2,270</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(1,877, 2,717)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2,041</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(1,667, 2,461)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2,189</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(1,809, 2,612)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2,256</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(1,894, 2,690)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2,367</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(1,989, 2,811)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2,493</a:t>
                      </a:r>
                    </a:p>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000" u="none" strike="noStrike" dirty="0">
                          <a:effectLst/>
                          <a:latin typeface="Meiryo UI" panose="020B0604030504040204" pitchFamily="50" charset="-128"/>
                          <a:ea typeface="Meiryo UI" panose="020B0604030504040204" pitchFamily="50" charset="-128"/>
                        </a:rPr>
                        <a:t>(2,088, 2,971)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0" marT="46800" marB="576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5E0"/>
                    </a:solidFill>
                  </a:tcPr>
                </a:tc>
                <a:extLst>
                  <a:ext uri="{0D108BD9-81ED-4DB2-BD59-A6C34878D82A}">
                    <a16:rowId xmlns:a16="http://schemas.microsoft.com/office/drawing/2014/main" val="3604650514"/>
                  </a:ext>
                </a:extLst>
              </a:tr>
            </a:tbl>
          </a:graphicData>
        </a:graphic>
      </p:graphicFrame>
      <p:sp>
        <p:nvSpPr>
          <p:cNvPr id="8" name="テキスト ボックス 7">
            <a:extLst>
              <a:ext uri="{FF2B5EF4-FFF2-40B4-BE49-F238E27FC236}">
                <a16:creationId xmlns:a16="http://schemas.microsoft.com/office/drawing/2014/main" id="{180EED5F-1DE9-2B61-55F4-3FFDDF2AF8A2}"/>
              </a:ext>
            </a:extLst>
          </p:cNvPr>
          <p:cNvSpPr txBox="1"/>
          <p:nvPr/>
        </p:nvSpPr>
        <p:spPr>
          <a:xfrm>
            <a:off x="6706110" y="6263690"/>
            <a:ext cx="2194832" cy="253916"/>
          </a:xfrm>
          <a:prstGeom prst="rect">
            <a:avLst/>
          </a:prstGeom>
          <a:noFill/>
          <a:ln>
            <a:noFill/>
          </a:ln>
        </p:spPr>
        <p:txBody>
          <a:bodyPr wrap="none" rtlCol="0">
            <a:spAutoFit/>
          </a:bodyPr>
          <a:lstStyle/>
          <a:p>
            <a:pPr algn="ctr"/>
            <a:r>
              <a:rPr kumimoji="1" lang="ja-JP" altLang="en-US" sz="1050" dirty="0">
                <a:latin typeface="Meiryo UI" panose="020B0604030504040204" pitchFamily="50" charset="-128"/>
                <a:ea typeface="Meiryo UI" panose="020B0604030504040204" pitchFamily="50" charset="-128"/>
              </a:rPr>
              <a:t>中央値（四分位範囲）または</a:t>
            </a:r>
            <a:r>
              <a:rPr kumimoji="1" lang="en-US" altLang="ja-JP" sz="1050" dirty="0">
                <a:latin typeface="Meiryo UI" panose="020B0604030504040204" pitchFamily="50" charset="-128"/>
                <a:ea typeface="Meiryo UI" panose="020B0604030504040204" pitchFamily="50" charset="-128"/>
              </a:rPr>
              <a:t>n(%)</a:t>
            </a:r>
            <a:endParaRPr kumimoji="1" lang="ja-JP" altLang="en-US" sz="105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F0D7B30D-64D9-C9A0-3817-3127880BAAFE}"/>
              </a:ext>
            </a:extLst>
          </p:cNvPr>
          <p:cNvSpPr txBox="1"/>
          <p:nvPr/>
        </p:nvSpPr>
        <p:spPr>
          <a:xfrm>
            <a:off x="242595" y="6263690"/>
            <a:ext cx="1077539" cy="253916"/>
          </a:xfrm>
          <a:prstGeom prst="rect">
            <a:avLst/>
          </a:prstGeom>
          <a:noFill/>
          <a:ln>
            <a:noFill/>
          </a:ln>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ジャガイモを除く</a:t>
            </a:r>
          </a:p>
        </p:txBody>
      </p:sp>
      <p:sp>
        <p:nvSpPr>
          <p:cNvPr id="2" name="テキスト ボックス 1">
            <a:extLst>
              <a:ext uri="{FF2B5EF4-FFF2-40B4-BE49-F238E27FC236}">
                <a16:creationId xmlns:a16="http://schemas.microsoft.com/office/drawing/2014/main" id="{B82C5CBF-D546-FDC8-2582-153548B9DA82}"/>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8755798" cy="523220"/>
          </a:xfrm>
          <a:prstGeom prst="rect">
            <a:avLst/>
          </a:prstGeom>
          <a:noFill/>
        </p:spPr>
        <p:txBody>
          <a:bodyPr wrap="square">
            <a:spAutoFit/>
          </a:bodyPr>
          <a:lstStyle/>
          <a:p>
            <a:r>
              <a:rPr kumimoji="1" lang="ja-JP" altLang="en-US" sz="2800" b="1" dirty="0">
                <a:latin typeface="Meiryo UI" panose="020B0604030504040204" pitchFamily="50" charset="-128"/>
                <a:ea typeface="Meiryo UI" panose="020B0604030504040204" pitchFamily="50" charset="-128"/>
              </a:rPr>
              <a:t>野菜およびジャガイモの摂取状況の内訳（</a:t>
            </a:r>
            <a:r>
              <a:rPr kumimoji="1" lang="en-US" altLang="ja-JP" sz="2800" b="1" dirty="0">
                <a:latin typeface="Meiryo UI" panose="020B0604030504040204" pitchFamily="50" charset="-128"/>
                <a:ea typeface="Meiryo UI" panose="020B0604030504040204" pitchFamily="50" charset="-128"/>
              </a:rPr>
              <a:t>N=54,793</a:t>
            </a:r>
            <a:r>
              <a:rPr kumimoji="1" lang="ja-JP" altLang="en-US" sz="2800" b="1" dirty="0">
                <a:latin typeface="Meiryo UI" panose="020B0604030504040204" pitchFamily="50" charset="-128"/>
                <a:ea typeface="Meiryo UI" panose="020B0604030504040204" pitchFamily="50" charset="-128"/>
              </a:rPr>
              <a:t>）</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4" name="グラフ 3">
            <a:extLst>
              <a:ext uri="{FF2B5EF4-FFF2-40B4-BE49-F238E27FC236}">
                <a16:creationId xmlns:a16="http://schemas.microsoft.com/office/drawing/2014/main" id="{A03B2ABF-3134-6F64-9494-B5B01764E8F1}"/>
              </a:ext>
            </a:extLst>
          </p:cNvPr>
          <p:cNvGraphicFramePr/>
          <p:nvPr>
            <p:extLst>
              <p:ext uri="{D42A27DB-BD31-4B8C-83A1-F6EECF244321}">
                <p14:modId xmlns:p14="http://schemas.microsoft.com/office/powerpoint/2010/main" val="3604531539"/>
              </p:ext>
            </p:extLst>
          </p:nvPr>
        </p:nvGraphicFramePr>
        <p:xfrm>
          <a:off x="1347859" y="1807503"/>
          <a:ext cx="7063766" cy="4652818"/>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a:extLst>
              <a:ext uri="{FF2B5EF4-FFF2-40B4-BE49-F238E27FC236}">
                <a16:creationId xmlns:a16="http://schemas.microsoft.com/office/drawing/2014/main" id="{300FF3E4-ED71-DEA8-2944-34D5C99BFE0E}"/>
              </a:ext>
            </a:extLst>
          </p:cNvPr>
          <p:cNvSpPr txBox="1"/>
          <p:nvPr/>
        </p:nvSpPr>
        <p:spPr>
          <a:xfrm>
            <a:off x="5486400" y="3251481"/>
            <a:ext cx="1091966" cy="646331"/>
          </a:xfrm>
          <a:prstGeom prst="rect">
            <a:avLst/>
          </a:prstGeom>
          <a:noFill/>
          <a:ln>
            <a:noFill/>
          </a:ln>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ジャガイモ</a:t>
            </a:r>
            <a:endParaRPr kumimoji="1" lang="en-US" altLang="ja-JP" b="1" dirty="0">
              <a:solidFill>
                <a:schemeClr val="bg1"/>
              </a:solidFill>
              <a:latin typeface="Meiryo UI" panose="020B0604030504040204" pitchFamily="50" charset="-128"/>
              <a:ea typeface="Meiryo UI" panose="020B0604030504040204" pitchFamily="50" charset="-128"/>
            </a:endParaRPr>
          </a:p>
          <a:p>
            <a:pPr algn="ctr"/>
            <a:r>
              <a:rPr kumimoji="1" lang="en-US" altLang="ja-JP" b="1" dirty="0">
                <a:solidFill>
                  <a:schemeClr val="bg1"/>
                </a:solidFill>
                <a:latin typeface="Meiryo UI" panose="020B0604030504040204" pitchFamily="50" charset="-128"/>
                <a:ea typeface="Meiryo UI" panose="020B0604030504040204" pitchFamily="50" charset="-128"/>
              </a:rPr>
              <a:t>43.6%</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C4108E3B-84AA-B018-7E11-AEBDD05BA2B3}"/>
              </a:ext>
            </a:extLst>
          </p:cNvPr>
          <p:cNvSpPr txBox="1"/>
          <p:nvPr/>
        </p:nvSpPr>
        <p:spPr>
          <a:xfrm>
            <a:off x="3281955" y="4875032"/>
            <a:ext cx="1933543" cy="861774"/>
          </a:xfrm>
          <a:prstGeom prst="rect">
            <a:avLst/>
          </a:prstGeom>
          <a:noFill/>
          <a:ln>
            <a:noFill/>
          </a:ln>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黄</a:t>
            </a:r>
            <a:r>
              <a:rPr kumimoji="1" lang="en-US" altLang="ja-JP" b="1" dirty="0">
                <a:solidFill>
                  <a:schemeClr val="bg1"/>
                </a:solidFill>
                <a:latin typeface="Meiryo UI" panose="020B0604030504040204" pitchFamily="50" charset="-128"/>
                <a:ea typeface="Meiryo UI" panose="020B0604030504040204" pitchFamily="50" charset="-128"/>
              </a:rPr>
              <a:t>/</a:t>
            </a:r>
            <a:r>
              <a:rPr kumimoji="1" lang="ja-JP" altLang="en-US" b="1" dirty="0">
                <a:solidFill>
                  <a:schemeClr val="bg1"/>
                </a:solidFill>
                <a:latin typeface="Meiryo UI" panose="020B0604030504040204" pitchFamily="50" charset="-128"/>
                <a:ea typeface="Meiryo UI" panose="020B0604030504040204" pitchFamily="50" charset="-128"/>
              </a:rPr>
              <a:t>橙</a:t>
            </a:r>
            <a:r>
              <a:rPr kumimoji="1" lang="en-US" altLang="ja-JP" b="1" dirty="0">
                <a:solidFill>
                  <a:schemeClr val="bg1"/>
                </a:solidFill>
                <a:latin typeface="Meiryo UI" panose="020B0604030504040204" pitchFamily="50" charset="-128"/>
                <a:ea typeface="Meiryo UI" panose="020B0604030504040204" pitchFamily="50" charset="-128"/>
              </a:rPr>
              <a:t>/</a:t>
            </a:r>
            <a:r>
              <a:rPr kumimoji="1" lang="ja-JP" altLang="en-US" b="1" dirty="0">
                <a:solidFill>
                  <a:schemeClr val="bg1"/>
                </a:solidFill>
                <a:latin typeface="Meiryo UI" panose="020B0604030504040204" pitchFamily="50" charset="-128"/>
                <a:ea typeface="Meiryo UI" panose="020B0604030504040204" pitchFamily="50" charset="-128"/>
              </a:rPr>
              <a:t>赤色野菜</a:t>
            </a:r>
            <a:endParaRPr kumimoji="1" lang="en-US" altLang="ja-JP" b="1" dirty="0">
              <a:solidFill>
                <a:schemeClr val="bg1"/>
              </a:solidFill>
              <a:latin typeface="Meiryo UI" panose="020B0604030504040204" pitchFamily="50" charset="-128"/>
              <a:ea typeface="Meiryo UI" panose="020B0604030504040204" pitchFamily="50" charset="-128"/>
            </a:endParaRPr>
          </a:p>
          <a:p>
            <a:pPr algn="ctr"/>
            <a:r>
              <a:rPr kumimoji="1" lang="ja-JP" altLang="en-US" sz="1400" b="1" dirty="0">
                <a:solidFill>
                  <a:schemeClr val="bg1"/>
                </a:solidFill>
                <a:latin typeface="Meiryo UI" panose="020B0604030504040204" pitchFamily="50" charset="-128"/>
                <a:ea typeface="Meiryo UI" panose="020B0604030504040204" pitchFamily="50" charset="-128"/>
              </a:rPr>
              <a:t>（トマト、ニンジンなど）</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algn="ctr"/>
            <a:r>
              <a:rPr kumimoji="1" lang="en-US" altLang="ja-JP" b="1" dirty="0">
                <a:solidFill>
                  <a:schemeClr val="bg1"/>
                </a:solidFill>
                <a:latin typeface="Meiryo UI" panose="020B0604030504040204" pitchFamily="50" charset="-128"/>
                <a:ea typeface="Meiryo UI" panose="020B0604030504040204" pitchFamily="50" charset="-128"/>
              </a:rPr>
              <a:t>26.0%</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A72F8B53-2719-0593-1F9B-88F9F990F4F5}"/>
              </a:ext>
            </a:extLst>
          </p:cNvPr>
          <p:cNvSpPr txBox="1"/>
          <p:nvPr/>
        </p:nvSpPr>
        <p:spPr>
          <a:xfrm>
            <a:off x="2689954" y="3963792"/>
            <a:ext cx="1258678" cy="646331"/>
          </a:xfrm>
          <a:prstGeom prst="rect">
            <a:avLst/>
          </a:prstGeom>
          <a:noFill/>
          <a:ln>
            <a:noFill/>
          </a:ln>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ネギ属野菜</a:t>
            </a:r>
            <a:endParaRPr kumimoji="1" lang="en-US" altLang="ja-JP" b="1" dirty="0">
              <a:solidFill>
                <a:schemeClr val="bg1"/>
              </a:solidFill>
              <a:latin typeface="Meiryo UI" panose="020B0604030504040204" pitchFamily="50" charset="-128"/>
              <a:ea typeface="Meiryo UI" panose="020B0604030504040204" pitchFamily="50" charset="-128"/>
            </a:endParaRPr>
          </a:p>
          <a:p>
            <a:pPr algn="ctr"/>
            <a:r>
              <a:rPr kumimoji="1" lang="en-US" altLang="ja-JP" b="1" dirty="0">
                <a:solidFill>
                  <a:schemeClr val="bg1"/>
                </a:solidFill>
                <a:latin typeface="Meiryo UI" panose="020B0604030504040204" pitchFamily="50" charset="-128"/>
                <a:ea typeface="Meiryo UI" panose="020B0604030504040204" pitchFamily="50" charset="-128"/>
              </a:rPr>
              <a:t>8.3%</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9C25D86-67D2-06A8-A25A-B7593F438E83}"/>
              </a:ext>
            </a:extLst>
          </p:cNvPr>
          <p:cNvSpPr txBox="1"/>
          <p:nvPr/>
        </p:nvSpPr>
        <p:spPr>
          <a:xfrm>
            <a:off x="1035273" y="2937715"/>
            <a:ext cx="1571264" cy="892552"/>
          </a:xfrm>
          <a:prstGeom prst="rect">
            <a:avLst/>
          </a:prstGeom>
          <a:noFill/>
          <a:ln>
            <a:no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アブラナ科野菜</a:t>
            </a:r>
            <a:endParaRPr kumimoji="1" lang="en-US" altLang="ja-JP" dirty="0">
              <a:latin typeface="Meiryo UI" panose="020B0604030504040204" pitchFamily="50" charset="-128"/>
              <a:ea typeface="Meiryo UI" panose="020B0604030504040204" pitchFamily="50" charset="-128"/>
            </a:endParaRPr>
          </a:p>
          <a:p>
            <a:pPr algn="ct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カリフラワーなど</a:t>
            </a:r>
            <a:r>
              <a:rPr kumimoji="1" lang="en-US" altLang="ja-JP" sz="1400" dirty="0">
                <a:latin typeface="Meiryo UI" panose="020B0604030504040204" pitchFamily="50" charset="-128"/>
                <a:ea typeface="Meiryo UI" panose="020B0604030504040204" pitchFamily="50" charset="-128"/>
              </a:rPr>
              <a:t>)</a:t>
            </a:r>
          </a:p>
          <a:p>
            <a:pPr algn="ctr"/>
            <a:r>
              <a:rPr kumimoji="1" lang="en-US" altLang="ja-JP" dirty="0">
                <a:latin typeface="Meiryo UI" panose="020B0604030504040204" pitchFamily="50" charset="-128"/>
                <a:ea typeface="Meiryo UI" panose="020B0604030504040204" pitchFamily="50" charset="-128"/>
              </a:rPr>
              <a:t>5.3%</a:t>
            </a:r>
            <a:endParaRPr kumimoji="1" lang="ja-JP" altLang="en-US"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0C689D3-247F-A69A-8CD1-A93BDDF7E666}"/>
              </a:ext>
            </a:extLst>
          </p:cNvPr>
          <p:cNvSpPr txBox="1"/>
          <p:nvPr/>
        </p:nvSpPr>
        <p:spPr>
          <a:xfrm>
            <a:off x="1345531" y="2172311"/>
            <a:ext cx="1569660" cy="646331"/>
          </a:xfrm>
          <a:prstGeom prst="rect">
            <a:avLst/>
          </a:prstGeom>
          <a:noFill/>
          <a:ln>
            <a:noFill/>
          </a:ln>
        </p:spPr>
        <p:txBody>
          <a:bodyPr wrap="none" rtlCol="0">
            <a:spAutoFit/>
          </a:bodyPr>
          <a:lstStyle/>
          <a:p>
            <a:pPr algn="ctr"/>
            <a:r>
              <a:rPr kumimoji="1" lang="zh-TW" altLang="en-US" dirty="0">
                <a:latin typeface="Meiryo UI" panose="020B0604030504040204" pitchFamily="50" charset="-128"/>
                <a:ea typeface="Meiryo UI" panose="020B0604030504040204" pitchFamily="50" charset="-128"/>
              </a:rPr>
              <a:t>緑色葉物野菜</a:t>
            </a:r>
            <a:endParaRPr kumimoji="1" lang="en-US" altLang="ja-JP" sz="1400" dirty="0">
              <a:latin typeface="Meiryo UI" panose="020B0604030504040204" pitchFamily="50" charset="-128"/>
              <a:ea typeface="Meiryo UI" panose="020B0604030504040204" pitchFamily="50" charset="-128"/>
            </a:endParaRPr>
          </a:p>
          <a:p>
            <a:pPr algn="ctr"/>
            <a:r>
              <a:rPr kumimoji="1" lang="en-US" altLang="ja-JP" dirty="0">
                <a:latin typeface="Meiryo UI" panose="020B0604030504040204" pitchFamily="50" charset="-128"/>
                <a:ea typeface="Meiryo UI" panose="020B0604030504040204" pitchFamily="50" charset="-128"/>
              </a:rPr>
              <a:t>4.1%</a:t>
            </a:r>
            <a:endParaRPr kumimoji="1" lang="ja-JP" altLang="en-US"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F2773EF1-40E5-65D0-5777-77318242BEC8}"/>
              </a:ext>
            </a:extLst>
          </p:cNvPr>
          <p:cNvSpPr txBox="1"/>
          <p:nvPr/>
        </p:nvSpPr>
        <p:spPr>
          <a:xfrm>
            <a:off x="2530294" y="1406908"/>
            <a:ext cx="788999" cy="646331"/>
          </a:xfrm>
          <a:prstGeom prst="rect">
            <a:avLst/>
          </a:prstGeom>
          <a:noFill/>
          <a:ln>
            <a:no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豆類</a:t>
            </a:r>
            <a:endParaRPr kumimoji="1" lang="en-US" altLang="ja-JP" dirty="0">
              <a:latin typeface="Meiryo UI" panose="020B0604030504040204" pitchFamily="50" charset="-128"/>
              <a:ea typeface="Meiryo UI" panose="020B0604030504040204" pitchFamily="50" charset="-128"/>
            </a:endParaRPr>
          </a:p>
          <a:p>
            <a:pPr algn="ctr"/>
            <a:r>
              <a:rPr kumimoji="1" lang="en-US" altLang="ja-JP" dirty="0">
                <a:latin typeface="Meiryo UI" panose="020B0604030504040204" pitchFamily="50" charset="-128"/>
                <a:ea typeface="Meiryo UI" panose="020B0604030504040204" pitchFamily="50" charset="-128"/>
              </a:rPr>
              <a:t>3.9%</a:t>
            </a:r>
            <a:endParaRPr kumimoji="1" lang="ja-JP" altLang="en-US"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EFFECC19-CA96-AA90-ECE9-93A7D551F8F8}"/>
              </a:ext>
            </a:extLst>
          </p:cNvPr>
          <p:cNvSpPr txBox="1"/>
          <p:nvPr/>
        </p:nvSpPr>
        <p:spPr>
          <a:xfrm>
            <a:off x="3715682" y="1083988"/>
            <a:ext cx="788999" cy="646331"/>
          </a:xfrm>
          <a:prstGeom prst="rect">
            <a:avLst/>
          </a:prstGeom>
          <a:noFill/>
          <a:ln>
            <a:no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その他</a:t>
            </a:r>
            <a:endParaRPr kumimoji="1" lang="en-US" altLang="ja-JP" dirty="0">
              <a:latin typeface="Meiryo UI" panose="020B0604030504040204" pitchFamily="50" charset="-128"/>
              <a:ea typeface="Meiryo UI" panose="020B0604030504040204" pitchFamily="50" charset="-128"/>
            </a:endParaRPr>
          </a:p>
          <a:p>
            <a:pPr algn="ctr"/>
            <a:r>
              <a:rPr kumimoji="1" lang="en-US" altLang="ja-JP" dirty="0">
                <a:latin typeface="Meiryo UI" panose="020B0604030504040204" pitchFamily="50" charset="-128"/>
                <a:ea typeface="Meiryo UI" panose="020B0604030504040204" pitchFamily="50" charset="-128"/>
              </a:rPr>
              <a:t>8.9%</a:t>
            </a:r>
            <a:endParaRPr kumimoji="1" lang="ja-JP" altLang="en-US" dirty="0">
              <a:latin typeface="Meiryo UI" panose="020B0604030504040204" pitchFamily="50" charset="-128"/>
              <a:ea typeface="Meiryo UI" panose="020B0604030504040204" pitchFamily="50" charset="-128"/>
            </a:endParaRPr>
          </a:p>
        </p:txBody>
      </p:sp>
      <p:cxnSp>
        <p:nvCxnSpPr>
          <p:cNvPr id="13" name="直線矢印コネクタ 12">
            <a:extLst>
              <a:ext uri="{FF2B5EF4-FFF2-40B4-BE49-F238E27FC236}">
                <a16:creationId xmlns:a16="http://schemas.microsoft.com/office/drawing/2014/main" id="{B04837F0-0B22-C922-F438-29221B986A6E}"/>
              </a:ext>
            </a:extLst>
          </p:cNvPr>
          <p:cNvCxnSpPr>
            <a:cxnSpLocks/>
            <a:stCxn id="12" idx="2"/>
          </p:cNvCxnSpPr>
          <p:nvPr/>
        </p:nvCxnSpPr>
        <p:spPr>
          <a:xfrm>
            <a:off x="4110182" y="1730319"/>
            <a:ext cx="138544" cy="323852"/>
          </a:xfrm>
          <a:prstGeom prst="straightConnector1">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6128FEB-C802-6985-38CD-EFD6F7C2CC9E}"/>
              </a:ext>
            </a:extLst>
          </p:cNvPr>
          <p:cNvCxnSpPr>
            <a:cxnSpLocks/>
          </p:cNvCxnSpPr>
          <p:nvPr/>
        </p:nvCxnSpPr>
        <p:spPr>
          <a:xfrm>
            <a:off x="3227777" y="2011679"/>
            <a:ext cx="240222" cy="408762"/>
          </a:xfrm>
          <a:prstGeom prst="straightConnector1">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2BEBEE97-F2DB-561C-44E5-958AD1A4C50A}"/>
              </a:ext>
            </a:extLst>
          </p:cNvPr>
          <p:cNvCxnSpPr>
            <a:cxnSpLocks/>
          </p:cNvCxnSpPr>
          <p:nvPr/>
        </p:nvCxnSpPr>
        <p:spPr>
          <a:xfrm>
            <a:off x="2792447" y="2541053"/>
            <a:ext cx="319487" cy="277589"/>
          </a:xfrm>
          <a:prstGeom prst="straightConnector1">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16FA762-800C-BAFC-A0FB-B0150749F23C}"/>
              </a:ext>
            </a:extLst>
          </p:cNvPr>
          <p:cNvCxnSpPr>
            <a:cxnSpLocks/>
          </p:cNvCxnSpPr>
          <p:nvPr/>
        </p:nvCxnSpPr>
        <p:spPr>
          <a:xfrm>
            <a:off x="2530294" y="3183450"/>
            <a:ext cx="267974" cy="207766"/>
          </a:xfrm>
          <a:prstGeom prst="straightConnector1">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4C8BC19A-0EA1-5D6C-F9D2-9D66AD24210D}"/>
              </a:ext>
            </a:extLst>
          </p:cNvPr>
          <p:cNvSpPr txBox="1"/>
          <p:nvPr/>
        </p:nvSpPr>
        <p:spPr>
          <a:xfrm>
            <a:off x="5182951" y="3936404"/>
            <a:ext cx="1698863" cy="523220"/>
          </a:xfrm>
          <a:prstGeom prst="rect">
            <a:avLst/>
          </a:prstGeom>
          <a:solidFill>
            <a:schemeClr val="bg1"/>
          </a:solidFill>
          <a:ln>
            <a:solidFill>
              <a:schemeClr val="tx1"/>
            </a:solidFill>
          </a:ln>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摂取量</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中央値</a:t>
            </a:r>
            <a:r>
              <a:rPr kumimoji="1" lang="en-US" altLang="ja-JP" sz="1400" dirty="0">
                <a:latin typeface="Meiryo UI" panose="020B0604030504040204" pitchFamily="50" charset="-128"/>
                <a:ea typeface="Meiryo UI" panose="020B0604030504040204" pitchFamily="50" charset="-128"/>
              </a:rPr>
              <a:t>)</a:t>
            </a:r>
          </a:p>
          <a:p>
            <a:pPr algn="ctr"/>
            <a:r>
              <a:rPr kumimoji="1" lang="en-US" altLang="ja-JP" sz="1400" dirty="0">
                <a:latin typeface="Meiryo UI" panose="020B0604030504040204" pitchFamily="50" charset="-128"/>
                <a:ea typeface="Meiryo UI" panose="020B0604030504040204" pitchFamily="50" charset="-128"/>
              </a:rPr>
              <a:t>125(80-182)g/</a:t>
            </a:r>
            <a:r>
              <a:rPr kumimoji="1" lang="ja-JP" altLang="en-US" sz="1400" dirty="0">
                <a:latin typeface="Meiryo UI" panose="020B0604030504040204" pitchFamily="50" charset="-128"/>
                <a:ea typeface="Meiryo UI" panose="020B0604030504040204" pitchFamily="50" charset="-128"/>
              </a:rPr>
              <a:t>日</a:t>
            </a:r>
          </a:p>
        </p:txBody>
      </p:sp>
      <p:sp>
        <p:nvSpPr>
          <p:cNvPr id="5" name="テキスト ボックス 4">
            <a:extLst>
              <a:ext uri="{FF2B5EF4-FFF2-40B4-BE49-F238E27FC236}">
                <a16:creationId xmlns:a16="http://schemas.microsoft.com/office/drawing/2014/main" id="{0BD7B2F5-20A9-5D44-2B97-84B32DE4856A}"/>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97819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972482"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野菜／ジャガイモの摂取量と</a:t>
            </a:r>
            <a:r>
              <a:rPr lang="en-US" altLang="ja-JP" sz="2800" b="1" i="0" u="none" strike="noStrike" baseline="0" dirty="0">
                <a:latin typeface="Meiryo UI" panose="020B0604030504040204" pitchFamily="50" charset="-128"/>
                <a:ea typeface="Meiryo UI" panose="020B0604030504040204" pitchFamily="50" charset="-128"/>
              </a:rPr>
              <a:t>2</a:t>
            </a:r>
            <a:r>
              <a:rPr lang="ja-JP" altLang="en-US" sz="2800" b="1" i="0" u="none" strike="noStrike" baseline="0" dirty="0">
                <a:latin typeface="Meiryo UI" panose="020B0604030504040204" pitchFamily="50" charset="-128"/>
                <a:ea typeface="Meiryo UI" panose="020B0604030504040204" pitchFamily="50" charset="-128"/>
              </a:rPr>
              <a:t>型糖尿病発症との関連</a:t>
            </a:r>
          </a:p>
        </p:txBody>
      </p:sp>
      <p:sp>
        <p:nvSpPr>
          <p:cNvPr id="5" name="テキスト ボックス 4">
            <a:extLst>
              <a:ext uri="{FF2B5EF4-FFF2-40B4-BE49-F238E27FC236}">
                <a16:creationId xmlns:a16="http://schemas.microsoft.com/office/drawing/2014/main" id="{27177F6C-0BE2-10D9-BDB3-A28B5C53CF5F}"/>
              </a:ext>
            </a:extLst>
          </p:cNvPr>
          <p:cNvSpPr txBox="1"/>
          <p:nvPr/>
        </p:nvSpPr>
        <p:spPr>
          <a:xfrm>
            <a:off x="558008" y="1203398"/>
            <a:ext cx="1399742" cy="307777"/>
          </a:xfrm>
          <a:prstGeom prst="rect">
            <a:avLst/>
          </a:prstGeom>
          <a:solidFill>
            <a:srgbClr val="AC4C2E"/>
          </a:solidFill>
        </p:spPr>
        <p:txBody>
          <a:bodyPr wrap="non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野菜</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モデル</a:t>
            </a:r>
            <a:r>
              <a:rPr kumimoji="1" lang="en-US" altLang="ja-JP" sz="1400" b="1" dirty="0">
                <a:solidFill>
                  <a:schemeClr val="bg1"/>
                </a:solidFill>
                <a:latin typeface="Meiryo UI" panose="020B0604030504040204" pitchFamily="50" charset="-128"/>
                <a:ea typeface="Meiryo UI" panose="020B0604030504040204" pitchFamily="50" charset="-128"/>
              </a:rPr>
              <a:t>1b)</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C1F6AA50-3280-DAEC-9AC0-89FBE195866F}"/>
              </a:ext>
            </a:extLst>
          </p:cNvPr>
          <p:cNvSpPr txBox="1"/>
          <p:nvPr/>
        </p:nvSpPr>
        <p:spPr>
          <a:xfrm>
            <a:off x="6334820" y="4926395"/>
            <a:ext cx="2573282" cy="1015663"/>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Cox</a:t>
            </a:r>
            <a:r>
              <a:rPr kumimoji="1" lang="ja-JP" altLang="en-US" sz="1200" dirty="0">
                <a:latin typeface="Meiryo UI" panose="020B0604030504040204" pitchFamily="50" charset="-128"/>
                <a:ea typeface="Meiryo UI" panose="020B0604030504040204" pitchFamily="50" charset="-128"/>
              </a:rPr>
              <a:t>比例ハザードモデル</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モデル</a:t>
            </a:r>
            <a:r>
              <a:rPr kumimoji="1" lang="en-US" altLang="ja-JP" sz="1200" dirty="0">
                <a:latin typeface="Meiryo UI" panose="020B0604030504040204" pitchFamily="50" charset="-128"/>
                <a:ea typeface="Meiryo UI" panose="020B0604030504040204" pitchFamily="50" charset="-128"/>
              </a:rPr>
              <a:t>1b</a:t>
            </a:r>
            <a:r>
              <a:rPr kumimoji="1" lang="ja-JP" altLang="en-US" sz="1200" dirty="0">
                <a:latin typeface="Meiryo UI" panose="020B0604030504040204" pitchFamily="50" charset="-128"/>
                <a:ea typeface="Meiryo UI" panose="020B0604030504040204" pitchFamily="50" charset="-128"/>
              </a:rPr>
              <a:t>：性別、年齢、喫煙状況、アルコール摂取量、教育レベル、身体活動量、ホルモン補充療法の有無で調整、モデル</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：モデル</a:t>
            </a:r>
            <a:r>
              <a:rPr kumimoji="1" lang="en-US" altLang="ja-JP" sz="1200" dirty="0">
                <a:latin typeface="Meiryo UI" panose="020B0604030504040204" pitchFamily="50" charset="-128"/>
                <a:ea typeface="Meiryo UI" panose="020B0604030504040204" pitchFamily="50" charset="-128"/>
              </a:rPr>
              <a:t>1b</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BMI</a:t>
            </a:r>
            <a:r>
              <a:rPr kumimoji="1" lang="ja-JP" altLang="en-US" sz="1200" dirty="0">
                <a:latin typeface="Meiryo UI" panose="020B0604030504040204" pitchFamily="50" charset="-128"/>
                <a:ea typeface="Meiryo UI" panose="020B0604030504040204" pitchFamily="50" charset="-128"/>
              </a:rPr>
              <a:t>で調整</a:t>
            </a:r>
            <a:r>
              <a:rPr kumimoji="1" lang="en-US" altLang="ja-JP" sz="1200" dirty="0">
                <a:latin typeface="Meiryo UI" panose="020B0604030504040204" pitchFamily="50" charset="-128"/>
                <a:ea typeface="Meiryo UI" panose="020B0604030504040204" pitchFamily="50" charset="-128"/>
              </a:rPr>
              <a:t>)</a:t>
            </a:r>
          </a:p>
        </p:txBody>
      </p:sp>
      <p:sp>
        <p:nvSpPr>
          <p:cNvPr id="7" name="テキスト ボックス 6">
            <a:extLst>
              <a:ext uri="{FF2B5EF4-FFF2-40B4-BE49-F238E27FC236}">
                <a16:creationId xmlns:a16="http://schemas.microsoft.com/office/drawing/2014/main" id="{21E02156-7662-858A-F344-239E78369049}"/>
              </a:ext>
            </a:extLst>
          </p:cNvPr>
          <p:cNvSpPr txBox="1"/>
          <p:nvPr/>
        </p:nvSpPr>
        <p:spPr>
          <a:xfrm>
            <a:off x="3545288" y="1195162"/>
            <a:ext cx="2284600" cy="307777"/>
          </a:xfrm>
          <a:prstGeom prst="rect">
            <a:avLst/>
          </a:prstGeom>
          <a:solidFill>
            <a:srgbClr val="AC4C2E"/>
          </a:solidFill>
        </p:spPr>
        <p:txBody>
          <a:bodyPr wrap="non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野菜＋ジャガイモ</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モデル</a:t>
            </a:r>
            <a:r>
              <a:rPr kumimoji="1" lang="en-US" altLang="ja-JP" sz="1400" b="1" dirty="0">
                <a:solidFill>
                  <a:schemeClr val="bg1"/>
                </a:solidFill>
                <a:latin typeface="Meiryo UI" panose="020B0604030504040204" pitchFamily="50" charset="-128"/>
                <a:ea typeface="Meiryo UI" panose="020B0604030504040204" pitchFamily="50" charset="-128"/>
              </a:rPr>
              <a:t>1b)</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66F42F4-E37F-FAC2-B975-DD5013B20D31}"/>
              </a:ext>
            </a:extLst>
          </p:cNvPr>
          <p:cNvSpPr txBox="1"/>
          <p:nvPr/>
        </p:nvSpPr>
        <p:spPr>
          <a:xfrm>
            <a:off x="547456" y="4025102"/>
            <a:ext cx="1279517" cy="307777"/>
          </a:xfrm>
          <a:prstGeom prst="rect">
            <a:avLst/>
          </a:prstGeom>
          <a:solidFill>
            <a:srgbClr val="AC4C2E"/>
          </a:solidFill>
        </p:spPr>
        <p:txBody>
          <a:bodyPr wrap="non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野菜</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モデル</a:t>
            </a:r>
            <a:r>
              <a:rPr kumimoji="1" lang="en-US" altLang="ja-JP" sz="1400" b="1" dirty="0">
                <a:solidFill>
                  <a:schemeClr val="bg1"/>
                </a:solidFill>
                <a:latin typeface="Meiryo UI" panose="020B0604030504040204" pitchFamily="50" charset="-128"/>
                <a:ea typeface="Meiryo UI" panose="020B0604030504040204" pitchFamily="50" charset="-128"/>
              </a:rPr>
              <a:t>2)</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0057630F-6061-8C12-C0D7-FF2592DFC570}"/>
              </a:ext>
            </a:extLst>
          </p:cNvPr>
          <p:cNvSpPr txBox="1"/>
          <p:nvPr/>
        </p:nvSpPr>
        <p:spPr>
          <a:xfrm>
            <a:off x="3535178" y="4025102"/>
            <a:ext cx="2164375" cy="307777"/>
          </a:xfrm>
          <a:prstGeom prst="rect">
            <a:avLst/>
          </a:prstGeom>
          <a:solidFill>
            <a:srgbClr val="AC4C2E"/>
          </a:solidFill>
        </p:spPr>
        <p:txBody>
          <a:bodyPr wrap="non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野菜＋ジャガイモ</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モデル</a:t>
            </a:r>
            <a:r>
              <a:rPr kumimoji="1" lang="en-US" altLang="ja-JP" sz="1400" b="1" dirty="0">
                <a:solidFill>
                  <a:schemeClr val="bg1"/>
                </a:solidFill>
                <a:latin typeface="Meiryo UI" panose="020B0604030504040204" pitchFamily="50" charset="-128"/>
                <a:ea typeface="Meiryo UI" panose="020B0604030504040204" pitchFamily="50" charset="-128"/>
              </a:rPr>
              <a:t>2)</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284CA1E5-1087-EE9A-BCCC-A545C5DBB3AF}"/>
              </a:ext>
            </a:extLst>
          </p:cNvPr>
          <p:cNvSpPr txBox="1"/>
          <p:nvPr/>
        </p:nvSpPr>
        <p:spPr>
          <a:xfrm>
            <a:off x="6550738" y="1195020"/>
            <a:ext cx="1867819" cy="307777"/>
          </a:xfrm>
          <a:prstGeom prst="rect">
            <a:avLst/>
          </a:prstGeom>
          <a:solidFill>
            <a:srgbClr val="AC4C2E"/>
          </a:solidFill>
        </p:spPr>
        <p:txBody>
          <a:bodyPr wrap="non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ジャガイモ</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モデル</a:t>
            </a:r>
            <a:r>
              <a:rPr kumimoji="1" lang="en-US" altLang="ja-JP" sz="1400" b="1" dirty="0">
                <a:solidFill>
                  <a:schemeClr val="bg1"/>
                </a:solidFill>
                <a:latin typeface="Meiryo UI" panose="020B0604030504040204" pitchFamily="50" charset="-128"/>
                <a:ea typeface="Meiryo UI" panose="020B0604030504040204" pitchFamily="50" charset="-128"/>
              </a:rPr>
              <a:t>1b)</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5E8F2FD7-CCAA-69C3-30E3-190542CFED86}"/>
              </a:ext>
            </a:extLst>
          </p:cNvPr>
          <p:cNvSpPr txBox="1"/>
          <p:nvPr/>
        </p:nvSpPr>
        <p:spPr>
          <a:xfrm>
            <a:off x="7265531" y="3716761"/>
            <a:ext cx="1816672"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ポテトフライ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ポテトチップス除く</a:t>
            </a:r>
          </a:p>
        </p:txBody>
      </p:sp>
      <p:grpSp>
        <p:nvGrpSpPr>
          <p:cNvPr id="267" name="グループ化 266">
            <a:extLst>
              <a:ext uri="{FF2B5EF4-FFF2-40B4-BE49-F238E27FC236}">
                <a16:creationId xmlns:a16="http://schemas.microsoft.com/office/drawing/2014/main" id="{40AA0497-3EEE-F051-B77C-3D0C48118D44}"/>
              </a:ext>
            </a:extLst>
          </p:cNvPr>
          <p:cNvGrpSpPr/>
          <p:nvPr/>
        </p:nvGrpSpPr>
        <p:grpSpPr>
          <a:xfrm>
            <a:off x="3054304" y="4690650"/>
            <a:ext cx="2938761" cy="1896711"/>
            <a:chOff x="3054304" y="4690650"/>
            <a:chExt cx="2938761" cy="1896711"/>
          </a:xfrm>
        </p:grpSpPr>
        <p:pic>
          <p:nvPicPr>
            <p:cNvPr id="33" name="グラフィックス 32">
              <a:extLst>
                <a:ext uri="{FF2B5EF4-FFF2-40B4-BE49-F238E27FC236}">
                  <a16:creationId xmlns:a16="http://schemas.microsoft.com/office/drawing/2014/main" id="{214603DE-CB41-9829-D819-C1DEB986E4F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44774" y="4691768"/>
              <a:ext cx="2448291" cy="1489321"/>
            </a:xfrm>
            <a:prstGeom prst="rect">
              <a:avLst/>
            </a:prstGeom>
          </p:spPr>
        </p:pic>
        <p:sp>
          <p:nvSpPr>
            <p:cNvPr id="42" name="正方形/長方形 41">
              <a:extLst>
                <a:ext uri="{FF2B5EF4-FFF2-40B4-BE49-F238E27FC236}">
                  <a16:creationId xmlns:a16="http://schemas.microsoft.com/office/drawing/2014/main" id="{E0D1D275-EC58-814B-19F5-A09316601BC9}"/>
                </a:ext>
              </a:extLst>
            </p:cNvPr>
            <p:cNvSpPr/>
            <p:nvPr/>
          </p:nvSpPr>
          <p:spPr>
            <a:xfrm>
              <a:off x="3541152" y="4690651"/>
              <a:ext cx="2448241" cy="14871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テキスト ボックス 198">
              <a:extLst>
                <a:ext uri="{FF2B5EF4-FFF2-40B4-BE49-F238E27FC236}">
                  <a16:creationId xmlns:a16="http://schemas.microsoft.com/office/drawing/2014/main" id="{2D1E8136-EBA7-A3E8-4283-36A6EA0B471D}"/>
                </a:ext>
              </a:extLst>
            </p:cNvPr>
            <p:cNvSpPr txBox="1"/>
            <p:nvPr/>
          </p:nvSpPr>
          <p:spPr>
            <a:xfrm>
              <a:off x="3168527" y="4802668"/>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1.25</a:t>
              </a:r>
              <a:endParaRPr kumimoji="1" lang="ja-JP" altLang="en-US" sz="800" dirty="0">
                <a:latin typeface="Meiryo UI" panose="020B0604030504040204" pitchFamily="50" charset="-128"/>
                <a:ea typeface="Meiryo UI" panose="020B0604030504040204" pitchFamily="50" charset="-128"/>
              </a:endParaRPr>
            </a:p>
          </p:txBody>
        </p:sp>
        <p:sp>
          <p:nvSpPr>
            <p:cNvPr id="200" name="テキスト ボックス 199">
              <a:extLst>
                <a:ext uri="{FF2B5EF4-FFF2-40B4-BE49-F238E27FC236}">
                  <a16:creationId xmlns:a16="http://schemas.microsoft.com/office/drawing/2014/main" id="{342BAC01-C2D9-1E6D-9814-668C93B78227}"/>
                </a:ext>
              </a:extLst>
            </p:cNvPr>
            <p:cNvSpPr txBox="1"/>
            <p:nvPr/>
          </p:nvSpPr>
          <p:spPr>
            <a:xfrm>
              <a:off x="3168527" y="5089763"/>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01" name="テキスト ボックス 200">
              <a:extLst>
                <a:ext uri="{FF2B5EF4-FFF2-40B4-BE49-F238E27FC236}">
                  <a16:creationId xmlns:a16="http://schemas.microsoft.com/office/drawing/2014/main" id="{AD1E245E-6DE4-DBAA-DB6F-4A231E4A3C50}"/>
                </a:ext>
              </a:extLst>
            </p:cNvPr>
            <p:cNvSpPr txBox="1"/>
            <p:nvPr/>
          </p:nvSpPr>
          <p:spPr>
            <a:xfrm>
              <a:off x="3168527" y="5463955"/>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0.75</a:t>
              </a:r>
              <a:endParaRPr kumimoji="1" lang="ja-JP" altLang="en-US" sz="800" dirty="0">
                <a:latin typeface="Meiryo UI" panose="020B0604030504040204" pitchFamily="50" charset="-128"/>
                <a:ea typeface="Meiryo UI" panose="020B0604030504040204" pitchFamily="50" charset="-128"/>
              </a:endParaRPr>
            </a:p>
          </p:txBody>
        </p:sp>
        <p:sp>
          <p:nvSpPr>
            <p:cNvPr id="202" name="テキスト ボックス 201">
              <a:extLst>
                <a:ext uri="{FF2B5EF4-FFF2-40B4-BE49-F238E27FC236}">
                  <a16:creationId xmlns:a16="http://schemas.microsoft.com/office/drawing/2014/main" id="{68401C77-716C-0CFD-1F08-2373C2A8F049}"/>
                </a:ext>
              </a:extLst>
            </p:cNvPr>
            <p:cNvSpPr txBox="1"/>
            <p:nvPr/>
          </p:nvSpPr>
          <p:spPr>
            <a:xfrm>
              <a:off x="3168527" y="6003402"/>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0.50</a:t>
              </a:r>
              <a:endParaRPr kumimoji="1" lang="ja-JP" altLang="en-US" sz="800" dirty="0">
                <a:latin typeface="Meiryo UI" panose="020B0604030504040204" pitchFamily="50" charset="-128"/>
                <a:ea typeface="Meiryo UI" panose="020B0604030504040204" pitchFamily="50" charset="-128"/>
              </a:endParaRPr>
            </a:p>
          </p:txBody>
        </p:sp>
        <p:cxnSp>
          <p:nvCxnSpPr>
            <p:cNvPr id="203" name="直線コネクタ 202">
              <a:extLst>
                <a:ext uri="{FF2B5EF4-FFF2-40B4-BE49-F238E27FC236}">
                  <a16:creationId xmlns:a16="http://schemas.microsoft.com/office/drawing/2014/main" id="{BA7CB8D8-6613-9C34-9388-862B9448E195}"/>
                </a:ext>
              </a:extLst>
            </p:cNvPr>
            <p:cNvCxnSpPr>
              <a:cxnSpLocks/>
            </p:cNvCxnSpPr>
            <p:nvPr/>
          </p:nvCxnSpPr>
          <p:spPr>
            <a:xfrm>
              <a:off x="3514608" y="4910444"/>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直線コネクタ 203">
              <a:extLst>
                <a:ext uri="{FF2B5EF4-FFF2-40B4-BE49-F238E27FC236}">
                  <a16:creationId xmlns:a16="http://schemas.microsoft.com/office/drawing/2014/main" id="{5D96C463-E22B-70F7-C2BD-C615F57ACAB2}"/>
                </a:ext>
              </a:extLst>
            </p:cNvPr>
            <p:cNvCxnSpPr>
              <a:cxnSpLocks/>
            </p:cNvCxnSpPr>
            <p:nvPr/>
          </p:nvCxnSpPr>
          <p:spPr>
            <a:xfrm>
              <a:off x="3520934" y="5199055"/>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直線コネクタ 204">
              <a:extLst>
                <a:ext uri="{FF2B5EF4-FFF2-40B4-BE49-F238E27FC236}">
                  <a16:creationId xmlns:a16="http://schemas.microsoft.com/office/drawing/2014/main" id="{5134D8D9-B2B6-755B-6957-B88EA8FB9618}"/>
                </a:ext>
              </a:extLst>
            </p:cNvPr>
            <p:cNvCxnSpPr>
              <a:cxnSpLocks/>
            </p:cNvCxnSpPr>
            <p:nvPr/>
          </p:nvCxnSpPr>
          <p:spPr>
            <a:xfrm>
              <a:off x="3514606" y="5575294"/>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直線コネクタ 205">
              <a:extLst>
                <a:ext uri="{FF2B5EF4-FFF2-40B4-BE49-F238E27FC236}">
                  <a16:creationId xmlns:a16="http://schemas.microsoft.com/office/drawing/2014/main" id="{911BE914-CB8E-23CF-36D4-D729CD3C359B}"/>
                </a:ext>
              </a:extLst>
            </p:cNvPr>
            <p:cNvCxnSpPr>
              <a:cxnSpLocks/>
            </p:cNvCxnSpPr>
            <p:nvPr/>
          </p:nvCxnSpPr>
          <p:spPr>
            <a:xfrm>
              <a:off x="3514609" y="6115376"/>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30" name="テキスト ボックス 229">
              <a:extLst>
                <a:ext uri="{FF2B5EF4-FFF2-40B4-BE49-F238E27FC236}">
                  <a16:creationId xmlns:a16="http://schemas.microsoft.com/office/drawing/2014/main" id="{CF2D9944-4BBF-D504-1DA9-2BCD7E4D2C61}"/>
                </a:ext>
              </a:extLst>
            </p:cNvPr>
            <p:cNvSpPr txBox="1"/>
            <p:nvPr/>
          </p:nvSpPr>
          <p:spPr>
            <a:xfrm rot="16200000">
              <a:off x="2441532" y="5303422"/>
              <a:ext cx="1487153"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r>
                <a:rPr kumimoji="1" lang="en-US" altLang="ja-JP" sz="1050" b="1" dirty="0">
                  <a:latin typeface="Meiryo UI" panose="020B0604030504040204" pitchFamily="50" charset="-128"/>
                  <a:ea typeface="Meiryo UI" panose="020B0604030504040204" pitchFamily="50" charset="-128"/>
                </a:rPr>
                <a:t>(95%CI)</a:t>
              </a:r>
              <a:endParaRPr kumimoji="1" lang="ja-JP" altLang="en-US" sz="1050" b="1" dirty="0">
                <a:latin typeface="Meiryo UI" panose="020B0604030504040204" pitchFamily="50" charset="-128"/>
                <a:ea typeface="Meiryo UI" panose="020B0604030504040204" pitchFamily="50" charset="-128"/>
              </a:endParaRPr>
            </a:p>
          </p:txBody>
        </p:sp>
        <p:sp>
          <p:nvSpPr>
            <p:cNvPr id="232" name="テキスト ボックス 231">
              <a:extLst>
                <a:ext uri="{FF2B5EF4-FFF2-40B4-BE49-F238E27FC236}">
                  <a16:creationId xmlns:a16="http://schemas.microsoft.com/office/drawing/2014/main" id="{30E284A0-A563-76BE-BB36-B1DC32FA44C9}"/>
                </a:ext>
              </a:extLst>
            </p:cNvPr>
            <p:cNvSpPr txBox="1"/>
            <p:nvPr/>
          </p:nvSpPr>
          <p:spPr>
            <a:xfrm>
              <a:off x="3540175" y="6175382"/>
              <a:ext cx="215844"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a:t>
              </a:r>
              <a:endParaRPr kumimoji="1" lang="ja-JP" altLang="en-US" sz="800" dirty="0">
                <a:latin typeface="Meiryo UI" panose="020B0604030504040204" pitchFamily="50" charset="-128"/>
                <a:ea typeface="Meiryo UI" panose="020B0604030504040204" pitchFamily="50" charset="-128"/>
              </a:endParaRPr>
            </a:p>
          </p:txBody>
        </p:sp>
        <p:sp>
          <p:nvSpPr>
            <p:cNvPr id="233" name="テキスト ボックス 232">
              <a:extLst>
                <a:ext uri="{FF2B5EF4-FFF2-40B4-BE49-F238E27FC236}">
                  <a16:creationId xmlns:a16="http://schemas.microsoft.com/office/drawing/2014/main" id="{335F2675-C3C0-9542-48AB-7F2E7DC790F5}"/>
                </a:ext>
              </a:extLst>
            </p:cNvPr>
            <p:cNvSpPr txBox="1"/>
            <p:nvPr/>
          </p:nvSpPr>
          <p:spPr>
            <a:xfrm>
              <a:off x="4041051" y="6175382"/>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200</a:t>
              </a:r>
              <a:endParaRPr kumimoji="1" lang="ja-JP" altLang="en-US" sz="800" dirty="0">
                <a:latin typeface="Meiryo UI" panose="020B0604030504040204" pitchFamily="50" charset="-128"/>
                <a:ea typeface="Meiryo UI" panose="020B0604030504040204" pitchFamily="50" charset="-128"/>
              </a:endParaRPr>
            </a:p>
          </p:txBody>
        </p:sp>
        <p:sp>
          <p:nvSpPr>
            <p:cNvPr id="234" name="テキスト ボックス 233">
              <a:extLst>
                <a:ext uri="{FF2B5EF4-FFF2-40B4-BE49-F238E27FC236}">
                  <a16:creationId xmlns:a16="http://schemas.microsoft.com/office/drawing/2014/main" id="{133AEA8F-C4C7-8F85-B0BA-F92246DFE832}"/>
                </a:ext>
              </a:extLst>
            </p:cNvPr>
            <p:cNvSpPr txBox="1"/>
            <p:nvPr/>
          </p:nvSpPr>
          <p:spPr>
            <a:xfrm>
              <a:off x="4649420" y="6175382"/>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400</a:t>
              </a:r>
              <a:endParaRPr kumimoji="1" lang="ja-JP" altLang="en-US" sz="800" dirty="0">
                <a:latin typeface="Meiryo UI" panose="020B0604030504040204" pitchFamily="50" charset="-128"/>
                <a:ea typeface="Meiryo UI" panose="020B0604030504040204" pitchFamily="50" charset="-128"/>
              </a:endParaRPr>
            </a:p>
          </p:txBody>
        </p:sp>
        <p:sp>
          <p:nvSpPr>
            <p:cNvPr id="235" name="テキスト ボックス 234">
              <a:extLst>
                <a:ext uri="{FF2B5EF4-FFF2-40B4-BE49-F238E27FC236}">
                  <a16:creationId xmlns:a16="http://schemas.microsoft.com/office/drawing/2014/main" id="{C39AE32E-22FD-3855-72B4-8E61CF44F7D4}"/>
                </a:ext>
              </a:extLst>
            </p:cNvPr>
            <p:cNvSpPr txBox="1"/>
            <p:nvPr/>
          </p:nvSpPr>
          <p:spPr>
            <a:xfrm>
              <a:off x="5251941" y="6175382"/>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600</a:t>
              </a:r>
              <a:endParaRPr kumimoji="1" lang="ja-JP" altLang="en-US" sz="800" dirty="0">
                <a:latin typeface="Meiryo UI" panose="020B0604030504040204" pitchFamily="50" charset="-128"/>
                <a:ea typeface="Meiryo UI" panose="020B0604030504040204" pitchFamily="50" charset="-128"/>
              </a:endParaRPr>
            </a:p>
          </p:txBody>
        </p:sp>
        <p:cxnSp>
          <p:nvCxnSpPr>
            <p:cNvPr id="249" name="直線コネクタ 248">
              <a:extLst>
                <a:ext uri="{FF2B5EF4-FFF2-40B4-BE49-F238E27FC236}">
                  <a16:creationId xmlns:a16="http://schemas.microsoft.com/office/drawing/2014/main" id="{72BAC331-932A-84D4-EA0F-475B0305D2E1}"/>
                </a:ext>
              </a:extLst>
            </p:cNvPr>
            <p:cNvCxnSpPr>
              <a:cxnSpLocks/>
            </p:cNvCxnSpPr>
            <p:nvPr/>
          </p:nvCxnSpPr>
          <p:spPr>
            <a:xfrm>
              <a:off x="3647040" y="6180080"/>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直線コネクタ 249">
              <a:extLst>
                <a:ext uri="{FF2B5EF4-FFF2-40B4-BE49-F238E27FC236}">
                  <a16:creationId xmlns:a16="http://schemas.microsoft.com/office/drawing/2014/main" id="{8A729F23-C92B-FD4A-5A15-DD5CA846026B}"/>
                </a:ext>
              </a:extLst>
            </p:cNvPr>
            <p:cNvCxnSpPr>
              <a:cxnSpLocks/>
            </p:cNvCxnSpPr>
            <p:nvPr/>
          </p:nvCxnSpPr>
          <p:spPr>
            <a:xfrm>
              <a:off x="4251881" y="6180082"/>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直線コネクタ 250">
              <a:extLst>
                <a:ext uri="{FF2B5EF4-FFF2-40B4-BE49-F238E27FC236}">
                  <a16:creationId xmlns:a16="http://schemas.microsoft.com/office/drawing/2014/main" id="{42F493B2-EE47-CD97-6808-46B3087CADFB}"/>
                </a:ext>
              </a:extLst>
            </p:cNvPr>
            <p:cNvCxnSpPr>
              <a:cxnSpLocks/>
            </p:cNvCxnSpPr>
            <p:nvPr/>
          </p:nvCxnSpPr>
          <p:spPr>
            <a:xfrm>
              <a:off x="4859110" y="6180081"/>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直線コネクタ 251">
              <a:extLst>
                <a:ext uri="{FF2B5EF4-FFF2-40B4-BE49-F238E27FC236}">
                  <a16:creationId xmlns:a16="http://schemas.microsoft.com/office/drawing/2014/main" id="{5CB91F57-5176-466B-9EE0-336A50403C61}"/>
                </a:ext>
              </a:extLst>
            </p:cNvPr>
            <p:cNvCxnSpPr>
              <a:cxnSpLocks/>
            </p:cNvCxnSpPr>
            <p:nvPr/>
          </p:nvCxnSpPr>
          <p:spPr>
            <a:xfrm>
              <a:off x="5463956" y="6180081"/>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4" name="テキスト ボックス 253">
              <a:extLst>
                <a:ext uri="{FF2B5EF4-FFF2-40B4-BE49-F238E27FC236}">
                  <a16:creationId xmlns:a16="http://schemas.microsoft.com/office/drawing/2014/main" id="{C595F792-FB6E-FE6D-D08F-68D0A08F8176}"/>
                </a:ext>
              </a:extLst>
            </p:cNvPr>
            <p:cNvSpPr txBox="1"/>
            <p:nvPr/>
          </p:nvSpPr>
          <p:spPr>
            <a:xfrm>
              <a:off x="3662981" y="6325751"/>
              <a:ext cx="2237448"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野菜</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ジャガイモ摂取量</a:t>
              </a:r>
              <a:r>
                <a:rPr kumimoji="1" lang="en-US" altLang="ja-JP" sz="1050" b="1" dirty="0">
                  <a:latin typeface="Meiryo UI" panose="020B0604030504040204" pitchFamily="50" charset="-128"/>
                  <a:ea typeface="Meiryo UI" panose="020B0604030504040204" pitchFamily="50" charset="-128"/>
                </a:rPr>
                <a:t>(g/</a:t>
              </a:r>
              <a:r>
                <a:rPr kumimoji="1" lang="ja-JP" altLang="en-US" sz="1050" b="1" dirty="0">
                  <a:latin typeface="Meiryo UI" panose="020B0604030504040204" pitchFamily="50" charset="-128"/>
                  <a:ea typeface="Meiryo UI" panose="020B0604030504040204" pitchFamily="50" charset="-128"/>
                </a:rPr>
                <a:t>日</a:t>
              </a: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57" name="テキスト ボックス 256">
              <a:extLst>
                <a:ext uri="{FF2B5EF4-FFF2-40B4-BE49-F238E27FC236}">
                  <a16:creationId xmlns:a16="http://schemas.microsoft.com/office/drawing/2014/main" id="{E8AE365E-9BCA-B800-616F-B8367AC2003F}"/>
                </a:ext>
              </a:extLst>
            </p:cNvPr>
            <p:cNvSpPr txBox="1"/>
            <p:nvPr/>
          </p:nvSpPr>
          <p:spPr>
            <a:xfrm>
              <a:off x="4751225" y="4769339"/>
              <a:ext cx="1157827" cy="161583"/>
            </a:xfrm>
            <a:prstGeom prst="rect">
              <a:avLst/>
            </a:prstGeom>
            <a:solidFill>
              <a:schemeClr val="bg1"/>
            </a:solidFill>
          </p:spPr>
          <p:txBody>
            <a:bodyPr wrap="square" lIns="0" tIns="0" rIns="0" bIns="0" anchor="ctr" anchorCtr="1">
              <a:spAutoFit/>
            </a:bodyPr>
            <a:lstStyle/>
            <a:p>
              <a:pPr algn="ctr"/>
              <a:r>
                <a:rPr lang="en-US" altLang="ja-JP" sz="1050" dirty="0" err="1">
                  <a:latin typeface="Meiryo UI" panose="020B0604030504040204" pitchFamily="50" charset="-128"/>
                  <a:ea typeface="Meiryo UI" panose="020B0604030504040204" pitchFamily="50" charset="-128"/>
                </a:rPr>
                <a:t>P</a:t>
              </a:r>
              <a:r>
                <a:rPr lang="en-US" altLang="ja-JP" sz="700" dirty="0" err="1">
                  <a:latin typeface="Meiryo UI" panose="020B0604030504040204" pitchFamily="50" charset="-128"/>
                  <a:ea typeface="Meiryo UI" panose="020B0604030504040204" pitchFamily="50" charset="-128"/>
                </a:rPr>
                <a:t>non</a:t>
              </a:r>
              <a:r>
                <a:rPr lang="en-US" altLang="ja-JP" sz="700" dirty="0">
                  <a:latin typeface="Meiryo UI" panose="020B0604030504040204" pitchFamily="50" charset="-128"/>
                  <a:ea typeface="Meiryo UI" panose="020B0604030504040204" pitchFamily="50" charset="-128"/>
                </a:rPr>
                <a:t>-linearity</a:t>
              </a:r>
              <a:r>
                <a:rPr lang="en-US" altLang="ja-JP" sz="1050" dirty="0">
                  <a:latin typeface="Meiryo UI" panose="020B0604030504040204" pitchFamily="50" charset="-128"/>
                  <a:ea typeface="Meiryo UI" panose="020B0604030504040204" pitchFamily="50" charset="-128"/>
                </a:rPr>
                <a:t>=0.941</a:t>
              </a:r>
              <a:endParaRPr lang="ja-JP" altLang="en-US" sz="1050" dirty="0">
                <a:latin typeface="Meiryo UI" panose="020B0604030504040204" pitchFamily="50" charset="-128"/>
                <a:ea typeface="Meiryo UI" panose="020B0604030504040204" pitchFamily="50" charset="-128"/>
              </a:endParaRPr>
            </a:p>
          </p:txBody>
        </p:sp>
      </p:grpSp>
      <p:grpSp>
        <p:nvGrpSpPr>
          <p:cNvPr id="266" name="グループ化 265">
            <a:extLst>
              <a:ext uri="{FF2B5EF4-FFF2-40B4-BE49-F238E27FC236}">
                <a16:creationId xmlns:a16="http://schemas.microsoft.com/office/drawing/2014/main" id="{F11317FB-7F15-953B-8754-9113A696C2D0}"/>
              </a:ext>
            </a:extLst>
          </p:cNvPr>
          <p:cNvGrpSpPr/>
          <p:nvPr/>
        </p:nvGrpSpPr>
        <p:grpSpPr>
          <a:xfrm>
            <a:off x="62443" y="4690650"/>
            <a:ext cx="3052325" cy="1892019"/>
            <a:chOff x="62443" y="4690650"/>
            <a:chExt cx="3052325" cy="1892019"/>
          </a:xfrm>
        </p:grpSpPr>
        <p:pic>
          <p:nvPicPr>
            <p:cNvPr id="31" name="グラフィックス 30">
              <a:extLst>
                <a:ext uri="{FF2B5EF4-FFF2-40B4-BE49-F238E27FC236}">
                  <a16:creationId xmlns:a16="http://schemas.microsoft.com/office/drawing/2014/main" id="{C2FD3780-6D00-6E52-1437-DACF4B52AFC0}"/>
                </a:ext>
              </a:extLst>
            </p:cNvPr>
            <p:cNvPicPr preferRelativeResize="0">
              <a:picLocks/>
            </p:cNvPicPr>
            <p:nvPr/>
          </p:nvPicPr>
          <p:blipFill>
            <a:blip r:embed="rId4">
              <a:extLst>
                <a:ext uri="{96DAC541-7B7A-43D3-8B79-37D633B846F1}">
                  <asvg:svgBlip xmlns:asvg="http://schemas.microsoft.com/office/drawing/2016/SVG/main" r:embed="rId5"/>
                </a:ext>
              </a:extLst>
            </a:blip>
            <a:stretch>
              <a:fillRect/>
            </a:stretch>
          </p:blipFill>
          <p:spPr>
            <a:xfrm>
              <a:off x="563145" y="4691769"/>
              <a:ext cx="2448291" cy="1489078"/>
            </a:xfrm>
            <a:prstGeom prst="rect">
              <a:avLst/>
            </a:prstGeom>
          </p:spPr>
        </p:pic>
        <p:sp>
          <p:nvSpPr>
            <p:cNvPr id="43" name="正方形/長方形 42">
              <a:extLst>
                <a:ext uri="{FF2B5EF4-FFF2-40B4-BE49-F238E27FC236}">
                  <a16:creationId xmlns:a16="http://schemas.microsoft.com/office/drawing/2014/main" id="{B8D40385-9B08-A3EF-1BB3-76CE58C38A44}"/>
                </a:ext>
              </a:extLst>
            </p:cNvPr>
            <p:cNvSpPr/>
            <p:nvPr/>
          </p:nvSpPr>
          <p:spPr>
            <a:xfrm>
              <a:off x="563145" y="4691768"/>
              <a:ext cx="2448241" cy="14871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テキスト ボックス 206">
              <a:extLst>
                <a:ext uri="{FF2B5EF4-FFF2-40B4-BE49-F238E27FC236}">
                  <a16:creationId xmlns:a16="http://schemas.microsoft.com/office/drawing/2014/main" id="{EBC9C949-6104-D0D6-102D-4C9A1CFF16D7}"/>
                </a:ext>
              </a:extLst>
            </p:cNvPr>
            <p:cNvSpPr txBox="1"/>
            <p:nvPr/>
          </p:nvSpPr>
          <p:spPr>
            <a:xfrm>
              <a:off x="200523" y="4802203"/>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1.25</a:t>
              </a:r>
              <a:endParaRPr kumimoji="1" lang="ja-JP" altLang="en-US" sz="800" dirty="0">
                <a:latin typeface="Meiryo UI" panose="020B0604030504040204" pitchFamily="50" charset="-128"/>
                <a:ea typeface="Meiryo UI" panose="020B0604030504040204" pitchFamily="50" charset="-128"/>
              </a:endParaRPr>
            </a:p>
          </p:txBody>
        </p:sp>
        <p:sp>
          <p:nvSpPr>
            <p:cNvPr id="208" name="テキスト ボックス 207">
              <a:extLst>
                <a:ext uri="{FF2B5EF4-FFF2-40B4-BE49-F238E27FC236}">
                  <a16:creationId xmlns:a16="http://schemas.microsoft.com/office/drawing/2014/main" id="{D976264C-A9D5-4B13-84E0-43FF31056558}"/>
                </a:ext>
              </a:extLst>
            </p:cNvPr>
            <p:cNvSpPr txBox="1"/>
            <p:nvPr/>
          </p:nvSpPr>
          <p:spPr>
            <a:xfrm>
              <a:off x="197777" y="5087393"/>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09" name="テキスト ボックス 208">
              <a:extLst>
                <a:ext uri="{FF2B5EF4-FFF2-40B4-BE49-F238E27FC236}">
                  <a16:creationId xmlns:a16="http://schemas.microsoft.com/office/drawing/2014/main" id="{ACCFAABC-FF43-BFCE-DCA7-3B9C5FD4E57C}"/>
                </a:ext>
              </a:extLst>
            </p:cNvPr>
            <p:cNvSpPr txBox="1"/>
            <p:nvPr/>
          </p:nvSpPr>
          <p:spPr>
            <a:xfrm>
              <a:off x="205397" y="5468524"/>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0.75</a:t>
              </a:r>
              <a:endParaRPr kumimoji="1" lang="ja-JP" altLang="en-US" sz="800" dirty="0">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BFE71AE0-BB81-48B7-2598-38A1E755F4C1}"/>
                </a:ext>
              </a:extLst>
            </p:cNvPr>
            <p:cNvSpPr txBox="1"/>
            <p:nvPr/>
          </p:nvSpPr>
          <p:spPr>
            <a:xfrm>
              <a:off x="205397" y="6004519"/>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0.50</a:t>
              </a:r>
              <a:endParaRPr kumimoji="1" lang="ja-JP" altLang="en-US" sz="800" dirty="0">
                <a:latin typeface="Meiryo UI" panose="020B0604030504040204" pitchFamily="50" charset="-128"/>
                <a:ea typeface="Meiryo UI" panose="020B0604030504040204" pitchFamily="50" charset="-128"/>
              </a:endParaRPr>
            </a:p>
          </p:txBody>
        </p:sp>
        <p:cxnSp>
          <p:nvCxnSpPr>
            <p:cNvPr id="211" name="直線コネクタ 210">
              <a:extLst>
                <a:ext uri="{FF2B5EF4-FFF2-40B4-BE49-F238E27FC236}">
                  <a16:creationId xmlns:a16="http://schemas.microsoft.com/office/drawing/2014/main" id="{63C4437A-5CE2-F497-C266-9E9C99CF8E6B}"/>
                </a:ext>
              </a:extLst>
            </p:cNvPr>
            <p:cNvCxnSpPr>
              <a:cxnSpLocks/>
            </p:cNvCxnSpPr>
            <p:nvPr/>
          </p:nvCxnSpPr>
          <p:spPr>
            <a:xfrm>
              <a:off x="539308" y="4909219"/>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直線コネクタ 211">
              <a:extLst>
                <a:ext uri="{FF2B5EF4-FFF2-40B4-BE49-F238E27FC236}">
                  <a16:creationId xmlns:a16="http://schemas.microsoft.com/office/drawing/2014/main" id="{C7F11F3C-18CE-077F-5920-B4FA1ADF60BA}"/>
                </a:ext>
              </a:extLst>
            </p:cNvPr>
            <p:cNvCxnSpPr>
              <a:cxnSpLocks/>
            </p:cNvCxnSpPr>
            <p:nvPr/>
          </p:nvCxnSpPr>
          <p:spPr>
            <a:xfrm>
              <a:off x="532979" y="5200210"/>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直線コネクタ 212">
              <a:extLst>
                <a:ext uri="{FF2B5EF4-FFF2-40B4-BE49-F238E27FC236}">
                  <a16:creationId xmlns:a16="http://schemas.microsoft.com/office/drawing/2014/main" id="{9530CE80-C784-2D83-CEB9-222BDBE79E55}"/>
                </a:ext>
              </a:extLst>
            </p:cNvPr>
            <p:cNvCxnSpPr>
              <a:cxnSpLocks/>
            </p:cNvCxnSpPr>
            <p:nvPr/>
          </p:nvCxnSpPr>
          <p:spPr>
            <a:xfrm>
              <a:off x="539306" y="5576446"/>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直線コネクタ 213">
              <a:extLst>
                <a:ext uri="{FF2B5EF4-FFF2-40B4-BE49-F238E27FC236}">
                  <a16:creationId xmlns:a16="http://schemas.microsoft.com/office/drawing/2014/main" id="{F5AE9A9D-B71D-B2C5-B4A1-D7EE9341D017}"/>
                </a:ext>
              </a:extLst>
            </p:cNvPr>
            <p:cNvCxnSpPr>
              <a:cxnSpLocks/>
            </p:cNvCxnSpPr>
            <p:nvPr/>
          </p:nvCxnSpPr>
          <p:spPr>
            <a:xfrm>
              <a:off x="539309" y="6114146"/>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29" name="テキスト ボックス 228">
              <a:extLst>
                <a:ext uri="{FF2B5EF4-FFF2-40B4-BE49-F238E27FC236}">
                  <a16:creationId xmlns:a16="http://schemas.microsoft.com/office/drawing/2014/main" id="{3A301753-4B43-C8C6-011A-EC64B5F8D685}"/>
                </a:ext>
              </a:extLst>
            </p:cNvPr>
            <p:cNvSpPr txBox="1"/>
            <p:nvPr/>
          </p:nvSpPr>
          <p:spPr>
            <a:xfrm rot="16200000">
              <a:off x="-550330" y="5303423"/>
              <a:ext cx="1487155"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r>
                <a:rPr kumimoji="1" lang="en-US" altLang="ja-JP" sz="1050" b="1" dirty="0">
                  <a:latin typeface="Meiryo UI" panose="020B0604030504040204" pitchFamily="50" charset="-128"/>
                  <a:ea typeface="Meiryo UI" panose="020B0604030504040204" pitchFamily="50" charset="-128"/>
                </a:rPr>
                <a:t>(95%CI)</a:t>
              </a:r>
              <a:endParaRPr kumimoji="1" lang="ja-JP" altLang="en-US" sz="1050" b="1" dirty="0">
                <a:latin typeface="Meiryo UI" panose="020B0604030504040204" pitchFamily="50" charset="-128"/>
                <a:ea typeface="Meiryo UI" panose="020B0604030504040204" pitchFamily="50" charset="-128"/>
              </a:endParaRPr>
            </a:p>
          </p:txBody>
        </p:sp>
        <p:sp>
          <p:nvSpPr>
            <p:cNvPr id="236" name="テキスト ボックス 235">
              <a:extLst>
                <a:ext uri="{FF2B5EF4-FFF2-40B4-BE49-F238E27FC236}">
                  <a16:creationId xmlns:a16="http://schemas.microsoft.com/office/drawing/2014/main" id="{A836760E-C4F1-ABE8-0BCD-94CEF4ED23CB}"/>
                </a:ext>
              </a:extLst>
            </p:cNvPr>
            <p:cNvSpPr txBox="1"/>
            <p:nvPr/>
          </p:nvSpPr>
          <p:spPr>
            <a:xfrm>
              <a:off x="567708" y="6181223"/>
              <a:ext cx="215844"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a:t>
              </a:r>
              <a:endParaRPr kumimoji="1" lang="ja-JP" altLang="en-US" sz="800" dirty="0">
                <a:latin typeface="Meiryo UI" panose="020B0604030504040204" pitchFamily="50" charset="-128"/>
                <a:ea typeface="Meiryo UI" panose="020B0604030504040204" pitchFamily="50" charset="-128"/>
              </a:endParaRPr>
            </a:p>
          </p:txBody>
        </p:sp>
        <p:sp>
          <p:nvSpPr>
            <p:cNvPr id="237" name="テキスト ボックス 236">
              <a:extLst>
                <a:ext uri="{FF2B5EF4-FFF2-40B4-BE49-F238E27FC236}">
                  <a16:creationId xmlns:a16="http://schemas.microsoft.com/office/drawing/2014/main" id="{DF500D93-D111-16D2-9139-938528202944}"/>
                </a:ext>
              </a:extLst>
            </p:cNvPr>
            <p:cNvSpPr txBox="1"/>
            <p:nvPr/>
          </p:nvSpPr>
          <p:spPr>
            <a:xfrm>
              <a:off x="923335" y="6172203"/>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38" name="テキスト ボックス 237">
              <a:extLst>
                <a:ext uri="{FF2B5EF4-FFF2-40B4-BE49-F238E27FC236}">
                  <a16:creationId xmlns:a16="http://schemas.microsoft.com/office/drawing/2014/main" id="{8ED29FFA-0DD1-1488-785A-0313CCF7200A}"/>
                </a:ext>
              </a:extLst>
            </p:cNvPr>
            <p:cNvSpPr txBox="1"/>
            <p:nvPr/>
          </p:nvSpPr>
          <p:spPr>
            <a:xfrm>
              <a:off x="1367636" y="6181223"/>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200</a:t>
              </a:r>
              <a:endParaRPr kumimoji="1" lang="ja-JP" altLang="en-US" sz="800" dirty="0">
                <a:latin typeface="Meiryo UI" panose="020B0604030504040204" pitchFamily="50" charset="-128"/>
                <a:ea typeface="Meiryo UI" panose="020B0604030504040204" pitchFamily="50" charset="-128"/>
              </a:endParaRPr>
            </a:p>
          </p:txBody>
        </p:sp>
        <p:sp>
          <p:nvSpPr>
            <p:cNvPr id="239" name="テキスト ボックス 238">
              <a:extLst>
                <a:ext uri="{FF2B5EF4-FFF2-40B4-BE49-F238E27FC236}">
                  <a16:creationId xmlns:a16="http://schemas.microsoft.com/office/drawing/2014/main" id="{5EC686A1-9043-23D7-D23A-576244C47C22}"/>
                </a:ext>
              </a:extLst>
            </p:cNvPr>
            <p:cNvSpPr txBox="1"/>
            <p:nvPr/>
          </p:nvSpPr>
          <p:spPr>
            <a:xfrm>
              <a:off x="1809638" y="6179708"/>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300</a:t>
              </a:r>
              <a:endParaRPr kumimoji="1" lang="ja-JP" altLang="en-US" sz="800" dirty="0">
                <a:latin typeface="Meiryo UI" panose="020B0604030504040204" pitchFamily="50" charset="-128"/>
                <a:ea typeface="Meiryo UI" panose="020B0604030504040204" pitchFamily="50" charset="-128"/>
              </a:endParaRPr>
            </a:p>
          </p:txBody>
        </p:sp>
        <p:sp>
          <p:nvSpPr>
            <p:cNvPr id="240" name="テキスト ボックス 239">
              <a:extLst>
                <a:ext uri="{FF2B5EF4-FFF2-40B4-BE49-F238E27FC236}">
                  <a16:creationId xmlns:a16="http://schemas.microsoft.com/office/drawing/2014/main" id="{387C3048-1689-E72C-5A16-49502B288DC4}"/>
                </a:ext>
              </a:extLst>
            </p:cNvPr>
            <p:cNvSpPr txBox="1"/>
            <p:nvPr/>
          </p:nvSpPr>
          <p:spPr>
            <a:xfrm>
              <a:off x="2254009" y="6179708"/>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400</a:t>
              </a:r>
              <a:endParaRPr kumimoji="1" lang="ja-JP" altLang="en-US" sz="800" dirty="0">
                <a:latin typeface="Meiryo UI" panose="020B0604030504040204" pitchFamily="50" charset="-128"/>
                <a:ea typeface="Meiryo UI" panose="020B0604030504040204" pitchFamily="50" charset="-128"/>
              </a:endParaRPr>
            </a:p>
          </p:txBody>
        </p:sp>
        <p:sp>
          <p:nvSpPr>
            <p:cNvPr id="241" name="テキスト ボックス 240">
              <a:extLst>
                <a:ext uri="{FF2B5EF4-FFF2-40B4-BE49-F238E27FC236}">
                  <a16:creationId xmlns:a16="http://schemas.microsoft.com/office/drawing/2014/main" id="{B8FE7A42-779F-2E7D-5F68-9AD8AD8D7112}"/>
                </a:ext>
              </a:extLst>
            </p:cNvPr>
            <p:cNvSpPr txBox="1"/>
            <p:nvPr/>
          </p:nvSpPr>
          <p:spPr>
            <a:xfrm>
              <a:off x="2690769" y="6173038"/>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500</a:t>
              </a:r>
              <a:endParaRPr kumimoji="1" lang="ja-JP" altLang="en-US" sz="800" dirty="0">
                <a:latin typeface="Meiryo UI" panose="020B0604030504040204" pitchFamily="50" charset="-128"/>
                <a:ea typeface="Meiryo UI" panose="020B0604030504040204" pitchFamily="50" charset="-128"/>
              </a:endParaRPr>
            </a:p>
          </p:txBody>
        </p:sp>
        <p:cxnSp>
          <p:nvCxnSpPr>
            <p:cNvPr id="243" name="直線コネクタ 242">
              <a:extLst>
                <a:ext uri="{FF2B5EF4-FFF2-40B4-BE49-F238E27FC236}">
                  <a16:creationId xmlns:a16="http://schemas.microsoft.com/office/drawing/2014/main" id="{DD92375D-C19D-834B-B86C-005E3632ABBD}"/>
                </a:ext>
              </a:extLst>
            </p:cNvPr>
            <p:cNvCxnSpPr>
              <a:cxnSpLocks/>
            </p:cNvCxnSpPr>
            <p:nvPr/>
          </p:nvCxnSpPr>
          <p:spPr>
            <a:xfrm>
              <a:off x="666179" y="6179464"/>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直線コネクタ 243">
              <a:extLst>
                <a:ext uri="{FF2B5EF4-FFF2-40B4-BE49-F238E27FC236}">
                  <a16:creationId xmlns:a16="http://schemas.microsoft.com/office/drawing/2014/main" id="{420CD516-1B6B-6662-1E00-A7551D8FAF01}"/>
                </a:ext>
              </a:extLst>
            </p:cNvPr>
            <p:cNvCxnSpPr>
              <a:cxnSpLocks/>
            </p:cNvCxnSpPr>
            <p:nvPr/>
          </p:nvCxnSpPr>
          <p:spPr>
            <a:xfrm>
              <a:off x="1109092" y="6179466"/>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直線コネクタ 244">
              <a:extLst>
                <a:ext uri="{FF2B5EF4-FFF2-40B4-BE49-F238E27FC236}">
                  <a16:creationId xmlns:a16="http://schemas.microsoft.com/office/drawing/2014/main" id="{E0157035-842B-D17D-D94C-D6F2189D0FFC}"/>
                </a:ext>
              </a:extLst>
            </p:cNvPr>
            <p:cNvCxnSpPr>
              <a:cxnSpLocks/>
            </p:cNvCxnSpPr>
            <p:nvPr/>
          </p:nvCxnSpPr>
          <p:spPr>
            <a:xfrm>
              <a:off x="1552011" y="6179464"/>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直線コネクタ 245">
              <a:extLst>
                <a:ext uri="{FF2B5EF4-FFF2-40B4-BE49-F238E27FC236}">
                  <a16:creationId xmlns:a16="http://schemas.microsoft.com/office/drawing/2014/main" id="{80CEB8AB-03BC-9449-E220-6B7D7A56B76E}"/>
                </a:ext>
              </a:extLst>
            </p:cNvPr>
            <p:cNvCxnSpPr>
              <a:cxnSpLocks/>
            </p:cNvCxnSpPr>
            <p:nvPr/>
          </p:nvCxnSpPr>
          <p:spPr>
            <a:xfrm>
              <a:off x="1987796" y="6179465"/>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直線コネクタ 246">
              <a:extLst>
                <a:ext uri="{FF2B5EF4-FFF2-40B4-BE49-F238E27FC236}">
                  <a16:creationId xmlns:a16="http://schemas.microsoft.com/office/drawing/2014/main" id="{48A1FDFE-731A-1184-242C-2FBAD104491D}"/>
                </a:ext>
              </a:extLst>
            </p:cNvPr>
            <p:cNvCxnSpPr>
              <a:cxnSpLocks/>
            </p:cNvCxnSpPr>
            <p:nvPr/>
          </p:nvCxnSpPr>
          <p:spPr>
            <a:xfrm>
              <a:off x="2440236" y="6179465"/>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直線コネクタ 247">
              <a:extLst>
                <a:ext uri="{FF2B5EF4-FFF2-40B4-BE49-F238E27FC236}">
                  <a16:creationId xmlns:a16="http://schemas.microsoft.com/office/drawing/2014/main" id="{A7CE8406-19F1-B9E7-F690-E9347A72B0B7}"/>
                </a:ext>
              </a:extLst>
            </p:cNvPr>
            <p:cNvCxnSpPr>
              <a:cxnSpLocks/>
            </p:cNvCxnSpPr>
            <p:nvPr/>
          </p:nvCxnSpPr>
          <p:spPr>
            <a:xfrm>
              <a:off x="2876808" y="6179462"/>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3" name="テキスト ボックス 252">
              <a:extLst>
                <a:ext uri="{FF2B5EF4-FFF2-40B4-BE49-F238E27FC236}">
                  <a16:creationId xmlns:a16="http://schemas.microsoft.com/office/drawing/2014/main" id="{6F9EC414-FCF0-245F-D128-10E5F9B3F80C}"/>
                </a:ext>
              </a:extLst>
            </p:cNvPr>
            <p:cNvSpPr txBox="1"/>
            <p:nvPr/>
          </p:nvSpPr>
          <p:spPr>
            <a:xfrm>
              <a:off x="1061505" y="6321059"/>
              <a:ext cx="1452631"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野菜摂取量</a:t>
              </a:r>
              <a:r>
                <a:rPr kumimoji="1" lang="en-US" altLang="ja-JP" sz="1050" b="1" dirty="0">
                  <a:latin typeface="Meiryo UI" panose="020B0604030504040204" pitchFamily="50" charset="-128"/>
                  <a:ea typeface="Meiryo UI" panose="020B0604030504040204" pitchFamily="50" charset="-128"/>
                </a:rPr>
                <a:t>(g/</a:t>
              </a:r>
              <a:r>
                <a:rPr kumimoji="1" lang="ja-JP" altLang="en-US" sz="1050" b="1" dirty="0">
                  <a:latin typeface="Meiryo UI" panose="020B0604030504040204" pitchFamily="50" charset="-128"/>
                  <a:ea typeface="Meiryo UI" panose="020B0604030504040204" pitchFamily="50" charset="-128"/>
                </a:rPr>
                <a:t>日</a:t>
              </a: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58" name="テキスト ボックス 257">
              <a:extLst>
                <a:ext uri="{FF2B5EF4-FFF2-40B4-BE49-F238E27FC236}">
                  <a16:creationId xmlns:a16="http://schemas.microsoft.com/office/drawing/2014/main" id="{7B091511-13DF-788B-3504-01C67DF76114}"/>
                </a:ext>
              </a:extLst>
            </p:cNvPr>
            <p:cNvSpPr txBox="1"/>
            <p:nvPr/>
          </p:nvSpPr>
          <p:spPr>
            <a:xfrm>
              <a:off x="1764595" y="4765333"/>
              <a:ext cx="1157827" cy="161583"/>
            </a:xfrm>
            <a:prstGeom prst="rect">
              <a:avLst/>
            </a:prstGeom>
            <a:solidFill>
              <a:schemeClr val="bg1"/>
            </a:solidFill>
          </p:spPr>
          <p:txBody>
            <a:bodyPr wrap="square" lIns="0" tIns="0" rIns="0" bIns="0" anchor="ctr" anchorCtr="1">
              <a:spAutoFit/>
            </a:bodyPr>
            <a:lstStyle/>
            <a:p>
              <a:pPr algn="ctr"/>
              <a:r>
                <a:rPr lang="en-US" altLang="ja-JP" sz="1050" dirty="0" err="1">
                  <a:latin typeface="Meiryo UI" panose="020B0604030504040204" pitchFamily="50" charset="-128"/>
                  <a:ea typeface="Meiryo UI" panose="020B0604030504040204" pitchFamily="50" charset="-128"/>
                </a:rPr>
                <a:t>P</a:t>
              </a:r>
              <a:r>
                <a:rPr lang="en-US" altLang="ja-JP" sz="700" dirty="0" err="1">
                  <a:latin typeface="Meiryo UI" panose="020B0604030504040204" pitchFamily="50" charset="-128"/>
                  <a:ea typeface="Meiryo UI" panose="020B0604030504040204" pitchFamily="50" charset="-128"/>
                </a:rPr>
                <a:t>non</a:t>
              </a:r>
              <a:r>
                <a:rPr lang="en-US" altLang="ja-JP" sz="700" dirty="0">
                  <a:latin typeface="Meiryo UI" panose="020B0604030504040204" pitchFamily="50" charset="-128"/>
                  <a:ea typeface="Meiryo UI" panose="020B0604030504040204" pitchFamily="50" charset="-128"/>
                </a:rPr>
                <a:t>-linearity</a:t>
              </a:r>
              <a:r>
                <a:rPr lang="en-US" altLang="ja-JP" sz="1050" dirty="0">
                  <a:latin typeface="Meiryo UI" panose="020B0604030504040204" pitchFamily="50" charset="-128"/>
                  <a:ea typeface="Meiryo UI" panose="020B0604030504040204" pitchFamily="50" charset="-128"/>
                </a:rPr>
                <a:t>=0.007</a:t>
              </a:r>
              <a:endParaRPr lang="ja-JP" altLang="en-US" sz="1050" dirty="0">
                <a:latin typeface="Meiryo UI" panose="020B0604030504040204" pitchFamily="50" charset="-128"/>
                <a:ea typeface="Meiryo UI" panose="020B0604030504040204" pitchFamily="50" charset="-128"/>
              </a:endParaRPr>
            </a:p>
          </p:txBody>
        </p:sp>
      </p:grpSp>
      <p:grpSp>
        <p:nvGrpSpPr>
          <p:cNvPr id="263" name="グループ化 262">
            <a:extLst>
              <a:ext uri="{FF2B5EF4-FFF2-40B4-BE49-F238E27FC236}">
                <a16:creationId xmlns:a16="http://schemas.microsoft.com/office/drawing/2014/main" id="{FFE91575-AD00-70B1-757C-DD248CE2AAB7}"/>
              </a:ext>
            </a:extLst>
          </p:cNvPr>
          <p:cNvGrpSpPr/>
          <p:nvPr/>
        </p:nvGrpSpPr>
        <p:grpSpPr>
          <a:xfrm>
            <a:off x="63092" y="1862932"/>
            <a:ext cx="3056798" cy="1897290"/>
            <a:chOff x="63092" y="1862932"/>
            <a:chExt cx="3056798" cy="1897290"/>
          </a:xfrm>
        </p:grpSpPr>
        <p:sp>
          <p:nvSpPr>
            <p:cNvPr id="109" name="テキスト ボックス 108">
              <a:extLst>
                <a:ext uri="{FF2B5EF4-FFF2-40B4-BE49-F238E27FC236}">
                  <a16:creationId xmlns:a16="http://schemas.microsoft.com/office/drawing/2014/main" id="{6A19E821-17F1-85BB-17B3-FED73FCB98DA}"/>
                </a:ext>
              </a:extLst>
            </p:cNvPr>
            <p:cNvSpPr txBox="1"/>
            <p:nvPr/>
          </p:nvSpPr>
          <p:spPr>
            <a:xfrm>
              <a:off x="562670" y="3353356"/>
              <a:ext cx="215844"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a:t>
              </a:r>
              <a:endParaRPr kumimoji="1" lang="ja-JP" altLang="en-US" sz="800" dirty="0">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B826C462-8000-7250-F052-C075E73FB171}"/>
                </a:ext>
              </a:extLst>
            </p:cNvPr>
            <p:cNvSpPr txBox="1"/>
            <p:nvPr/>
          </p:nvSpPr>
          <p:spPr>
            <a:xfrm>
              <a:off x="928457" y="3354496"/>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112" name="テキスト ボックス 111">
              <a:extLst>
                <a:ext uri="{FF2B5EF4-FFF2-40B4-BE49-F238E27FC236}">
                  <a16:creationId xmlns:a16="http://schemas.microsoft.com/office/drawing/2014/main" id="{BEED6C05-957E-B1EF-1B8C-3002F6E413D7}"/>
                </a:ext>
              </a:extLst>
            </p:cNvPr>
            <p:cNvSpPr txBox="1"/>
            <p:nvPr/>
          </p:nvSpPr>
          <p:spPr>
            <a:xfrm>
              <a:off x="1372758" y="3353356"/>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200</a:t>
              </a:r>
              <a:endParaRPr kumimoji="1" lang="ja-JP" altLang="en-US" sz="800" dirty="0">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5E8D8650-5C4B-A3E9-DC77-D9ECC2CBC54F}"/>
                </a:ext>
              </a:extLst>
            </p:cNvPr>
            <p:cNvSpPr txBox="1"/>
            <p:nvPr/>
          </p:nvSpPr>
          <p:spPr>
            <a:xfrm>
              <a:off x="1814760" y="3351841"/>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300</a:t>
              </a:r>
              <a:endParaRPr kumimoji="1" lang="ja-JP" altLang="en-US" sz="800" dirty="0">
                <a:latin typeface="Meiryo UI" panose="020B0604030504040204" pitchFamily="50" charset="-128"/>
                <a:ea typeface="Meiryo UI" panose="020B0604030504040204" pitchFamily="50" charset="-128"/>
              </a:endParaRPr>
            </a:p>
          </p:txBody>
        </p:sp>
        <p:sp>
          <p:nvSpPr>
            <p:cNvPr id="114" name="テキスト ボックス 113">
              <a:extLst>
                <a:ext uri="{FF2B5EF4-FFF2-40B4-BE49-F238E27FC236}">
                  <a16:creationId xmlns:a16="http://schemas.microsoft.com/office/drawing/2014/main" id="{6786330A-5B56-8708-313E-BC422844C5FC}"/>
                </a:ext>
              </a:extLst>
            </p:cNvPr>
            <p:cNvSpPr txBox="1"/>
            <p:nvPr/>
          </p:nvSpPr>
          <p:spPr>
            <a:xfrm>
              <a:off x="2259131" y="3351841"/>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400</a:t>
              </a:r>
              <a:endParaRPr kumimoji="1" lang="ja-JP" altLang="en-US" sz="800" dirty="0">
                <a:latin typeface="Meiryo UI" panose="020B0604030504040204" pitchFamily="50" charset="-128"/>
                <a:ea typeface="Meiryo UI" panose="020B0604030504040204" pitchFamily="50" charset="-128"/>
              </a:endParaRPr>
            </a:p>
          </p:txBody>
        </p:sp>
        <p:sp>
          <p:nvSpPr>
            <p:cNvPr id="115" name="テキスト ボックス 114">
              <a:extLst>
                <a:ext uri="{FF2B5EF4-FFF2-40B4-BE49-F238E27FC236}">
                  <a16:creationId xmlns:a16="http://schemas.microsoft.com/office/drawing/2014/main" id="{275214AB-B7CA-1CFC-E61F-6E036B39B8E2}"/>
                </a:ext>
              </a:extLst>
            </p:cNvPr>
            <p:cNvSpPr txBox="1"/>
            <p:nvPr/>
          </p:nvSpPr>
          <p:spPr>
            <a:xfrm>
              <a:off x="2695891" y="3355331"/>
              <a:ext cx="423999"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rPr>
                <a:t>500</a:t>
              </a:r>
              <a:endParaRPr kumimoji="1" lang="ja-JP" altLang="en-US" sz="8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00A1C43-8BE5-9FE1-C520-BB2461D9625D}"/>
                </a:ext>
              </a:extLst>
            </p:cNvPr>
            <p:cNvSpPr txBox="1"/>
            <p:nvPr/>
          </p:nvSpPr>
          <p:spPr>
            <a:xfrm>
              <a:off x="194993" y="1974441"/>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1.25</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7E15476B-8C3B-E656-5340-2BE18D91B9CC}"/>
                </a:ext>
              </a:extLst>
            </p:cNvPr>
            <p:cNvSpPr txBox="1"/>
            <p:nvPr/>
          </p:nvSpPr>
          <p:spPr>
            <a:xfrm>
              <a:off x="192247" y="2259631"/>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B6F8C874-4F18-1CC7-1C49-31743B604C3B}"/>
                </a:ext>
              </a:extLst>
            </p:cNvPr>
            <p:cNvSpPr txBox="1"/>
            <p:nvPr/>
          </p:nvSpPr>
          <p:spPr>
            <a:xfrm>
              <a:off x="199867" y="2640762"/>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0.75</a:t>
              </a:r>
              <a:endParaRPr kumimoji="1" lang="ja-JP" altLang="en-US" sz="800" dirty="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7E64D64D-8E56-665D-144A-7C5C19AB6637}"/>
                </a:ext>
              </a:extLst>
            </p:cNvPr>
            <p:cNvSpPr txBox="1"/>
            <p:nvPr/>
          </p:nvSpPr>
          <p:spPr>
            <a:xfrm>
              <a:off x="199867" y="3176757"/>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0.50</a:t>
              </a:r>
              <a:endParaRPr kumimoji="1" lang="ja-JP" altLang="en-US" sz="800" dirty="0">
                <a:latin typeface="Meiryo UI" panose="020B0604030504040204" pitchFamily="50" charset="-128"/>
                <a:ea typeface="Meiryo UI" panose="020B0604030504040204" pitchFamily="50" charset="-128"/>
              </a:endParaRPr>
            </a:p>
          </p:txBody>
        </p:sp>
        <p:pic>
          <p:nvPicPr>
            <p:cNvPr id="26" name="グラフィックス 25">
              <a:extLst>
                <a:ext uri="{FF2B5EF4-FFF2-40B4-BE49-F238E27FC236}">
                  <a16:creationId xmlns:a16="http://schemas.microsoft.com/office/drawing/2014/main" id="{89C37F00-552A-7783-EDF7-DF89652B3ECC}"/>
                </a:ext>
              </a:extLst>
            </p:cNvPr>
            <p:cNvPicPr preferRelativeResize="0">
              <a:picLocks/>
            </p:cNvPicPr>
            <p:nvPr/>
          </p:nvPicPr>
          <p:blipFill rotWithShape="1">
            <a:blip r:embed="rId6">
              <a:extLst>
                <a:ext uri="{96DAC541-7B7A-43D3-8B79-37D633B846F1}">
                  <asvg:svgBlip xmlns:asvg="http://schemas.microsoft.com/office/drawing/2016/SVG/main" r:embed="rId7"/>
                </a:ext>
              </a:extLst>
            </a:blip>
            <a:srcRect l="1350"/>
            <a:stretch/>
          </p:blipFill>
          <p:spPr>
            <a:xfrm>
              <a:off x="563192" y="1862932"/>
              <a:ext cx="2448241" cy="1489944"/>
            </a:xfrm>
            <a:prstGeom prst="rect">
              <a:avLst/>
            </a:prstGeom>
          </p:spPr>
        </p:pic>
        <p:sp>
          <p:nvSpPr>
            <p:cNvPr id="39" name="正方形/長方形 38">
              <a:extLst>
                <a:ext uri="{FF2B5EF4-FFF2-40B4-BE49-F238E27FC236}">
                  <a16:creationId xmlns:a16="http://schemas.microsoft.com/office/drawing/2014/main" id="{9FFFBDBD-B3E1-9817-9ADE-6C537D5309B4}"/>
                </a:ext>
              </a:extLst>
            </p:cNvPr>
            <p:cNvSpPr/>
            <p:nvPr/>
          </p:nvSpPr>
          <p:spPr>
            <a:xfrm>
              <a:off x="563145" y="1863478"/>
              <a:ext cx="2448241" cy="14871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a:extLst>
                <a:ext uri="{FF2B5EF4-FFF2-40B4-BE49-F238E27FC236}">
                  <a16:creationId xmlns:a16="http://schemas.microsoft.com/office/drawing/2014/main" id="{E0068045-A3C1-CEC5-CD93-A17135C0DEBB}"/>
                </a:ext>
              </a:extLst>
            </p:cNvPr>
            <p:cNvCxnSpPr>
              <a:cxnSpLocks/>
            </p:cNvCxnSpPr>
            <p:nvPr/>
          </p:nvCxnSpPr>
          <p:spPr>
            <a:xfrm>
              <a:off x="536953" y="2081457"/>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32B82DD8-7806-9317-D6F3-8EC99D19A022}"/>
                </a:ext>
              </a:extLst>
            </p:cNvPr>
            <p:cNvCxnSpPr>
              <a:cxnSpLocks/>
            </p:cNvCxnSpPr>
            <p:nvPr/>
          </p:nvCxnSpPr>
          <p:spPr>
            <a:xfrm>
              <a:off x="539333" y="2372448"/>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AFEC6D9-3138-A301-18D9-A48E2947501E}"/>
                </a:ext>
              </a:extLst>
            </p:cNvPr>
            <p:cNvCxnSpPr>
              <a:cxnSpLocks/>
            </p:cNvCxnSpPr>
            <p:nvPr/>
          </p:nvCxnSpPr>
          <p:spPr>
            <a:xfrm>
              <a:off x="536951" y="2739975"/>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A93FE14B-E2AD-0126-37D0-DC0FF114A70F}"/>
                </a:ext>
              </a:extLst>
            </p:cNvPr>
            <p:cNvCxnSpPr>
              <a:cxnSpLocks/>
            </p:cNvCxnSpPr>
            <p:nvPr/>
          </p:nvCxnSpPr>
          <p:spPr>
            <a:xfrm>
              <a:off x="536954" y="3286384"/>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6C301158-76EF-906E-B20E-41D66DCE9614}"/>
                </a:ext>
              </a:extLst>
            </p:cNvPr>
            <p:cNvCxnSpPr>
              <a:cxnSpLocks/>
            </p:cNvCxnSpPr>
            <p:nvPr/>
          </p:nvCxnSpPr>
          <p:spPr>
            <a:xfrm>
              <a:off x="671301" y="3353070"/>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4E64FC55-DB86-7D72-0FF0-ACA004C5AB33}"/>
                </a:ext>
              </a:extLst>
            </p:cNvPr>
            <p:cNvCxnSpPr>
              <a:cxnSpLocks/>
            </p:cNvCxnSpPr>
            <p:nvPr/>
          </p:nvCxnSpPr>
          <p:spPr>
            <a:xfrm>
              <a:off x="1114214" y="3353072"/>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線コネクタ 92">
              <a:extLst>
                <a:ext uri="{FF2B5EF4-FFF2-40B4-BE49-F238E27FC236}">
                  <a16:creationId xmlns:a16="http://schemas.microsoft.com/office/drawing/2014/main" id="{8FE8BACF-72EB-F2C7-4FB1-22D05DD711AF}"/>
                </a:ext>
              </a:extLst>
            </p:cNvPr>
            <p:cNvCxnSpPr>
              <a:cxnSpLocks/>
            </p:cNvCxnSpPr>
            <p:nvPr/>
          </p:nvCxnSpPr>
          <p:spPr>
            <a:xfrm>
              <a:off x="1557133" y="3353070"/>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25EB4543-B4F1-303A-E201-B2CA06858684}"/>
                </a:ext>
              </a:extLst>
            </p:cNvPr>
            <p:cNvCxnSpPr>
              <a:cxnSpLocks/>
            </p:cNvCxnSpPr>
            <p:nvPr/>
          </p:nvCxnSpPr>
          <p:spPr>
            <a:xfrm>
              <a:off x="2000062" y="3353071"/>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17DA93D3-E671-076A-AD93-F13302F60782}"/>
                </a:ext>
              </a:extLst>
            </p:cNvPr>
            <p:cNvCxnSpPr>
              <a:cxnSpLocks/>
            </p:cNvCxnSpPr>
            <p:nvPr/>
          </p:nvCxnSpPr>
          <p:spPr>
            <a:xfrm>
              <a:off x="2442977" y="3353071"/>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CD64751E-2D27-95E1-C2DB-1CC901379F26}"/>
                </a:ext>
              </a:extLst>
            </p:cNvPr>
            <p:cNvCxnSpPr>
              <a:cxnSpLocks/>
            </p:cNvCxnSpPr>
            <p:nvPr/>
          </p:nvCxnSpPr>
          <p:spPr>
            <a:xfrm>
              <a:off x="2885899" y="3353068"/>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3" name="テキスト ボックス 222">
              <a:extLst>
                <a:ext uri="{FF2B5EF4-FFF2-40B4-BE49-F238E27FC236}">
                  <a16:creationId xmlns:a16="http://schemas.microsoft.com/office/drawing/2014/main" id="{33025864-F6B0-B478-F759-5AB12FE60D80}"/>
                </a:ext>
              </a:extLst>
            </p:cNvPr>
            <p:cNvSpPr txBox="1"/>
            <p:nvPr/>
          </p:nvSpPr>
          <p:spPr>
            <a:xfrm>
              <a:off x="1066839" y="3498612"/>
              <a:ext cx="1452631"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野菜摂取量</a:t>
              </a:r>
              <a:r>
                <a:rPr kumimoji="1" lang="en-US" altLang="ja-JP" sz="1050" b="1" dirty="0">
                  <a:latin typeface="Meiryo UI" panose="020B0604030504040204" pitchFamily="50" charset="-128"/>
                  <a:ea typeface="Meiryo UI" panose="020B0604030504040204" pitchFamily="50" charset="-128"/>
                </a:rPr>
                <a:t>(g/</a:t>
              </a:r>
              <a:r>
                <a:rPr kumimoji="1" lang="ja-JP" altLang="en-US" sz="1050" b="1" dirty="0">
                  <a:latin typeface="Meiryo UI" panose="020B0604030504040204" pitchFamily="50" charset="-128"/>
                  <a:ea typeface="Meiryo UI" panose="020B0604030504040204" pitchFamily="50" charset="-128"/>
                </a:rPr>
                <a:t>日</a:t>
              </a: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27" name="テキスト ボックス 226">
              <a:extLst>
                <a:ext uri="{FF2B5EF4-FFF2-40B4-BE49-F238E27FC236}">
                  <a16:creationId xmlns:a16="http://schemas.microsoft.com/office/drawing/2014/main" id="{2428D8EF-6032-34D2-7CCB-B383A2B6FC4D}"/>
                </a:ext>
              </a:extLst>
            </p:cNvPr>
            <p:cNvSpPr txBox="1"/>
            <p:nvPr/>
          </p:nvSpPr>
          <p:spPr>
            <a:xfrm rot="16200000">
              <a:off x="-549681" y="2477099"/>
              <a:ext cx="1487155"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r>
                <a:rPr kumimoji="1" lang="en-US" altLang="ja-JP" sz="1050" b="1" dirty="0">
                  <a:latin typeface="Meiryo UI" panose="020B0604030504040204" pitchFamily="50" charset="-128"/>
                  <a:ea typeface="Meiryo UI" panose="020B0604030504040204" pitchFamily="50" charset="-128"/>
                </a:rPr>
                <a:t>(95%CI)</a:t>
              </a:r>
              <a:endParaRPr kumimoji="1" lang="ja-JP" altLang="en-US" sz="1050" b="1" dirty="0">
                <a:latin typeface="Meiryo UI" panose="020B0604030504040204" pitchFamily="50" charset="-128"/>
                <a:ea typeface="Meiryo UI" panose="020B0604030504040204" pitchFamily="50" charset="-128"/>
              </a:endParaRPr>
            </a:p>
          </p:txBody>
        </p:sp>
        <p:sp>
          <p:nvSpPr>
            <p:cNvPr id="259" name="テキスト ボックス 258">
              <a:extLst>
                <a:ext uri="{FF2B5EF4-FFF2-40B4-BE49-F238E27FC236}">
                  <a16:creationId xmlns:a16="http://schemas.microsoft.com/office/drawing/2014/main" id="{EADC4C42-9013-FF05-1E84-A1F27C8EB531}"/>
                </a:ext>
              </a:extLst>
            </p:cNvPr>
            <p:cNvSpPr txBox="1"/>
            <p:nvPr/>
          </p:nvSpPr>
          <p:spPr>
            <a:xfrm>
              <a:off x="1761535" y="1935885"/>
              <a:ext cx="1157827" cy="161583"/>
            </a:xfrm>
            <a:prstGeom prst="rect">
              <a:avLst/>
            </a:prstGeom>
            <a:solidFill>
              <a:schemeClr val="bg1"/>
            </a:solidFill>
          </p:spPr>
          <p:txBody>
            <a:bodyPr wrap="square" lIns="0" tIns="0" rIns="0" bIns="0" anchor="ctr" anchorCtr="1">
              <a:spAutoFit/>
            </a:bodyPr>
            <a:lstStyle/>
            <a:p>
              <a:pPr algn="ctr"/>
              <a:r>
                <a:rPr lang="en-US" altLang="ja-JP" sz="1050" dirty="0" err="1">
                  <a:latin typeface="Meiryo UI" panose="020B0604030504040204" pitchFamily="50" charset="-128"/>
                  <a:ea typeface="Meiryo UI" panose="020B0604030504040204" pitchFamily="50" charset="-128"/>
                </a:rPr>
                <a:t>P</a:t>
              </a:r>
              <a:r>
                <a:rPr lang="en-US" altLang="ja-JP" sz="700" dirty="0" err="1">
                  <a:latin typeface="Meiryo UI" panose="020B0604030504040204" pitchFamily="50" charset="-128"/>
                  <a:ea typeface="Meiryo UI" panose="020B0604030504040204" pitchFamily="50" charset="-128"/>
                </a:rPr>
                <a:t>non</a:t>
              </a:r>
              <a:r>
                <a:rPr lang="en-US" altLang="ja-JP" sz="700" dirty="0">
                  <a:latin typeface="Meiryo UI" panose="020B0604030504040204" pitchFamily="50" charset="-128"/>
                  <a:ea typeface="Meiryo UI" panose="020B0604030504040204" pitchFamily="50" charset="-128"/>
                </a:rPr>
                <a:t>-linearity</a:t>
              </a:r>
              <a:r>
                <a:rPr lang="en-US" altLang="ja-JP" sz="1050" dirty="0">
                  <a:latin typeface="Meiryo UI" panose="020B0604030504040204" pitchFamily="50" charset="-128"/>
                  <a:ea typeface="Meiryo UI" panose="020B0604030504040204" pitchFamily="50" charset="-128"/>
                </a:rPr>
                <a:t>=0.004</a:t>
              </a:r>
              <a:endParaRPr lang="ja-JP" altLang="en-US" sz="1050" dirty="0">
                <a:latin typeface="Meiryo UI" panose="020B0604030504040204" pitchFamily="50" charset="-128"/>
                <a:ea typeface="Meiryo UI" panose="020B0604030504040204" pitchFamily="50" charset="-128"/>
              </a:endParaRPr>
            </a:p>
          </p:txBody>
        </p:sp>
      </p:grpSp>
      <p:grpSp>
        <p:nvGrpSpPr>
          <p:cNvPr id="264" name="グループ化 263">
            <a:extLst>
              <a:ext uri="{FF2B5EF4-FFF2-40B4-BE49-F238E27FC236}">
                <a16:creationId xmlns:a16="http://schemas.microsoft.com/office/drawing/2014/main" id="{8FA1B20A-F8D1-01A6-F8EF-6AF4E6404B8C}"/>
              </a:ext>
            </a:extLst>
          </p:cNvPr>
          <p:cNvGrpSpPr/>
          <p:nvPr/>
        </p:nvGrpSpPr>
        <p:grpSpPr>
          <a:xfrm>
            <a:off x="3043215" y="1860303"/>
            <a:ext cx="2953041" cy="1899919"/>
            <a:chOff x="3043215" y="1860303"/>
            <a:chExt cx="2953041" cy="1899919"/>
          </a:xfrm>
        </p:grpSpPr>
        <p:sp>
          <p:nvSpPr>
            <p:cNvPr id="128" name="テキスト ボックス 127">
              <a:extLst>
                <a:ext uri="{FF2B5EF4-FFF2-40B4-BE49-F238E27FC236}">
                  <a16:creationId xmlns:a16="http://schemas.microsoft.com/office/drawing/2014/main" id="{1BAAAFE6-BA69-AE21-F987-915A76252639}"/>
                </a:ext>
              </a:extLst>
            </p:cNvPr>
            <p:cNvSpPr txBox="1"/>
            <p:nvPr/>
          </p:nvSpPr>
          <p:spPr>
            <a:xfrm>
              <a:off x="3545297" y="3347515"/>
              <a:ext cx="215844"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a:t>
              </a:r>
              <a:endParaRPr kumimoji="1" lang="ja-JP" altLang="en-US" sz="800" dirty="0">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91DE38AE-78D1-2578-70D5-D624FCC82F44}"/>
                </a:ext>
              </a:extLst>
            </p:cNvPr>
            <p:cNvSpPr txBox="1"/>
            <p:nvPr/>
          </p:nvSpPr>
          <p:spPr>
            <a:xfrm>
              <a:off x="4046173" y="3347515"/>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200</a:t>
              </a:r>
              <a:endParaRPr kumimoji="1" lang="ja-JP" altLang="en-US" sz="800" dirty="0">
                <a:latin typeface="Meiryo UI" panose="020B0604030504040204" pitchFamily="50" charset="-128"/>
                <a:ea typeface="Meiryo UI" panose="020B0604030504040204" pitchFamily="50" charset="-128"/>
              </a:endParaRPr>
            </a:p>
          </p:txBody>
        </p:sp>
        <p:sp>
          <p:nvSpPr>
            <p:cNvPr id="130" name="テキスト ボックス 129">
              <a:extLst>
                <a:ext uri="{FF2B5EF4-FFF2-40B4-BE49-F238E27FC236}">
                  <a16:creationId xmlns:a16="http://schemas.microsoft.com/office/drawing/2014/main" id="{95682A67-ECD3-FE93-00FF-5639C695C33D}"/>
                </a:ext>
              </a:extLst>
            </p:cNvPr>
            <p:cNvSpPr txBox="1"/>
            <p:nvPr/>
          </p:nvSpPr>
          <p:spPr>
            <a:xfrm>
              <a:off x="4654542" y="3347515"/>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400</a:t>
              </a:r>
              <a:endParaRPr kumimoji="1" lang="ja-JP" altLang="en-US" sz="800" dirty="0">
                <a:latin typeface="Meiryo UI" panose="020B0604030504040204" pitchFamily="50" charset="-128"/>
                <a:ea typeface="Meiryo UI" panose="020B0604030504040204" pitchFamily="50" charset="-128"/>
              </a:endParaRPr>
            </a:p>
          </p:txBody>
        </p:sp>
        <p:sp>
          <p:nvSpPr>
            <p:cNvPr id="131" name="テキスト ボックス 130">
              <a:extLst>
                <a:ext uri="{FF2B5EF4-FFF2-40B4-BE49-F238E27FC236}">
                  <a16:creationId xmlns:a16="http://schemas.microsoft.com/office/drawing/2014/main" id="{13A404EA-7FC5-FC93-9A1D-9D4887F9E639}"/>
                </a:ext>
              </a:extLst>
            </p:cNvPr>
            <p:cNvSpPr txBox="1"/>
            <p:nvPr/>
          </p:nvSpPr>
          <p:spPr>
            <a:xfrm>
              <a:off x="5257063" y="3347515"/>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600</a:t>
              </a:r>
              <a:endParaRPr kumimoji="1" lang="ja-JP" altLang="en-US" sz="8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F614841-6A8E-D6BB-1D79-DE711CC6AC9B}"/>
                </a:ext>
              </a:extLst>
            </p:cNvPr>
            <p:cNvSpPr txBox="1"/>
            <p:nvPr/>
          </p:nvSpPr>
          <p:spPr>
            <a:xfrm>
              <a:off x="3178274" y="1974730"/>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1.25</a:t>
              </a:r>
              <a:endParaRPr kumimoji="1" lang="ja-JP" altLang="en-US" sz="800" dirty="0">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0C5D1083-7007-BC7C-7DA4-B3DB1FF5EAAF}"/>
                </a:ext>
              </a:extLst>
            </p:cNvPr>
            <p:cNvSpPr txBox="1"/>
            <p:nvPr/>
          </p:nvSpPr>
          <p:spPr>
            <a:xfrm>
              <a:off x="3178274" y="2261825"/>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61" name="テキスト ボックス 60">
              <a:extLst>
                <a:ext uri="{FF2B5EF4-FFF2-40B4-BE49-F238E27FC236}">
                  <a16:creationId xmlns:a16="http://schemas.microsoft.com/office/drawing/2014/main" id="{71DCE45C-7D80-3C6E-462E-608DD6C7DAD5}"/>
                </a:ext>
              </a:extLst>
            </p:cNvPr>
            <p:cNvSpPr txBox="1"/>
            <p:nvPr/>
          </p:nvSpPr>
          <p:spPr>
            <a:xfrm>
              <a:off x="3178274" y="2636017"/>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0.75</a:t>
              </a:r>
              <a:endParaRPr kumimoji="1" lang="ja-JP" altLang="en-US" sz="800" dirty="0">
                <a:latin typeface="Meiryo UI" panose="020B0604030504040204" pitchFamily="50" charset="-128"/>
                <a:ea typeface="Meiryo UI" panose="020B0604030504040204" pitchFamily="50" charset="-128"/>
              </a:endParaRPr>
            </a:p>
          </p:txBody>
        </p:sp>
        <p:sp>
          <p:nvSpPr>
            <p:cNvPr id="62" name="テキスト ボックス 61">
              <a:extLst>
                <a:ext uri="{FF2B5EF4-FFF2-40B4-BE49-F238E27FC236}">
                  <a16:creationId xmlns:a16="http://schemas.microsoft.com/office/drawing/2014/main" id="{4E2F1743-9BB5-E25C-F6BE-B45DDF57C1A2}"/>
                </a:ext>
              </a:extLst>
            </p:cNvPr>
            <p:cNvSpPr txBox="1"/>
            <p:nvPr/>
          </p:nvSpPr>
          <p:spPr>
            <a:xfrm>
              <a:off x="3178274" y="3175464"/>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0.50</a:t>
              </a:r>
              <a:endParaRPr kumimoji="1" lang="ja-JP" altLang="en-US" sz="800" dirty="0">
                <a:latin typeface="Meiryo UI" panose="020B0604030504040204" pitchFamily="50" charset="-128"/>
                <a:ea typeface="Meiryo UI" panose="020B0604030504040204" pitchFamily="50" charset="-128"/>
              </a:endParaRPr>
            </a:p>
          </p:txBody>
        </p:sp>
        <p:pic>
          <p:nvPicPr>
            <p:cNvPr id="28" name="グラフィックス 27">
              <a:extLst>
                <a:ext uri="{FF2B5EF4-FFF2-40B4-BE49-F238E27FC236}">
                  <a16:creationId xmlns:a16="http://schemas.microsoft.com/office/drawing/2014/main" id="{861A64DC-B5FF-08C2-096C-273357D16281}"/>
                </a:ext>
              </a:extLst>
            </p:cNvPr>
            <p:cNvPicPr preferRelativeResize="0">
              <a:picLocks/>
            </p:cNvPicPr>
            <p:nvPr/>
          </p:nvPicPr>
          <p:blipFill>
            <a:blip r:embed="rId8">
              <a:extLst>
                <a:ext uri="{96DAC541-7B7A-43D3-8B79-37D633B846F1}">
                  <asvg:svgBlip xmlns:asvg="http://schemas.microsoft.com/office/drawing/2016/SVG/main" r:embed="rId9"/>
                </a:ext>
              </a:extLst>
            </a:blip>
            <a:stretch>
              <a:fillRect/>
            </a:stretch>
          </p:blipFill>
          <p:spPr>
            <a:xfrm>
              <a:off x="3547966" y="1863208"/>
              <a:ext cx="2448290" cy="1487153"/>
            </a:xfrm>
            <a:prstGeom prst="rect">
              <a:avLst/>
            </a:prstGeom>
          </p:spPr>
        </p:pic>
        <p:sp>
          <p:nvSpPr>
            <p:cNvPr id="44" name="正方形/長方形 43">
              <a:extLst>
                <a:ext uri="{FF2B5EF4-FFF2-40B4-BE49-F238E27FC236}">
                  <a16:creationId xmlns:a16="http://schemas.microsoft.com/office/drawing/2014/main" id="{D7A86887-03A2-6522-FB6C-7063455C71AC}"/>
                </a:ext>
              </a:extLst>
            </p:cNvPr>
            <p:cNvSpPr/>
            <p:nvPr/>
          </p:nvSpPr>
          <p:spPr>
            <a:xfrm>
              <a:off x="3544824" y="1860303"/>
              <a:ext cx="2448241" cy="14871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08D5223C-2F39-EB6E-7320-6E89CDD70FA4}"/>
                </a:ext>
              </a:extLst>
            </p:cNvPr>
            <p:cNvCxnSpPr>
              <a:cxnSpLocks/>
            </p:cNvCxnSpPr>
            <p:nvPr/>
          </p:nvCxnSpPr>
          <p:spPr>
            <a:xfrm>
              <a:off x="3514829" y="2082506"/>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B944B2BB-29AC-9141-DBE7-0C33D8839712}"/>
                </a:ext>
              </a:extLst>
            </p:cNvPr>
            <p:cNvCxnSpPr>
              <a:cxnSpLocks/>
            </p:cNvCxnSpPr>
            <p:nvPr/>
          </p:nvCxnSpPr>
          <p:spPr>
            <a:xfrm>
              <a:off x="3517209" y="2368736"/>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65C126D5-9537-4933-8DCB-0F91D9C0F36E}"/>
                </a:ext>
              </a:extLst>
            </p:cNvPr>
            <p:cNvCxnSpPr>
              <a:cxnSpLocks/>
            </p:cNvCxnSpPr>
            <p:nvPr/>
          </p:nvCxnSpPr>
          <p:spPr>
            <a:xfrm>
              <a:off x="3514827" y="2742593"/>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D3FCBAF1-2A01-500F-B03C-3B704B29FAED}"/>
                </a:ext>
              </a:extLst>
            </p:cNvPr>
            <p:cNvCxnSpPr>
              <a:cxnSpLocks/>
            </p:cNvCxnSpPr>
            <p:nvPr/>
          </p:nvCxnSpPr>
          <p:spPr>
            <a:xfrm>
              <a:off x="3514830" y="3280293"/>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DAD515EA-3726-2F51-44F8-3B6F2F6079A0}"/>
                </a:ext>
              </a:extLst>
            </p:cNvPr>
            <p:cNvCxnSpPr>
              <a:cxnSpLocks/>
            </p:cNvCxnSpPr>
            <p:nvPr/>
          </p:nvCxnSpPr>
          <p:spPr>
            <a:xfrm>
              <a:off x="3652162" y="3347336"/>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DCF0CEB7-9C04-8907-C5F3-D79B5BB682FF}"/>
                </a:ext>
              </a:extLst>
            </p:cNvPr>
            <p:cNvCxnSpPr>
              <a:cxnSpLocks/>
            </p:cNvCxnSpPr>
            <p:nvPr/>
          </p:nvCxnSpPr>
          <p:spPr>
            <a:xfrm>
              <a:off x="4257003" y="3347338"/>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70FD9246-DD59-A96F-BEF4-20A9DC85E047}"/>
                </a:ext>
              </a:extLst>
            </p:cNvPr>
            <p:cNvCxnSpPr>
              <a:cxnSpLocks/>
            </p:cNvCxnSpPr>
            <p:nvPr/>
          </p:nvCxnSpPr>
          <p:spPr>
            <a:xfrm>
              <a:off x="4864232" y="3347337"/>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AFC56675-F5CE-82DC-890F-8D79CB9B8415}"/>
                </a:ext>
              </a:extLst>
            </p:cNvPr>
            <p:cNvCxnSpPr>
              <a:cxnSpLocks/>
            </p:cNvCxnSpPr>
            <p:nvPr/>
          </p:nvCxnSpPr>
          <p:spPr>
            <a:xfrm>
              <a:off x="5469078" y="3347337"/>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5" name="テキスト ボックス 224">
              <a:extLst>
                <a:ext uri="{FF2B5EF4-FFF2-40B4-BE49-F238E27FC236}">
                  <a16:creationId xmlns:a16="http://schemas.microsoft.com/office/drawing/2014/main" id="{2F3FE0C8-972F-149B-277C-9609F6F0FA55}"/>
                </a:ext>
              </a:extLst>
            </p:cNvPr>
            <p:cNvSpPr txBox="1"/>
            <p:nvPr/>
          </p:nvSpPr>
          <p:spPr>
            <a:xfrm>
              <a:off x="3662721" y="3498612"/>
              <a:ext cx="2237448"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野菜</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ジャガイモ摂取量</a:t>
              </a:r>
              <a:r>
                <a:rPr kumimoji="1" lang="en-US" altLang="ja-JP" sz="1050" b="1" dirty="0">
                  <a:latin typeface="Meiryo UI" panose="020B0604030504040204" pitchFamily="50" charset="-128"/>
                  <a:ea typeface="Meiryo UI" panose="020B0604030504040204" pitchFamily="50" charset="-128"/>
                </a:rPr>
                <a:t>(g/</a:t>
              </a:r>
              <a:r>
                <a:rPr kumimoji="1" lang="ja-JP" altLang="en-US" sz="1050" b="1" dirty="0">
                  <a:latin typeface="Meiryo UI" panose="020B0604030504040204" pitchFamily="50" charset="-128"/>
                  <a:ea typeface="Meiryo UI" panose="020B0604030504040204" pitchFamily="50" charset="-128"/>
                </a:rPr>
                <a:t>日</a:t>
              </a: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28" name="テキスト ボックス 227">
              <a:extLst>
                <a:ext uri="{FF2B5EF4-FFF2-40B4-BE49-F238E27FC236}">
                  <a16:creationId xmlns:a16="http://schemas.microsoft.com/office/drawing/2014/main" id="{4614124B-C459-D439-19FC-2BBECD929E29}"/>
                </a:ext>
              </a:extLst>
            </p:cNvPr>
            <p:cNvSpPr txBox="1"/>
            <p:nvPr/>
          </p:nvSpPr>
          <p:spPr>
            <a:xfrm rot="16200000">
              <a:off x="2429048" y="2482114"/>
              <a:ext cx="1489944"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r>
                <a:rPr kumimoji="1" lang="en-US" altLang="ja-JP" sz="1050" b="1" dirty="0">
                  <a:latin typeface="Meiryo UI" panose="020B0604030504040204" pitchFamily="50" charset="-128"/>
                  <a:ea typeface="Meiryo UI" panose="020B0604030504040204" pitchFamily="50" charset="-128"/>
                </a:rPr>
                <a:t>(95%CI)</a:t>
              </a:r>
              <a:endParaRPr kumimoji="1" lang="ja-JP" altLang="en-US" sz="1050" b="1" dirty="0">
                <a:latin typeface="Meiryo UI" panose="020B0604030504040204" pitchFamily="50" charset="-128"/>
                <a:ea typeface="Meiryo UI" panose="020B0604030504040204" pitchFamily="50" charset="-128"/>
              </a:endParaRPr>
            </a:p>
          </p:txBody>
        </p:sp>
        <p:sp>
          <p:nvSpPr>
            <p:cNvPr id="260" name="テキスト ボックス 259">
              <a:extLst>
                <a:ext uri="{FF2B5EF4-FFF2-40B4-BE49-F238E27FC236}">
                  <a16:creationId xmlns:a16="http://schemas.microsoft.com/office/drawing/2014/main" id="{218AC7D1-6F76-C69D-0E3A-BC73E905B97D}"/>
                </a:ext>
              </a:extLst>
            </p:cNvPr>
            <p:cNvSpPr txBox="1"/>
            <p:nvPr/>
          </p:nvSpPr>
          <p:spPr>
            <a:xfrm>
              <a:off x="4752154" y="1938334"/>
              <a:ext cx="1157827" cy="161583"/>
            </a:xfrm>
            <a:prstGeom prst="rect">
              <a:avLst/>
            </a:prstGeom>
            <a:solidFill>
              <a:schemeClr val="bg1"/>
            </a:solidFill>
          </p:spPr>
          <p:txBody>
            <a:bodyPr wrap="square" lIns="0" tIns="0" rIns="0" bIns="0" anchor="ctr" anchorCtr="1">
              <a:spAutoFit/>
            </a:bodyPr>
            <a:lstStyle/>
            <a:p>
              <a:pPr algn="ctr"/>
              <a:r>
                <a:rPr lang="en-US" altLang="ja-JP" sz="1050" dirty="0" err="1">
                  <a:latin typeface="Meiryo UI" panose="020B0604030504040204" pitchFamily="50" charset="-128"/>
                  <a:ea typeface="Meiryo UI" panose="020B0604030504040204" pitchFamily="50" charset="-128"/>
                </a:rPr>
                <a:t>P</a:t>
              </a:r>
              <a:r>
                <a:rPr lang="en-US" altLang="ja-JP" sz="700" dirty="0" err="1">
                  <a:latin typeface="Meiryo UI" panose="020B0604030504040204" pitchFamily="50" charset="-128"/>
                  <a:ea typeface="Meiryo UI" panose="020B0604030504040204" pitchFamily="50" charset="-128"/>
                </a:rPr>
                <a:t>non</a:t>
              </a:r>
              <a:r>
                <a:rPr lang="en-US" altLang="ja-JP" sz="700" dirty="0">
                  <a:latin typeface="Meiryo UI" panose="020B0604030504040204" pitchFamily="50" charset="-128"/>
                  <a:ea typeface="Meiryo UI" panose="020B0604030504040204" pitchFamily="50" charset="-128"/>
                </a:rPr>
                <a:t>-linearity</a:t>
              </a:r>
              <a:r>
                <a:rPr lang="en-US" altLang="ja-JP" sz="1050" dirty="0">
                  <a:latin typeface="Meiryo UI" panose="020B0604030504040204" pitchFamily="50" charset="-128"/>
                  <a:ea typeface="Meiryo UI" panose="020B0604030504040204" pitchFamily="50" charset="-128"/>
                </a:rPr>
                <a:t>=0.799</a:t>
              </a:r>
              <a:endParaRPr lang="ja-JP" altLang="en-US" sz="1050" dirty="0">
                <a:latin typeface="Meiryo UI" panose="020B0604030504040204" pitchFamily="50" charset="-128"/>
                <a:ea typeface="Meiryo UI" panose="020B0604030504040204" pitchFamily="50" charset="-128"/>
              </a:endParaRPr>
            </a:p>
          </p:txBody>
        </p:sp>
      </p:grpSp>
      <p:grpSp>
        <p:nvGrpSpPr>
          <p:cNvPr id="265" name="グループ化 264">
            <a:extLst>
              <a:ext uri="{FF2B5EF4-FFF2-40B4-BE49-F238E27FC236}">
                <a16:creationId xmlns:a16="http://schemas.microsoft.com/office/drawing/2014/main" id="{0DFA89C6-536B-50AB-C8C9-3079AED12E19}"/>
              </a:ext>
            </a:extLst>
          </p:cNvPr>
          <p:cNvGrpSpPr/>
          <p:nvPr/>
        </p:nvGrpSpPr>
        <p:grpSpPr>
          <a:xfrm>
            <a:off x="6044331" y="1856335"/>
            <a:ext cx="3049606" cy="1903887"/>
            <a:chOff x="6044331" y="1856335"/>
            <a:chExt cx="3049606" cy="1903887"/>
          </a:xfrm>
        </p:grpSpPr>
        <p:sp>
          <p:nvSpPr>
            <p:cNvPr id="144" name="テキスト ボックス 143">
              <a:extLst>
                <a:ext uri="{FF2B5EF4-FFF2-40B4-BE49-F238E27FC236}">
                  <a16:creationId xmlns:a16="http://schemas.microsoft.com/office/drawing/2014/main" id="{BAF62A7E-3693-074A-E316-4D6597F7F2CA}"/>
                </a:ext>
              </a:extLst>
            </p:cNvPr>
            <p:cNvSpPr txBox="1"/>
            <p:nvPr/>
          </p:nvSpPr>
          <p:spPr>
            <a:xfrm>
              <a:off x="6550101" y="3342590"/>
              <a:ext cx="215844"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a:t>
              </a:r>
              <a:endParaRPr kumimoji="1" lang="ja-JP" altLang="en-US" sz="800" dirty="0">
                <a:latin typeface="Meiryo UI" panose="020B0604030504040204" pitchFamily="50" charset="-128"/>
                <a:ea typeface="Meiryo UI" panose="020B0604030504040204" pitchFamily="50" charset="-128"/>
              </a:endParaRPr>
            </a:p>
          </p:txBody>
        </p:sp>
        <p:sp>
          <p:nvSpPr>
            <p:cNvPr id="145" name="テキスト ボックス 144">
              <a:extLst>
                <a:ext uri="{FF2B5EF4-FFF2-40B4-BE49-F238E27FC236}">
                  <a16:creationId xmlns:a16="http://schemas.microsoft.com/office/drawing/2014/main" id="{BC10ADD8-B9E4-BEDE-9094-052AF8471DBE}"/>
                </a:ext>
              </a:extLst>
            </p:cNvPr>
            <p:cNvSpPr txBox="1"/>
            <p:nvPr/>
          </p:nvSpPr>
          <p:spPr>
            <a:xfrm>
              <a:off x="7556097" y="3343671"/>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200</a:t>
              </a:r>
              <a:endParaRPr kumimoji="1" lang="ja-JP" altLang="en-US" sz="800" dirty="0">
                <a:latin typeface="Meiryo UI" panose="020B0604030504040204" pitchFamily="50" charset="-128"/>
                <a:ea typeface="Meiryo UI" panose="020B0604030504040204" pitchFamily="50" charset="-128"/>
              </a:endParaRPr>
            </a:p>
          </p:txBody>
        </p:sp>
        <p:sp>
          <p:nvSpPr>
            <p:cNvPr id="146" name="テキスト ボックス 145">
              <a:extLst>
                <a:ext uri="{FF2B5EF4-FFF2-40B4-BE49-F238E27FC236}">
                  <a16:creationId xmlns:a16="http://schemas.microsoft.com/office/drawing/2014/main" id="{959CCD84-E3AF-0371-CC63-2FDE0D037687}"/>
                </a:ext>
              </a:extLst>
            </p:cNvPr>
            <p:cNvSpPr txBox="1"/>
            <p:nvPr/>
          </p:nvSpPr>
          <p:spPr>
            <a:xfrm>
              <a:off x="8669938" y="3342590"/>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400</a:t>
              </a:r>
              <a:endParaRPr kumimoji="1" lang="ja-JP" altLang="en-US" sz="800" dirty="0">
                <a:latin typeface="Meiryo UI" panose="020B0604030504040204" pitchFamily="50" charset="-128"/>
                <a:ea typeface="Meiryo UI" panose="020B0604030504040204" pitchFamily="50" charset="-128"/>
              </a:endParaRPr>
            </a:p>
          </p:txBody>
        </p:sp>
        <p:sp>
          <p:nvSpPr>
            <p:cNvPr id="147" name="テキスト ボックス 146">
              <a:extLst>
                <a:ext uri="{FF2B5EF4-FFF2-40B4-BE49-F238E27FC236}">
                  <a16:creationId xmlns:a16="http://schemas.microsoft.com/office/drawing/2014/main" id="{F68448E3-1DA4-F7D9-4A93-A8C88557FFCF}"/>
                </a:ext>
              </a:extLst>
            </p:cNvPr>
            <p:cNvSpPr txBox="1"/>
            <p:nvPr/>
          </p:nvSpPr>
          <p:spPr>
            <a:xfrm>
              <a:off x="6998599" y="3349218"/>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pic>
          <p:nvPicPr>
            <p:cNvPr id="35" name="グラフィックス 34">
              <a:extLst>
                <a:ext uri="{FF2B5EF4-FFF2-40B4-BE49-F238E27FC236}">
                  <a16:creationId xmlns:a16="http://schemas.microsoft.com/office/drawing/2014/main" id="{34D2224A-0B39-996F-EBEA-FB76AEB8D51B}"/>
                </a:ext>
              </a:extLst>
            </p:cNvPr>
            <p:cNvPicPr preferRelativeResize="0">
              <a:picLocks/>
            </p:cNvPicPr>
            <p:nvPr/>
          </p:nvPicPr>
          <p:blipFill>
            <a:blip r:embed="rId10">
              <a:extLst>
                <a:ext uri="{96DAC541-7B7A-43D3-8B79-37D633B846F1}">
                  <asvg:svgBlip xmlns:asvg="http://schemas.microsoft.com/office/drawing/2016/SVG/main" r:embed="rId11"/>
                </a:ext>
              </a:extLst>
            </a:blip>
            <a:stretch>
              <a:fillRect/>
            </a:stretch>
          </p:blipFill>
          <p:spPr>
            <a:xfrm>
              <a:off x="6553644" y="1856335"/>
              <a:ext cx="2455200" cy="1490400"/>
            </a:xfrm>
            <a:prstGeom prst="rect">
              <a:avLst/>
            </a:prstGeom>
          </p:spPr>
        </p:pic>
        <p:sp>
          <p:nvSpPr>
            <p:cNvPr id="41" name="正方形/長方形 40">
              <a:extLst>
                <a:ext uri="{FF2B5EF4-FFF2-40B4-BE49-F238E27FC236}">
                  <a16:creationId xmlns:a16="http://schemas.microsoft.com/office/drawing/2014/main" id="{E62C3D4D-5704-C74C-2CBC-8F02B4FB97A5}"/>
                </a:ext>
              </a:extLst>
            </p:cNvPr>
            <p:cNvSpPr/>
            <p:nvPr/>
          </p:nvSpPr>
          <p:spPr>
            <a:xfrm>
              <a:off x="6550395" y="1858453"/>
              <a:ext cx="2461065" cy="14871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3" name="直線コネクタ 102">
              <a:extLst>
                <a:ext uri="{FF2B5EF4-FFF2-40B4-BE49-F238E27FC236}">
                  <a16:creationId xmlns:a16="http://schemas.microsoft.com/office/drawing/2014/main" id="{9CD1424E-1D47-5F91-4366-E259661E1323}"/>
                </a:ext>
              </a:extLst>
            </p:cNvPr>
            <p:cNvCxnSpPr>
              <a:cxnSpLocks/>
            </p:cNvCxnSpPr>
            <p:nvPr/>
          </p:nvCxnSpPr>
          <p:spPr>
            <a:xfrm>
              <a:off x="6656049" y="3345928"/>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4AA10DEF-0880-4003-6684-A2903A14FC8C}"/>
                </a:ext>
              </a:extLst>
            </p:cNvPr>
            <p:cNvCxnSpPr>
              <a:cxnSpLocks/>
            </p:cNvCxnSpPr>
            <p:nvPr/>
          </p:nvCxnSpPr>
          <p:spPr>
            <a:xfrm>
              <a:off x="7210880" y="3348314"/>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D20F118E-516C-BF4D-94C0-731AC573ABED}"/>
                </a:ext>
              </a:extLst>
            </p:cNvPr>
            <p:cNvCxnSpPr>
              <a:cxnSpLocks/>
            </p:cNvCxnSpPr>
            <p:nvPr/>
          </p:nvCxnSpPr>
          <p:spPr>
            <a:xfrm>
              <a:off x="7767848" y="3345928"/>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直線コネクタ 142">
              <a:extLst>
                <a:ext uri="{FF2B5EF4-FFF2-40B4-BE49-F238E27FC236}">
                  <a16:creationId xmlns:a16="http://schemas.microsoft.com/office/drawing/2014/main" id="{4C57A56A-1F78-BEC5-90A8-19715F31A697}"/>
                </a:ext>
              </a:extLst>
            </p:cNvPr>
            <p:cNvCxnSpPr>
              <a:cxnSpLocks/>
            </p:cNvCxnSpPr>
            <p:nvPr/>
          </p:nvCxnSpPr>
          <p:spPr>
            <a:xfrm>
              <a:off x="8327102" y="3345928"/>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直線コネクタ 196">
              <a:extLst>
                <a:ext uri="{FF2B5EF4-FFF2-40B4-BE49-F238E27FC236}">
                  <a16:creationId xmlns:a16="http://schemas.microsoft.com/office/drawing/2014/main" id="{12A05D11-12CA-B215-E761-6183F67A3352}"/>
                </a:ext>
              </a:extLst>
            </p:cNvPr>
            <p:cNvCxnSpPr>
              <a:cxnSpLocks/>
            </p:cNvCxnSpPr>
            <p:nvPr/>
          </p:nvCxnSpPr>
          <p:spPr>
            <a:xfrm>
              <a:off x="8881938" y="3343544"/>
              <a:ext cx="1" cy="31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8" name="テキスト ボックス 197">
              <a:extLst>
                <a:ext uri="{FF2B5EF4-FFF2-40B4-BE49-F238E27FC236}">
                  <a16:creationId xmlns:a16="http://schemas.microsoft.com/office/drawing/2014/main" id="{42FCE319-0E65-2F7E-9E42-02A58EBA53BE}"/>
                </a:ext>
              </a:extLst>
            </p:cNvPr>
            <p:cNvSpPr txBox="1"/>
            <p:nvPr/>
          </p:nvSpPr>
          <p:spPr>
            <a:xfrm>
              <a:off x="8115279" y="3344971"/>
              <a:ext cx="423999"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300</a:t>
              </a:r>
              <a:endParaRPr kumimoji="1" lang="ja-JP" altLang="en-US" sz="800" dirty="0">
                <a:latin typeface="Meiryo UI" panose="020B0604030504040204" pitchFamily="50" charset="-128"/>
                <a:ea typeface="Meiryo UI" panose="020B0604030504040204" pitchFamily="50" charset="-128"/>
              </a:endParaRPr>
            </a:p>
          </p:txBody>
        </p:sp>
        <p:sp>
          <p:nvSpPr>
            <p:cNvPr id="215" name="テキスト ボックス 214">
              <a:extLst>
                <a:ext uri="{FF2B5EF4-FFF2-40B4-BE49-F238E27FC236}">
                  <a16:creationId xmlns:a16="http://schemas.microsoft.com/office/drawing/2014/main" id="{ACC09569-0F49-9313-7D9E-47F9932BF481}"/>
                </a:ext>
              </a:extLst>
            </p:cNvPr>
            <p:cNvSpPr txBox="1"/>
            <p:nvPr/>
          </p:nvSpPr>
          <p:spPr>
            <a:xfrm>
              <a:off x="6173460" y="1970255"/>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1.25</a:t>
              </a:r>
              <a:endParaRPr kumimoji="1" lang="ja-JP" altLang="en-US" sz="800" dirty="0">
                <a:latin typeface="Meiryo UI" panose="020B0604030504040204" pitchFamily="50" charset="-128"/>
                <a:ea typeface="Meiryo UI" panose="020B0604030504040204" pitchFamily="50" charset="-128"/>
              </a:endParaRPr>
            </a:p>
          </p:txBody>
        </p:sp>
        <p:sp>
          <p:nvSpPr>
            <p:cNvPr id="216" name="テキスト ボックス 215">
              <a:extLst>
                <a:ext uri="{FF2B5EF4-FFF2-40B4-BE49-F238E27FC236}">
                  <a16:creationId xmlns:a16="http://schemas.microsoft.com/office/drawing/2014/main" id="{66E8C98A-6303-BE60-B358-6908EB2497FC}"/>
                </a:ext>
              </a:extLst>
            </p:cNvPr>
            <p:cNvSpPr txBox="1"/>
            <p:nvPr/>
          </p:nvSpPr>
          <p:spPr>
            <a:xfrm>
              <a:off x="6170714" y="2255445"/>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17" name="テキスト ボックス 216">
              <a:extLst>
                <a:ext uri="{FF2B5EF4-FFF2-40B4-BE49-F238E27FC236}">
                  <a16:creationId xmlns:a16="http://schemas.microsoft.com/office/drawing/2014/main" id="{D40C3D19-0225-998E-4DFF-0D1589934A42}"/>
                </a:ext>
              </a:extLst>
            </p:cNvPr>
            <p:cNvSpPr txBox="1"/>
            <p:nvPr/>
          </p:nvSpPr>
          <p:spPr>
            <a:xfrm>
              <a:off x="6178334" y="2636576"/>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0.75</a:t>
              </a:r>
              <a:endParaRPr kumimoji="1" lang="ja-JP" altLang="en-US" sz="800" dirty="0">
                <a:latin typeface="Meiryo UI" panose="020B0604030504040204" pitchFamily="50" charset="-128"/>
                <a:ea typeface="Meiryo UI" panose="020B0604030504040204" pitchFamily="50" charset="-128"/>
              </a:endParaRPr>
            </a:p>
          </p:txBody>
        </p:sp>
        <p:sp>
          <p:nvSpPr>
            <p:cNvPr id="218" name="テキスト ボックス 217">
              <a:extLst>
                <a:ext uri="{FF2B5EF4-FFF2-40B4-BE49-F238E27FC236}">
                  <a16:creationId xmlns:a16="http://schemas.microsoft.com/office/drawing/2014/main" id="{CC54F2D3-7671-B068-FF44-6C8639EEC3DB}"/>
                </a:ext>
              </a:extLst>
            </p:cNvPr>
            <p:cNvSpPr txBox="1"/>
            <p:nvPr/>
          </p:nvSpPr>
          <p:spPr>
            <a:xfrm>
              <a:off x="6178334" y="3163862"/>
              <a:ext cx="43168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0.50</a:t>
              </a:r>
              <a:endParaRPr kumimoji="1" lang="ja-JP" altLang="en-US" sz="800" dirty="0">
                <a:latin typeface="Meiryo UI" panose="020B0604030504040204" pitchFamily="50" charset="-128"/>
                <a:ea typeface="Meiryo UI" panose="020B0604030504040204" pitchFamily="50" charset="-128"/>
              </a:endParaRPr>
            </a:p>
          </p:txBody>
        </p:sp>
        <p:cxnSp>
          <p:nvCxnSpPr>
            <p:cNvPr id="219" name="直線コネクタ 218">
              <a:extLst>
                <a:ext uri="{FF2B5EF4-FFF2-40B4-BE49-F238E27FC236}">
                  <a16:creationId xmlns:a16="http://schemas.microsoft.com/office/drawing/2014/main" id="{2B75F6E8-BB49-9D19-0036-1FF828BCD9FC}"/>
                </a:ext>
              </a:extLst>
            </p:cNvPr>
            <p:cNvCxnSpPr>
              <a:cxnSpLocks/>
            </p:cNvCxnSpPr>
            <p:nvPr/>
          </p:nvCxnSpPr>
          <p:spPr>
            <a:xfrm>
              <a:off x="6517801" y="2077271"/>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直線コネクタ 219">
              <a:extLst>
                <a:ext uri="{FF2B5EF4-FFF2-40B4-BE49-F238E27FC236}">
                  <a16:creationId xmlns:a16="http://schemas.microsoft.com/office/drawing/2014/main" id="{9D75A717-0885-BB81-D278-38EC52D711C4}"/>
                </a:ext>
              </a:extLst>
            </p:cNvPr>
            <p:cNvCxnSpPr>
              <a:cxnSpLocks/>
            </p:cNvCxnSpPr>
            <p:nvPr/>
          </p:nvCxnSpPr>
          <p:spPr>
            <a:xfrm>
              <a:off x="6517800" y="2359553"/>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直線コネクタ 220">
              <a:extLst>
                <a:ext uri="{FF2B5EF4-FFF2-40B4-BE49-F238E27FC236}">
                  <a16:creationId xmlns:a16="http://schemas.microsoft.com/office/drawing/2014/main" id="{FDEB74C5-E6F7-34CC-313C-1A9D6152F2DB}"/>
                </a:ext>
              </a:extLst>
            </p:cNvPr>
            <p:cNvCxnSpPr>
              <a:cxnSpLocks/>
            </p:cNvCxnSpPr>
            <p:nvPr/>
          </p:nvCxnSpPr>
          <p:spPr>
            <a:xfrm>
              <a:off x="6517799" y="2731027"/>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直線コネクタ 221">
              <a:extLst>
                <a:ext uri="{FF2B5EF4-FFF2-40B4-BE49-F238E27FC236}">
                  <a16:creationId xmlns:a16="http://schemas.microsoft.com/office/drawing/2014/main" id="{A58A774A-E226-A3F7-A1F8-DE00EF0DE4D1}"/>
                </a:ext>
              </a:extLst>
            </p:cNvPr>
            <p:cNvCxnSpPr>
              <a:cxnSpLocks/>
            </p:cNvCxnSpPr>
            <p:nvPr/>
          </p:nvCxnSpPr>
          <p:spPr>
            <a:xfrm>
              <a:off x="6517802" y="3275870"/>
              <a:ext cx="27498" cy="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31" name="テキスト ボックス 230">
              <a:extLst>
                <a:ext uri="{FF2B5EF4-FFF2-40B4-BE49-F238E27FC236}">
                  <a16:creationId xmlns:a16="http://schemas.microsoft.com/office/drawing/2014/main" id="{1C5F337B-08D0-1076-FEBA-1DDEE3532F4E}"/>
                </a:ext>
              </a:extLst>
            </p:cNvPr>
            <p:cNvSpPr txBox="1"/>
            <p:nvPr/>
          </p:nvSpPr>
          <p:spPr>
            <a:xfrm rot="16200000">
              <a:off x="5430164" y="2475781"/>
              <a:ext cx="1489944"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r>
                <a:rPr kumimoji="1" lang="en-US" altLang="ja-JP" sz="1050" b="1" dirty="0">
                  <a:latin typeface="Meiryo UI" panose="020B0604030504040204" pitchFamily="50" charset="-128"/>
                  <a:ea typeface="Meiryo UI" panose="020B0604030504040204" pitchFamily="50" charset="-128"/>
                </a:rPr>
                <a:t>(95%CI)</a:t>
              </a:r>
              <a:endParaRPr kumimoji="1" lang="ja-JP" altLang="en-US" sz="1050" b="1" dirty="0">
                <a:latin typeface="Meiryo UI" panose="020B0604030504040204" pitchFamily="50" charset="-128"/>
                <a:ea typeface="Meiryo UI" panose="020B0604030504040204" pitchFamily="50" charset="-128"/>
              </a:endParaRPr>
            </a:p>
          </p:txBody>
        </p:sp>
        <p:sp>
          <p:nvSpPr>
            <p:cNvPr id="255" name="テキスト ボックス 254">
              <a:extLst>
                <a:ext uri="{FF2B5EF4-FFF2-40B4-BE49-F238E27FC236}">
                  <a16:creationId xmlns:a16="http://schemas.microsoft.com/office/drawing/2014/main" id="{913447E9-C6D6-2D43-3ED7-50AAE43B1D45}"/>
                </a:ext>
              </a:extLst>
            </p:cNvPr>
            <p:cNvSpPr txBox="1"/>
            <p:nvPr/>
          </p:nvSpPr>
          <p:spPr>
            <a:xfrm>
              <a:off x="6889150" y="3498612"/>
              <a:ext cx="1816672"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ジャガイモ摂取量</a:t>
              </a:r>
              <a:r>
                <a:rPr kumimoji="1" lang="en-US" altLang="ja-JP" sz="1050" b="1" dirty="0">
                  <a:latin typeface="Meiryo UI" panose="020B0604030504040204" pitchFamily="50" charset="-128"/>
                  <a:ea typeface="Meiryo UI" panose="020B0604030504040204" pitchFamily="50" charset="-128"/>
                </a:rPr>
                <a:t>(g/</a:t>
              </a:r>
              <a:r>
                <a:rPr kumimoji="1" lang="ja-JP" altLang="en-US" sz="1050" b="1" dirty="0">
                  <a:latin typeface="Meiryo UI" panose="020B0604030504040204" pitchFamily="50" charset="-128"/>
                  <a:ea typeface="Meiryo UI" panose="020B0604030504040204" pitchFamily="50" charset="-128"/>
                </a:rPr>
                <a:t>日</a:t>
              </a:r>
              <a:r>
                <a:rPr kumimoji="1" lang="en-US" altLang="ja-JP" sz="1050" b="1" dirty="0">
                  <a:latin typeface="Meiryo UI" panose="020B0604030504040204" pitchFamily="50" charset="-128"/>
                  <a:ea typeface="Meiryo UI" panose="020B0604030504040204" pitchFamily="50" charset="-128"/>
                </a:rPr>
                <a:t>)</a:t>
              </a:r>
              <a:endParaRPr kumimoji="1" lang="ja-JP" altLang="en-US" sz="1050" b="1" dirty="0">
                <a:latin typeface="Meiryo UI" panose="020B0604030504040204" pitchFamily="50" charset="-128"/>
                <a:ea typeface="Meiryo UI" panose="020B0604030504040204" pitchFamily="50" charset="-128"/>
              </a:endParaRPr>
            </a:p>
          </p:txBody>
        </p:sp>
        <p:sp>
          <p:nvSpPr>
            <p:cNvPr id="261" name="テキスト ボックス 260">
              <a:extLst>
                <a:ext uri="{FF2B5EF4-FFF2-40B4-BE49-F238E27FC236}">
                  <a16:creationId xmlns:a16="http://schemas.microsoft.com/office/drawing/2014/main" id="{987A49A2-4B1C-4BE6-B952-86A227284A0F}"/>
                </a:ext>
              </a:extLst>
            </p:cNvPr>
            <p:cNvSpPr txBox="1"/>
            <p:nvPr/>
          </p:nvSpPr>
          <p:spPr>
            <a:xfrm>
              <a:off x="7767848" y="3098175"/>
              <a:ext cx="1157827" cy="161583"/>
            </a:xfrm>
            <a:prstGeom prst="rect">
              <a:avLst/>
            </a:prstGeom>
            <a:solidFill>
              <a:schemeClr val="bg1"/>
            </a:solidFill>
          </p:spPr>
          <p:txBody>
            <a:bodyPr wrap="square" lIns="0" tIns="0" rIns="0" bIns="0" anchor="ctr" anchorCtr="1">
              <a:spAutoFit/>
            </a:bodyPr>
            <a:lstStyle/>
            <a:p>
              <a:pPr algn="ctr"/>
              <a:r>
                <a:rPr lang="en-US" altLang="ja-JP" sz="1050" dirty="0" err="1">
                  <a:latin typeface="Meiryo UI" panose="020B0604030504040204" pitchFamily="50" charset="-128"/>
                  <a:ea typeface="Meiryo UI" panose="020B0604030504040204" pitchFamily="50" charset="-128"/>
                </a:rPr>
                <a:t>P</a:t>
              </a:r>
              <a:r>
                <a:rPr lang="en-US" altLang="ja-JP" sz="700" dirty="0" err="1">
                  <a:latin typeface="Meiryo UI" panose="020B0604030504040204" pitchFamily="50" charset="-128"/>
                  <a:ea typeface="Meiryo UI" panose="020B0604030504040204" pitchFamily="50" charset="-128"/>
                </a:rPr>
                <a:t>non</a:t>
              </a:r>
              <a:r>
                <a:rPr lang="en-US" altLang="ja-JP" sz="700" dirty="0">
                  <a:latin typeface="Meiryo UI" panose="020B0604030504040204" pitchFamily="50" charset="-128"/>
                  <a:ea typeface="Meiryo UI" panose="020B0604030504040204" pitchFamily="50" charset="-128"/>
                </a:rPr>
                <a:t>-linearity</a:t>
              </a:r>
              <a:r>
                <a:rPr lang="en-US" altLang="ja-JP" sz="1050" dirty="0">
                  <a:latin typeface="Meiryo UI" panose="020B0604030504040204" pitchFamily="50" charset="-128"/>
                  <a:ea typeface="Meiryo UI" panose="020B0604030504040204" pitchFamily="50" charset="-128"/>
                </a:rPr>
                <a:t>=0.039</a:t>
              </a:r>
              <a:endParaRPr lang="ja-JP" altLang="en-US" sz="1050" dirty="0">
                <a:latin typeface="Meiryo UI" panose="020B0604030504040204" pitchFamily="50" charset="-128"/>
                <a:ea typeface="Meiryo UI" panose="020B0604030504040204" pitchFamily="50" charset="-128"/>
              </a:endParaRPr>
            </a:p>
          </p:txBody>
        </p:sp>
      </p:grpSp>
      <p:sp>
        <p:nvSpPr>
          <p:cNvPr id="262" name="テキスト ボックス 261">
            <a:extLst>
              <a:ext uri="{FF2B5EF4-FFF2-40B4-BE49-F238E27FC236}">
                <a16:creationId xmlns:a16="http://schemas.microsoft.com/office/drawing/2014/main" id="{113058E2-1C30-2B9C-D508-48E7C8BB03FD}"/>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3730331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106322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結果</a:t>
            </a:r>
          </a:p>
        </p:txBody>
      </p:sp>
      <p:sp>
        <p:nvSpPr>
          <p:cNvPr id="9" name="正方形/長方形 8">
            <a:extLst>
              <a:ext uri="{FF2B5EF4-FFF2-40B4-BE49-F238E27FC236}">
                <a16:creationId xmlns:a16="http://schemas.microsoft.com/office/drawing/2014/main" id="{B1D8A4F6-ACA3-7604-EEDF-9893873C3308}"/>
              </a:ext>
            </a:extLst>
          </p:cNvPr>
          <p:cNvSpPr/>
          <p:nvPr/>
        </p:nvSpPr>
        <p:spPr>
          <a:xfrm>
            <a:off x="777240" y="1264920"/>
            <a:ext cx="213360" cy="274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A686361-A467-27B3-CEAD-67F770E65225}"/>
              </a:ext>
            </a:extLst>
          </p:cNvPr>
          <p:cNvSpPr txBox="1"/>
          <p:nvPr/>
        </p:nvSpPr>
        <p:spPr>
          <a:xfrm>
            <a:off x="507070" y="1598295"/>
            <a:ext cx="8129860"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中央値</a:t>
            </a:r>
            <a:r>
              <a:rPr lang="en-US" altLang="ja-JP" dirty="0">
                <a:latin typeface="Meiryo UI" panose="020B0604030504040204" pitchFamily="50" charset="-128"/>
                <a:ea typeface="Meiryo UI" panose="020B0604030504040204" pitchFamily="50" charset="-128"/>
              </a:rPr>
              <a:t>16.3</a:t>
            </a:r>
            <a:r>
              <a:rPr lang="ja-JP" altLang="en-US" dirty="0">
                <a:latin typeface="Meiryo UI" panose="020B0604030504040204" pitchFamily="50" charset="-128"/>
                <a:ea typeface="Meiryo UI" panose="020B0604030504040204" pitchFamily="50" charset="-128"/>
              </a:rPr>
              <a:t>年の追跡の結果、</a:t>
            </a:r>
            <a:r>
              <a:rPr lang="en-US" altLang="ja-JP" dirty="0">
                <a:latin typeface="Meiryo UI" panose="020B0604030504040204" pitchFamily="50" charset="-128"/>
                <a:ea typeface="Meiryo UI" panose="020B0604030504040204" pitchFamily="50" charset="-128"/>
              </a:rPr>
              <a:t>DCH</a:t>
            </a:r>
            <a:r>
              <a:rPr lang="ja-JP" altLang="en-US" dirty="0">
                <a:latin typeface="Meiryo UI" panose="020B0604030504040204" pitchFamily="50" charset="-128"/>
                <a:ea typeface="Meiryo UI" panose="020B0604030504040204" pitchFamily="50" charset="-128"/>
              </a:rPr>
              <a:t>コホート</a:t>
            </a:r>
            <a:r>
              <a:rPr lang="en-US" altLang="ja-JP" dirty="0">
                <a:latin typeface="Meiryo UI" panose="020B0604030504040204" pitchFamily="50" charset="-128"/>
                <a:ea typeface="Meiryo UI" panose="020B0604030504040204" pitchFamily="50" charset="-128"/>
              </a:rPr>
              <a:t>54,793</a:t>
            </a:r>
            <a:r>
              <a:rPr lang="ja-JP" altLang="en-US" dirty="0">
                <a:latin typeface="Meiryo UI" panose="020B0604030504040204" pitchFamily="50" charset="-128"/>
                <a:ea typeface="Meiryo UI" panose="020B0604030504040204" pitchFamily="50" charset="-128"/>
              </a:rPr>
              <a:t>人中</a:t>
            </a:r>
            <a:r>
              <a:rPr lang="en-US" altLang="ja-JP" dirty="0">
                <a:latin typeface="Meiryo UI" panose="020B0604030504040204" pitchFamily="50" charset="-128"/>
                <a:ea typeface="Meiryo UI" panose="020B0604030504040204" pitchFamily="50" charset="-128"/>
              </a:rPr>
              <a:t>7,695</a:t>
            </a:r>
            <a:r>
              <a:rPr lang="ja-JP" altLang="en-US" dirty="0">
                <a:latin typeface="Meiryo UI" panose="020B0604030504040204" pitchFamily="50" charset="-128"/>
                <a:ea typeface="Meiryo UI" panose="020B0604030504040204" pitchFamily="50" charset="-128"/>
              </a:rPr>
              <a:t>人が</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型糖尿病と判定された。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野菜摂取量が増加するほど</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型糖尿病発症のハザード比の低下が認められたが、摂取量約</a:t>
            </a:r>
            <a:r>
              <a:rPr lang="en-US" altLang="ja-JP" dirty="0">
                <a:latin typeface="Meiryo UI" panose="020B0604030504040204" pitchFamily="50" charset="-128"/>
                <a:ea typeface="Meiryo UI" panose="020B0604030504040204" pitchFamily="50" charset="-128"/>
              </a:rPr>
              <a:t>150g/</a:t>
            </a:r>
            <a:r>
              <a:rPr lang="ja-JP" altLang="en-US" dirty="0">
                <a:latin typeface="Meiryo UI" panose="020B0604030504040204" pitchFamily="50" charset="-128"/>
                <a:ea typeface="Meiryo UI" panose="020B0604030504040204" pitchFamily="50" charset="-128"/>
              </a:rPr>
              <a:t>日未満を境にハザード比の低下の勾配は緩やかになり、プラトーに達する傾向にあった。上記の非線形の関連は、ジャガイモ摂取量を含めた解析では消失していた。一方、野菜摂取量とは対照的に、ジャガイモ摂取量が増加するほど</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型糖尿病発症のハザード比は上昇する傾向にあった。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媒介分析の結果、野菜摂取量が</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型糖尿病発症に及ぼす影響のうち、</a:t>
            </a:r>
            <a:r>
              <a:rPr lang="en-US" altLang="ja-JP" dirty="0">
                <a:latin typeface="Meiryo UI" panose="020B0604030504040204" pitchFamily="50" charset="-128"/>
                <a:ea typeface="Meiryo UI" panose="020B0604030504040204" pitchFamily="50" charset="-128"/>
              </a:rPr>
              <a:t>21</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95%CI 12-29%</a:t>
            </a:r>
            <a:r>
              <a:rPr lang="ja-JP" altLang="en-US" dirty="0">
                <a:latin typeface="Meiryo UI" panose="020B0604030504040204" pitchFamily="50" charset="-128"/>
                <a:ea typeface="Meiryo UI" panose="020B0604030504040204" pitchFamily="50" charset="-128"/>
              </a:rPr>
              <a:t>）はベースライン</a:t>
            </a:r>
            <a:r>
              <a:rPr lang="en-US" altLang="ja-JP" dirty="0">
                <a:latin typeface="Meiryo UI" panose="020B0604030504040204" pitchFamily="50" charset="-128"/>
                <a:ea typeface="Meiryo UI" panose="020B0604030504040204" pitchFamily="50" charset="-128"/>
              </a:rPr>
              <a:t>BMI</a:t>
            </a:r>
            <a:r>
              <a:rPr lang="ja-JP" altLang="en-US" dirty="0">
                <a:latin typeface="Meiryo UI" panose="020B0604030504040204" pitchFamily="50" charset="-128"/>
                <a:ea typeface="Meiryo UI" panose="020B0604030504040204" pitchFamily="50" charset="-128"/>
              </a:rPr>
              <a:t>を介した影響であったことが示された。</a:t>
            </a:r>
          </a:p>
        </p:txBody>
      </p:sp>
      <p:sp>
        <p:nvSpPr>
          <p:cNvPr id="13" name="テキスト ボックス 12">
            <a:extLst>
              <a:ext uri="{FF2B5EF4-FFF2-40B4-BE49-F238E27FC236}">
                <a16:creationId xmlns:a16="http://schemas.microsoft.com/office/drawing/2014/main" id="{202878A0-5FB7-D94B-ED0D-1FE7B47FE312}"/>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3569001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05588" y="1599289"/>
            <a:ext cx="8063151" cy="460472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厚生労働省による「健康日本</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（第二次）」では、健康な生活を維持するための目標値の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つとして、</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日当たり</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350g</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以上の野菜（ジャガイモは含まれない）の摂取が推奨されている。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これまでに、野菜摂取量の増加と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型糖尿病発症リスクの低下との関連を示すエビデンスは確立していなかったが、本研究から①野菜摂取量の中にジャガイモを含めると、ジャガイモ以外の野菜と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型糖尿病発症との間の真の関連がマスクされる可能性があること、②</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BMI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を共変量として含めた先行研究は両者の関連を減弱させていた可能性があること－が示唆された。</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以上から、本研究は従来の推奨を支持するものであり、ジャガイモ以外の野菜摂取量の増加は、過体重や肥満、それに続く</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型糖尿病のリスクの軽減に寄与すると考えられる。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F282A594-7378-834A-C367-E89055447176}"/>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507070" y="1598552"/>
            <a:ext cx="8129860" cy="2942729"/>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自己申告の</a:t>
            </a:r>
            <a:r>
              <a:rPr lang="en-US" altLang="ja-JP" dirty="0">
                <a:latin typeface="Meiryo UI" panose="020B0604030504040204" pitchFamily="50" charset="-128"/>
                <a:ea typeface="Meiryo UI" panose="020B0604030504040204" pitchFamily="50" charset="-128"/>
              </a:rPr>
              <a:t>FFQ</a:t>
            </a:r>
            <a:r>
              <a:rPr lang="ja-JP" altLang="en-US" dirty="0">
                <a:latin typeface="Meiryo UI" panose="020B0604030504040204" pitchFamily="50" charset="-128"/>
                <a:ea typeface="Meiryo UI" panose="020B0604030504040204" pitchFamily="50" charset="-128"/>
              </a:rPr>
              <a:t>で野菜摂取量を評価したため、摂取量の誤った推定によりバイアスが生じていた可能性がある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野菜摂取量の推定値および</a:t>
            </a:r>
            <a:r>
              <a:rPr lang="en-US" altLang="ja-JP" dirty="0">
                <a:latin typeface="Meiryo UI" panose="020B0604030504040204" pitchFamily="50" charset="-128"/>
                <a:ea typeface="Meiryo UI" panose="020B0604030504040204" pitchFamily="50" charset="-128"/>
              </a:rPr>
              <a:t>BMI</a:t>
            </a:r>
            <a:r>
              <a:rPr lang="ja-JP" altLang="en-US" dirty="0">
                <a:latin typeface="Meiryo UI" panose="020B0604030504040204" pitchFamily="50" charset="-128"/>
                <a:ea typeface="Meiryo UI" panose="020B0604030504040204" pitchFamily="50" charset="-128"/>
              </a:rPr>
              <a:t>の評価はベースライン時のみであった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全国糖尿病レジストリでは</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型糖尿病と</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型糖尿病を区別していない</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今回観察された関連は、一部の参加者の社会経済的環境や健康的な生活習慣や食事パターンに起因する可能性がある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食事に関する全ての交絡因子を調整したが、残余交絡を排除することはできない</a:t>
            </a:r>
          </a:p>
        </p:txBody>
      </p:sp>
      <p:sp>
        <p:nvSpPr>
          <p:cNvPr id="2" name="テキスト ボックス 1">
            <a:extLst>
              <a:ext uri="{FF2B5EF4-FFF2-40B4-BE49-F238E27FC236}">
                <a16:creationId xmlns:a16="http://schemas.microsoft.com/office/drawing/2014/main" id="{C16FC029-D50F-E70D-A0E3-1A7E3425EA19}"/>
              </a:ext>
            </a:extLst>
          </p:cNvPr>
          <p:cNvSpPr txBox="1"/>
          <p:nvPr/>
        </p:nvSpPr>
        <p:spPr>
          <a:xfrm>
            <a:off x="5390606" y="6604084"/>
            <a:ext cx="375339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Pokharel P, et al. Diabetes Care 46(2): 286-296, 2023</a:t>
            </a:r>
          </a:p>
        </p:txBody>
      </p:sp>
    </p:spTree>
    <p:extLst>
      <p:ext uri="{BB962C8B-B14F-4D97-AF65-F5344CB8AC3E}">
        <p14:creationId xmlns:p14="http://schemas.microsoft.com/office/powerpoint/2010/main" val="128346534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2541</TotalTime>
  <Words>1686</Words>
  <Application>Microsoft Office PowerPoint</Application>
  <PresentationFormat>画面に合わせる (4:3)</PresentationFormat>
  <Paragraphs>254</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Meiryo UI</vt:lpstr>
      <vt:lpstr>TBGoStdL-Normal</vt:lpstr>
      <vt:lpstr>UDShinGoPro-Light</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長谷川 園果</cp:lastModifiedBy>
  <cp:revision>26</cp:revision>
  <dcterms:created xsi:type="dcterms:W3CDTF">2022-04-07T06:17:16Z</dcterms:created>
  <dcterms:modified xsi:type="dcterms:W3CDTF">2023-05-25T08:58:01Z</dcterms:modified>
</cp:coreProperties>
</file>