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45" r:id="rId6"/>
    <p:sldId id="346" r:id="rId7"/>
    <p:sldId id="347" r:id="rId8"/>
    <p:sldId id="348" r:id="rId9"/>
    <p:sldId id="333" r:id="rId10"/>
    <p:sldId id="349"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08F"/>
    <a:srgbClr val="FAE8CF"/>
    <a:srgbClr val="FBFAEF"/>
    <a:srgbClr val="E56C46"/>
    <a:srgbClr val="89CBE1"/>
    <a:srgbClr val="4CB7C3"/>
    <a:srgbClr val="AFC7E0"/>
    <a:srgbClr val="ED9662"/>
    <a:srgbClr val="B1702B"/>
    <a:srgbClr val="FFFE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164" d="100"/>
          <a:sy n="164" d="100"/>
        </p:scale>
        <p:origin x="1924"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kahashi, Atsushi /JP" userId="82a8426f-acd8-4678-8f95-d0178bb93f6e" providerId="ADAL" clId="{0F784FFC-1D5D-4390-93A1-EAEC6F941B7C}"/>
    <pc:docChg chg="mod">
      <pc:chgData name="Takahashi, Atsushi /JP" userId="82a8426f-acd8-4678-8f95-d0178bb93f6e" providerId="ADAL" clId="{0F784FFC-1D5D-4390-93A1-EAEC6F941B7C}" dt="2024-01-24T04:41:11.627" v="0" actId="33475"/>
      <pc:docMkLst>
        <pc:docMk/>
      </pc:docMkLst>
    </pc:docChg>
  </pc:docChgLst>
  <pc:docChgLst>
    <pc:chgData name="小池 龍之" userId="f53a0154-d3a6-4995-a654-bafaeb40b6fd" providerId="ADAL" clId="{A40E5449-8243-4B8A-BF05-C7E3FAC6AB83}"/>
    <pc:docChg chg="undo redo custSel addSld modSld">
      <pc:chgData name="小池 龍之" userId="f53a0154-d3a6-4995-a654-bafaeb40b6fd" providerId="ADAL" clId="{A40E5449-8243-4B8A-BF05-C7E3FAC6AB83}" dt="2024-01-18T05:10:40.875" v="1089" actId="1076"/>
      <pc:docMkLst>
        <pc:docMk/>
      </pc:docMkLst>
      <pc:sldChg chg="delSp modSp mod">
        <pc:chgData name="小池 龍之" userId="f53a0154-d3a6-4995-a654-bafaeb40b6fd" providerId="ADAL" clId="{A40E5449-8243-4B8A-BF05-C7E3FAC6AB83}" dt="2024-01-18T02:04:16.936" v="304" actId="1036"/>
        <pc:sldMkLst>
          <pc:docMk/>
          <pc:sldMk cId="2406331514" sldId="325"/>
        </pc:sldMkLst>
        <pc:spChg chg="mod">
          <ac:chgData name="小池 龍之" userId="f53a0154-d3a6-4995-a654-bafaeb40b6fd" providerId="ADAL" clId="{A40E5449-8243-4B8A-BF05-C7E3FAC6AB83}" dt="2024-01-18T02:03:50.235" v="300" actId="465"/>
          <ac:spMkLst>
            <pc:docMk/>
            <pc:sldMk cId="2406331514" sldId="325"/>
            <ac:spMk id="6" creationId="{E7F029FF-A678-AB1F-D608-B59A56E840CB}"/>
          </ac:spMkLst>
        </pc:spChg>
        <pc:spChg chg="del mod">
          <ac:chgData name="小池 龍之" userId="f53a0154-d3a6-4995-a654-bafaeb40b6fd" providerId="ADAL" clId="{A40E5449-8243-4B8A-BF05-C7E3FAC6AB83}" dt="2024-01-18T01:48:46.524" v="110" actId="478"/>
          <ac:spMkLst>
            <pc:docMk/>
            <pc:sldMk cId="2406331514" sldId="325"/>
            <ac:spMk id="13" creationId="{44AB3F3C-19EC-4F88-BE46-60B3E350209D}"/>
          </ac:spMkLst>
        </pc:spChg>
        <pc:spChg chg="mod">
          <ac:chgData name="小池 龍之" userId="f53a0154-d3a6-4995-a654-bafaeb40b6fd" providerId="ADAL" clId="{A40E5449-8243-4B8A-BF05-C7E3FAC6AB83}" dt="2024-01-18T02:02:51.308" v="269" actId="1076"/>
          <ac:spMkLst>
            <pc:docMk/>
            <pc:sldMk cId="2406331514" sldId="325"/>
            <ac:spMk id="14" creationId="{42421BC4-0AB8-D646-79EF-F248D4E6095B}"/>
          </ac:spMkLst>
        </pc:spChg>
        <pc:spChg chg="mod">
          <ac:chgData name="小池 龍之" userId="f53a0154-d3a6-4995-a654-bafaeb40b6fd" providerId="ADAL" clId="{A40E5449-8243-4B8A-BF05-C7E3FAC6AB83}" dt="2024-01-18T02:00:58.168" v="197" actId="404"/>
          <ac:spMkLst>
            <pc:docMk/>
            <pc:sldMk cId="2406331514" sldId="325"/>
            <ac:spMk id="19" creationId="{79FD702D-A8F3-511B-7465-0E1BA6501382}"/>
          </ac:spMkLst>
        </pc:spChg>
        <pc:spChg chg="mod">
          <ac:chgData name="小池 龍之" userId="f53a0154-d3a6-4995-a654-bafaeb40b6fd" providerId="ADAL" clId="{A40E5449-8243-4B8A-BF05-C7E3FAC6AB83}" dt="2024-01-18T02:03:44.227" v="299" actId="1036"/>
          <ac:spMkLst>
            <pc:docMk/>
            <pc:sldMk cId="2406331514" sldId="325"/>
            <ac:spMk id="21" creationId="{82D9D55E-D244-17AA-4581-57A3FBC7F2C4}"/>
          </ac:spMkLst>
        </pc:spChg>
        <pc:spChg chg="mod">
          <ac:chgData name="小池 龍之" userId="f53a0154-d3a6-4995-a654-bafaeb40b6fd" providerId="ADAL" clId="{A40E5449-8243-4B8A-BF05-C7E3FAC6AB83}" dt="2024-01-18T01:49:44.707" v="120" actId="14100"/>
          <ac:spMkLst>
            <pc:docMk/>
            <pc:sldMk cId="2406331514" sldId="325"/>
            <ac:spMk id="25" creationId="{46495740-BF78-A7EB-92BF-38E30C0EE548}"/>
          </ac:spMkLst>
        </pc:spChg>
        <pc:grpChg chg="mod">
          <ac:chgData name="小池 龍之" userId="f53a0154-d3a6-4995-a654-bafaeb40b6fd" providerId="ADAL" clId="{A40E5449-8243-4B8A-BF05-C7E3FAC6AB83}" dt="2024-01-18T02:04:13.879" v="302" actId="1036"/>
          <ac:grpSpMkLst>
            <pc:docMk/>
            <pc:sldMk cId="2406331514" sldId="325"/>
            <ac:grpSpMk id="5" creationId="{B3F10C37-95DF-D35B-2054-D68890DA6BE2}"/>
          </ac:grpSpMkLst>
        </pc:grpChg>
        <pc:grpChg chg="mod">
          <ac:chgData name="小池 龍之" userId="f53a0154-d3a6-4995-a654-bafaeb40b6fd" providerId="ADAL" clId="{A40E5449-8243-4B8A-BF05-C7E3FAC6AB83}" dt="2024-01-18T02:04:16.936" v="304" actId="1036"/>
          <ac:grpSpMkLst>
            <pc:docMk/>
            <pc:sldMk cId="2406331514" sldId="325"/>
            <ac:grpSpMk id="9" creationId="{5E5636CF-4943-1D4C-F740-1D35ACF73A21}"/>
          </ac:grpSpMkLst>
        </pc:grpChg>
        <pc:grpChg chg="mod">
          <ac:chgData name="小池 龍之" userId="f53a0154-d3a6-4995-a654-bafaeb40b6fd" providerId="ADAL" clId="{A40E5449-8243-4B8A-BF05-C7E3FAC6AB83}" dt="2024-01-18T02:02:17.356" v="250" actId="1035"/>
          <ac:grpSpMkLst>
            <pc:docMk/>
            <pc:sldMk cId="2406331514" sldId="325"/>
            <ac:grpSpMk id="26" creationId="{E33B91A2-FF37-769E-8BFB-047DD0E5D637}"/>
          </ac:grpSpMkLst>
        </pc:grpChg>
      </pc:sldChg>
      <pc:sldChg chg="modSp mod">
        <pc:chgData name="小池 龍之" userId="f53a0154-d3a6-4995-a654-bafaeb40b6fd" providerId="ADAL" clId="{A40E5449-8243-4B8A-BF05-C7E3FAC6AB83}" dt="2024-01-18T01:49:18.753" v="118" actId="20577"/>
        <pc:sldMkLst>
          <pc:docMk/>
          <pc:sldMk cId="4040568567" sldId="326"/>
        </pc:sldMkLst>
        <pc:spChg chg="mod">
          <ac:chgData name="小池 龍之" userId="f53a0154-d3a6-4995-a654-bafaeb40b6fd" providerId="ADAL" clId="{A40E5449-8243-4B8A-BF05-C7E3FAC6AB83}" dt="2024-01-18T01:37:32.126" v="0"/>
          <ac:spMkLst>
            <pc:docMk/>
            <pc:sldMk cId="4040568567" sldId="326"/>
            <ac:spMk id="4" creationId="{F7CF0309-06FF-4D4E-B16D-5017A05B5E98}"/>
          </ac:spMkLst>
        </pc:spChg>
        <pc:spChg chg="mod">
          <ac:chgData name="小池 龍之" userId="f53a0154-d3a6-4995-a654-bafaeb40b6fd" providerId="ADAL" clId="{A40E5449-8243-4B8A-BF05-C7E3FAC6AB83}" dt="2024-01-18T01:39:39.780" v="71" actId="20577"/>
          <ac:spMkLst>
            <pc:docMk/>
            <pc:sldMk cId="4040568567" sldId="326"/>
            <ac:spMk id="5" creationId="{3562C6D3-704C-4538-9439-01A674A3B872}"/>
          </ac:spMkLst>
        </pc:spChg>
        <pc:spChg chg="mod">
          <ac:chgData name="小池 龍之" userId="f53a0154-d3a6-4995-a654-bafaeb40b6fd" providerId="ADAL" clId="{A40E5449-8243-4B8A-BF05-C7E3FAC6AB83}" dt="2024-01-18T01:49:18.753" v="118" actId="20577"/>
          <ac:spMkLst>
            <pc:docMk/>
            <pc:sldMk cId="4040568567" sldId="326"/>
            <ac:spMk id="6" creationId="{AF9F429C-DAE3-40FF-9282-7C8144888154}"/>
          </ac:spMkLst>
        </pc:spChg>
        <pc:spChg chg="mod">
          <ac:chgData name="小池 龍之" userId="f53a0154-d3a6-4995-a654-bafaeb40b6fd" providerId="ADAL" clId="{A40E5449-8243-4B8A-BF05-C7E3FAC6AB83}" dt="2024-01-18T01:40:36.264" v="72"/>
          <ac:spMkLst>
            <pc:docMk/>
            <pc:sldMk cId="4040568567" sldId="326"/>
            <ac:spMk id="7" creationId="{639E524D-B5C4-405B-8225-52250B2504AB}"/>
          </ac:spMkLst>
        </pc:spChg>
        <pc:spChg chg="mod">
          <ac:chgData name="小池 龍之" userId="f53a0154-d3a6-4995-a654-bafaeb40b6fd" providerId="ADAL" clId="{A40E5449-8243-4B8A-BF05-C7E3FAC6AB83}" dt="2024-01-18T01:39:34.109" v="70"/>
          <ac:spMkLst>
            <pc:docMk/>
            <pc:sldMk cId="4040568567" sldId="326"/>
            <ac:spMk id="9" creationId="{4088D59D-944D-61DF-D865-3BAFE86C3F9B}"/>
          </ac:spMkLst>
        </pc:spChg>
      </pc:sldChg>
      <pc:sldChg chg="addSp delSp modSp mod">
        <pc:chgData name="小池 龍之" userId="f53a0154-d3a6-4995-a654-bafaeb40b6fd" providerId="ADAL" clId="{A40E5449-8243-4B8A-BF05-C7E3FAC6AB83}" dt="2024-01-18T03:49:49.714" v="910" actId="1076"/>
        <pc:sldMkLst>
          <pc:docMk/>
          <pc:sldMk cId="1039779256" sldId="330"/>
        </pc:sldMkLst>
        <pc:spChg chg="add mod">
          <ac:chgData name="小池 龍之" userId="f53a0154-d3a6-4995-a654-bafaeb40b6fd" providerId="ADAL" clId="{A40E5449-8243-4B8A-BF05-C7E3FAC6AB83}" dt="2024-01-18T01:50:35.538" v="129"/>
          <ac:spMkLst>
            <pc:docMk/>
            <pc:sldMk cId="1039779256" sldId="330"/>
            <ac:spMk id="2" creationId="{10122BAC-D135-2AB8-0565-2A6751A86575}"/>
          </ac:spMkLst>
        </pc:spChg>
        <pc:spChg chg="del mod">
          <ac:chgData name="小池 龍之" userId="f53a0154-d3a6-4995-a654-bafaeb40b6fd" providerId="ADAL" clId="{A40E5449-8243-4B8A-BF05-C7E3FAC6AB83}" dt="2024-01-18T02:21:30.853" v="431" actId="478"/>
          <ac:spMkLst>
            <pc:docMk/>
            <pc:sldMk cId="1039779256" sldId="330"/>
            <ac:spMk id="4" creationId="{E202B717-8772-428A-86C9-5A43314357AA}"/>
          </ac:spMkLst>
        </pc:spChg>
        <pc:spChg chg="del">
          <ac:chgData name="小池 龍之" userId="f53a0154-d3a6-4995-a654-bafaeb40b6fd" providerId="ADAL" clId="{A40E5449-8243-4B8A-BF05-C7E3FAC6AB83}" dt="2024-01-18T01:49:56.819" v="122" actId="478"/>
          <ac:spMkLst>
            <pc:docMk/>
            <pc:sldMk cId="1039779256" sldId="330"/>
            <ac:spMk id="5" creationId="{5FAB2EEB-6BF6-A41E-F156-1A0A1D097C29}"/>
          </ac:spMkLst>
        </pc:spChg>
        <pc:spChg chg="add mod">
          <ac:chgData name="小池 龍之" userId="f53a0154-d3a6-4995-a654-bafaeb40b6fd" providerId="ADAL" clId="{A40E5449-8243-4B8A-BF05-C7E3FAC6AB83}" dt="2024-01-18T02:21:44.029" v="479"/>
          <ac:spMkLst>
            <pc:docMk/>
            <pc:sldMk cId="1039779256" sldId="330"/>
            <ac:spMk id="7" creationId="{53AB7FE4-9A93-12E3-22AE-15C0B44427E9}"/>
          </ac:spMkLst>
        </pc:spChg>
        <pc:spChg chg="add mod">
          <ac:chgData name="小池 龍之" userId="f53a0154-d3a6-4995-a654-bafaeb40b6fd" providerId="ADAL" clId="{A40E5449-8243-4B8A-BF05-C7E3FAC6AB83}" dt="2024-01-18T03:49:49.714" v="910" actId="1076"/>
          <ac:spMkLst>
            <pc:docMk/>
            <pc:sldMk cId="1039779256" sldId="330"/>
            <ac:spMk id="9" creationId="{DFA8D50C-3D97-C676-2F18-601179C0AAE7}"/>
          </ac:spMkLst>
        </pc:spChg>
        <pc:spChg chg="del">
          <ac:chgData name="小池 龍之" userId="f53a0154-d3a6-4995-a654-bafaeb40b6fd" providerId="ADAL" clId="{A40E5449-8243-4B8A-BF05-C7E3FAC6AB83}" dt="2024-01-18T02:21:07.164" v="424" actId="478"/>
          <ac:spMkLst>
            <pc:docMk/>
            <pc:sldMk cId="1039779256" sldId="330"/>
            <ac:spMk id="16" creationId="{F5C3FBC5-DB5E-C52C-1736-DA600B110090}"/>
          </ac:spMkLst>
        </pc:spChg>
        <pc:spChg chg="del">
          <ac:chgData name="小池 龍之" userId="f53a0154-d3a6-4995-a654-bafaeb40b6fd" providerId="ADAL" clId="{A40E5449-8243-4B8A-BF05-C7E3FAC6AB83}" dt="2024-01-18T02:21:11.185" v="425" actId="478"/>
          <ac:spMkLst>
            <pc:docMk/>
            <pc:sldMk cId="1039779256" sldId="330"/>
            <ac:spMk id="38" creationId="{82EBCEA3-B909-5101-E59D-6BF34CCD1AA2}"/>
          </ac:spMkLst>
        </pc:spChg>
        <pc:spChg chg="del">
          <ac:chgData name="小池 龍之" userId="f53a0154-d3a6-4995-a654-bafaeb40b6fd" providerId="ADAL" clId="{A40E5449-8243-4B8A-BF05-C7E3FAC6AB83}" dt="2024-01-18T02:21:07.164" v="424" actId="478"/>
          <ac:spMkLst>
            <pc:docMk/>
            <pc:sldMk cId="1039779256" sldId="330"/>
            <ac:spMk id="40" creationId="{2DF3ABBE-EF6D-78A8-D5A0-FF20319AE7C0}"/>
          </ac:spMkLst>
        </pc:spChg>
        <pc:spChg chg="del">
          <ac:chgData name="小池 龍之" userId="f53a0154-d3a6-4995-a654-bafaeb40b6fd" providerId="ADAL" clId="{A40E5449-8243-4B8A-BF05-C7E3FAC6AB83}" dt="2024-01-18T02:21:07.164" v="424" actId="478"/>
          <ac:spMkLst>
            <pc:docMk/>
            <pc:sldMk cId="1039779256" sldId="330"/>
            <ac:spMk id="41" creationId="{9ED06347-DD04-08AC-2CAB-A2637FD7A67B}"/>
          </ac:spMkLst>
        </pc:spChg>
        <pc:spChg chg="del">
          <ac:chgData name="小池 龍之" userId="f53a0154-d3a6-4995-a654-bafaeb40b6fd" providerId="ADAL" clId="{A40E5449-8243-4B8A-BF05-C7E3FAC6AB83}" dt="2024-01-18T02:21:07.164" v="424" actId="478"/>
          <ac:spMkLst>
            <pc:docMk/>
            <pc:sldMk cId="1039779256" sldId="330"/>
            <ac:spMk id="44" creationId="{2BC0D874-B6C9-4AA5-E30D-32E90C8703C5}"/>
          </ac:spMkLst>
        </pc:spChg>
        <pc:spChg chg="del">
          <ac:chgData name="小池 龍之" userId="f53a0154-d3a6-4995-a654-bafaeb40b6fd" providerId="ADAL" clId="{A40E5449-8243-4B8A-BF05-C7E3FAC6AB83}" dt="2024-01-18T02:21:07.164" v="424" actId="478"/>
          <ac:spMkLst>
            <pc:docMk/>
            <pc:sldMk cId="1039779256" sldId="330"/>
            <ac:spMk id="45" creationId="{40B4BDEF-3D03-4DCC-555D-8881655302B2}"/>
          </ac:spMkLst>
        </pc:spChg>
        <pc:grpChg chg="del">
          <ac:chgData name="小池 龍之" userId="f53a0154-d3a6-4995-a654-bafaeb40b6fd" providerId="ADAL" clId="{A40E5449-8243-4B8A-BF05-C7E3FAC6AB83}" dt="2024-01-18T02:21:07.164" v="424" actId="478"/>
          <ac:grpSpMkLst>
            <pc:docMk/>
            <pc:sldMk cId="1039779256" sldId="330"/>
            <ac:grpSpMk id="47" creationId="{8AE60E52-93DC-F4C5-FAC3-E9DBA2E0AF0D}"/>
          </ac:grpSpMkLst>
        </pc:grpChg>
        <pc:grpChg chg="del">
          <ac:chgData name="小池 龍之" userId="f53a0154-d3a6-4995-a654-bafaeb40b6fd" providerId="ADAL" clId="{A40E5449-8243-4B8A-BF05-C7E3FAC6AB83}" dt="2024-01-18T02:21:12.626" v="426" actId="478"/>
          <ac:grpSpMkLst>
            <pc:docMk/>
            <pc:sldMk cId="1039779256" sldId="330"/>
            <ac:grpSpMk id="48" creationId="{2DEB916D-2303-4524-56E8-0691B27D5CB5}"/>
          </ac:grpSpMkLst>
        </pc:grpChg>
        <pc:graphicFrameChg chg="add mod modGraphic">
          <ac:chgData name="小池 龍之" userId="f53a0154-d3a6-4995-a654-bafaeb40b6fd" providerId="ADAL" clId="{A40E5449-8243-4B8A-BF05-C7E3FAC6AB83}" dt="2024-01-18T02:30:58.983" v="578" actId="798"/>
          <ac:graphicFrameMkLst>
            <pc:docMk/>
            <pc:sldMk cId="1039779256" sldId="330"/>
            <ac:graphicFrameMk id="3" creationId="{242AB2B7-CB7A-42A3-CAD6-4B124281C5A8}"/>
          </ac:graphicFrameMkLst>
        </pc:graphicFrameChg>
        <pc:graphicFrameChg chg="add mod modGraphic">
          <ac:chgData name="小池 龍之" userId="f53a0154-d3a6-4995-a654-bafaeb40b6fd" providerId="ADAL" clId="{A40E5449-8243-4B8A-BF05-C7E3FAC6AB83}" dt="2024-01-18T02:31:07.245" v="580" actId="798"/>
          <ac:graphicFrameMkLst>
            <pc:docMk/>
            <pc:sldMk cId="1039779256" sldId="330"/>
            <ac:graphicFrameMk id="6" creationId="{838B3AF9-5138-D54D-219E-816872CAA319}"/>
          </ac:graphicFrameMkLst>
        </pc:graphicFrameChg>
        <pc:picChg chg="add del mod modCrop">
          <ac:chgData name="小池 龍之" userId="f53a0154-d3a6-4995-a654-bafaeb40b6fd" providerId="ADAL" clId="{A40E5449-8243-4B8A-BF05-C7E3FAC6AB83}" dt="2024-01-18T02:33:10.096" v="586" actId="478"/>
          <ac:picMkLst>
            <pc:docMk/>
            <pc:sldMk cId="1039779256" sldId="330"/>
            <ac:picMk id="43" creationId="{E1DD6A4C-FFD0-5A81-A69F-8156E6AFB46E}"/>
          </ac:picMkLst>
        </pc:picChg>
      </pc:sldChg>
      <pc:sldChg chg="addSp delSp modSp mod">
        <pc:chgData name="小池 龍之" userId="f53a0154-d3a6-4995-a654-bafaeb40b6fd" providerId="ADAL" clId="{A40E5449-8243-4B8A-BF05-C7E3FAC6AB83}" dt="2024-01-18T05:10:22.363" v="1088" actId="1076"/>
        <pc:sldMkLst>
          <pc:docMk/>
          <pc:sldMk cId="2298106819" sldId="333"/>
        </pc:sldMkLst>
        <pc:spChg chg="add mod">
          <ac:chgData name="小池 龍之" userId="f53a0154-d3a6-4995-a654-bafaeb40b6fd" providerId="ADAL" clId="{A40E5449-8243-4B8A-BF05-C7E3FAC6AB83}" dt="2024-01-18T01:50:40.167" v="134"/>
          <ac:spMkLst>
            <pc:docMk/>
            <pc:sldMk cId="2298106819" sldId="333"/>
            <ac:spMk id="2" creationId="{AC25C29D-BD1A-2602-7392-DEB462D879B7}"/>
          </ac:spMkLst>
        </pc:spChg>
        <pc:spChg chg="add mod">
          <ac:chgData name="小池 龍之" userId="f53a0154-d3a6-4995-a654-bafaeb40b6fd" providerId="ADAL" clId="{A40E5449-8243-4B8A-BF05-C7E3FAC6AB83}" dt="2024-01-18T05:08:23.037" v="1086" actId="1076"/>
          <ac:spMkLst>
            <pc:docMk/>
            <pc:sldMk cId="2298106819" sldId="333"/>
            <ac:spMk id="4" creationId="{BD63DD80-7C35-27E9-DD68-185458C98B87}"/>
          </ac:spMkLst>
        </pc:spChg>
        <pc:spChg chg="del">
          <ac:chgData name="小池 龍之" userId="f53a0154-d3a6-4995-a654-bafaeb40b6fd" providerId="ADAL" clId="{A40E5449-8243-4B8A-BF05-C7E3FAC6AB83}" dt="2024-01-18T01:50:07.289" v="127" actId="478"/>
          <ac:spMkLst>
            <pc:docMk/>
            <pc:sldMk cId="2298106819" sldId="333"/>
            <ac:spMk id="5" creationId="{58A6A153-BCCB-3EB5-5DB3-04070D3C562D}"/>
          </ac:spMkLst>
        </pc:spChg>
        <pc:spChg chg="del">
          <ac:chgData name="小池 龍之" userId="f53a0154-d3a6-4995-a654-bafaeb40b6fd" providerId="ADAL" clId="{A40E5449-8243-4B8A-BF05-C7E3FAC6AB83}" dt="2024-01-18T05:02:19.417" v="1028" actId="478"/>
          <ac:spMkLst>
            <pc:docMk/>
            <pc:sldMk cId="2298106819" sldId="333"/>
            <ac:spMk id="6" creationId="{DC8F817B-57B5-06F8-56C9-A747B34D0354}"/>
          </ac:spMkLst>
        </pc:spChg>
        <pc:spChg chg="mod">
          <ac:chgData name="小池 龍之" userId="f53a0154-d3a6-4995-a654-bafaeb40b6fd" providerId="ADAL" clId="{A40E5449-8243-4B8A-BF05-C7E3FAC6AB83}" dt="2024-01-18T05:10:22.363" v="1088" actId="1076"/>
          <ac:spMkLst>
            <pc:docMk/>
            <pc:sldMk cId="2298106819" sldId="333"/>
            <ac:spMk id="16" creationId="{524EB5F5-A748-5C47-9EC8-BE776770F6B2}"/>
          </ac:spMkLst>
        </pc:spChg>
      </pc:sldChg>
      <pc:sldChg chg="addSp delSp modSp mod">
        <pc:chgData name="小池 龍之" userId="f53a0154-d3a6-4995-a654-bafaeb40b6fd" providerId="ADAL" clId="{A40E5449-8243-4B8A-BF05-C7E3FAC6AB83}" dt="2024-01-18T02:16:50.508" v="423" actId="20577"/>
        <pc:sldMkLst>
          <pc:docMk/>
          <pc:sldMk cId="3468941453" sldId="337"/>
        </pc:sldMkLst>
        <pc:spChg chg="add mod">
          <ac:chgData name="小池 龍之" userId="f53a0154-d3a6-4995-a654-bafaeb40b6fd" providerId="ADAL" clId="{A40E5449-8243-4B8A-BF05-C7E3FAC6AB83}" dt="2024-01-18T01:50:34.814" v="128"/>
          <ac:spMkLst>
            <pc:docMk/>
            <pc:sldMk cId="3468941453" sldId="337"/>
            <ac:spMk id="2" creationId="{C61C0EEE-8835-F65A-AA68-39B64AA2C8B4}"/>
          </ac:spMkLst>
        </pc:spChg>
        <pc:spChg chg="del mod">
          <ac:chgData name="小池 龍之" userId="f53a0154-d3a6-4995-a654-bafaeb40b6fd" providerId="ADAL" clId="{A40E5449-8243-4B8A-BF05-C7E3FAC6AB83}" dt="2024-01-18T01:58:12.665" v="148" actId="478"/>
          <ac:spMkLst>
            <pc:docMk/>
            <pc:sldMk cId="3468941453" sldId="337"/>
            <ac:spMk id="4" creationId="{B0E1862D-7ACF-979E-EE75-84A3689C7DE9}"/>
          </ac:spMkLst>
        </pc:spChg>
        <pc:spChg chg="mod">
          <ac:chgData name="小池 龍之" userId="f53a0154-d3a6-4995-a654-bafaeb40b6fd" providerId="ADAL" clId="{A40E5449-8243-4B8A-BF05-C7E3FAC6AB83}" dt="2024-01-18T01:58:04.169" v="146" actId="571"/>
          <ac:spMkLst>
            <pc:docMk/>
            <pc:sldMk cId="3468941453" sldId="337"/>
            <ac:spMk id="5" creationId="{63EB7137-8A01-C1EC-A12B-671632B01B3C}"/>
          </ac:spMkLst>
        </pc:spChg>
        <pc:spChg chg="mod">
          <ac:chgData name="小池 龍之" userId="f53a0154-d3a6-4995-a654-bafaeb40b6fd" providerId="ADAL" clId="{A40E5449-8243-4B8A-BF05-C7E3FAC6AB83}" dt="2024-01-18T02:16:50.508" v="423" actId="20577"/>
          <ac:spMkLst>
            <pc:docMk/>
            <pc:sldMk cId="3468941453" sldId="337"/>
            <ac:spMk id="7" creationId="{22649394-4838-EB6E-93BC-0B2D89817BFD}"/>
          </ac:spMkLst>
        </pc:spChg>
        <pc:spChg chg="mod">
          <ac:chgData name="小池 龍之" userId="f53a0154-d3a6-4995-a654-bafaeb40b6fd" providerId="ADAL" clId="{A40E5449-8243-4B8A-BF05-C7E3FAC6AB83}" dt="2024-01-18T02:14:55.978" v="367" actId="1036"/>
          <ac:spMkLst>
            <pc:docMk/>
            <pc:sldMk cId="3468941453" sldId="337"/>
            <ac:spMk id="10" creationId="{86FC21A5-7F6B-758E-20E2-691EBB4C9D20}"/>
          </ac:spMkLst>
        </pc:spChg>
        <pc:spChg chg="mod">
          <ac:chgData name="小池 龍之" userId="f53a0154-d3a6-4995-a654-bafaeb40b6fd" providerId="ADAL" clId="{A40E5449-8243-4B8A-BF05-C7E3FAC6AB83}" dt="2024-01-18T01:58:04.169" v="146" actId="571"/>
          <ac:spMkLst>
            <pc:docMk/>
            <pc:sldMk cId="3468941453" sldId="337"/>
            <ac:spMk id="11" creationId="{CD8E42BE-7EA5-3D1E-30C7-00C0C7AF50D1}"/>
          </ac:spMkLst>
        </pc:spChg>
        <pc:spChg chg="mod">
          <ac:chgData name="小池 龍之" userId="f53a0154-d3a6-4995-a654-bafaeb40b6fd" providerId="ADAL" clId="{A40E5449-8243-4B8A-BF05-C7E3FAC6AB83}" dt="2024-01-18T02:15:59.677" v="391" actId="14100"/>
          <ac:spMkLst>
            <pc:docMk/>
            <pc:sldMk cId="3468941453" sldId="337"/>
            <ac:spMk id="13" creationId="{CE448FF3-63EF-A926-0FD4-9DEB06B13C94}"/>
          </ac:spMkLst>
        </pc:spChg>
        <pc:spChg chg="del">
          <ac:chgData name="小池 龍之" userId="f53a0154-d3a6-4995-a654-bafaeb40b6fd" providerId="ADAL" clId="{A40E5449-8243-4B8A-BF05-C7E3FAC6AB83}" dt="2024-01-18T01:49:53.888" v="121" actId="478"/>
          <ac:spMkLst>
            <pc:docMk/>
            <pc:sldMk cId="3468941453" sldId="337"/>
            <ac:spMk id="15" creationId="{1F77D82B-1626-9FDD-388B-326151FB1725}"/>
          </ac:spMkLst>
        </pc:spChg>
        <pc:spChg chg="mod">
          <ac:chgData name="小池 龍之" userId="f53a0154-d3a6-4995-a654-bafaeb40b6fd" providerId="ADAL" clId="{A40E5449-8243-4B8A-BF05-C7E3FAC6AB83}" dt="2024-01-18T02:16:02.441" v="392" actId="1035"/>
          <ac:spMkLst>
            <pc:docMk/>
            <pc:sldMk cId="3468941453" sldId="337"/>
            <ac:spMk id="16" creationId="{406A89C8-2FBC-74C9-21C8-CC5F05372037}"/>
          </ac:spMkLst>
        </pc:spChg>
        <pc:spChg chg="add mod">
          <ac:chgData name="小池 龍之" userId="f53a0154-d3a6-4995-a654-bafaeb40b6fd" providerId="ADAL" clId="{A40E5449-8243-4B8A-BF05-C7E3FAC6AB83}" dt="2024-01-18T02:14:55.978" v="367" actId="1036"/>
          <ac:spMkLst>
            <pc:docMk/>
            <pc:sldMk cId="3468941453" sldId="337"/>
            <ac:spMk id="17" creationId="{78C205A5-5454-DA08-DAE9-BD0ACBEAA4F3}"/>
          </ac:spMkLst>
        </pc:spChg>
        <pc:spChg chg="add mod">
          <ac:chgData name="小池 龍之" userId="f53a0154-d3a6-4995-a654-bafaeb40b6fd" providerId="ADAL" clId="{A40E5449-8243-4B8A-BF05-C7E3FAC6AB83}" dt="2024-01-18T02:14:55.978" v="367" actId="1036"/>
          <ac:spMkLst>
            <pc:docMk/>
            <pc:sldMk cId="3468941453" sldId="337"/>
            <ac:spMk id="18" creationId="{D2F16D41-2E30-93B3-5DBD-C73126DBD873}"/>
          </ac:spMkLst>
        </pc:spChg>
        <pc:spChg chg="mod">
          <ac:chgData name="小池 龍之" userId="f53a0154-d3a6-4995-a654-bafaeb40b6fd" providerId="ADAL" clId="{A40E5449-8243-4B8A-BF05-C7E3FAC6AB83}" dt="2024-01-18T02:16:11.017" v="394" actId="571"/>
          <ac:spMkLst>
            <pc:docMk/>
            <pc:sldMk cId="3468941453" sldId="337"/>
            <ac:spMk id="20" creationId="{5629EAF6-9337-1E64-3C0F-362C55872C63}"/>
          </ac:spMkLst>
        </pc:spChg>
        <pc:spChg chg="mod">
          <ac:chgData name="小池 龍之" userId="f53a0154-d3a6-4995-a654-bafaeb40b6fd" providerId="ADAL" clId="{A40E5449-8243-4B8A-BF05-C7E3FAC6AB83}" dt="2024-01-18T02:16:19.199" v="421"/>
          <ac:spMkLst>
            <pc:docMk/>
            <pc:sldMk cId="3468941453" sldId="337"/>
            <ac:spMk id="21" creationId="{660ABC44-B0A5-1713-5ADB-DBED171B2ED1}"/>
          </ac:spMkLst>
        </pc:spChg>
        <pc:grpChg chg="add del mod">
          <ac:chgData name="小池 龍之" userId="f53a0154-d3a6-4995-a654-bafaeb40b6fd" providerId="ADAL" clId="{A40E5449-8243-4B8A-BF05-C7E3FAC6AB83}" dt="2024-01-18T02:16:07.488" v="393" actId="478"/>
          <ac:grpSpMkLst>
            <pc:docMk/>
            <pc:sldMk cId="3468941453" sldId="337"/>
            <ac:grpSpMk id="3" creationId="{B175494C-C449-949D-9E9F-D91B67DF24D4}"/>
          </ac:grpSpMkLst>
        </pc:grpChg>
        <pc:grpChg chg="mod">
          <ac:chgData name="小池 龍之" userId="f53a0154-d3a6-4995-a654-bafaeb40b6fd" providerId="ADAL" clId="{A40E5449-8243-4B8A-BF05-C7E3FAC6AB83}" dt="2024-01-18T02:14:55.978" v="367" actId="1036"/>
          <ac:grpSpMkLst>
            <pc:docMk/>
            <pc:sldMk cId="3468941453" sldId="337"/>
            <ac:grpSpMk id="8" creationId="{0FCAADD8-84AF-F8B3-4B62-AB2838E362EA}"/>
          </ac:grpSpMkLst>
        </pc:grpChg>
        <pc:grpChg chg="add mod">
          <ac:chgData name="小池 龍之" userId="f53a0154-d3a6-4995-a654-bafaeb40b6fd" providerId="ADAL" clId="{A40E5449-8243-4B8A-BF05-C7E3FAC6AB83}" dt="2024-01-18T02:14:55.978" v="367" actId="1036"/>
          <ac:grpSpMkLst>
            <pc:docMk/>
            <pc:sldMk cId="3468941453" sldId="337"/>
            <ac:grpSpMk id="12" creationId="{9897E351-8275-B187-3661-FD2410ED76CA}"/>
          </ac:grpSpMkLst>
        </pc:grpChg>
        <pc:grpChg chg="add mod">
          <ac:chgData name="小池 龍之" userId="f53a0154-d3a6-4995-a654-bafaeb40b6fd" providerId="ADAL" clId="{A40E5449-8243-4B8A-BF05-C7E3FAC6AB83}" dt="2024-01-18T02:16:12.672" v="397" actId="1035"/>
          <ac:grpSpMkLst>
            <pc:docMk/>
            <pc:sldMk cId="3468941453" sldId="337"/>
            <ac:grpSpMk id="19" creationId="{94FC55BA-D22F-B4EE-E94A-E84981030C39}"/>
          </ac:grpSpMkLst>
        </pc:grpChg>
      </pc:sldChg>
      <pc:sldChg chg="addSp delSp modSp mod">
        <pc:chgData name="小池 龍之" userId="f53a0154-d3a6-4995-a654-bafaeb40b6fd" providerId="ADAL" clId="{A40E5449-8243-4B8A-BF05-C7E3FAC6AB83}" dt="2024-01-18T03:49:11.071" v="906" actId="20577"/>
        <pc:sldMkLst>
          <pc:docMk/>
          <pc:sldMk cId="2556069595" sldId="345"/>
        </pc:sldMkLst>
        <pc:spChg chg="del">
          <ac:chgData name="小池 龍之" userId="f53a0154-d3a6-4995-a654-bafaeb40b6fd" providerId="ADAL" clId="{A40E5449-8243-4B8A-BF05-C7E3FAC6AB83}" dt="2024-01-18T01:49:58.262" v="123" actId="478"/>
          <ac:spMkLst>
            <pc:docMk/>
            <pc:sldMk cId="2556069595" sldId="345"/>
            <ac:spMk id="2" creationId="{D70E1C68-EA8C-3B06-1707-8106505D33F5}"/>
          </ac:spMkLst>
        </pc:spChg>
        <pc:spChg chg="mod">
          <ac:chgData name="小池 龍之" userId="f53a0154-d3a6-4995-a654-bafaeb40b6fd" providerId="ADAL" clId="{A40E5449-8243-4B8A-BF05-C7E3FAC6AB83}" dt="2024-01-18T02:38:27.179" v="679" actId="1036"/>
          <ac:spMkLst>
            <pc:docMk/>
            <pc:sldMk cId="2556069595" sldId="345"/>
            <ac:spMk id="3" creationId="{A6DAA50C-3CF7-A28A-68D5-F75CDB2BD96E}"/>
          </ac:spMkLst>
        </pc:spChg>
        <pc:spChg chg="add mod">
          <ac:chgData name="小池 龍之" userId="f53a0154-d3a6-4995-a654-bafaeb40b6fd" providerId="ADAL" clId="{A40E5449-8243-4B8A-BF05-C7E3FAC6AB83}" dt="2024-01-18T03:49:11.071" v="906" actId="20577"/>
          <ac:spMkLst>
            <pc:docMk/>
            <pc:sldMk cId="2556069595" sldId="345"/>
            <ac:spMk id="4" creationId="{B140649B-8433-1483-1884-34508DFBAC9C}"/>
          </ac:spMkLst>
        </pc:spChg>
        <pc:spChg chg="del">
          <ac:chgData name="小池 龍之" userId="f53a0154-d3a6-4995-a654-bafaeb40b6fd" providerId="ADAL" clId="{A40E5449-8243-4B8A-BF05-C7E3FAC6AB83}" dt="2024-01-18T02:33:18.203" v="587" actId="478"/>
          <ac:spMkLst>
            <pc:docMk/>
            <pc:sldMk cId="2556069595" sldId="345"/>
            <ac:spMk id="5" creationId="{1EAD22DC-41EB-3E0D-CC7F-730D418CBC8D}"/>
          </ac:spMkLst>
        </pc:spChg>
        <pc:spChg chg="del">
          <ac:chgData name="小池 龍之" userId="f53a0154-d3a6-4995-a654-bafaeb40b6fd" providerId="ADAL" clId="{A40E5449-8243-4B8A-BF05-C7E3FAC6AB83}" dt="2024-01-18T02:33:18.203" v="587" actId="478"/>
          <ac:spMkLst>
            <pc:docMk/>
            <pc:sldMk cId="2556069595" sldId="345"/>
            <ac:spMk id="8" creationId="{8F384719-9ABA-75B5-6F9F-5560B5C416DF}"/>
          </ac:spMkLst>
        </pc:spChg>
        <pc:spChg chg="del">
          <ac:chgData name="小池 龍之" userId="f53a0154-d3a6-4995-a654-bafaeb40b6fd" providerId="ADAL" clId="{A40E5449-8243-4B8A-BF05-C7E3FAC6AB83}" dt="2024-01-18T02:33:18.203" v="587" actId="478"/>
          <ac:spMkLst>
            <pc:docMk/>
            <pc:sldMk cId="2556069595" sldId="345"/>
            <ac:spMk id="10" creationId="{50F128CD-AB92-5B5B-2B0A-320A875B9B4E}"/>
          </ac:spMkLst>
        </pc:spChg>
        <pc:spChg chg="del">
          <ac:chgData name="小池 龍之" userId="f53a0154-d3a6-4995-a654-bafaeb40b6fd" providerId="ADAL" clId="{A40E5449-8243-4B8A-BF05-C7E3FAC6AB83}" dt="2024-01-18T02:33:18.203" v="587" actId="478"/>
          <ac:spMkLst>
            <pc:docMk/>
            <pc:sldMk cId="2556069595" sldId="345"/>
            <ac:spMk id="23" creationId="{ECD1B6C8-E026-2A57-6388-500757C27932}"/>
          </ac:spMkLst>
        </pc:spChg>
        <pc:spChg chg="del">
          <ac:chgData name="小池 龍之" userId="f53a0154-d3a6-4995-a654-bafaeb40b6fd" providerId="ADAL" clId="{A40E5449-8243-4B8A-BF05-C7E3FAC6AB83}" dt="2024-01-18T02:33:18.203" v="587" actId="478"/>
          <ac:spMkLst>
            <pc:docMk/>
            <pc:sldMk cId="2556069595" sldId="345"/>
            <ac:spMk id="24" creationId="{F1FD2C7A-35F8-6202-52F2-8A523818A2A1}"/>
          </ac:spMkLst>
        </pc:spChg>
        <pc:spChg chg="del">
          <ac:chgData name="小池 龍之" userId="f53a0154-d3a6-4995-a654-bafaeb40b6fd" providerId="ADAL" clId="{A40E5449-8243-4B8A-BF05-C7E3FAC6AB83}" dt="2024-01-18T02:33:18.203" v="587" actId="478"/>
          <ac:spMkLst>
            <pc:docMk/>
            <pc:sldMk cId="2556069595" sldId="345"/>
            <ac:spMk id="25" creationId="{1112EE6C-5F75-20E3-FC11-A5D5916DDC80}"/>
          </ac:spMkLst>
        </pc:spChg>
        <pc:spChg chg="del">
          <ac:chgData name="小池 龍之" userId="f53a0154-d3a6-4995-a654-bafaeb40b6fd" providerId="ADAL" clId="{A40E5449-8243-4B8A-BF05-C7E3FAC6AB83}" dt="2024-01-18T02:33:18.203" v="587" actId="478"/>
          <ac:spMkLst>
            <pc:docMk/>
            <pc:sldMk cId="2556069595" sldId="345"/>
            <ac:spMk id="26" creationId="{9FAAE78A-A63A-DB6B-9B47-26760118326E}"/>
          </ac:spMkLst>
        </pc:spChg>
        <pc:spChg chg="del">
          <ac:chgData name="小池 龍之" userId="f53a0154-d3a6-4995-a654-bafaeb40b6fd" providerId="ADAL" clId="{A40E5449-8243-4B8A-BF05-C7E3FAC6AB83}" dt="2024-01-18T02:33:18.203" v="587" actId="478"/>
          <ac:spMkLst>
            <pc:docMk/>
            <pc:sldMk cId="2556069595" sldId="345"/>
            <ac:spMk id="28" creationId="{4E57CBD4-FB18-3C25-834E-A680005D8331}"/>
          </ac:spMkLst>
        </pc:spChg>
        <pc:spChg chg="del">
          <ac:chgData name="小池 龍之" userId="f53a0154-d3a6-4995-a654-bafaeb40b6fd" providerId="ADAL" clId="{A40E5449-8243-4B8A-BF05-C7E3FAC6AB83}" dt="2024-01-18T02:33:18.203" v="587" actId="478"/>
          <ac:spMkLst>
            <pc:docMk/>
            <pc:sldMk cId="2556069595" sldId="345"/>
            <ac:spMk id="29" creationId="{8C282FBA-F4A8-ACF5-EFEA-2BC59E3DF8A3}"/>
          </ac:spMkLst>
        </pc:spChg>
        <pc:spChg chg="del">
          <ac:chgData name="小池 龍之" userId="f53a0154-d3a6-4995-a654-bafaeb40b6fd" providerId="ADAL" clId="{A40E5449-8243-4B8A-BF05-C7E3FAC6AB83}" dt="2024-01-18T02:33:18.203" v="587" actId="478"/>
          <ac:spMkLst>
            <pc:docMk/>
            <pc:sldMk cId="2556069595" sldId="345"/>
            <ac:spMk id="32" creationId="{7897D8E6-01F9-1E95-C6FC-262A76F65CD4}"/>
          </ac:spMkLst>
        </pc:spChg>
        <pc:spChg chg="mod">
          <ac:chgData name="小池 龍之" userId="f53a0154-d3a6-4995-a654-bafaeb40b6fd" providerId="ADAL" clId="{A40E5449-8243-4B8A-BF05-C7E3FAC6AB83}" dt="2024-01-18T02:34:26.656" v="640" actId="1035"/>
          <ac:spMkLst>
            <pc:docMk/>
            <pc:sldMk cId="2556069595" sldId="345"/>
            <ac:spMk id="34" creationId="{20553FEC-7736-1A74-B90D-714F717A29A3}"/>
          </ac:spMkLst>
        </pc:spChg>
        <pc:spChg chg="mod">
          <ac:chgData name="小池 龍之" userId="f53a0154-d3a6-4995-a654-bafaeb40b6fd" providerId="ADAL" clId="{A40E5449-8243-4B8A-BF05-C7E3FAC6AB83}" dt="2024-01-18T02:34:26.656" v="640" actId="1035"/>
          <ac:spMkLst>
            <pc:docMk/>
            <pc:sldMk cId="2556069595" sldId="345"/>
            <ac:spMk id="35" creationId="{5B709BC1-412E-601E-EA73-3B100A2E758B}"/>
          </ac:spMkLst>
        </pc:spChg>
        <pc:spChg chg="mod">
          <ac:chgData name="小池 龍之" userId="f53a0154-d3a6-4995-a654-bafaeb40b6fd" providerId="ADAL" clId="{A40E5449-8243-4B8A-BF05-C7E3FAC6AB83}" dt="2024-01-18T02:34:26.656" v="640" actId="1035"/>
          <ac:spMkLst>
            <pc:docMk/>
            <pc:sldMk cId="2556069595" sldId="345"/>
            <ac:spMk id="36" creationId="{50E40AAD-8385-83AF-8AA9-633BF7632236}"/>
          </ac:spMkLst>
        </pc:spChg>
        <pc:spChg chg="mod">
          <ac:chgData name="小池 龍之" userId="f53a0154-d3a6-4995-a654-bafaeb40b6fd" providerId="ADAL" clId="{A40E5449-8243-4B8A-BF05-C7E3FAC6AB83}" dt="2024-01-18T02:34:26.656" v="640" actId="1035"/>
          <ac:spMkLst>
            <pc:docMk/>
            <pc:sldMk cId="2556069595" sldId="345"/>
            <ac:spMk id="37" creationId="{DAFA6427-E572-AAD4-6C4E-64AA2FDDD0B8}"/>
          </ac:spMkLst>
        </pc:spChg>
        <pc:spChg chg="mod">
          <ac:chgData name="小池 龍之" userId="f53a0154-d3a6-4995-a654-bafaeb40b6fd" providerId="ADAL" clId="{A40E5449-8243-4B8A-BF05-C7E3FAC6AB83}" dt="2024-01-18T02:34:26.656" v="640" actId="1035"/>
          <ac:spMkLst>
            <pc:docMk/>
            <pc:sldMk cId="2556069595" sldId="345"/>
            <ac:spMk id="38" creationId="{D4F07243-E2D6-6D84-1797-F7254C7E91CC}"/>
          </ac:spMkLst>
        </pc:spChg>
        <pc:spChg chg="mod">
          <ac:chgData name="小池 龍之" userId="f53a0154-d3a6-4995-a654-bafaeb40b6fd" providerId="ADAL" clId="{A40E5449-8243-4B8A-BF05-C7E3FAC6AB83}" dt="2024-01-18T02:34:26.656" v="640" actId="1035"/>
          <ac:spMkLst>
            <pc:docMk/>
            <pc:sldMk cId="2556069595" sldId="345"/>
            <ac:spMk id="39" creationId="{A1062F56-C752-5DBB-5B1D-380EE5278F00}"/>
          </ac:spMkLst>
        </pc:spChg>
        <pc:spChg chg="mod">
          <ac:chgData name="小池 龍之" userId="f53a0154-d3a6-4995-a654-bafaeb40b6fd" providerId="ADAL" clId="{A40E5449-8243-4B8A-BF05-C7E3FAC6AB83}" dt="2024-01-18T02:34:26.656" v="640" actId="1035"/>
          <ac:spMkLst>
            <pc:docMk/>
            <pc:sldMk cId="2556069595" sldId="345"/>
            <ac:spMk id="41" creationId="{7ADBD241-6DA1-5956-5B1F-A838CA47376E}"/>
          </ac:spMkLst>
        </pc:spChg>
        <pc:spChg chg="mod">
          <ac:chgData name="小池 龍之" userId="f53a0154-d3a6-4995-a654-bafaeb40b6fd" providerId="ADAL" clId="{A40E5449-8243-4B8A-BF05-C7E3FAC6AB83}" dt="2024-01-18T03:23:52.240" v="702" actId="404"/>
          <ac:spMkLst>
            <pc:docMk/>
            <pc:sldMk cId="2556069595" sldId="345"/>
            <ac:spMk id="42" creationId="{314649E5-C753-C8D5-2657-D9E8DEC5EED0}"/>
          </ac:spMkLst>
        </pc:spChg>
        <pc:spChg chg="mod">
          <ac:chgData name="小池 龍之" userId="f53a0154-d3a6-4995-a654-bafaeb40b6fd" providerId="ADAL" clId="{A40E5449-8243-4B8A-BF05-C7E3FAC6AB83}" dt="2024-01-18T03:23:52.240" v="702" actId="404"/>
          <ac:spMkLst>
            <pc:docMk/>
            <pc:sldMk cId="2556069595" sldId="345"/>
            <ac:spMk id="43" creationId="{1A0292C5-E7DD-9CCF-9AA6-2E09DCC4452F}"/>
          </ac:spMkLst>
        </pc:spChg>
        <pc:grpChg chg="add mod">
          <ac:chgData name="小池 龍之" userId="f53a0154-d3a6-4995-a654-bafaeb40b6fd" providerId="ADAL" clId="{A40E5449-8243-4B8A-BF05-C7E3FAC6AB83}" dt="2024-01-18T02:33:33.732" v="589"/>
          <ac:grpSpMkLst>
            <pc:docMk/>
            <pc:sldMk cId="2556069595" sldId="345"/>
            <ac:grpSpMk id="6" creationId="{45B28E7E-35D0-40C2-28F9-571ED62D2EE6}"/>
          </ac:grpSpMkLst>
        </pc:grpChg>
        <pc:grpChg chg="del">
          <ac:chgData name="小池 龍之" userId="f53a0154-d3a6-4995-a654-bafaeb40b6fd" providerId="ADAL" clId="{A40E5449-8243-4B8A-BF05-C7E3FAC6AB83}" dt="2024-01-18T02:33:18.203" v="587" actId="478"/>
          <ac:grpSpMkLst>
            <pc:docMk/>
            <pc:sldMk cId="2556069595" sldId="345"/>
            <ac:grpSpMk id="11" creationId="{5098C2F2-E854-E4F0-CE11-32D05ABEABCA}"/>
          </ac:grpSpMkLst>
        </pc:grpChg>
        <pc:grpChg chg="del">
          <ac:chgData name="小池 龍之" userId="f53a0154-d3a6-4995-a654-bafaeb40b6fd" providerId="ADAL" clId="{A40E5449-8243-4B8A-BF05-C7E3FAC6AB83}" dt="2024-01-18T02:33:18.203" v="587" actId="478"/>
          <ac:grpSpMkLst>
            <pc:docMk/>
            <pc:sldMk cId="2556069595" sldId="345"/>
            <ac:grpSpMk id="15" creationId="{72559167-EEB3-9A89-D4AC-839CC40A680C}"/>
          </ac:grpSpMkLst>
        </pc:grpChg>
        <pc:grpChg chg="del">
          <ac:chgData name="小池 龍之" userId="f53a0154-d3a6-4995-a654-bafaeb40b6fd" providerId="ADAL" clId="{A40E5449-8243-4B8A-BF05-C7E3FAC6AB83}" dt="2024-01-18T02:33:18.203" v="587" actId="478"/>
          <ac:grpSpMkLst>
            <pc:docMk/>
            <pc:sldMk cId="2556069595" sldId="345"/>
            <ac:grpSpMk id="19" creationId="{64BBF103-3349-0126-F259-B26A52F0185E}"/>
          </ac:grpSpMkLst>
        </pc:grpChg>
        <pc:graphicFrameChg chg="del">
          <ac:chgData name="小池 龍之" userId="f53a0154-d3a6-4995-a654-bafaeb40b6fd" providerId="ADAL" clId="{A40E5449-8243-4B8A-BF05-C7E3FAC6AB83}" dt="2024-01-18T02:33:21.842" v="588" actId="478"/>
          <ac:graphicFrameMkLst>
            <pc:docMk/>
            <pc:sldMk cId="2556069595" sldId="345"/>
            <ac:graphicFrameMk id="7" creationId="{0EA10C33-E352-96B7-EB5B-93A52BC0B60B}"/>
          </ac:graphicFrameMkLst>
        </pc:graphicFrameChg>
        <pc:graphicFrameChg chg="del">
          <ac:chgData name="小池 龍之" userId="f53a0154-d3a6-4995-a654-bafaeb40b6fd" providerId="ADAL" clId="{A40E5449-8243-4B8A-BF05-C7E3FAC6AB83}" dt="2024-01-18T02:33:18.203" v="587" actId="478"/>
          <ac:graphicFrameMkLst>
            <pc:docMk/>
            <pc:sldMk cId="2556069595" sldId="345"/>
            <ac:graphicFrameMk id="9" creationId="{52C5AF7D-E763-251A-7D35-939A72C66787}"/>
          </ac:graphicFrameMkLst>
        </pc:graphicFrameChg>
        <pc:graphicFrameChg chg="mod">
          <ac:chgData name="小池 龍之" userId="f53a0154-d3a6-4995-a654-bafaeb40b6fd" providerId="ADAL" clId="{A40E5449-8243-4B8A-BF05-C7E3FAC6AB83}" dt="2024-01-18T03:45:36.022" v="900" actId="207"/>
          <ac:graphicFrameMkLst>
            <pc:docMk/>
            <pc:sldMk cId="2556069595" sldId="345"/>
            <ac:graphicFrameMk id="27" creationId="{22E798B5-9B51-5308-7530-BD87DF2FF14B}"/>
          </ac:graphicFrameMkLst>
        </pc:graphicFrameChg>
        <pc:graphicFrameChg chg="mod">
          <ac:chgData name="小池 龍之" userId="f53a0154-d3a6-4995-a654-bafaeb40b6fd" providerId="ADAL" clId="{A40E5449-8243-4B8A-BF05-C7E3FAC6AB83}" dt="2024-01-18T03:45:51.694" v="903" actId="207"/>
          <ac:graphicFrameMkLst>
            <pc:docMk/>
            <pc:sldMk cId="2556069595" sldId="345"/>
            <ac:graphicFrameMk id="30" creationId="{A6F36D4B-6D80-87CB-8467-5A693FC114A0}"/>
          </ac:graphicFrameMkLst>
        </pc:graphicFrameChg>
        <pc:picChg chg="add del mod modCrop">
          <ac:chgData name="小池 龍之" userId="f53a0154-d3a6-4995-a654-bafaeb40b6fd" providerId="ADAL" clId="{A40E5449-8243-4B8A-BF05-C7E3FAC6AB83}" dt="2024-01-18T03:46:07.076" v="905" actId="478"/>
          <ac:picMkLst>
            <pc:docMk/>
            <pc:sldMk cId="2556069595" sldId="345"/>
            <ac:picMk id="48" creationId="{B201ABDA-5C6C-A467-57D5-D656806A10ED}"/>
          </ac:picMkLst>
        </pc:picChg>
        <pc:cxnChg chg="mod">
          <ac:chgData name="小池 龍之" userId="f53a0154-d3a6-4995-a654-bafaeb40b6fd" providerId="ADAL" clId="{A40E5449-8243-4B8A-BF05-C7E3FAC6AB83}" dt="2024-01-18T02:36:17.956" v="657" actId="14100"/>
          <ac:cxnSpMkLst>
            <pc:docMk/>
            <pc:sldMk cId="2556069595" sldId="345"/>
            <ac:cxnSpMk id="31" creationId="{F82677E3-3307-2C84-B30C-F27FF8FD0D32}"/>
          </ac:cxnSpMkLst>
        </pc:cxnChg>
        <pc:cxnChg chg="mod">
          <ac:chgData name="小池 龍之" userId="f53a0154-d3a6-4995-a654-bafaeb40b6fd" providerId="ADAL" clId="{A40E5449-8243-4B8A-BF05-C7E3FAC6AB83}" dt="2024-01-18T02:36:41.483" v="667" actId="14100"/>
          <ac:cxnSpMkLst>
            <pc:docMk/>
            <pc:sldMk cId="2556069595" sldId="345"/>
            <ac:cxnSpMk id="33" creationId="{F4BE96E5-E258-54E7-8290-3C3A1F617586}"/>
          </ac:cxnSpMkLst>
        </pc:cxnChg>
        <pc:cxnChg chg="mod">
          <ac:chgData name="小池 龍之" userId="f53a0154-d3a6-4995-a654-bafaeb40b6fd" providerId="ADAL" clId="{A40E5449-8243-4B8A-BF05-C7E3FAC6AB83}" dt="2024-01-18T02:34:26.656" v="640" actId="1035"/>
          <ac:cxnSpMkLst>
            <pc:docMk/>
            <pc:sldMk cId="2556069595" sldId="345"/>
            <ac:cxnSpMk id="40" creationId="{7898155D-4DFF-FD16-8AF8-32616D722281}"/>
          </ac:cxnSpMkLst>
        </pc:cxnChg>
      </pc:sldChg>
      <pc:sldChg chg="addSp delSp modSp mod">
        <pc:chgData name="小池 龍之" userId="f53a0154-d3a6-4995-a654-bafaeb40b6fd" providerId="ADAL" clId="{A40E5449-8243-4B8A-BF05-C7E3FAC6AB83}" dt="2024-01-18T03:49:31.949" v="909" actId="1076"/>
        <pc:sldMkLst>
          <pc:docMk/>
          <pc:sldMk cId="1137782029" sldId="346"/>
        </pc:sldMkLst>
        <pc:spChg chg="del">
          <ac:chgData name="小池 龍之" userId="f53a0154-d3a6-4995-a654-bafaeb40b6fd" providerId="ADAL" clId="{A40E5449-8243-4B8A-BF05-C7E3FAC6AB83}" dt="2024-01-18T01:50:00.172" v="124" actId="478"/>
          <ac:spMkLst>
            <pc:docMk/>
            <pc:sldMk cId="1137782029" sldId="346"/>
            <ac:spMk id="2" creationId="{28E5CB00-156A-5F7A-1CFB-E848FD5E5EB0}"/>
          </ac:spMkLst>
        </pc:spChg>
        <pc:spChg chg="del">
          <ac:chgData name="小池 龍之" userId="f53a0154-d3a6-4995-a654-bafaeb40b6fd" providerId="ADAL" clId="{A40E5449-8243-4B8A-BF05-C7E3FAC6AB83}" dt="2024-01-18T03:39:53.951" v="827" actId="478"/>
          <ac:spMkLst>
            <pc:docMk/>
            <pc:sldMk cId="1137782029" sldId="346"/>
            <ac:spMk id="3" creationId="{01EF54C5-0385-3437-3837-CAF57BDB17BB}"/>
          </ac:spMkLst>
        </pc:spChg>
        <pc:spChg chg="add mod">
          <ac:chgData name="小池 龍之" userId="f53a0154-d3a6-4995-a654-bafaeb40b6fd" providerId="ADAL" clId="{A40E5449-8243-4B8A-BF05-C7E3FAC6AB83}" dt="2024-01-18T03:49:22.668" v="908"/>
          <ac:spMkLst>
            <pc:docMk/>
            <pc:sldMk cId="1137782029" sldId="346"/>
            <ac:spMk id="4" creationId="{759BEE1E-1F2B-4866-4378-D35505EECE61}"/>
          </ac:spMkLst>
        </pc:spChg>
        <pc:spChg chg="del">
          <ac:chgData name="小池 龍之" userId="f53a0154-d3a6-4995-a654-bafaeb40b6fd" providerId="ADAL" clId="{A40E5449-8243-4B8A-BF05-C7E3FAC6AB83}" dt="2024-01-18T02:38:46.644" v="680" actId="478"/>
          <ac:spMkLst>
            <pc:docMk/>
            <pc:sldMk cId="1137782029" sldId="346"/>
            <ac:spMk id="5" creationId="{8CD1F381-0839-8ABC-8B06-AB2FB8B452AC}"/>
          </ac:spMkLst>
        </pc:spChg>
        <pc:spChg chg="del">
          <ac:chgData name="小池 龍之" userId="f53a0154-d3a6-4995-a654-bafaeb40b6fd" providerId="ADAL" clId="{A40E5449-8243-4B8A-BF05-C7E3FAC6AB83}" dt="2024-01-18T02:38:46.644" v="680" actId="478"/>
          <ac:spMkLst>
            <pc:docMk/>
            <pc:sldMk cId="1137782029" sldId="346"/>
            <ac:spMk id="7" creationId="{A56137A5-B8FA-58D4-2B74-270E417305BC}"/>
          </ac:spMkLst>
        </pc:spChg>
        <pc:spChg chg="del">
          <ac:chgData name="小池 龍之" userId="f53a0154-d3a6-4995-a654-bafaeb40b6fd" providerId="ADAL" clId="{A40E5449-8243-4B8A-BF05-C7E3FAC6AB83}" dt="2024-01-18T02:38:46.644" v="680" actId="478"/>
          <ac:spMkLst>
            <pc:docMk/>
            <pc:sldMk cId="1137782029" sldId="346"/>
            <ac:spMk id="8" creationId="{0CBAF3F7-B6BE-D964-72F0-271808991BF0}"/>
          </ac:spMkLst>
        </pc:spChg>
        <pc:spChg chg="del">
          <ac:chgData name="小池 龍之" userId="f53a0154-d3a6-4995-a654-bafaeb40b6fd" providerId="ADAL" clId="{A40E5449-8243-4B8A-BF05-C7E3FAC6AB83}" dt="2024-01-18T02:38:46.644" v="680" actId="478"/>
          <ac:spMkLst>
            <pc:docMk/>
            <pc:sldMk cId="1137782029" sldId="346"/>
            <ac:spMk id="17" creationId="{8A1ECA1F-1F42-71D2-17F1-044D1D701898}"/>
          </ac:spMkLst>
        </pc:spChg>
        <pc:spChg chg="del">
          <ac:chgData name="小池 龍之" userId="f53a0154-d3a6-4995-a654-bafaeb40b6fd" providerId="ADAL" clId="{A40E5449-8243-4B8A-BF05-C7E3FAC6AB83}" dt="2024-01-18T02:38:46.644" v="680" actId="478"/>
          <ac:spMkLst>
            <pc:docMk/>
            <pc:sldMk cId="1137782029" sldId="346"/>
            <ac:spMk id="18" creationId="{51C48917-855E-F46C-08B8-44861F115E7D}"/>
          </ac:spMkLst>
        </pc:spChg>
        <pc:spChg chg="del">
          <ac:chgData name="小池 龍之" userId="f53a0154-d3a6-4995-a654-bafaeb40b6fd" providerId="ADAL" clId="{A40E5449-8243-4B8A-BF05-C7E3FAC6AB83}" dt="2024-01-18T02:38:46.644" v="680" actId="478"/>
          <ac:spMkLst>
            <pc:docMk/>
            <pc:sldMk cId="1137782029" sldId="346"/>
            <ac:spMk id="19" creationId="{3D522F82-93EB-8A34-4E4F-C4EEFD893D8D}"/>
          </ac:spMkLst>
        </pc:spChg>
        <pc:spChg chg="del">
          <ac:chgData name="小池 龍之" userId="f53a0154-d3a6-4995-a654-bafaeb40b6fd" providerId="ADAL" clId="{A40E5449-8243-4B8A-BF05-C7E3FAC6AB83}" dt="2024-01-18T02:38:46.644" v="680" actId="478"/>
          <ac:spMkLst>
            <pc:docMk/>
            <pc:sldMk cId="1137782029" sldId="346"/>
            <ac:spMk id="20" creationId="{D70B2C3F-45E7-8E13-16B1-23D103BC95BB}"/>
          </ac:spMkLst>
        </pc:spChg>
        <pc:spChg chg="del">
          <ac:chgData name="小池 龍之" userId="f53a0154-d3a6-4995-a654-bafaeb40b6fd" providerId="ADAL" clId="{A40E5449-8243-4B8A-BF05-C7E3FAC6AB83}" dt="2024-01-18T02:38:46.644" v="680" actId="478"/>
          <ac:spMkLst>
            <pc:docMk/>
            <pc:sldMk cId="1137782029" sldId="346"/>
            <ac:spMk id="21" creationId="{9E17A1C2-9799-2FA3-6CD2-BAD4AFC07330}"/>
          </ac:spMkLst>
        </pc:spChg>
        <pc:spChg chg="add mod">
          <ac:chgData name="小池 龍之" userId="f53a0154-d3a6-4995-a654-bafaeb40b6fd" providerId="ADAL" clId="{A40E5449-8243-4B8A-BF05-C7E3FAC6AB83}" dt="2024-01-18T03:33:07.014" v="721" actId="404"/>
          <ac:spMkLst>
            <pc:docMk/>
            <pc:sldMk cId="1137782029" sldId="346"/>
            <ac:spMk id="24" creationId="{FF12366C-8FC5-EFC6-5B87-83BEDB4BF3ED}"/>
          </ac:spMkLst>
        </pc:spChg>
        <pc:spChg chg="add mod">
          <ac:chgData name="小池 龍之" userId="f53a0154-d3a6-4995-a654-bafaeb40b6fd" providerId="ADAL" clId="{A40E5449-8243-4B8A-BF05-C7E3FAC6AB83}" dt="2024-01-18T03:38:47.563" v="796" actId="164"/>
          <ac:spMkLst>
            <pc:docMk/>
            <pc:sldMk cId="1137782029" sldId="346"/>
            <ac:spMk id="25" creationId="{2810DC37-3410-87A7-A520-58E1D60B8FAD}"/>
          </ac:spMkLst>
        </pc:spChg>
        <pc:spChg chg="add mod">
          <ac:chgData name="小池 龍之" userId="f53a0154-d3a6-4995-a654-bafaeb40b6fd" providerId="ADAL" clId="{A40E5449-8243-4B8A-BF05-C7E3FAC6AB83}" dt="2024-01-18T03:43:40.839" v="873" actId="1076"/>
          <ac:spMkLst>
            <pc:docMk/>
            <pc:sldMk cId="1137782029" sldId="346"/>
            <ac:spMk id="26" creationId="{17119638-196A-DEED-8C44-40FE0D1CD3FA}"/>
          </ac:spMkLst>
        </pc:spChg>
        <pc:spChg chg="add mod">
          <ac:chgData name="小池 龍之" userId="f53a0154-d3a6-4995-a654-bafaeb40b6fd" providerId="ADAL" clId="{A40E5449-8243-4B8A-BF05-C7E3FAC6AB83}" dt="2024-01-18T03:38:47.563" v="796" actId="164"/>
          <ac:spMkLst>
            <pc:docMk/>
            <pc:sldMk cId="1137782029" sldId="346"/>
            <ac:spMk id="27" creationId="{A24A0AD1-C3FD-F734-DCF9-15CA6EAE6E0F}"/>
          </ac:spMkLst>
        </pc:spChg>
        <pc:spChg chg="add mod">
          <ac:chgData name="小池 龍之" userId="f53a0154-d3a6-4995-a654-bafaeb40b6fd" providerId="ADAL" clId="{A40E5449-8243-4B8A-BF05-C7E3FAC6AB83}" dt="2024-01-18T03:38:47.563" v="796" actId="164"/>
          <ac:spMkLst>
            <pc:docMk/>
            <pc:sldMk cId="1137782029" sldId="346"/>
            <ac:spMk id="28" creationId="{25E4FA31-E8B6-415F-CCD3-5404B1594CE2}"/>
          </ac:spMkLst>
        </pc:spChg>
        <pc:spChg chg="add mod">
          <ac:chgData name="小池 龍之" userId="f53a0154-d3a6-4995-a654-bafaeb40b6fd" providerId="ADAL" clId="{A40E5449-8243-4B8A-BF05-C7E3FAC6AB83}" dt="2024-01-18T03:39:39.328" v="825" actId="1076"/>
          <ac:spMkLst>
            <pc:docMk/>
            <pc:sldMk cId="1137782029" sldId="346"/>
            <ac:spMk id="29" creationId="{7FD75585-01B7-F7BB-6FFB-7CCC0D89493C}"/>
          </ac:spMkLst>
        </pc:spChg>
        <pc:spChg chg="add mod">
          <ac:chgData name="小池 龍之" userId="f53a0154-d3a6-4995-a654-bafaeb40b6fd" providerId="ADAL" clId="{A40E5449-8243-4B8A-BF05-C7E3FAC6AB83}" dt="2024-01-18T03:44:41.933" v="892" actId="1036"/>
          <ac:spMkLst>
            <pc:docMk/>
            <pc:sldMk cId="1137782029" sldId="346"/>
            <ac:spMk id="30" creationId="{C0C756CE-B873-818A-35DB-CC14D93D59CA}"/>
          </ac:spMkLst>
        </pc:spChg>
        <pc:spChg chg="add mod">
          <ac:chgData name="小池 龍之" userId="f53a0154-d3a6-4995-a654-bafaeb40b6fd" providerId="ADAL" clId="{A40E5449-8243-4B8A-BF05-C7E3FAC6AB83}" dt="2024-01-18T03:44:41.933" v="892" actId="1036"/>
          <ac:spMkLst>
            <pc:docMk/>
            <pc:sldMk cId="1137782029" sldId="346"/>
            <ac:spMk id="31" creationId="{AF293039-4B5A-B6C2-4FB3-D9C55B9954D6}"/>
          </ac:spMkLst>
        </pc:spChg>
        <pc:spChg chg="add mod">
          <ac:chgData name="小池 龍之" userId="f53a0154-d3a6-4995-a654-bafaeb40b6fd" providerId="ADAL" clId="{A40E5449-8243-4B8A-BF05-C7E3FAC6AB83}" dt="2024-01-18T03:43:58.015" v="875" actId="1076"/>
          <ac:spMkLst>
            <pc:docMk/>
            <pc:sldMk cId="1137782029" sldId="346"/>
            <ac:spMk id="32" creationId="{0C254362-2063-E78D-8CF2-7BF42EBDCD32}"/>
          </ac:spMkLst>
        </pc:spChg>
        <pc:spChg chg="add mod">
          <ac:chgData name="小池 龍之" userId="f53a0154-d3a6-4995-a654-bafaeb40b6fd" providerId="ADAL" clId="{A40E5449-8243-4B8A-BF05-C7E3FAC6AB83}" dt="2024-01-18T03:49:31.949" v="909" actId="1076"/>
          <ac:spMkLst>
            <pc:docMk/>
            <pc:sldMk cId="1137782029" sldId="346"/>
            <ac:spMk id="34" creationId="{8AB6BBCC-217D-AA3C-1697-671CEC82A2B4}"/>
          </ac:spMkLst>
        </pc:spChg>
        <pc:spChg chg="add mod">
          <ac:chgData name="小池 龍之" userId="f53a0154-d3a6-4995-a654-bafaeb40b6fd" providerId="ADAL" clId="{A40E5449-8243-4B8A-BF05-C7E3FAC6AB83}" dt="2024-01-18T03:43:40.839" v="873" actId="1076"/>
          <ac:spMkLst>
            <pc:docMk/>
            <pc:sldMk cId="1137782029" sldId="346"/>
            <ac:spMk id="36" creationId="{60067755-8779-DD07-F24C-B274356F1DBC}"/>
          </ac:spMkLst>
        </pc:spChg>
        <pc:spChg chg="add mod">
          <ac:chgData name="小池 龍之" userId="f53a0154-d3a6-4995-a654-bafaeb40b6fd" providerId="ADAL" clId="{A40E5449-8243-4B8A-BF05-C7E3FAC6AB83}" dt="2024-01-18T03:39:18.657" v="818" actId="1035"/>
          <ac:spMkLst>
            <pc:docMk/>
            <pc:sldMk cId="1137782029" sldId="346"/>
            <ac:spMk id="37" creationId="{FB6289A7-2204-7465-79AF-E9A0829E324B}"/>
          </ac:spMkLst>
        </pc:spChg>
        <pc:spChg chg="add mod">
          <ac:chgData name="小池 龍之" userId="f53a0154-d3a6-4995-a654-bafaeb40b6fd" providerId="ADAL" clId="{A40E5449-8243-4B8A-BF05-C7E3FAC6AB83}" dt="2024-01-18T03:38:47.563" v="796" actId="164"/>
          <ac:spMkLst>
            <pc:docMk/>
            <pc:sldMk cId="1137782029" sldId="346"/>
            <ac:spMk id="38" creationId="{65F78893-4964-EFA6-658B-6AFE19D6EA46}"/>
          </ac:spMkLst>
        </pc:spChg>
        <pc:spChg chg="add mod">
          <ac:chgData name="小池 龍之" userId="f53a0154-d3a6-4995-a654-bafaeb40b6fd" providerId="ADAL" clId="{A40E5449-8243-4B8A-BF05-C7E3FAC6AB83}" dt="2024-01-18T03:38:47.563" v="796" actId="164"/>
          <ac:spMkLst>
            <pc:docMk/>
            <pc:sldMk cId="1137782029" sldId="346"/>
            <ac:spMk id="39" creationId="{6461DE54-8F6E-B6CB-DEC2-B754B435553A}"/>
          </ac:spMkLst>
        </pc:spChg>
        <pc:spChg chg="add mod">
          <ac:chgData name="小池 龍之" userId="f53a0154-d3a6-4995-a654-bafaeb40b6fd" providerId="ADAL" clId="{A40E5449-8243-4B8A-BF05-C7E3FAC6AB83}" dt="2024-01-18T03:40:04.503" v="853"/>
          <ac:spMkLst>
            <pc:docMk/>
            <pc:sldMk cId="1137782029" sldId="346"/>
            <ac:spMk id="45" creationId="{1E269D62-D402-896D-FFC8-5CA4F8C5FF56}"/>
          </ac:spMkLst>
        </pc:spChg>
        <pc:grpChg chg="del">
          <ac:chgData name="小池 龍之" userId="f53a0154-d3a6-4995-a654-bafaeb40b6fd" providerId="ADAL" clId="{A40E5449-8243-4B8A-BF05-C7E3FAC6AB83}" dt="2024-01-18T02:38:46.644" v="680" actId="478"/>
          <ac:grpSpMkLst>
            <pc:docMk/>
            <pc:sldMk cId="1137782029" sldId="346"/>
            <ac:grpSpMk id="9" creationId="{B46F59DB-EC04-34A0-0CB8-D940BCBC2EE1}"/>
          </ac:grpSpMkLst>
        </pc:grpChg>
        <pc:grpChg chg="del">
          <ac:chgData name="小池 龍之" userId="f53a0154-d3a6-4995-a654-bafaeb40b6fd" providerId="ADAL" clId="{A40E5449-8243-4B8A-BF05-C7E3FAC6AB83}" dt="2024-01-18T02:38:46.644" v="680" actId="478"/>
          <ac:grpSpMkLst>
            <pc:docMk/>
            <pc:sldMk cId="1137782029" sldId="346"/>
            <ac:grpSpMk id="13" creationId="{6107DCDF-ED3B-86A5-1546-0D6B830A3889}"/>
          </ac:grpSpMkLst>
        </pc:grpChg>
        <pc:grpChg chg="add mod">
          <ac:chgData name="小池 龍之" userId="f53a0154-d3a6-4995-a654-bafaeb40b6fd" providerId="ADAL" clId="{A40E5449-8243-4B8A-BF05-C7E3FAC6AB83}" dt="2024-01-18T03:39:00.099" v="813" actId="1037"/>
          <ac:grpSpMkLst>
            <pc:docMk/>
            <pc:sldMk cId="1137782029" sldId="346"/>
            <ac:grpSpMk id="42" creationId="{05165FD4-0ED3-93F7-C424-42ABC963125D}"/>
          </ac:grpSpMkLst>
        </pc:grpChg>
        <pc:graphicFrameChg chg="del">
          <ac:chgData name="小池 龍之" userId="f53a0154-d3a6-4995-a654-bafaeb40b6fd" providerId="ADAL" clId="{A40E5449-8243-4B8A-BF05-C7E3FAC6AB83}" dt="2024-01-18T02:38:46.644" v="680" actId="478"/>
          <ac:graphicFrameMkLst>
            <pc:docMk/>
            <pc:sldMk cId="1137782029" sldId="346"/>
            <ac:graphicFrameMk id="6" creationId="{036B6880-2071-CDC2-5D5D-4896542B9E5A}"/>
          </ac:graphicFrameMkLst>
        </pc:graphicFrameChg>
        <pc:graphicFrameChg chg="add mod">
          <ac:chgData name="小池 龍之" userId="f53a0154-d3a6-4995-a654-bafaeb40b6fd" providerId="ADAL" clId="{A40E5449-8243-4B8A-BF05-C7E3FAC6AB83}" dt="2024-01-18T03:42:00.285" v="858" actId="207"/>
          <ac:graphicFrameMkLst>
            <pc:docMk/>
            <pc:sldMk cId="1137782029" sldId="346"/>
            <ac:graphicFrameMk id="22" creationId="{FEF08ECF-6BE8-4724-B852-AEE7DC7E815D}"/>
          </ac:graphicFrameMkLst>
        </pc:graphicFrameChg>
        <pc:graphicFrameChg chg="add mod">
          <ac:chgData name="小池 龍之" userId="f53a0154-d3a6-4995-a654-bafaeb40b6fd" providerId="ADAL" clId="{A40E5449-8243-4B8A-BF05-C7E3FAC6AB83}" dt="2024-01-18T03:42:45.006" v="863"/>
          <ac:graphicFrameMkLst>
            <pc:docMk/>
            <pc:sldMk cId="1137782029" sldId="346"/>
            <ac:graphicFrameMk id="23" creationId="{2F1BAD4F-7FA3-7C09-73FA-FA5112EA1C36}"/>
          </ac:graphicFrameMkLst>
        </pc:graphicFrameChg>
        <pc:picChg chg="add del mod modCrop">
          <ac:chgData name="小池 龍之" userId="f53a0154-d3a6-4995-a654-bafaeb40b6fd" providerId="ADAL" clId="{A40E5449-8243-4B8A-BF05-C7E3FAC6AB83}" dt="2024-01-18T03:44:49.900" v="895" actId="478"/>
          <ac:picMkLst>
            <pc:docMk/>
            <pc:sldMk cId="1137782029" sldId="346"/>
            <ac:picMk id="47" creationId="{159C9C82-E7C6-87B9-7D83-ED51EA8E914D}"/>
          </ac:picMkLst>
        </pc:picChg>
        <pc:cxnChg chg="add mod">
          <ac:chgData name="小池 龍之" userId="f53a0154-d3a6-4995-a654-bafaeb40b6fd" providerId="ADAL" clId="{A40E5449-8243-4B8A-BF05-C7E3FAC6AB83}" dt="2024-01-18T03:42:56.608" v="865" actId="692"/>
          <ac:cxnSpMkLst>
            <pc:docMk/>
            <pc:sldMk cId="1137782029" sldId="346"/>
            <ac:cxnSpMk id="33" creationId="{BFA5FD49-0E93-7032-C292-2DDB8FCB7873}"/>
          </ac:cxnSpMkLst>
        </pc:cxnChg>
        <pc:cxnChg chg="add mod">
          <ac:chgData name="小池 龍之" userId="f53a0154-d3a6-4995-a654-bafaeb40b6fd" providerId="ADAL" clId="{A40E5449-8243-4B8A-BF05-C7E3FAC6AB83}" dt="2024-01-18T03:42:50.811" v="864" actId="692"/>
          <ac:cxnSpMkLst>
            <pc:docMk/>
            <pc:sldMk cId="1137782029" sldId="346"/>
            <ac:cxnSpMk id="35" creationId="{569E9694-7CE2-F22A-317E-FCFE69BA6486}"/>
          </ac:cxnSpMkLst>
        </pc:cxnChg>
        <pc:cxnChg chg="add mod">
          <ac:chgData name="小池 龍之" userId="f53a0154-d3a6-4995-a654-bafaeb40b6fd" providerId="ADAL" clId="{A40E5449-8243-4B8A-BF05-C7E3FAC6AB83}" dt="2024-01-18T03:43:27.207" v="870" actId="1582"/>
          <ac:cxnSpMkLst>
            <pc:docMk/>
            <pc:sldMk cId="1137782029" sldId="346"/>
            <ac:cxnSpMk id="49" creationId="{E87644A5-289B-9910-8AC0-A2DBF7974186}"/>
          </ac:cxnSpMkLst>
        </pc:cxnChg>
        <pc:cxnChg chg="add mod">
          <ac:chgData name="小池 龍之" userId="f53a0154-d3a6-4995-a654-bafaeb40b6fd" providerId="ADAL" clId="{A40E5449-8243-4B8A-BF05-C7E3FAC6AB83}" dt="2024-01-18T03:43:35.718" v="872" actId="208"/>
          <ac:cxnSpMkLst>
            <pc:docMk/>
            <pc:sldMk cId="1137782029" sldId="346"/>
            <ac:cxnSpMk id="50" creationId="{F7FB8950-8A43-66E6-5A25-55DF80440252}"/>
          </ac:cxnSpMkLst>
        </pc:cxnChg>
      </pc:sldChg>
      <pc:sldChg chg="addSp delSp modSp mod">
        <pc:chgData name="小池 龍之" userId="f53a0154-d3a6-4995-a654-bafaeb40b6fd" providerId="ADAL" clId="{A40E5449-8243-4B8A-BF05-C7E3FAC6AB83}" dt="2024-01-18T04:06:17.502" v="1019" actId="478"/>
        <pc:sldMkLst>
          <pc:docMk/>
          <pc:sldMk cId="1162189267" sldId="347"/>
        </pc:sldMkLst>
        <pc:spChg chg="del">
          <ac:chgData name="小池 龍之" userId="f53a0154-d3a6-4995-a654-bafaeb40b6fd" providerId="ADAL" clId="{A40E5449-8243-4B8A-BF05-C7E3FAC6AB83}" dt="2024-01-18T03:50:57.230" v="911" actId="478"/>
          <ac:spMkLst>
            <pc:docMk/>
            <pc:sldMk cId="1162189267" sldId="347"/>
            <ac:spMk id="3" creationId="{8B4CFC0C-70D5-A6D1-79AE-20211A67356A}"/>
          </ac:spMkLst>
        </pc:spChg>
        <pc:spChg chg="mod">
          <ac:chgData name="小池 龍之" userId="f53a0154-d3a6-4995-a654-bafaeb40b6fd" providerId="ADAL" clId="{A40E5449-8243-4B8A-BF05-C7E3FAC6AB83}" dt="2024-01-18T03:52:08.744" v="915"/>
          <ac:spMkLst>
            <pc:docMk/>
            <pc:sldMk cId="1162189267" sldId="347"/>
            <ac:spMk id="4" creationId="{E202B717-8772-428A-86C9-5A43314357AA}"/>
          </ac:spMkLst>
        </pc:spChg>
        <pc:spChg chg="del">
          <ac:chgData name="小池 龍之" userId="f53a0154-d3a6-4995-a654-bafaeb40b6fd" providerId="ADAL" clId="{A40E5449-8243-4B8A-BF05-C7E3FAC6AB83}" dt="2024-01-18T01:50:02.044" v="125" actId="478"/>
          <ac:spMkLst>
            <pc:docMk/>
            <pc:sldMk cId="1162189267" sldId="347"/>
            <ac:spMk id="16" creationId="{248CDF51-020F-666B-B6C0-6B333CB4EA0F}"/>
          </ac:spMkLst>
        </pc:spChg>
        <pc:spChg chg="add mod">
          <ac:chgData name="小池 龍之" userId="f53a0154-d3a6-4995-a654-bafaeb40b6fd" providerId="ADAL" clId="{A40E5449-8243-4B8A-BF05-C7E3FAC6AB83}" dt="2024-01-18T03:56:30.325" v="940"/>
          <ac:spMkLst>
            <pc:docMk/>
            <pc:sldMk cId="1162189267" sldId="347"/>
            <ac:spMk id="17" creationId="{D496EEDB-9288-FE26-1539-7F7F9455828D}"/>
          </ac:spMkLst>
        </pc:spChg>
        <pc:spChg chg="add mod">
          <ac:chgData name="小池 龍之" userId="f53a0154-d3a6-4995-a654-bafaeb40b6fd" providerId="ADAL" clId="{A40E5449-8243-4B8A-BF05-C7E3FAC6AB83}" dt="2024-01-18T03:56:56.937" v="945" actId="1035"/>
          <ac:spMkLst>
            <pc:docMk/>
            <pc:sldMk cId="1162189267" sldId="347"/>
            <ac:spMk id="22" creationId="{A57CB03C-3911-DB4D-D498-0F36797B198C}"/>
          </ac:spMkLst>
        </pc:spChg>
        <pc:spChg chg="add mod">
          <ac:chgData name="小池 龍之" userId="f53a0154-d3a6-4995-a654-bafaeb40b6fd" providerId="ADAL" clId="{A40E5449-8243-4B8A-BF05-C7E3FAC6AB83}" dt="2024-01-18T03:56:56.937" v="945" actId="1035"/>
          <ac:spMkLst>
            <pc:docMk/>
            <pc:sldMk cId="1162189267" sldId="347"/>
            <ac:spMk id="23" creationId="{83E3AB1F-839F-4498-BB67-6753451D8089}"/>
          </ac:spMkLst>
        </pc:spChg>
        <pc:spChg chg="add mod">
          <ac:chgData name="小池 龍之" userId="f53a0154-d3a6-4995-a654-bafaeb40b6fd" providerId="ADAL" clId="{A40E5449-8243-4B8A-BF05-C7E3FAC6AB83}" dt="2024-01-18T03:56:56.937" v="945" actId="1035"/>
          <ac:spMkLst>
            <pc:docMk/>
            <pc:sldMk cId="1162189267" sldId="347"/>
            <ac:spMk id="24" creationId="{00CB66BF-DF80-0116-E5AE-3861CBCBE85F}"/>
          </ac:spMkLst>
        </pc:spChg>
        <pc:spChg chg="add mod">
          <ac:chgData name="小池 龍之" userId="f53a0154-d3a6-4995-a654-bafaeb40b6fd" providerId="ADAL" clId="{A40E5449-8243-4B8A-BF05-C7E3FAC6AB83}" dt="2024-01-18T03:56:56.937" v="945" actId="1035"/>
          <ac:spMkLst>
            <pc:docMk/>
            <pc:sldMk cId="1162189267" sldId="347"/>
            <ac:spMk id="25" creationId="{A8192BF8-CF0E-683D-4CAC-B9FB7B648534}"/>
          </ac:spMkLst>
        </pc:spChg>
        <pc:spChg chg="add mod">
          <ac:chgData name="小池 龍之" userId="f53a0154-d3a6-4995-a654-bafaeb40b6fd" providerId="ADAL" clId="{A40E5449-8243-4B8A-BF05-C7E3FAC6AB83}" dt="2024-01-18T03:57:16.031" v="948" actId="1076"/>
          <ac:spMkLst>
            <pc:docMk/>
            <pc:sldMk cId="1162189267" sldId="347"/>
            <ac:spMk id="26" creationId="{B196A288-CF17-7ECC-D7F3-DAE2829152D5}"/>
          </ac:spMkLst>
        </pc:spChg>
        <pc:spChg chg="add mod">
          <ac:chgData name="小池 龍之" userId="f53a0154-d3a6-4995-a654-bafaeb40b6fd" providerId="ADAL" clId="{A40E5449-8243-4B8A-BF05-C7E3FAC6AB83}" dt="2024-01-18T03:57:09.328" v="947" actId="1076"/>
          <ac:spMkLst>
            <pc:docMk/>
            <pc:sldMk cId="1162189267" sldId="347"/>
            <ac:spMk id="27" creationId="{14746F3B-893D-133C-3EB0-929B6B9C2259}"/>
          </ac:spMkLst>
        </pc:spChg>
        <pc:grpChg chg="del">
          <ac:chgData name="小池 龍之" userId="f53a0154-d3a6-4995-a654-bafaeb40b6fd" providerId="ADAL" clId="{A40E5449-8243-4B8A-BF05-C7E3FAC6AB83}" dt="2024-01-18T03:50:57.230" v="911" actId="478"/>
          <ac:grpSpMkLst>
            <pc:docMk/>
            <pc:sldMk cId="1162189267" sldId="347"/>
            <ac:grpSpMk id="5" creationId="{CEC7FA05-7501-AFA7-0FC4-3F1B0E7B96D8}"/>
          </ac:grpSpMkLst>
        </pc:grpChg>
        <pc:graphicFrameChg chg="del">
          <ac:chgData name="小池 龍之" userId="f53a0154-d3a6-4995-a654-bafaeb40b6fd" providerId="ADAL" clId="{A40E5449-8243-4B8A-BF05-C7E3FAC6AB83}" dt="2024-01-18T03:50:57.230" v="911" actId="478"/>
          <ac:graphicFrameMkLst>
            <pc:docMk/>
            <pc:sldMk cId="1162189267" sldId="347"/>
            <ac:graphicFrameMk id="2" creationId="{3FF72890-284F-7234-A87B-E013AB7A9DFC}"/>
          </ac:graphicFrameMkLst>
        </pc:graphicFrameChg>
        <pc:graphicFrameChg chg="add mod modGraphic">
          <ac:chgData name="小池 龍之" userId="f53a0154-d3a6-4995-a654-bafaeb40b6fd" providerId="ADAL" clId="{A40E5449-8243-4B8A-BF05-C7E3FAC6AB83}" dt="2024-01-18T03:58:38.881" v="966" actId="207"/>
          <ac:graphicFrameMkLst>
            <pc:docMk/>
            <pc:sldMk cId="1162189267" sldId="347"/>
            <ac:graphicFrameMk id="18" creationId="{FB8E11F4-CDB1-138F-FC3C-1AE2A851DA6B}"/>
          </ac:graphicFrameMkLst>
        </pc:graphicFrameChg>
        <pc:graphicFrameChg chg="add mod modGraphic">
          <ac:chgData name="小池 龍之" userId="f53a0154-d3a6-4995-a654-bafaeb40b6fd" providerId="ADAL" clId="{A40E5449-8243-4B8A-BF05-C7E3FAC6AB83}" dt="2024-01-18T03:58:27.642" v="963" actId="207"/>
          <ac:graphicFrameMkLst>
            <pc:docMk/>
            <pc:sldMk cId="1162189267" sldId="347"/>
            <ac:graphicFrameMk id="19" creationId="{60F245C3-A59E-4E84-19AF-920CF8129073}"/>
          </ac:graphicFrameMkLst>
        </pc:graphicFrameChg>
        <pc:graphicFrameChg chg="add mod">
          <ac:chgData name="小池 龍之" userId="f53a0154-d3a6-4995-a654-bafaeb40b6fd" providerId="ADAL" clId="{A40E5449-8243-4B8A-BF05-C7E3FAC6AB83}" dt="2024-01-18T04:02:13.144" v="1006" actId="692"/>
          <ac:graphicFrameMkLst>
            <pc:docMk/>
            <pc:sldMk cId="1162189267" sldId="347"/>
            <ac:graphicFrameMk id="20" creationId="{AF3080BD-C63B-DEEF-8F47-0A672F0002A7}"/>
          </ac:graphicFrameMkLst>
        </pc:graphicFrameChg>
        <pc:graphicFrameChg chg="add mod">
          <ac:chgData name="小池 龍之" userId="f53a0154-d3a6-4995-a654-bafaeb40b6fd" providerId="ADAL" clId="{A40E5449-8243-4B8A-BF05-C7E3FAC6AB83}" dt="2024-01-18T04:02:57" v="1015" actId="692"/>
          <ac:graphicFrameMkLst>
            <pc:docMk/>
            <pc:sldMk cId="1162189267" sldId="347"/>
            <ac:graphicFrameMk id="21" creationId="{78D0FD0A-73A4-0D70-FA72-C8AA00429AAD}"/>
          </ac:graphicFrameMkLst>
        </pc:graphicFrameChg>
        <pc:picChg chg="add del mod modCrop">
          <ac:chgData name="小池 龍之" userId="f53a0154-d3a6-4995-a654-bafaeb40b6fd" providerId="ADAL" clId="{A40E5449-8243-4B8A-BF05-C7E3FAC6AB83}" dt="2024-01-18T04:06:17.502" v="1019" actId="478"/>
          <ac:picMkLst>
            <pc:docMk/>
            <pc:sldMk cId="1162189267" sldId="347"/>
            <ac:picMk id="29" creationId="{8F99B4DA-62B4-4930-7AC1-FFD4633C63DE}"/>
          </ac:picMkLst>
        </pc:picChg>
      </pc:sldChg>
      <pc:sldChg chg="addSp delSp modSp mod">
        <pc:chgData name="小池 龍之" userId="f53a0154-d3a6-4995-a654-bafaeb40b6fd" providerId="ADAL" clId="{A40E5449-8243-4B8A-BF05-C7E3FAC6AB83}" dt="2024-01-18T05:10:14.105" v="1087" actId="1076"/>
        <pc:sldMkLst>
          <pc:docMk/>
          <pc:sldMk cId="3370453259" sldId="348"/>
        </pc:sldMkLst>
        <pc:spChg chg="add mod">
          <ac:chgData name="小池 龍之" userId="f53a0154-d3a6-4995-a654-bafaeb40b6fd" providerId="ADAL" clId="{A40E5449-8243-4B8A-BF05-C7E3FAC6AB83}" dt="2024-01-18T01:50:39.308" v="133"/>
          <ac:spMkLst>
            <pc:docMk/>
            <pc:sldMk cId="3370453259" sldId="348"/>
            <ac:spMk id="2" creationId="{D03F2BF0-25B0-EC67-8026-54D56BB6D20F}"/>
          </ac:spMkLst>
        </pc:spChg>
        <pc:spChg chg="del">
          <ac:chgData name="小池 龍之" userId="f53a0154-d3a6-4995-a654-bafaeb40b6fd" providerId="ADAL" clId="{A40E5449-8243-4B8A-BF05-C7E3FAC6AB83}" dt="2024-01-18T01:50:05.269" v="126" actId="478"/>
          <ac:spMkLst>
            <pc:docMk/>
            <pc:sldMk cId="3370453259" sldId="348"/>
            <ac:spMk id="3" creationId="{1EE14D95-C6B2-710C-D14D-211F513835DF}"/>
          </ac:spMkLst>
        </pc:spChg>
        <pc:spChg chg="add del mod">
          <ac:chgData name="小池 龍之" userId="f53a0154-d3a6-4995-a654-bafaeb40b6fd" providerId="ADAL" clId="{A40E5449-8243-4B8A-BF05-C7E3FAC6AB83}" dt="2024-01-18T05:07:38.912" v="1077" actId="478"/>
          <ac:spMkLst>
            <pc:docMk/>
            <pc:sldMk cId="3370453259" sldId="348"/>
            <ac:spMk id="4" creationId="{01E7D5DB-9BA0-875B-7F5B-FE8BE15F65F3}"/>
          </ac:spMkLst>
        </pc:spChg>
        <pc:spChg chg="mod">
          <ac:chgData name="小池 龍之" userId="f53a0154-d3a6-4995-a654-bafaeb40b6fd" providerId="ADAL" clId="{A40E5449-8243-4B8A-BF05-C7E3FAC6AB83}" dt="2024-01-18T05:02:44.725" v="1035" actId="6549"/>
          <ac:spMkLst>
            <pc:docMk/>
            <pc:sldMk cId="3370453259" sldId="348"/>
            <ac:spMk id="5" creationId="{1C564E7E-4312-D60A-A0D6-F9E3BC753B77}"/>
          </ac:spMkLst>
        </pc:spChg>
        <pc:spChg chg="mod">
          <ac:chgData name="小池 龍之" userId="f53a0154-d3a6-4995-a654-bafaeb40b6fd" providerId="ADAL" clId="{A40E5449-8243-4B8A-BF05-C7E3FAC6AB83}" dt="2024-01-18T05:10:14.105" v="1087" actId="1076"/>
          <ac:spMkLst>
            <pc:docMk/>
            <pc:sldMk cId="3370453259" sldId="348"/>
            <ac:spMk id="6" creationId="{33577174-6B0D-7A42-5C41-6586F9689E8C}"/>
          </ac:spMkLst>
        </pc:spChg>
      </pc:sldChg>
      <pc:sldChg chg="delSp modSp add mod">
        <pc:chgData name="小池 龍之" userId="f53a0154-d3a6-4995-a654-bafaeb40b6fd" providerId="ADAL" clId="{A40E5449-8243-4B8A-BF05-C7E3FAC6AB83}" dt="2024-01-18T05:10:40.875" v="1089" actId="1076"/>
        <pc:sldMkLst>
          <pc:docMk/>
          <pc:sldMk cId="3301590832" sldId="349"/>
        </pc:sldMkLst>
        <pc:spChg chg="del">
          <ac:chgData name="小池 龍之" userId="f53a0154-d3a6-4995-a654-bafaeb40b6fd" providerId="ADAL" clId="{A40E5449-8243-4B8A-BF05-C7E3FAC6AB83}" dt="2024-01-18T05:03:03.523" v="1037" actId="478"/>
          <ac:spMkLst>
            <pc:docMk/>
            <pc:sldMk cId="3301590832" sldId="349"/>
            <ac:spMk id="4" creationId="{01E7D5DB-9BA0-875B-7F5B-FE8BE15F65F3}"/>
          </ac:spMkLst>
        </pc:spChg>
        <pc:spChg chg="mod">
          <ac:chgData name="小池 龍之" userId="f53a0154-d3a6-4995-a654-bafaeb40b6fd" providerId="ADAL" clId="{A40E5449-8243-4B8A-BF05-C7E3FAC6AB83}" dt="2024-01-18T05:02:59.877" v="1036" actId="20577"/>
          <ac:spMkLst>
            <pc:docMk/>
            <pc:sldMk cId="3301590832" sldId="349"/>
            <ac:spMk id="5" creationId="{1C564E7E-4312-D60A-A0D6-F9E3BC753B77}"/>
          </ac:spMkLst>
        </pc:spChg>
        <pc:spChg chg="mod">
          <ac:chgData name="小池 龍之" userId="f53a0154-d3a6-4995-a654-bafaeb40b6fd" providerId="ADAL" clId="{A40E5449-8243-4B8A-BF05-C7E3FAC6AB83}" dt="2024-01-18T05:10:40.875" v="1089" actId="1076"/>
          <ac:spMkLst>
            <pc:docMk/>
            <pc:sldMk cId="3301590832" sldId="349"/>
            <ac:spMk id="6" creationId="{33577174-6B0D-7A42-5C41-6586F9689E8C}"/>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確定低血糖</c:v>
                </c:pt>
              </c:strCache>
            </c:strRef>
          </c:tx>
          <c:spPr>
            <a:ln w="9525"/>
          </c:spPr>
          <c:dPt>
            <c:idx val="0"/>
            <c:bubble3D val="0"/>
            <c:explosion val="3"/>
            <c:spPr>
              <a:solidFill>
                <a:srgbClr val="4CB7C3"/>
              </a:solidFill>
              <a:ln w="9525">
                <a:solidFill>
                  <a:schemeClr val="lt1"/>
                </a:solidFill>
              </a:ln>
              <a:effectLst/>
            </c:spPr>
            <c:extLst>
              <c:ext xmlns:c16="http://schemas.microsoft.com/office/drawing/2014/chart" uri="{C3380CC4-5D6E-409C-BE32-E72D297353CC}">
                <c16:uniqueId val="{00000001-0A31-4A2F-9B65-4779C84CCF15}"/>
              </c:ext>
            </c:extLst>
          </c:dPt>
          <c:dPt>
            <c:idx val="1"/>
            <c:bubble3D val="0"/>
            <c:spPr>
              <a:solidFill>
                <a:schemeClr val="bg1">
                  <a:lumMod val="85000"/>
                </a:schemeClr>
              </a:solidFill>
              <a:ln w="9525">
                <a:solidFill>
                  <a:schemeClr val="lt1"/>
                </a:solidFill>
              </a:ln>
              <a:effectLst/>
            </c:spPr>
            <c:extLst>
              <c:ext xmlns:c16="http://schemas.microsoft.com/office/drawing/2014/chart" uri="{C3380CC4-5D6E-409C-BE32-E72D297353CC}">
                <c16:uniqueId val="{00000003-0A31-4A2F-9B65-4779C84CCF15}"/>
              </c:ext>
            </c:extLst>
          </c:dPt>
          <c:cat>
            <c:strRef>
              <c:f>Sheet1!$A$2:$A$3</c:f>
              <c:strCache>
                <c:ptCount val="2"/>
                <c:pt idx="0">
                  <c:v>あり</c:v>
                </c:pt>
                <c:pt idx="1">
                  <c:v>なし</c:v>
                </c:pt>
              </c:strCache>
            </c:strRef>
          </c:cat>
          <c:val>
            <c:numRef>
              <c:f>Sheet1!$B$2:$B$3</c:f>
              <c:numCache>
                <c:formatCode>General</c:formatCode>
                <c:ptCount val="2"/>
                <c:pt idx="0">
                  <c:v>53</c:v>
                </c:pt>
                <c:pt idx="1">
                  <c:v>88</c:v>
                </c:pt>
              </c:numCache>
            </c:numRef>
          </c:val>
          <c:extLst>
            <c:ext xmlns:c16="http://schemas.microsoft.com/office/drawing/2014/chart" uri="{C3380CC4-5D6E-409C-BE32-E72D297353CC}">
              <c16:uniqueId val="{00000004-0A31-4A2F-9B65-4779C84CCF1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状態別</c:v>
                </c:pt>
              </c:strCache>
            </c:strRef>
          </c:tx>
          <c:dPt>
            <c:idx val="0"/>
            <c:bubble3D val="0"/>
            <c:spPr>
              <a:solidFill>
                <a:srgbClr val="89CBE1"/>
              </a:solidFill>
              <a:ln w="19050">
                <a:solidFill>
                  <a:schemeClr val="lt1"/>
                </a:solidFill>
              </a:ln>
              <a:effectLst/>
            </c:spPr>
            <c:extLst>
              <c:ext xmlns:c16="http://schemas.microsoft.com/office/drawing/2014/chart" uri="{C3380CC4-5D6E-409C-BE32-E72D297353CC}">
                <c16:uniqueId val="{00000001-0A11-4F1E-97D5-660E69DD4878}"/>
              </c:ext>
            </c:extLst>
          </c:dPt>
          <c:dPt>
            <c:idx val="1"/>
            <c:bubble3D val="0"/>
            <c:spPr>
              <a:solidFill>
                <a:srgbClr val="E56C46"/>
              </a:solidFill>
              <a:ln w="19050">
                <a:solidFill>
                  <a:schemeClr val="lt1"/>
                </a:solidFill>
              </a:ln>
              <a:effectLst/>
            </c:spPr>
            <c:extLst>
              <c:ext xmlns:c16="http://schemas.microsoft.com/office/drawing/2014/chart" uri="{C3380CC4-5D6E-409C-BE32-E72D297353CC}">
                <c16:uniqueId val="{00000003-0A11-4F1E-97D5-660E69DD4878}"/>
              </c:ext>
            </c:extLst>
          </c:dPt>
          <c:cat>
            <c:strRef>
              <c:f>Sheet1!$A$2:$A$3</c:f>
              <c:strCache>
                <c:ptCount val="2"/>
                <c:pt idx="0">
                  <c:v>健康</c:v>
                </c:pt>
                <c:pt idx="1">
                  <c:v>複雑</c:v>
                </c:pt>
              </c:strCache>
            </c:strRef>
          </c:cat>
          <c:val>
            <c:numRef>
              <c:f>Sheet1!$B$2:$B$3</c:f>
              <c:numCache>
                <c:formatCode>General</c:formatCode>
                <c:ptCount val="2"/>
                <c:pt idx="0">
                  <c:v>51.3</c:v>
                </c:pt>
                <c:pt idx="1">
                  <c:v>32.4</c:v>
                </c:pt>
              </c:numCache>
            </c:numRef>
          </c:val>
          <c:extLst>
            <c:ext xmlns:c16="http://schemas.microsoft.com/office/drawing/2014/chart" uri="{C3380CC4-5D6E-409C-BE32-E72D297353CC}">
              <c16:uniqueId val="{00000004-0A11-4F1E-97D5-660E69DD487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確定低血糖</c:v>
                </c:pt>
              </c:strCache>
            </c:strRef>
          </c:tx>
          <c:spPr>
            <a:ln w="12700"/>
          </c:spPr>
          <c:dPt>
            <c:idx val="0"/>
            <c:bubble3D val="0"/>
            <c:explosion val="5"/>
            <c:spPr>
              <a:solidFill>
                <a:srgbClr val="B1702B"/>
              </a:solidFill>
              <a:ln w="12700">
                <a:solidFill>
                  <a:schemeClr val="lt1"/>
                </a:solidFill>
              </a:ln>
              <a:effectLst/>
            </c:spPr>
            <c:extLst>
              <c:ext xmlns:c16="http://schemas.microsoft.com/office/drawing/2014/chart" uri="{C3380CC4-5D6E-409C-BE32-E72D297353CC}">
                <c16:uniqueId val="{00000001-372C-4F76-9AF9-769A30E8BE53}"/>
              </c:ext>
            </c:extLst>
          </c:dPt>
          <c:dPt>
            <c:idx val="1"/>
            <c:bubble3D val="0"/>
            <c:spPr>
              <a:solidFill>
                <a:schemeClr val="bg1">
                  <a:lumMod val="85000"/>
                </a:schemeClr>
              </a:solidFill>
              <a:ln w="12700">
                <a:solidFill>
                  <a:schemeClr val="lt1"/>
                </a:solidFill>
              </a:ln>
              <a:effectLst/>
            </c:spPr>
            <c:extLst>
              <c:ext xmlns:c16="http://schemas.microsoft.com/office/drawing/2014/chart" uri="{C3380CC4-5D6E-409C-BE32-E72D297353CC}">
                <c16:uniqueId val="{00000003-372C-4F76-9AF9-769A30E8BE53}"/>
              </c:ext>
            </c:extLst>
          </c:dPt>
          <c:cat>
            <c:strRef>
              <c:f>Sheet1!$A$2:$A$3</c:f>
              <c:strCache>
                <c:ptCount val="2"/>
                <c:pt idx="0">
                  <c:v>あり</c:v>
                </c:pt>
                <c:pt idx="1">
                  <c:v>なし</c:v>
                </c:pt>
              </c:strCache>
            </c:strRef>
          </c:cat>
          <c:val>
            <c:numRef>
              <c:f>Sheet1!$B$2:$B$3</c:f>
              <c:numCache>
                <c:formatCode>General</c:formatCode>
                <c:ptCount val="2"/>
                <c:pt idx="0">
                  <c:v>92</c:v>
                </c:pt>
                <c:pt idx="1">
                  <c:v>49</c:v>
                </c:pt>
              </c:numCache>
            </c:numRef>
          </c:val>
          <c:extLst>
            <c:ext xmlns:c16="http://schemas.microsoft.com/office/drawing/2014/chart" uri="{C3380CC4-5D6E-409C-BE32-E72D297353CC}">
              <c16:uniqueId val="{00000004-372C-4F76-9AF9-769A30E8BE5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&lt;54</c:v>
                </c:pt>
              </c:strCache>
            </c:strRef>
          </c:tx>
          <c:spPr>
            <a:solidFill>
              <a:srgbClr val="B1702B"/>
            </a:solidFill>
            <a:ln>
              <a:noFill/>
            </a:ln>
            <a:effectLst/>
          </c:spPr>
          <c:invertIfNegative val="0"/>
          <c:cat>
            <c:strRef>
              <c:f>Sheet1!$A$2:$A$3</c:f>
              <c:strCache>
                <c:ptCount val="2"/>
                <c:pt idx="0">
                  <c:v>カテゴリ 1</c:v>
                </c:pt>
                <c:pt idx="1">
                  <c:v>カテゴリ２</c:v>
                </c:pt>
              </c:strCache>
            </c:strRef>
          </c:cat>
          <c:val>
            <c:numRef>
              <c:f>Sheet1!$B$2:$B$3</c:f>
              <c:numCache>
                <c:formatCode>General</c:formatCode>
                <c:ptCount val="2"/>
                <c:pt idx="0">
                  <c:v>1.6</c:v>
                </c:pt>
              </c:numCache>
            </c:numRef>
          </c:val>
          <c:extLst>
            <c:ext xmlns:c16="http://schemas.microsoft.com/office/drawing/2014/chart" uri="{C3380CC4-5D6E-409C-BE32-E72D297353CC}">
              <c16:uniqueId val="{00000000-E50E-4CD4-98EC-6E786396D673}"/>
            </c:ext>
          </c:extLst>
        </c:ser>
        <c:ser>
          <c:idx val="1"/>
          <c:order val="1"/>
          <c:tx>
            <c:strRef>
              <c:f>Sheet1!$C$1</c:f>
              <c:strCache>
                <c:ptCount val="1"/>
                <c:pt idx="0">
                  <c:v>54-69</c:v>
                </c:pt>
              </c:strCache>
            </c:strRef>
          </c:tx>
          <c:spPr>
            <a:solidFill>
              <a:srgbClr val="ED9662"/>
            </a:solidFill>
            <a:ln>
              <a:noFill/>
            </a:ln>
            <a:effectLst/>
          </c:spPr>
          <c:invertIfNegative val="0"/>
          <c:cat>
            <c:strRef>
              <c:f>Sheet1!$A$2:$A$3</c:f>
              <c:strCache>
                <c:ptCount val="2"/>
                <c:pt idx="0">
                  <c:v>カテゴリ 1</c:v>
                </c:pt>
                <c:pt idx="1">
                  <c:v>カテゴリ２</c:v>
                </c:pt>
              </c:strCache>
            </c:strRef>
          </c:cat>
          <c:val>
            <c:numRef>
              <c:f>Sheet1!$C$2:$C$3</c:f>
              <c:numCache>
                <c:formatCode>General</c:formatCode>
                <c:ptCount val="2"/>
                <c:pt idx="0">
                  <c:v>3</c:v>
                </c:pt>
              </c:numCache>
            </c:numRef>
          </c:val>
          <c:extLst>
            <c:ext xmlns:c16="http://schemas.microsoft.com/office/drawing/2014/chart" uri="{C3380CC4-5D6E-409C-BE32-E72D297353CC}">
              <c16:uniqueId val="{00000001-E50E-4CD4-98EC-6E786396D673}"/>
            </c:ext>
          </c:extLst>
        </c:ser>
        <c:ser>
          <c:idx val="2"/>
          <c:order val="2"/>
          <c:tx>
            <c:strRef>
              <c:f>Sheet1!$D$1</c:f>
              <c:strCache>
                <c:ptCount val="1"/>
                <c:pt idx="0">
                  <c:v>70-180</c:v>
                </c:pt>
              </c:strCache>
            </c:strRef>
          </c:tx>
          <c:spPr>
            <a:solidFill>
              <a:srgbClr val="AFC7E0"/>
            </a:solidFill>
            <a:ln>
              <a:noFill/>
            </a:ln>
            <a:effectLst/>
          </c:spPr>
          <c:invertIfNegative val="0"/>
          <c:dPt>
            <c:idx val="0"/>
            <c:invertIfNegative val="0"/>
            <c:bubble3D val="0"/>
            <c:spPr>
              <a:solidFill>
                <a:srgbClr val="AFC7E0"/>
              </a:solidFill>
              <a:ln>
                <a:noFill/>
              </a:ln>
              <a:effectLst/>
            </c:spPr>
            <c:extLst>
              <c:ext xmlns:c16="http://schemas.microsoft.com/office/drawing/2014/chart" uri="{C3380CC4-5D6E-409C-BE32-E72D297353CC}">
                <c16:uniqueId val="{00000003-E50E-4CD4-98EC-6E786396D673}"/>
              </c:ext>
            </c:extLst>
          </c:dPt>
          <c:cat>
            <c:strRef>
              <c:f>Sheet1!$A$2:$A$3</c:f>
              <c:strCache>
                <c:ptCount val="2"/>
                <c:pt idx="0">
                  <c:v>カテゴリ 1</c:v>
                </c:pt>
                <c:pt idx="1">
                  <c:v>カテゴリ２</c:v>
                </c:pt>
              </c:strCache>
            </c:strRef>
          </c:cat>
          <c:val>
            <c:numRef>
              <c:f>Sheet1!$D$2:$D$3</c:f>
              <c:numCache>
                <c:formatCode>General</c:formatCode>
                <c:ptCount val="2"/>
                <c:pt idx="0">
                  <c:v>87.8</c:v>
                </c:pt>
              </c:numCache>
            </c:numRef>
          </c:val>
          <c:extLst>
            <c:ext xmlns:c16="http://schemas.microsoft.com/office/drawing/2014/chart" uri="{C3380CC4-5D6E-409C-BE32-E72D297353CC}">
              <c16:uniqueId val="{00000004-E50E-4CD4-98EC-6E786396D673}"/>
            </c:ext>
          </c:extLst>
        </c:ser>
        <c:ser>
          <c:idx val="3"/>
          <c:order val="3"/>
          <c:tx>
            <c:strRef>
              <c:f>Sheet1!$E$1</c:f>
              <c:strCache>
                <c:ptCount val="1"/>
                <c:pt idx="0">
                  <c:v>181-250</c:v>
                </c:pt>
              </c:strCache>
            </c:strRef>
          </c:tx>
          <c:spPr>
            <a:solidFill>
              <a:srgbClr val="002060"/>
            </a:solidFill>
            <a:ln>
              <a:noFill/>
            </a:ln>
            <a:effectLst/>
          </c:spPr>
          <c:invertIfNegative val="0"/>
          <c:dPt>
            <c:idx val="0"/>
            <c:invertIfNegative val="0"/>
            <c:bubble3D val="0"/>
            <c:spPr>
              <a:solidFill>
                <a:srgbClr val="00508F"/>
              </a:solidFill>
              <a:ln>
                <a:noFill/>
              </a:ln>
              <a:effectLst/>
            </c:spPr>
            <c:extLst>
              <c:ext xmlns:c16="http://schemas.microsoft.com/office/drawing/2014/chart" uri="{C3380CC4-5D6E-409C-BE32-E72D297353CC}">
                <c16:uniqueId val="{00000007-E50E-4CD4-98EC-6E786396D673}"/>
              </c:ext>
            </c:extLst>
          </c:dPt>
          <c:cat>
            <c:strRef>
              <c:f>Sheet1!$A$2:$A$3</c:f>
              <c:strCache>
                <c:ptCount val="2"/>
                <c:pt idx="0">
                  <c:v>カテゴリ 1</c:v>
                </c:pt>
                <c:pt idx="1">
                  <c:v>カテゴリ２</c:v>
                </c:pt>
              </c:strCache>
            </c:strRef>
          </c:cat>
          <c:val>
            <c:numRef>
              <c:f>Sheet1!$E$2:$E$3</c:f>
              <c:numCache>
                <c:formatCode>General</c:formatCode>
                <c:ptCount val="2"/>
                <c:pt idx="0">
                  <c:v>7.6</c:v>
                </c:pt>
              </c:numCache>
            </c:numRef>
          </c:val>
          <c:extLst>
            <c:ext xmlns:c16="http://schemas.microsoft.com/office/drawing/2014/chart" uri="{C3380CC4-5D6E-409C-BE32-E72D297353CC}">
              <c16:uniqueId val="{00000005-E50E-4CD4-98EC-6E786396D673}"/>
            </c:ext>
          </c:extLst>
        </c:ser>
        <c:ser>
          <c:idx val="4"/>
          <c:order val="4"/>
          <c:tx>
            <c:strRef>
              <c:f>Sheet1!$F$1</c:f>
              <c:strCache>
                <c:ptCount val="1"/>
                <c:pt idx="0">
                  <c:v>&gt;250</c:v>
                </c:pt>
              </c:strCache>
            </c:strRef>
          </c:tx>
          <c:spPr>
            <a:solidFill>
              <a:schemeClr val="accent5"/>
            </a:solidFill>
            <a:ln>
              <a:noFill/>
            </a:ln>
            <a:effectLst/>
          </c:spPr>
          <c:invertIfNegative val="0"/>
          <c:cat>
            <c:strRef>
              <c:f>Sheet1!$A$2:$A$3</c:f>
              <c:strCache>
                <c:ptCount val="2"/>
                <c:pt idx="0">
                  <c:v>カテゴリ 1</c:v>
                </c:pt>
                <c:pt idx="1">
                  <c:v>カテゴリ２</c:v>
                </c:pt>
              </c:strCache>
            </c:strRef>
          </c:cat>
          <c:val>
            <c:numRef>
              <c:f>Sheet1!$F$2:$F$3</c:f>
              <c:numCache>
                <c:formatCode>General</c:formatCode>
                <c:ptCount val="2"/>
                <c:pt idx="0">
                  <c:v>0</c:v>
                </c:pt>
              </c:numCache>
            </c:numRef>
          </c:val>
          <c:extLst>
            <c:ext xmlns:c16="http://schemas.microsoft.com/office/drawing/2014/chart" uri="{C3380CC4-5D6E-409C-BE32-E72D297353CC}">
              <c16:uniqueId val="{00000006-E50E-4CD4-98EC-6E786396D673}"/>
            </c:ext>
          </c:extLst>
        </c:ser>
        <c:dLbls>
          <c:showLegendKey val="0"/>
          <c:showVal val="0"/>
          <c:showCatName val="0"/>
          <c:showSerName val="0"/>
          <c:showPercent val="0"/>
          <c:showBubbleSize val="0"/>
        </c:dLbls>
        <c:gapWidth val="80"/>
        <c:overlap val="100"/>
        <c:axId val="576631552"/>
        <c:axId val="664525184"/>
      </c:barChart>
      <c:catAx>
        <c:axId val="576631552"/>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noFill/>
                <a:latin typeface="+mn-lt"/>
                <a:ea typeface="+mn-ea"/>
                <a:cs typeface="+mn-cs"/>
              </a:defRPr>
            </a:pPr>
            <a:endParaRPr lang="ja-JP"/>
          </a:p>
        </c:txPr>
        <c:crossAx val="664525184"/>
        <c:crosses val="autoZero"/>
        <c:auto val="1"/>
        <c:lblAlgn val="ctr"/>
        <c:lblOffset val="100"/>
        <c:noMultiLvlLbl val="0"/>
      </c:catAx>
      <c:valAx>
        <c:axId val="664525184"/>
        <c:scaling>
          <c:orientation val="minMax"/>
          <c:max val="100"/>
          <c:min val="0"/>
        </c:scaling>
        <c:delete val="0"/>
        <c:axPos val="l"/>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576631552"/>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0"/>
            <c:marker>
              <c:symbol val="circle"/>
              <c:size val="8"/>
              <c:spPr>
                <a:solidFill>
                  <a:srgbClr val="00508F"/>
                </a:solidFill>
                <a:ln w="9525">
                  <a:solidFill>
                    <a:srgbClr val="00508F"/>
                  </a:solidFill>
                </a:ln>
                <a:effectLst/>
              </c:spPr>
            </c:marker>
            <c:bubble3D val="0"/>
            <c:extLst>
              <c:ext xmlns:c16="http://schemas.microsoft.com/office/drawing/2014/chart" uri="{C3380CC4-5D6E-409C-BE32-E72D297353CC}">
                <c16:uniqueId val="{00000015-C525-40EC-9F37-AEBA63124A60}"/>
              </c:ext>
            </c:extLst>
          </c:dPt>
          <c:dPt>
            <c:idx val="1"/>
            <c:marker>
              <c:symbol val="none"/>
            </c:marker>
            <c:bubble3D val="0"/>
            <c:extLst>
              <c:ext xmlns:c16="http://schemas.microsoft.com/office/drawing/2014/chart" uri="{C3380CC4-5D6E-409C-BE32-E72D297353CC}">
                <c16:uniqueId val="{00000000-C525-40EC-9F37-AEBA63124A60}"/>
              </c:ext>
            </c:extLst>
          </c:dPt>
          <c:dPt>
            <c:idx val="2"/>
            <c:marker>
              <c:symbol val="none"/>
            </c:marker>
            <c:bubble3D val="0"/>
            <c:extLst>
              <c:ext xmlns:c16="http://schemas.microsoft.com/office/drawing/2014/chart" uri="{C3380CC4-5D6E-409C-BE32-E72D297353CC}">
                <c16:uniqueId val="{00000001-C525-40EC-9F37-AEBA63124A60}"/>
              </c:ext>
            </c:extLst>
          </c:dPt>
          <c:dPt>
            <c:idx val="3"/>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3-C525-40EC-9F37-AEBA63124A60}"/>
              </c:ext>
            </c:extLst>
          </c:dPt>
          <c:dPt>
            <c:idx val="4"/>
            <c:marker>
              <c:symbol val="none"/>
            </c:marker>
            <c:bubble3D val="0"/>
            <c:spPr>
              <a:ln w="19050" cap="rnd">
                <a:solidFill>
                  <a:srgbClr val="00508F"/>
                </a:solidFill>
                <a:round/>
              </a:ln>
              <a:effectLst/>
            </c:spPr>
            <c:extLst>
              <c:ext xmlns:c16="http://schemas.microsoft.com/office/drawing/2014/chart" uri="{C3380CC4-5D6E-409C-BE32-E72D297353CC}">
                <c16:uniqueId val="{00000004-C525-40EC-9F37-AEBA63124A60}"/>
              </c:ext>
            </c:extLst>
          </c:dPt>
          <c:dPt>
            <c:idx val="5"/>
            <c:marker>
              <c:symbol val="none"/>
            </c:marker>
            <c:bubble3D val="0"/>
            <c:spPr>
              <a:ln w="19050" cap="rnd">
                <a:solidFill>
                  <a:srgbClr val="00508F"/>
                </a:solidFill>
                <a:round/>
              </a:ln>
              <a:effectLst/>
            </c:spPr>
            <c:extLst>
              <c:ext xmlns:c16="http://schemas.microsoft.com/office/drawing/2014/chart" uri="{C3380CC4-5D6E-409C-BE32-E72D297353CC}">
                <c16:uniqueId val="{00000005-C525-40EC-9F37-AEBA63124A60}"/>
              </c:ext>
            </c:extLst>
          </c:dPt>
          <c:dPt>
            <c:idx val="6"/>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7-C525-40EC-9F37-AEBA63124A60}"/>
              </c:ext>
            </c:extLst>
          </c:dPt>
          <c:dPt>
            <c:idx val="7"/>
            <c:marker>
              <c:symbol val="none"/>
            </c:marker>
            <c:bubble3D val="0"/>
            <c:spPr>
              <a:ln w="19050" cap="rnd">
                <a:solidFill>
                  <a:srgbClr val="00508F"/>
                </a:solidFill>
                <a:round/>
              </a:ln>
              <a:effectLst/>
            </c:spPr>
            <c:extLst>
              <c:ext xmlns:c16="http://schemas.microsoft.com/office/drawing/2014/chart" uri="{C3380CC4-5D6E-409C-BE32-E72D297353CC}">
                <c16:uniqueId val="{00000008-C525-40EC-9F37-AEBA63124A60}"/>
              </c:ext>
            </c:extLst>
          </c:dPt>
          <c:dPt>
            <c:idx val="8"/>
            <c:marker>
              <c:symbol val="none"/>
            </c:marker>
            <c:bubble3D val="0"/>
            <c:spPr>
              <a:ln w="19050" cap="rnd">
                <a:solidFill>
                  <a:srgbClr val="00508F"/>
                </a:solidFill>
                <a:round/>
              </a:ln>
              <a:effectLst/>
            </c:spPr>
            <c:extLst>
              <c:ext xmlns:c16="http://schemas.microsoft.com/office/drawing/2014/chart" uri="{C3380CC4-5D6E-409C-BE32-E72D297353CC}">
                <c16:uniqueId val="{00000009-C525-40EC-9F37-AEBA63124A60}"/>
              </c:ext>
            </c:extLst>
          </c:dPt>
          <c:dPt>
            <c:idx val="9"/>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B-C525-40EC-9F37-AEBA63124A60}"/>
              </c:ext>
            </c:extLst>
          </c:dPt>
          <c:dPt>
            <c:idx val="10"/>
            <c:marker>
              <c:symbol val="none"/>
            </c:marker>
            <c:bubble3D val="0"/>
            <c:spPr>
              <a:ln w="19050" cap="rnd">
                <a:solidFill>
                  <a:srgbClr val="00508F"/>
                </a:solidFill>
                <a:round/>
              </a:ln>
              <a:effectLst/>
            </c:spPr>
            <c:extLst>
              <c:ext xmlns:c16="http://schemas.microsoft.com/office/drawing/2014/chart" uri="{C3380CC4-5D6E-409C-BE32-E72D297353CC}">
                <c16:uniqueId val="{0000000C-C525-40EC-9F37-AEBA63124A60}"/>
              </c:ext>
            </c:extLst>
          </c:dPt>
          <c:dPt>
            <c:idx val="11"/>
            <c:marker>
              <c:symbol val="circle"/>
              <c:size val="5"/>
              <c:spPr>
                <a:solidFill>
                  <a:schemeClr val="accent1"/>
                </a:solidFill>
                <a:ln w="9525">
                  <a:solidFill>
                    <a:schemeClr val="accent1"/>
                  </a:solidFill>
                </a:ln>
                <a:effectLst/>
              </c:spPr>
            </c:marker>
            <c:bubble3D val="0"/>
            <c:spPr>
              <a:ln w="19050" cap="rnd">
                <a:solidFill>
                  <a:srgbClr val="00508F"/>
                </a:solidFill>
                <a:round/>
              </a:ln>
              <a:effectLst/>
            </c:spPr>
            <c:extLst>
              <c:ext xmlns:c16="http://schemas.microsoft.com/office/drawing/2014/chart" uri="{C3380CC4-5D6E-409C-BE32-E72D297353CC}">
                <c16:uniqueId val="{00000016-C525-40EC-9F37-AEBA63124A60}"/>
              </c:ext>
            </c:extLst>
          </c:dPt>
          <c:dPt>
            <c:idx val="12"/>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E-C525-40EC-9F37-AEBA63124A60}"/>
              </c:ext>
            </c:extLst>
          </c:dPt>
          <c:dPt>
            <c:idx val="13"/>
            <c:marker>
              <c:symbol val="none"/>
            </c:marker>
            <c:bubble3D val="0"/>
            <c:spPr>
              <a:ln w="19050" cap="rnd">
                <a:solidFill>
                  <a:srgbClr val="00508F"/>
                </a:solidFill>
                <a:round/>
              </a:ln>
              <a:effectLst/>
            </c:spPr>
            <c:extLst>
              <c:ext xmlns:c16="http://schemas.microsoft.com/office/drawing/2014/chart" uri="{C3380CC4-5D6E-409C-BE32-E72D297353CC}">
                <c16:uniqueId val="{0000000F-C525-40EC-9F37-AEBA63124A60}"/>
              </c:ext>
            </c:extLst>
          </c:dPt>
          <c:dPt>
            <c:idx val="14"/>
            <c:marker>
              <c:symbol val="circle"/>
              <c:size val="5"/>
              <c:spPr>
                <a:solidFill>
                  <a:schemeClr val="accent1"/>
                </a:solidFill>
                <a:ln w="9525">
                  <a:solidFill>
                    <a:schemeClr val="accent1"/>
                  </a:solidFill>
                </a:ln>
                <a:effectLst/>
              </c:spPr>
            </c:marker>
            <c:bubble3D val="0"/>
            <c:spPr>
              <a:ln w="19050" cap="rnd">
                <a:solidFill>
                  <a:srgbClr val="00508F"/>
                </a:solidFill>
                <a:round/>
              </a:ln>
              <a:effectLst/>
            </c:spPr>
            <c:extLst>
              <c:ext xmlns:c16="http://schemas.microsoft.com/office/drawing/2014/chart" uri="{C3380CC4-5D6E-409C-BE32-E72D297353CC}">
                <c16:uniqueId val="{00000017-C525-40EC-9F37-AEBA63124A60}"/>
              </c:ext>
            </c:extLst>
          </c:dPt>
          <c:dPt>
            <c:idx val="15"/>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11-C525-40EC-9F37-AEBA63124A60}"/>
              </c:ext>
            </c:extLst>
          </c:dPt>
          <c:dPt>
            <c:idx val="16"/>
            <c:marker>
              <c:symbol val="none"/>
            </c:marker>
            <c:bubble3D val="0"/>
            <c:extLst>
              <c:ext xmlns:c16="http://schemas.microsoft.com/office/drawing/2014/chart" uri="{C3380CC4-5D6E-409C-BE32-E72D297353CC}">
                <c16:uniqueId val="{00000012-C525-40EC-9F37-AEBA63124A60}"/>
              </c:ext>
            </c:extLst>
          </c:dPt>
          <c:dPt>
            <c:idx val="17"/>
            <c:marker>
              <c:symbol val="none"/>
            </c:marker>
            <c:bubble3D val="0"/>
            <c:spPr>
              <a:ln w="19050" cap="rnd">
                <a:solidFill>
                  <a:srgbClr val="00508F"/>
                </a:solidFill>
                <a:round/>
              </a:ln>
              <a:effectLst/>
            </c:spPr>
            <c:extLst>
              <c:ext xmlns:c16="http://schemas.microsoft.com/office/drawing/2014/chart" uri="{C3380CC4-5D6E-409C-BE32-E72D297353CC}">
                <c16:uniqueId val="{00000013-C525-40EC-9F37-AEBA63124A60}"/>
              </c:ext>
            </c:extLst>
          </c:dPt>
          <c:xVal>
            <c:numRef>
              <c:f>Sheet1!$I$22:$I$39</c:f>
              <c:numCache>
                <c:formatCode>General</c:formatCode>
                <c:ptCount val="18"/>
                <c:pt idx="0">
                  <c:v>0.94</c:v>
                </c:pt>
                <c:pt idx="1">
                  <c:v>0.85</c:v>
                </c:pt>
                <c:pt idx="2">
                  <c:v>1.05</c:v>
                </c:pt>
                <c:pt idx="3">
                  <c:v>0.39</c:v>
                </c:pt>
                <c:pt idx="4">
                  <c:v>0.14000000000000001</c:v>
                </c:pt>
                <c:pt idx="5">
                  <c:v>1.1200000000000001</c:v>
                </c:pt>
                <c:pt idx="6">
                  <c:v>0.84</c:v>
                </c:pt>
                <c:pt idx="7">
                  <c:v>0.51</c:v>
                </c:pt>
                <c:pt idx="8">
                  <c:v>1.4</c:v>
                </c:pt>
                <c:pt idx="9">
                  <c:v>4.8099999999999996</c:v>
                </c:pt>
                <c:pt idx="10">
                  <c:v>1.48</c:v>
                </c:pt>
                <c:pt idx="11">
                  <c:v>15.6</c:v>
                </c:pt>
                <c:pt idx="12">
                  <c:v>9.31</c:v>
                </c:pt>
                <c:pt idx="13">
                  <c:v>2.59</c:v>
                </c:pt>
                <c:pt idx="14">
                  <c:v>33.4</c:v>
                </c:pt>
                <c:pt idx="15">
                  <c:v>0.19</c:v>
                </c:pt>
                <c:pt idx="16">
                  <c:v>0.06</c:v>
                </c:pt>
                <c:pt idx="17">
                  <c:v>0.53</c:v>
                </c:pt>
              </c:numCache>
            </c:numRef>
          </c:xVal>
          <c:yVal>
            <c:numRef>
              <c:f>Sheet1!$J$22:$J$39</c:f>
              <c:numCache>
                <c:formatCode>General</c:formatCode>
                <c:ptCount val="18"/>
                <c:pt idx="0">
                  <c:v>5.5</c:v>
                </c:pt>
                <c:pt idx="1">
                  <c:v>5.5</c:v>
                </c:pt>
                <c:pt idx="2">
                  <c:v>5.5</c:v>
                </c:pt>
                <c:pt idx="3">
                  <c:v>4.5</c:v>
                </c:pt>
                <c:pt idx="4">
                  <c:v>4.5</c:v>
                </c:pt>
                <c:pt idx="5">
                  <c:v>4.5</c:v>
                </c:pt>
                <c:pt idx="6">
                  <c:v>3.5</c:v>
                </c:pt>
                <c:pt idx="7">
                  <c:v>3.5</c:v>
                </c:pt>
                <c:pt idx="8">
                  <c:v>3.5</c:v>
                </c:pt>
                <c:pt idx="9">
                  <c:v>2.5</c:v>
                </c:pt>
                <c:pt idx="10">
                  <c:v>2.5</c:v>
                </c:pt>
                <c:pt idx="11">
                  <c:v>2.5</c:v>
                </c:pt>
                <c:pt idx="12">
                  <c:v>1.5</c:v>
                </c:pt>
                <c:pt idx="13">
                  <c:v>1.5</c:v>
                </c:pt>
                <c:pt idx="14">
                  <c:v>1.5</c:v>
                </c:pt>
                <c:pt idx="15">
                  <c:v>0.5</c:v>
                </c:pt>
                <c:pt idx="16">
                  <c:v>0.5</c:v>
                </c:pt>
                <c:pt idx="17">
                  <c:v>0.5</c:v>
                </c:pt>
              </c:numCache>
            </c:numRef>
          </c:yVal>
          <c:smooth val="0"/>
          <c:extLst>
            <c:ext xmlns:c16="http://schemas.microsoft.com/office/drawing/2014/chart" uri="{C3380CC4-5D6E-409C-BE32-E72D297353CC}">
              <c16:uniqueId val="{00000014-C525-40EC-9F37-AEBA63124A60}"/>
            </c:ext>
          </c:extLst>
        </c:ser>
        <c:dLbls>
          <c:showLegendKey val="0"/>
          <c:showVal val="0"/>
          <c:showCatName val="0"/>
          <c:showSerName val="0"/>
          <c:showPercent val="0"/>
          <c:showBubbleSize val="0"/>
        </c:dLbls>
        <c:axId val="1930847040"/>
        <c:axId val="1931137264"/>
      </c:scatterChart>
      <c:valAx>
        <c:axId val="1930847040"/>
        <c:scaling>
          <c:orientation val="minMax"/>
          <c:max val="10"/>
        </c:scaling>
        <c:delete val="0"/>
        <c:axPos val="b"/>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931137264"/>
        <c:crosses val="autoZero"/>
        <c:crossBetween val="midCat"/>
      </c:valAx>
      <c:valAx>
        <c:axId val="1931137264"/>
        <c:scaling>
          <c:orientation val="minMax"/>
        </c:scaling>
        <c:delete val="1"/>
        <c:axPos val="l"/>
        <c:numFmt formatCode="General" sourceLinked="1"/>
        <c:majorTickMark val="none"/>
        <c:minorTickMark val="none"/>
        <c:tickLblPos val="nextTo"/>
        <c:crossAx val="193084704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dPt>
            <c:idx val="0"/>
            <c:marker>
              <c:symbol val="circle"/>
              <c:size val="8"/>
              <c:spPr>
                <a:solidFill>
                  <a:srgbClr val="00508F"/>
                </a:solidFill>
                <a:ln w="9525">
                  <a:solidFill>
                    <a:srgbClr val="00508F"/>
                  </a:solidFill>
                </a:ln>
                <a:effectLst/>
              </c:spPr>
            </c:marker>
            <c:bubble3D val="0"/>
            <c:spPr>
              <a:ln w="19050" cap="rnd">
                <a:solidFill>
                  <a:srgbClr val="00508F"/>
                </a:solidFill>
                <a:round/>
              </a:ln>
              <a:effectLst/>
            </c:spPr>
            <c:extLst>
              <c:ext xmlns:c16="http://schemas.microsoft.com/office/drawing/2014/chart" uri="{C3380CC4-5D6E-409C-BE32-E72D297353CC}">
                <c16:uniqueId val="{0000000F-0A42-49A8-9C26-3425E2242C02}"/>
              </c:ext>
            </c:extLst>
          </c:dPt>
          <c:dPt>
            <c:idx val="1"/>
            <c:marker>
              <c:symbol val="none"/>
            </c:marker>
            <c:bubble3D val="0"/>
            <c:spPr>
              <a:ln w="19050" cap="rnd">
                <a:solidFill>
                  <a:srgbClr val="00508F"/>
                </a:solidFill>
                <a:round/>
              </a:ln>
              <a:effectLst/>
            </c:spPr>
            <c:extLst>
              <c:ext xmlns:c16="http://schemas.microsoft.com/office/drawing/2014/chart" uri="{C3380CC4-5D6E-409C-BE32-E72D297353CC}">
                <c16:uniqueId val="{00000000-0A42-49A8-9C26-3425E2242C02}"/>
              </c:ext>
            </c:extLst>
          </c:dPt>
          <c:dPt>
            <c:idx val="2"/>
            <c:marker>
              <c:symbol val="none"/>
            </c:marker>
            <c:bubble3D val="0"/>
            <c:spPr>
              <a:ln w="19050" cap="rnd">
                <a:solidFill>
                  <a:srgbClr val="00508F"/>
                </a:solidFill>
                <a:round/>
              </a:ln>
              <a:effectLst/>
            </c:spPr>
            <c:extLst>
              <c:ext xmlns:c16="http://schemas.microsoft.com/office/drawing/2014/chart" uri="{C3380CC4-5D6E-409C-BE32-E72D297353CC}">
                <c16:uniqueId val="{00000001-0A42-49A8-9C26-3425E2242C02}"/>
              </c:ext>
            </c:extLst>
          </c:dPt>
          <c:dPt>
            <c:idx val="3"/>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3-0A42-49A8-9C26-3425E2242C02}"/>
              </c:ext>
            </c:extLst>
          </c:dPt>
          <c:dPt>
            <c:idx val="4"/>
            <c:marker>
              <c:symbol val="none"/>
            </c:marker>
            <c:bubble3D val="0"/>
            <c:spPr>
              <a:ln w="19050" cap="rnd">
                <a:solidFill>
                  <a:srgbClr val="00508F"/>
                </a:solidFill>
                <a:round/>
              </a:ln>
              <a:effectLst/>
            </c:spPr>
            <c:extLst>
              <c:ext xmlns:c16="http://schemas.microsoft.com/office/drawing/2014/chart" uri="{C3380CC4-5D6E-409C-BE32-E72D297353CC}">
                <c16:uniqueId val="{00000004-0A42-49A8-9C26-3425E2242C02}"/>
              </c:ext>
            </c:extLst>
          </c:dPt>
          <c:dPt>
            <c:idx val="5"/>
            <c:marker>
              <c:symbol val="none"/>
            </c:marker>
            <c:bubble3D val="0"/>
            <c:spPr>
              <a:ln w="19050" cap="rnd">
                <a:solidFill>
                  <a:srgbClr val="00508F"/>
                </a:solidFill>
                <a:round/>
              </a:ln>
              <a:effectLst/>
            </c:spPr>
            <c:extLst>
              <c:ext xmlns:c16="http://schemas.microsoft.com/office/drawing/2014/chart" uri="{C3380CC4-5D6E-409C-BE32-E72D297353CC}">
                <c16:uniqueId val="{00000005-0A42-49A8-9C26-3425E2242C02}"/>
              </c:ext>
            </c:extLst>
          </c:dPt>
          <c:dPt>
            <c:idx val="6"/>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7-0A42-49A8-9C26-3425E2242C02}"/>
              </c:ext>
            </c:extLst>
          </c:dPt>
          <c:dPt>
            <c:idx val="7"/>
            <c:marker>
              <c:symbol val="none"/>
            </c:marker>
            <c:bubble3D val="0"/>
            <c:spPr>
              <a:ln w="19050" cap="rnd">
                <a:solidFill>
                  <a:srgbClr val="00508F"/>
                </a:solidFill>
                <a:round/>
              </a:ln>
              <a:effectLst/>
            </c:spPr>
            <c:extLst>
              <c:ext xmlns:c16="http://schemas.microsoft.com/office/drawing/2014/chart" uri="{C3380CC4-5D6E-409C-BE32-E72D297353CC}">
                <c16:uniqueId val="{00000008-0A42-49A8-9C26-3425E2242C02}"/>
              </c:ext>
            </c:extLst>
          </c:dPt>
          <c:dPt>
            <c:idx val="8"/>
            <c:marker>
              <c:symbol val="none"/>
            </c:marker>
            <c:bubble3D val="0"/>
            <c:spPr>
              <a:ln w="19050" cap="rnd">
                <a:solidFill>
                  <a:srgbClr val="00508F"/>
                </a:solidFill>
                <a:round/>
              </a:ln>
              <a:effectLst/>
            </c:spPr>
            <c:extLst>
              <c:ext xmlns:c16="http://schemas.microsoft.com/office/drawing/2014/chart" uri="{C3380CC4-5D6E-409C-BE32-E72D297353CC}">
                <c16:uniqueId val="{00000009-0A42-49A8-9C26-3425E2242C02}"/>
              </c:ext>
            </c:extLst>
          </c:dPt>
          <c:dPt>
            <c:idx val="9"/>
            <c:marker>
              <c:symbol val="circle"/>
              <c:size val="8"/>
              <c:spPr>
                <a:solidFill>
                  <a:srgbClr val="00508F"/>
                </a:solidFill>
                <a:ln w="9525">
                  <a:solidFill>
                    <a:srgbClr val="00508F"/>
                  </a:solidFill>
                </a:ln>
                <a:effectLst/>
              </c:spPr>
            </c:marker>
            <c:bubble3D val="0"/>
            <c:spPr>
              <a:ln w="19050" cap="rnd">
                <a:noFill/>
                <a:round/>
              </a:ln>
              <a:effectLst/>
            </c:spPr>
            <c:extLst>
              <c:ext xmlns:c16="http://schemas.microsoft.com/office/drawing/2014/chart" uri="{C3380CC4-5D6E-409C-BE32-E72D297353CC}">
                <c16:uniqueId val="{0000000B-0A42-49A8-9C26-3425E2242C02}"/>
              </c:ext>
            </c:extLst>
          </c:dPt>
          <c:dPt>
            <c:idx val="10"/>
            <c:marker>
              <c:symbol val="none"/>
            </c:marker>
            <c:bubble3D val="0"/>
            <c:spPr>
              <a:ln w="19050" cap="rnd">
                <a:solidFill>
                  <a:srgbClr val="00508F"/>
                </a:solidFill>
                <a:round/>
              </a:ln>
              <a:effectLst/>
            </c:spPr>
            <c:extLst>
              <c:ext xmlns:c16="http://schemas.microsoft.com/office/drawing/2014/chart" uri="{C3380CC4-5D6E-409C-BE32-E72D297353CC}">
                <c16:uniqueId val="{0000000C-0A42-49A8-9C26-3425E2242C02}"/>
              </c:ext>
            </c:extLst>
          </c:dPt>
          <c:dPt>
            <c:idx val="11"/>
            <c:marker>
              <c:symbol val="none"/>
            </c:marker>
            <c:bubble3D val="0"/>
            <c:spPr>
              <a:ln w="19050" cap="rnd">
                <a:solidFill>
                  <a:srgbClr val="00508F"/>
                </a:solidFill>
                <a:round/>
              </a:ln>
              <a:effectLst/>
            </c:spPr>
            <c:extLst>
              <c:ext xmlns:c16="http://schemas.microsoft.com/office/drawing/2014/chart" uri="{C3380CC4-5D6E-409C-BE32-E72D297353CC}">
                <c16:uniqueId val="{0000000D-0A42-49A8-9C26-3425E2242C02}"/>
              </c:ext>
            </c:extLst>
          </c:dPt>
          <c:xVal>
            <c:numRef>
              <c:f>Sheet1!$I$10:$I$21</c:f>
              <c:numCache>
                <c:formatCode>General</c:formatCode>
                <c:ptCount val="12"/>
                <c:pt idx="0">
                  <c:v>0.95</c:v>
                </c:pt>
                <c:pt idx="1">
                  <c:v>0.86</c:v>
                </c:pt>
                <c:pt idx="2">
                  <c:v>1.05</c:v>
                </c:pt>
                <c:pt idx="3">
                  <c:v>1.04</c:v>
                </c:pt>
                <c:pt idx="4">
                  <c:v>1</c:v>
                </c:pt>
                <c:pt idx="5">
                  <c:v>1.08</c:v>
                </c:pt>
                <c:pt idx="6">
                  <c:v>0.6</c:v>
                </c:pt>
                <c:pt idx="7">
                  <c:v>0.25</c:v>
                </c:pt>
                <c:pt idx="8">
                  <c:v>1.45</c:v>
                </c:pt>
                <c:pt idx="9">
                  <c:v>1.1200000000000001</c:v>
                </c:pt>
                <c:pt idx="10">
                  <c:v>1.05</c:v>
                </c:pt>
                <c:pt idx="11">
                  <c:v>1.19</c:v>
                </c:pt>
              </c:numCache>
            </c:numRef>
          </c:xVal>
          <c:yVal>
            <c:numRef>
              <c:f>Sheet1!$J$10:$J$21</c:f>
              <c:numCache>
                <c:formatCode>General</c:formatCode>
                <c:ptCount val="12"/>
                <c:pt idx="0">
                  <c:v>3.5</c:v>
                </c:pt>
                <c:pt idx="1">
                  <c:v>3.5</c:v>
                </c:pt>
                <c:pt idx="2">
                  <c:v>3.5</c:v>
                </c:pt>
                <c:pt idx="3">
                  <c:v>2.5</c:v>
                </c:pt>
                <c:pt idx="4">
                  <c:v>2.5</c:v>
                </c:pt>
                <c:pt idx="5">
                  <c:v>2.5</c:v>
                </c:pt>
                <c:pt idx="6">
                  <c:v>1.5</c:v>
                </c:pt>
                <c:pt idx="7">
                  <c:v>1.5</c:v>
                </c:pt>
                <c:pt idx="8">
                  <c:v>1.5</c:v>
                </c:pt>
                <c:pt idx="9">
                  <c:v>0.5</c:v>
                </c:pt>
                <c:pt idx="10">
                  <c:v>0.5</c:v>
                </c:pt>
                <c:pt idx="11">
                  <c:v>0.5</c:v>
                </c:pt>
              </c:numCache>
            </c:numRef>
          </c:yVal>
          <c:smooth val="0"/>
          <c:extLst>
            <c:ext xmlns:c16="http://schemas.microsoft.com/office/drawing/2014/chart" uri="{C3380CC4-5D6E-409C-BE32-E72D297353CC}">
              <c16:uniqueId val="{0000000E-0A42-49A8-9C26-3425E2242C02}"/>
            </c:ext>
          </c:extLst>
        </c:ser>
        <c:dLbls>
          <c:showLegendKey val="0"/>
          <c:showVal val="0"/>
          <c:showCatName val="0"/>
          <c:showSerName val="0"/>
          <c:showPercent val="0"/>
          <c:showBubbleSize val="0"/>
        </c:dLbls>
        <c:axId val="1741485024"/>
        <c:axId val="1943787792"/>
      </c:scatterChart>
      <c:valAx>
        <c:axId val="1741485024"/>
        <c:scaling>
          <c:orientation val="minMax"/>
        </c:scaling>
        <c:delete val="0"/>
        <c:axPos val="b"/>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943787792"/>
        <c:crosses val="autoZero"/>
        <c:crossBetween val="midCat"/>
      </c:valAx>
      <c:valAx>
        <c:axId val="1943787792"/>
        <c:scaling>
          <c:orientation val="minMax"/>
        </c:scaling>
        <c:delete val="1"/>
        <c:axPos val="l"/>
        <c:numFmt formatCode="General" sourceLinked="1"/>
        <c:majorTickMark val="none"/>
        <c:minorTickMark val="none"/>
        <c:tickLblPos val="nextTo"/>
        <c:crossAx val="174148502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2024/1/24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2024/1/24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13229" y="1551828"/>
            <a:ext cx="7866196" cy="58699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インスリン治療中の高齢</a:t>
            </a:r>
            <a:r>
              <a:rPr lang="en-US" altLang="ja-JP" sz="2800" b="1" dirty="0">
                <a:solidFill>
                  <a:srgbClr val="002060"/>
                </a:solidFill>
                <a:latin typeface="Meiryo UI" panose="020B0604030504040204" pitchFamily="50" charset="-128"/>
                <a:ea typeface="Meiryo UI" panose="020B0604030504040204" pitchFamily="50" charset="-128"/>
              </a:rPr>
              <a:t>2</a:t>
            </a:r>
            <a:r>
              <a:rPr lang="ja-JP" altLang="en-US" sz="2800" b="1" dirty="0">
                <a:solidFill>
                  <a:srgbClr val="002060"/>
                </a:solidFill>
                <a:latin typeface="Meiryo UI" panose="020B0604030504040204" pitchFamily="50" charset="-128"/>
                <a:ea typeface="Meiryo UI" panose="020B0604030504040204" pitchFamily="50" charset="-128"/>
              </a:rPr>
              <a:t>型糖尿病患者における</a:t>
            </a:r>
          </a:p>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夜間低血糖の過小</a:t>
            </a:r>
            <a:r>
              <a:rPr lang="ja-JP" altLang="en-US" sz="2800" b="1">
                <a:solidFill>
                  <a:srgbClr val="002060"/>
                </a:solidFill>
                <a:latin typeface="Meiryo UI" panose="020B0604030504040204" pitchFamily="50" charset="-128"/>
                <a:ea typeface="Meiryo UI" panose="020B0604030504040204" pitchFamily="50" charset="-128"/>
              </a:rPr>
              <a:t>診断：</a:t>
            </a:r>
            <a:r>
              <a:rPr lang="en-US" altLang="ja-JP" sz="2800" b="1">
                <a:solidFill>
                  <a:srgbClr val="002060"/>
                </a:solidFill>
                <a:latin typeface="Meiryo UI" panose="020B0604030504040204" pitchFamily="50" charset="-128"/>
                <a:ea typeface="Meiryo UI" panose="020B0604030504040204" pitchFamily="50" charset="-128"/>
              </a:rPr>
              <a:t>HYPOAGE</a:t>
            </a:r>
            <a:r>
              <a:rPr lang="ja-JP" altLang="en-US" sz="2800" b="1" dirty="0">
                <a:solidFill>
                  <a:srgbClr val="002060"/>
                </a:solidFill>
                <a:latin typeface="Meiryo UI" panose="020B0604030504040204" pitchFamily="50" charset="-128"/>
                <a:ea typeface="Meiryo UI" panose="020B0604030504040204" pitchFamily="50" charset="-128"/>
              </a:rPr>
              <a:t>観察研究</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13228" y="2258002"/>
            <a:ext cx="8356452" cy="643813"/>
          </a:xfrm>
          <a:prstGeom prst="rect">
            <a:avLst/>
          </a:prstGeom>
        </p:spPr>
        <p:txBody>
          <a:bodyPr vert="horz" lIns="91440" tIns="45720" rIns="91440" bIns="45720" rtlCol="0" anchor="b">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800" b="0" i="0" u="none" strike="noStrike" baseline="0" dirty="0">
                <a:latin typeface="Meiryo UI" panose="020B0604030504040204" pitchFamily="50" charset="-128"/>
                <a:ea typeface="Meiryo UI" panose="020B0604030504040204" pitchFamily="50" charset="-128"/>
              </a:rPr>
              <a:t>Nocturnal hypoglycemia is underdiagnosed in older people with </a:t>
            </a:r>
          </a:p>
          <a:p>
            <a:pPr marL="0" indent="0">
              <a:buNone/>
            </a:pPr>
            <a:r>
              <a:rPr lang="en-US" altLang="ja-JP" sz="1800" b="0" i="0" u="none" strike="noStrike" baseline="0" dirty="0">
                <a:latin typeface="Meiryo UI" panose="020B0604030504040204" pitchFamily="50" charset="-128"/>
                <a:ea typeface="Meiryo UI" panose="020B0604030504040204" pitchFamily="50" charset="-128"/>
              </a:rPr>
              <a:t>insulin-treated type 2 diabetes: The HYPOAGE observational study</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13229" y="4719626"/>
            <a:ext cx="7626060" cy="369332"/>
          </a:xfrm>
          <a:prstGeom prst="rect">
            <a:avLst/>
          </a:prstGeom>
          <a:noFill/>
        </p:spPr>
        <p:txBody>
          <a:bodyPr wrap="square" anchor="b">
            <a:spAutoFit/>
          </a:bodyPr>
          <a:lstStyle/>
          <a:p>
            <a:r>
              <a:rPr lang="fr-FR" altLang="ja-JP" b="0" i="0" u="none" strike="noStrike" baseline="0" dirty="0">
                <a:latin typeface="Meiryo UI" panose="020B0604030504040204" pitchFamily="50" charset="-128"/>
                <a:ea typeface="Meiryo UI" panose="020B0604030504040204" pitchFamily="50" charset="-128"/>
              </a:rPr>
              <a:t>Boureau AS, et al. J Am Geriatr Soc 71</a:t>
            </a:r>
            <a:r>
              <a:rPr lang="en-US" altLang="ja-JP" b="0" i="0" u="none" strike="noStrike" baseline="0" dirty="0">
                <a:latin typeface="Meiryo UI" panose="020B0604030504040204" pitchFamily="50" charset="-128"/>
                <a:ea typeface="Meiryo UI" panose="020B0604030504040204" pitchFamily="50" charset="-128"/>
              </a:rPr>
              <a:t>(</a:t>
            </a:r>
            <a:r>
              <a:rPr lang="fr-FR" altLang="ja-JP" b="0" i="0" u="none" strike="noStrike" baseline="0" dirty="0">
                <a:latin typeface="Meiryo UI" panose="020B0604030504040204" pitchFamily="50" charset="-128"/>
                <a:ea typeface="Meiryo UI" panose="020B0604030504040204" pitchFamily="50" charset="-128"/>
              </a:rPr>
              <a:t>7</a:t>
            </a:r>
            <a:r>
              <a:rPr lang="en-US" altLang="ja-JP" dirty="0">
                <a:latin typeface="Meiryo UI" panose="020B0604030504040204" pitchFamily="50" charset="-128"/>
                <a:ea typeface="Meiryo UI" panose="020B0604030504040204" pitchFamily="50" charset="-128"/>
              </a:rPr>
              <a:t>)</a:t>
            </a:r>
            <a:r>
              <a:rPr lang="fr-FR" altLang="ja-JP" b="0" i="0" u="none" strike="noStrike" baseline="0" dirty="0">
                <a:latin typeface="Meiryo UI" panose="020B0604030504040204" pitchFamily="50" charset="-128"/>
                <a:ea typeface="Meiryo UI" panose="020B0604030504040204" pitchFamily="50" charset="-128"/>
              </a:rPr>
              <a:t>: 2107-2119, 2023</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dirty="0">
                <a:effectLst/>
                <a:latin typeface="Meiryo UI" panose="020B0604030504040204" pitchFamily="50" charset="-128"/>
                <a:cs typeface="ＭＳ Ｐゴシック" panose="020B0600070205080204" pitchFamily="50" charset="-128"/>
              </a:rPr>
              <a:t>MAT-JP-2309538‐1.0‐01/2024</a:t>
            </a:r>
            <a:endParaRPr lang="ja-JP" altLang="en-US" sz="1000" dirty="0"/>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44292" y="5703400"/>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9" name="テキスト ボックス 8">
            <a:extLst>
              <a:ext uri="{FF2B5EF4-FFF2-40B4-BE49-F238E27FC236}">
                <a16:creationId xmlns:a16="http://schemas.microsoft.com/office/drawing/2014/main" id="{4088D59D-944D-61DF-D865-3BAFE86C3F9B}"/>
              </a:ext>
            </a:extLst>
          </p:cNvPr>
          <p:cNvSpPr txBox="1"/>
          <p:nvPr/>
        </p:nvSpPr>
        <p:spPr>
          <a:xfrm>
            <a:off x="1389226" y="5626456"/>
            <a:ext cx="5174134" cy="523220"/>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東京慈恵会医科大学　</a:t>
            </a:r>
            <a:endParaRPr lang="en-US" altLang="zh-CN" sz="1400" dirty="0">
              <a:solidFill>
                <a:srgbClr val="002060"/>
              </a:solidFill>
              <a:latin typeface="Meiryo UI" panose="020B0604030504040204" pitchFamily="50" charset="-128"/>
              <a:ea typeface="Meiryo UI" panose="020B0604030504040204" pitchFamily="50" charset="-128"/>
            </a:endParaRPr>
          </a:p>
          <a:p>
            <a:r>
              <a:rPr lang="ja-JP" altLang="en-US" sz="1400" dirty="0">
                <a:solidFill>
                  <a:srgbClr val="002060"/>
                </a:solidFill>
                <a:latin typeface="Meiryo UI" panose="020B0604030504040204" pitchFamily="50" charset="-128"/>
                <a:ea typeface="Meiryo UI" panose="020B0604030504040204" pitchFamily="50" charset="-128"/>
              </a:rPr>
              <a:t>糖尿病・代謝・内分泌内科 主任教授 西村 理明 先生</a:t>
            </a:r>
          </a:p>
        </p:txBody>
      </p:sp>
    </p:spTree>
    <p:extLst>
      <p:ext uri="{BB962C8B-B14F-4D97-AF65-F5344CB8AC3E}">
        <p14:creationId xmlns:p14="http://schemas.microsoft.com/office/powerpoint/2010/main" val="4040568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研究の限界</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2059854"/>
            <a:ext cx="7886424" cy="2527230"/>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はレベル</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ではなくレベル</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を用いた点に議論の余地がある。</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サンプルサイズが比較的少なかったため、健康な患者と脆弱な患者との間の違いを観察できなかった可能性がある。</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組み入れ時に無自覚性低血糖を有する患者を正確に特定することができなかった。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夜間</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の予測因子に関する検討は探索的アプローチであったため、共線性を考慮せずに第一種過誤確率を</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に設定した。</a:t>
            </a:r>
          </a:p>
        </p:txBody>
      </p:sp>
      <p:sp>
        <p:nvSpPr>
          <p:cNvPr id="2" name="テキスト ボックス 1">
            <a:extLst>
              <a:ext uri="{FF2B5EF4-FFF2-40B4-BE49-F238E27FC236}">
                <a16:creationId xmlns:a16="http://schemas.microsoft.com/office/drawing/2014/main" id="{D03F2BF0-25B0-EC67-8026-54D56BB6D20F}"/>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spTree>
    <p:extLst>
      <p:ext uri="{BB962C8B-B14F-4D97-AF65-F5344CB8AC3E}">
        <p14:creationId xmlns:p14="http://schemas.microsoft.com/office/powerpoint/2010/main" val="3301590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25" name="テキスト ボックス 24">
            <a:extLst>
              <a:ext uri="{FF2B5EF4-FFF2-40B4-BE49-F238E27FC236}">
                <a16:creationId xmlns:a16="http://schemas.microsoft.com/office/drawing/2014/main" id="{46495740-BF78-A7EB-92BF-38E30C0EE548}"/>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536301"/>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536016" y="1476650"/>
            <a:ext cx="7211743" cy="830997"/>
          </a:xfrm>
          <a:prstGeom prst="rect">
            <a:avLst/>
          </a:prstGeom>
          <a:noFill/>
        </p:spPr>
        <p:txBody>
          <a:bodyPr wrap="square">
            <a:spAutoFit/>
          </a:bodyPr>
          <a:lstStyle/>
          <a:p>
            <a:r>
              <a:rPr lang="ja-JP" altLang="en-US" sz="1600" i="0" u="none" strike="noStrike" baseline="0" dirty="0">
                <a:latin typeface="Meiryo UI" panose="020B0604030504040204" pitchFamily="50" charset="-128"/>
                <a:ea typeface="Meiryo UI" panose="020B0604030504040204" pitchFamily="50" charset="-128"/>
              </a:rPr>
              <a:t>糖尿病治療では低血糖の検出と予防が重要な課題であるが、インスリン治療中の高齢</a:t>
            </a:r>
            <a:r>
              <a:rPr lang="en-US" altLang="ja-JP" sz="1600" i="0" u="none" strike="noStrike" baseline="0" dirty="0">
                <a:latin typeface="Meiryo UI" panose="020B0604030504040204" pitchFamily="50" charset="-128"/>
                <a:ea typeface="Meiryo UI" panose="020B0604030504040204" pitchFamily="50" charset="-128"/>
              </a:rPr>
              <a:t>2</a:t>
            </a:r>
            <a:r>
              <a:rPr lang="ja-JP" altLang="en-US" sz="1600" i="0" u="none" strike="noStrike" baseline="0" dirty="0">
                <a:latin typeface="Meiryo UI" panose="020B0604030504040204" pitchFamily="50" charset="-128"/>
                <a:ea typeface="Meiryo UI" panose="020B0604030504040204" pitchFamily="50" charset="-128"/>
              </a:rPr>
              <a:t>型糖尿病患者における低血糖の頻度とその予測因子に関するリアルワールドデータは依然として不足している。</a:t>
            </a:r>
            <a:endParaRPr lang="ja-JP" altLang="en-US" sz="4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533235" y="4823342"/>
            <a:ext cx="7116243" cy="1569660"/>
          </a:xfrm>
          <a:prstGeom prst="rect">
            <a:avLst/>
          </a:prstGeom>
          <a:noFill/>
        </p:spPr>
        <p:txBody>
          <a:bodyPr wrap="square">
            <a:spAutoFit/>
          </a:bodyPr>
          <a:lstStyle/>
          <a:p>
            <a:pPr algn="l"/>
            <a:r>
              <a:rPr lang="en-US" altLang="ja-JP" sz="1600" b="0" i="0" u="none" strike="noStrike" baseline="0" dirty="0">
                <a:latin typeface="Meiryo UI" panose="020B0604030504040204" pitchFamily="50" charset="-128"/>
                <a:ea typeface="Meiryo UI" panose="020B0604030504040204" pitchFamily="50" charset="-128"/>
              </a:rPr>
              <a:t>2017</a:t>
            </a:r>
            <a:r>
              <a:rPr lang="ja-JP" altLang="en-US" sz="1600" b="0" i="0" u="none" strike="noStrike" baseline="0" dirty="0">
                <a:latin typeface="Meiryo UI" panose="020B0604030504040204" pitchFamily="50" charset="-128"/>
                <a:ea typeface="Meiryo UI" panose="020B0604030504040204" pitchFamily="50" charset="-128"/>
              </a:rPr>
              <a:t>年</a:t>
            </a:r>
            <a:r>
              <a:rPr lang="en-US" altLang="ja-JP" sz="1600" b="0" i="0" u="none" strike="noStrike" baseline="0" dirty="0">
                <a:latin typeface="Meiryo UI" panose="020B0604030504040204" pitchFamily="50" charset="-128"/>
                <a:ea typeface="Meiryo UI" panose="020B0604030504040204" pitchFamily="50" charset="-128"/>
              </a:rPr>
              <a:t>11</a:t>
            </a:r>
            <a:r>
              <a:rPr lang="ja-JP" altLang="en-US" sz="1600" b="0" i="0" u="none" strike="noStrike" baseline="0" dirty="0">
                <a:latin typeface="Meiryo UI" panose="020B0604030504040204" pitchFamily="50" charset="-128"/>
                <a:ea typeface="Meiryo UI" panose="020B0604030504040204" pitchFamily="50" charset="-128"/>
              </a:rPr>
              <a:t>月～</a:t>
            </a:r>
            <a:r>
              <a:rPr lang="en-US" altLang="ja-JP" sz="1600" b="0" i="0" u="none" strike="noStrike" baseline="0" dirty="0">
                <a:latin typeface="Meiryo UI" panose="020B0604030504040204" pitchFamily="50" charset="-128"/>
                <a:ea typeface="Meiryo UI" panose="020B0604030504040204" pitchFamily="50" charset="-128"/>
              </a:rPr>
              <a:t>2020</a:t>
            </a:r>
            <a:r>
              <a:rPr lang="ja-JP" altLang="en-US" sz="1600" b="0" i="0" u="none" strike="noStrike" baseline="0" dirty="0">
                <a:latin typeface="Meiryo UI" panose="020B0604030504040204" pitchFamily="50" charset="-128"/>
                <a:ea typeface="Meiryo UI" panose="020B0604030504040204" pitchFamily="50" charset="-128"/>
              </a:rPr>
              <a:t>年</a:t>
            </a:r>
            <a:r>
              <a:rPr lang="en-US" altLang="ja-JP" sz="1600" b="0" i="0" u="none" strike="noStrike" baseline="0" dirty="0">
                <a:latin typeface="Meiryo UI" panose="020B0604030504040204" pitchFamily="50" charset="-128"/>
                <a:ea typeface="Meiryo UI" panose="020B0604030504040204" pitchFamily="50" charset="-128"/>
              </a:rPr>
              <a:t>3</a:t>
            </a:r>
            <a:r>
              <a:rPr lang="ja-JP" altLang="en-US" sz="1600" b="0" i="0" u="none" strike="noStrike" baseline="0" dirty="0">
                <a:latin typeface="Meiryo UI" panose="020B0604030504040204" pitchFamily="50" charset="-128"/>
                <a:ea typeface="Meiryo UI" panose="020B0604030504040204" pitchFamily="50" charset="-128"/>
              </a:rPr>
              <a:t>月の期間中にフランスの</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施設で登録されたインスリン治療を受けている</a:t>
            </a:r>
            <a:r>
              <a:rPr lang="en-US" altLang="ja-JP" sz="1600" b="0" i="0" u="none" strike="noStrike" baseline="0" dirty="0">
                <a:latin typeface="Meiryo UI" panose="020B0604030504040204" pitchFamily="50" charset="-128"/>
                <a:ea typeface="Meiryo UI" panose="020B0604030504040204" pitchFamily="50" charset="-128"/>
              </a:rPr>
              <a:t>75</a:t>
            </a:r>
            <a:r>
              <a:rPr lang="ja-JP" altLang="en-US" sz="1600" b="0" i="0" u="none" strike="noStrike" baseline="0" dirty="0">
                <a:latin typeface="Meiryo UI" panose="020B0604030504040204" pitchFamily="50" charset="-128"/>
                <a:ea typeface="Meiryo UI" panose="020B0604030504040204" pitchFamily="50" charset="-128"/>
              </a:rPr>
              <a:t>歳以上の</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型糖尿病患者</a:t>
            </a:r>
            <a:r>
              <a:rPr lang="en-US" altLang="ja-JP" sz="1600" b="0" i="0" u="none" strike="noStrike" baseline="0" dirty="0">
                <a:latin typeface="Meiryo UI" panose="020B0604030504040204" pitchFamily="50" charset="-128"/>
                <a:ea typeface="Meiryo UI" panose="020B0604030504040204" pitchFamily="50" charset="-128"/>
              </a:rPr>
              <a:t>155</a:t>
            </a:r>
            <a:r>
              <a:rPr lang="ja-JP" altLang="en-US" sz="1600" b="0" i="0" u="none" strike="noStrike" baseline="0" dirty="0">
                <a:latin typeface="Meiryo UI" panose="020B0604030504040204" pitchFamily="50" charset="-128"/>
                <a:ea typeface="Meiryo UI" panose="020B0604030504040204" pitchFamily="50" charset="-128"/>
              </a:rPr>
              <a:t>例。</a:t>
            </a:r>
            <a:endParaRPr lang="en-US" altLang="ja-JP" sz="1600" b="0" i="0" u="none" strike="noStrike" baseline="0" dirty="0">
              <a:latin typeface="Meiryo UI" panose="020B0604030504040204" pitchFamily="50" charset="-128"/>
              <a:ea typeface="Meiryo UI" panose="020B0604030504040204" pitchFamily="50" charset="-128"/>
            </a:endParaRPr>
          </a:p>
          <a:p>
            <a:pPr algn="l"/>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型糖尿病罹病期間</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年以上、インスリン治療期間</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カ月以上で、患者または介護者により</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日</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回以上の</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を実施していた患者を組み入れた。</a:t>
            </a:r>
            <a:endParaRPr lang="en-US" altLang="ja-JP" sz="1600" b="0" i="0" u="none" strike="noStrike" baseline="0" dirty="0">
              <a:latin typeface="Meiryo UI" panose="020B0604030504040204" pitchFamily="50" charset="-128"/>
              <a:ea typeface="Meiryo UI" panose="020B0604030504040204" pitchFamily="50" charset="-128"/>
            </a:endParaRPr>
          </a:p>
          <a:p>
            <a:pPr algn="l"/>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型糖尿病、ステロイド糖尿病、血糖測定や高齢者総合的機能評価（</a:t>
            </a:r>
            <a:r>
              <a:rPr lang="en-US" altLang="ja-JP" sz="1600" b="0" i="0" u="none" strike="noStrike" baseline="0" dirty="0">
                <a:latin typeface="Meiryo UI" panose="020B0604030504040204" pitchFamily="50" charset="-128"/>
                <a:ea typeface="Meiryo UI" panose="020B0604030504040204" pitchFamily="50" charset="-128"/>
              </a:rPr>
              <a:t>CGA</a:t>
            </a:r>
            <a:r>
              <a:rPr lang="ja-JP" altLang="en-US" sz="1600" b="0" i="0" u="none" strike="noStrike" baseline="0" dirty="0">
                <a:latin typeface="Meiryo UI" panose="020B0604030504040204" pitchFamily="50" charset="-128"/>
                <a:ea typeface="Meiryo UI" panose="020B0604030504040204" pitchFamily="50" charset="-128"/>
              </a:rPr>
              <a:t>）が不可能な患者、研究者による推定余命</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カ月未満の患者は除外した。</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533235" y="2657554"/>
            <a:ext cx="7116243" cy="1815882"/>
          </a:xfrm>
          <a:prstGeom prst="rect">
            <a:avLst/>
          </a:prstGeom>
          <a:noFill/>
        </p:spPr>
        <p:txBody>
          <a:bodyPr wrap="square">
            <a:spAutoFit/>
          </a:bodyPr>
          <a:lstStyle/>
          <a:p>
            <a:r>
              <a:rPr lang="ja-JP" altLang="en-US" sz="1600" b="0" i="0" u="none" strike="noStrike" baseline="0" dirty="0">
                <a:latin typeface="Meiryo UI" panose="020B0604030504040204" pitchFamily="50" charset="-128"/>
                <a:ea typeface="Meiryo UI" panose="020B0604030504040204" pitchFamily="50" charset="-128"/>
              </a:rPr>
              <a:t>前向き多施設共同研究（</a:t>
            </a:r>
            <a:r>
              <a:rPr lang="en-US" altLang="ja-JP" sz="1600" b="0" i="0" u="none" strike="noStrike" baseline="0" dirty="0">
                <a:latin typeface="Meiryo UI" panose="020B0604030504040204" pitchFamily="50" charset="-128"/>
                <a:ea typeface="Meiryo UI" panose="020B0604030504040204" pitchFamily="50" charset="-128"/>
              </a:rPr>
              <a:t>HYPOAGE</a:t>
            </a:r>
            <a:r>
              <a:rPr lang="ja-JP" altLang="en-US" sz="1600" b="0" i="0" u="none" strike="noStrike" baseline="0" dirty="0">
                <a:latin typeface="Meiryo UI" panose="020B0604030504040204" pitchFamily="50" charset="-128"/>
                <a:ea typeface="Meiryo UI" panose="020B0604030504040204" pitchFamily="50" charset="-128"/>
              </a:rPr>
              <a:t>研究）として、インスリン治療を受けている</a:t>
            </a:r>
            <a:endParaRPr lang="en-US" altLang="ja-JP" sz="1600" b="0" i="0" u="none" strike="noStrike" baseline="0" dirty="0">
              <a:latin typeface="Meiryo UI" panose="020B0604030504040204" pitchFamily="50" charset="-128"/>
              <a:ea typeface="Meiryo UI" panose="020B0604030504040204" pitchFamily="50" charset="-128"/>
            </a:endParaRPr>
          </a:p>
          <a:p>
            <a:r>
              <a:rPr lang="en-US" altLang="ja-JP" sz="1600" b="0" i="0" u="none" strike="noStrike" baseline="0" dirty="0">
                <a:latin typeface="Meiryo UI" panose="020B0604030504040204" pitchFamily="50" charset="-128"/>
                <a:ea typeface="Meiryo UI" panose="020B0604030504040204" pitchFamily="50" charset="-128"/>
              </a:rPr>
              <a:t>75</a:t>
            </a:r>
            <a:r>
              <a:rPr lang="ja-JP" altLang="en-US" sz="1600" b="0" i="0" u="none" strike="noStrike" baseline="0" dirty="0">
                <a:latin typeface="Meiryo UI" panose="020B0604030504040204" pitchFamily="50" charset="-128"/>
                <a:ea typeface="Meiryo UI" panose="020B0604030504040204" pitchFamily="50" charset="-128"/>
              </a:rPr>
              <a:t>歳以上の</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型糖尿病患者における</a:t>
            </a:r>
            <a:endParaRPr lang="en-US" altLang="ja-JP" sz="1600" b="0" i="0" u="none" strike="noStrike" baseline="0" dirty="0">
              <a:latin typeface="Meiryo UI" panose="020B0604030504040204" pitchFamily="50" charset="-128"/>
              <a:ea typeface="Meiryo UI" panose="020B0604030504040204" pitchFamily="50" charset="-128"/>
            </a:endParaRPr>
          </a:p>
          <a:p>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）血糖自己測定（</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）に基づく確定低血糖の頻度</a:t>
            </a:r>
            <a:endParaRPr lang="en-US" altLang="ja-JP" sz="1600" b="0" i="0" u="none" strike="noStrike" baseline="0" dirty="0">
              <a:latin typeface="Meiryo UI" panose="020B0604030504040204" pitchFamily="50" charset="-128"/>
              <a:ea typeface="Meiryo UI" panose="020B0604030504040204" pitchFamily="50" charset="-128"/>
            </a:endParaRPr>
          </a:p>
          <a:p>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日を通じた持続血糖モニター（</a:t>
            </a:r>
            <a:r>
              <a:rPr lang="en-US" altLang="ja-JP" sz="1600" b="0" i="0" u="none" strike="noStrike" baseline="0" dirty="0">
                <a:latin typeface="Meiryo UI" panose="020B0604030504040204" pitchFamily="50" charset="-128"/>
                <a:ea typeface="Meiryo UI" panose="020B0604030504040204" pitchFamily="50" charset="-128"/>
              </a:rPr>
              <a:t>CGM</a:t>
            </a:r>
            <a:r>
              <a:rPr lang="ja-JP" altLang="en-US" sz="1600" b="0" i="0" u="none" strike="noStrike" baseline="0" dirty="0">
                <a:latin typeface="Meiryo UI" panose="020B0604030504040204" pitchFamily="50" charset="-128"/>
                <a:ea typeface="Meiryo UI" panose="020B0604030504040204" pitchFamily="50" charset="-128"/>
              </a:rPr>
              <a:t>）指標</a:t>
            </a:r>
            <a:endParaRPr lang="en-US" altLang="ja-JP" sz="1600" b="0" i="0" u="none" strike="noStrike" baseline="0" dirty="0">
              <a:latin typeface="Meiryo UI" panose="020B0604030504040204" pitchFamily="50" charset="-128"/>
              <a:ea typeface="Meiryo UI" panose="020B0604030504040204" pitchFamily="50" charset="-128"/>
            </a:endParaRPr>
          </a:p>
          <a:p>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3</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に基づく確定低血糖および</a:t>
            </a:r>
            <a:r>
              <a:rPr lang="en-US" altLang="ja-JP" sz="1600" b="0" i="0" u="none" strike="noStrike" baseline="0" dirty="0">
                <a:latin typeface="Meiryo UI" panose="020B0604030504040204" pitchFamily="50" charset="-128"/>
                <a:ea typeface="Meiryo UI" panose="020B0604030504040204" pitchFamily="50" charset="-128"/>
              </a:rPr>
              <a:t>CGM</a:t>
            </a:r>
            <a:r>
              <a:rPr lang="ja-JP" altLang="en-US" sz="1600" b="0" i="0" u="none" strike="noStrike" baseline="0" dirty="0">
                <a:latin typeface="Meiryo UI" panose="020B0604030504040204" pitchFamily="50" charset="-128"/>
                <a:ea typeface="Meiryo UI" panose="020B0604030504040204" pitchFamily="50" charset="-128"/>
              </a:rPr>
              <a:t>に基づく夜間低血糖</a:t>
            </a:r>
            <a:endParaRPr lang="en-US" altLang="ja-JP" sz="1600" b="0" i="0" u="none" strike="noStrike" baseline="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       </a:t>
            </a:r>
            <a:r>
              <a:rPr lang="en-US" altLang="ja-JP" sz="1600" b="0" i="0" u="none" strike="noStrike" baseline="0" dirty="0">
                <a:latin typeface="Meiryo UI" panose="020B0604030504040204" pitchFamily="50" charset="-128"/>
                <a:ea typeface="Meiryo UI" panose="020B0604030504040204" pitchFamily="50" charset="-128"/>
              </a:rPr>
              <a:t>[Time Below Range</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TBR</a:t>
            </a:r>
            <a:r>
              <a:rPr lang="ja-JP" altLang="en-US" sz="1600" b="0" i="0" u="none" strike="noStrike" baseline="0" dirty="0">
                <a:latin typeface="Meiryo UI" panose="020B0604030504040204" pitchFamily="50" charset="-128"/>
                <a:ea typeface="Meiryo UI" panose="020B0604030504040204" pitchFamily="50" charset="-128"/>
              </a:rPr>
              <a:t>）レベル</a:t>
            </a:r>
            <a:r>
              <a:rPr lang="en-US" altLang="ja-JP" sz="1600" b="0" i="0" u="none" strike="noStrike" baseline="0" dirty="0">
                <a:latin typeface="Meiryo UI" panose="020B0604030504040204" pitchFamily="50" charset="-128"/>
                <a:ea typeface="Meiryo UI" panose="020B0604030504040204" pitchFamily="50" charset="-128"/>
              </a:rPr>
              <a:t>2</a:t>
            </a:r>
            <a:r>
              <a:rPr lang="en-US" altLang="ja-JP" sz="1600" baseline="3000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の予測因子</a:t>
            </a:r>
            <a:endParaRPr lang="en-US" altLang="ja-JP" sz="1600" b="0" i="0" u="none" strike="noStrike" baseline="0" dirty="0">
              <a:latin typeface="Meiryo UI" panose="020B0604030504040204" pitchFamily="50" charset="-128"/>
              <a:ea typeface="Meiryo UI" panose="020B0604030504040204" pitchFamily="50" charset="-128"/>
            </a:endParaRPr>
          </a:p>
          <a:p>
            <a:r>
              <a:rPr lang="ja-JP" altLang="en-US" sz="1600" b="0" i="0" u="none" strike="noStrike" baseline="0" dirty="0">
                <a:latin typeface="Meiryo UI" panose="020B0604030504040204" pitchFamily="50" charset="-128"/>
                <a:ea typeface="Meiryo UI" panose="020B0604030504040204" pitchFamily="50" charset="-128"/>
              </a:rPr>
              <a:t>について検討する。</a:t>
            </a:r>
            <a:endParaRPr lang="ja-JP" altLang="en-US" sz="1600" dirty="0">
              <a:latin typeface="Meiryo UI" panose="020B0604030504040204" pitchFamily="50" charset="-128"/>
              <a:ea typeface="Meiryo UI" panose="020B0604030504040204" pitchFamily="50" charset="-128"/>
            </a:endParaRPr>
          </a:p>
        </p:txBody>
      </p:sp>
      <p:grpSp>
        <p:nvGrpSpPr>
          <p:cNvPr id="9" name="グループ化 8">
            <a:extLst>
              <a:ext uri="{FF2B5EF4-FFF2-40B4-BE49-F238E27FC236}">
                <a16:creationId xmlns:a16="http://schemas.microsoft.com/office/drawing/2014/main" id="{5E5636CF-4943-1D4C-F740-1D35ACF73A21}"/>
              </a:ext>
            </a:extLst>
          </p:cNvPr>
          <p:cNvGrpSpPr/>
          <p:nvPr/>
        </p:nvGrpSpPr>
        <p:grpSpPr>
          <a:xfrm>
            <a:off x="302849" y="2715760"/>
            <a:ext cx="1058213" cy="490087"/>
            <a:chOff x="286872" y="2811911"/>
            <a:chExt cx="1058213" cy="490087"/>
          </a:xfrm>
        </p:grpSpPr>
        <p:sp>
          <p:nvSpPr>
            <p:cNvPr id="10" name="四角形: 角を丸くする 9">
              <a:extLst>
                <a:ext uri="{FF2B5EF4-FFF2-40B4-BE49-F238E27FC236}">
                  <a16:creationId xmlns:a16="http://schemas.microsoft.com/office/drawing/2014/main" id="{1B0DC12F-1A7F-9FCF-2FBC-C25D0830FD06}"/>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C778C1E5-F5E3-27D7-1E43-22A805A6EE56}"/>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grpSp>
        <p:nvGrpSpPr>
          <p:cNvPr id="5" name="グループ化 4">
            <a:extLst>
              <a:ext uri="{FF2B5EF4-FFF2-40B4-BE49-F238E27FC236}">
                <a16:creationId xmlns:a16="http://schemas.microsoft.com/office/drawing/2014/main" id="{B3F10C37-95DF-D35B-2054-D68890DA6BE2}"/>
              </a:ext>
            </a:extLst>
          </p:cNvPr>
          <p:cNvGrpSpPr/>
          <p:nvPr/>
        </p:nvGrpSpPr>
        <p:grpSpPr>
          <a:xfrm>
            <a:off x="302849" y="4903180"/>
            <a:ext cx="1058213" cy="490087"/>
            <a:chOff x="286872" y="2811911"/>
            <a:chExt cx="1058213" cy="490087"/>
          </a:xfrm>
        </p:grpSpPr>
        <p:sp>
          <p:nvSpPr>
            <p:cNvPr id="7" name="四角形: 角を丸くする 6">
              <a:extLst>
                <a:ext uri="{FF2B5EF4-FFF2-40B4-BE49-F238E27FC236}">
                  <a16:creationId xmlns:a16="http://schemas.microsoft.com/office/drawing/2014/main" id="{9EBADFA0-75D2-2425-8654-90AFDF6598EA}"/>
                </a:ext>
              </a:extLst>
            </p:cNvPr>
            <p:cNvSpPr/>
            <p:nvPr/>
          </p:nvSpPr>
          <p:spPr>
            <a:xfrm>
              <a:off x="286872" y="2811911"/>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69A54DA7-87C7-DF1D-CEAC-AC4FA28DC535}"/>
                </a:ext>
              </a:extLst>
            </p:cNvPr>
            <p:cNvSpPr txBox="1"/>
            <p:nvPr/>
          </p:nvSpPr>
          <p:spPr>
            <a:xfrm>
              <a:off x="286872" y="2882449"/>
              <a:ext cx="1058213" cy="369332"/>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endParaRPr lang="en-US" altLang="ja-JP" sz="2000" b="1" dirty="0">
                <a:solidFill>
                  <a:srgbClr val="224463"/>
                </a:solidFill>
                <a:latin typeface="Meiryo UI" panose="020B0604030504040204" pitchFamily="50" charset="-128"/>
                <a:ea typeface="Meiryo UI" panose="020B0604030504040204" pitchFamily="50" charset="-128"/>
              </a:endParaRPr>
            </a:p>
          </p:txBody>
        </p:sp>
      </p:grpSp>
      <p:sp>
        <p:nvSpPr>
          <p:cNvPr id="14" name="テキスト ボックス 13">
            <a:extLst>
              <a:ext uri="{FF2B5EF4-FFF2-40B4-BE49-F238E27FC236}">
                <a16:creationId xmlns:a16="http://schemas.microsoft.com/office/drawing/2014/main" id="{42421BC4-0AB8-D646-79EF-F248D4E6095B}"/>
              </a:ext>
            </a:extLst>
          </p:cNvPr>
          <p:cNvSpPr txBox="1"/>
          <p:nvPr/>
        </p:nvSpPr>
        <p:spPr>
          <a:xfrm>
            <a:off x="3677919" y="4355910"/>
            <a:ext cx="5069840" cy="253916"/>
          </a:xfrm>
          <a:prstGeom prst="rect">
            <a:avLst/>
          </a:prstGeom>
          <a:noFill/>
        </p:spPr>
        <p:txBody>
          <a:bodyPr wrap="square" anchor="b">
            <a:spAutoFit/>
          </a:bodyPr>
          <a:lstStyle/>
          <a:p>
            <a:pPr algn="r"/>
            <a:r>
              <a:rPr lang="ja-JP" altLang="en-US" sz="1050" b="0" i="0" u="none" strike="noStrike" baseline="0" dirty="0">
                <a:latin typeface="Meiryo UI" panose="020B0604030504040204" pitchFamily="50" charset="-128"/>
                <a:ea typeface="Meiryo UI" panose="020B0604030504040204" pitchFamily="50" charset="-128"/>
              </a:rPr>
              <a:t>＊グルコースのセンサー測定値＜</a:t>
            </a:r>
            <a:r>
              <a:rPr lang="en-US" altLang="ja-JP" sz="1050" b="0" i="0" u="none" strike="noStrike" baseline="0" dirty="0">
                <a:latin typeface="Meiryo UI" panose="020B0604030504040204" pitchFamily="50" charset="-128"/>
                <a:ea typeface="Meiryo UI" panose="020B0604030504040204" pitchFamily="50" charset="-128"/>
              </a:rPr>
              <a:t>54mg/dL</a:t>
            </a:r>
            <a:r>
              <a:rPr lang="ja-JP" altLang="en-US" sz="1050" b="0" i="0" u="none" strike="noStrike" baseline="0" dirty="0">
                <a:latin typeface="Meiryo UI" panose="020B0604030504040204" pitchFamily="50" charset="-128"/>
                <a:ea typeface="Meiryo UI" panose="020B0604030504040204" pitchFamily="50" charset="-128"/>
              </a:rPr>
              <a:t>が</a:t>
            </a:r>
            <a:r>
              <a:rPr lang="en-US" altLang="ja-JP" sz="1050" b="0" i="0" u="none" strike="noStrike" baseline="0" dirty="0">
                <a:latin typeface="Meiryo UI" panose="020B0604030504040204" pitchFamily="50" charset="-128"/>
                <a:ea typeface="Meiryo UI" panose="020B0604030504040204" pitchFamily="50" charset="-128"/>
              </a:rPr>
              <a:t>15</a:t>
            </a:r>
            <a:r>
              <a:rPr lang="ja-JP" altLang="en-US" sz="1050" b="0" i="0" u="none" strike="noStrike" baseline="0" dirty="0">
                <a:latin typeface="Meiryo UI" panose="020B0604030504040204" pitchFamily="50" charset="-128"/>
                <a:ea typeface="Meiryo UI" panose="020B0604030504040204" pitchFamily="50" charset="-128"/>
              </a:rPr>
              <a:t>分間隔で</a:t>
            </a:r>
            <a:r>
              <a:rPr lang="en-US" altLang="ja-JP" sz="1050" b="0" i="0" u="none" strike="noStrike" baseline="0" dirty="0">
                <a:latin typeface="Meiryo UI" panose="020B0604030504040204" pitchFamily="50" charset="-128"/>
                <a:ea typeface="Meiryo UI" panose="020B0604030504040204" pitchFamily="50" charset="-128"/>
              </a:rPr>
              <a:t>2</a:t>
            </a:r>
            <a:r>
              <a:rPr lang="ja-JP" altLang="en-US" sz="1050" b="0" i="0" u="none" strike="noStrike" baseline="0" dirty="0">
                <a:latin typeface="Meiryo UI" panose="020B0604030504040204" pitchFamily="50" charset="-128"/>
                <a:ea typeface="Meiryo UI" panose="020B0604030504040204" pitchFamily="50" charset="-128"/>
              </a:rPr>
              <a:t>回以上連続</a:t>
            </a:r>
            <a:endParaRPr lang="da-DK" altLang="ja-JP" sz="1050" b="0" i="0" u="none" strike="noStrike" baseline="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44800" y="194400"/>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86469" y="1246501"/>
            <a:ext cx="7117200" cy="1961243"/>
          </a:xfrm>
          <a:prstGeom prst="rect">
            <a:avLst/>
          </a:prstGeom>
          <a:noFill/>
        </p:spPr>
        <p:txBody>
          <a:bodyPr wrap="square">
            <a:spAutoFit/>
          </a:bodyPr>
          <a:lstStyle/>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ベースライン時に糖尿病評価および</a:t>
            </a:r>
            <a:r>
              <a:rPr lang="en-US" altLang="ja-JP" sz="1600" b="0" i="0" u="none" strike="noStrike" baseline="0" dirty="0">
                <a:latin typeface="Meiryo UI" panose="020B0604030504040204" pitchFamily="50" charset="-128"/>
                <a:ea typeface="Meiryo UI" panose="020B0604030504040204" pitchFamily="50" charset="-128"/>
              </a:rPr>
              <a:t>CGA</a:t>
            </a:r>
            <a:r>
              <a:rPr lang="ja-JP" altLang="en-US" sz="1600" b="0" i="0" u="none" strike="noStrike" baseline="0" dirty="0">
                <a:latin typeface="Meiryo UI" panose="020B0604030504040204" pitchFamily="50" charset="-128"/>
                <a:ea typeface="Meiryo UI" panose="020B0604030504040204" pitchFamily="50" charset="-128"/>
              </a:rPr>
              <a:t>を実施した。</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患者または介護者には、</a:t>
            </a:r>
            <a:r>
              <a:rPr lang="en-US" altLang="ja-JP" sz="1600" b="0" i="0" u="none" strike="noStrike" baseline="0" dirty="0">
                <a:latin typeface="Meiryo UI" panose="020B0604030504040204" pitchFamily="50" charset="-128"/>
                <a:ea typeface="Meiryo UI" panose="020B0604030504040204" pitchFamily="50" charset="-128"/>
              </a:rPr>
              <a:t>1</a:t>
            </a:r>
            <a:r>
              <a:rPr lang="ja-JP" altLang="en-US" sz="1600" b="0" i="0" u="none" strike="noStrike" baseline="0" dirty="0">
                <a:latin typeface="Meiryo UI" panose="020B0604030504040204" pitchFamily="50" charset="-128"/>
                <a:ea typeface="Meiryo UI" panose="020B0604030504040204" pitchFamily="50" charset="-128"/>
              </a:rPr>
              <a:t>日</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回以上の空腹時</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に基づく血糖値を紙ベースの</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日誌で報告するよう求めた。低血糖症状の発現時には</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を実施するよう推奨した。</a:t>
            </a:r>
            <a:r>
              <a:rPr lang="en-US" altLang="ja-JP" sz="1600" b="0" i="0" u="none" strike="noStrike" baseline="0" dirty="0">
                <a:latin typeface="Meiryo UI" panose="020B0604030504040204" pitchFamily="50" charset="-128"/>
                <a:ea typeface="Meiryo UI" panose="020B0604030504040204" pitchFamily="50" charset="-128"/>
              </a:rPr>
              <a:t>CGM</a:t>
            </a:r>
            <a:r>
              <a:rPr lang="ja-JP" altLang="en-US" sz="1600" b="0" i="0" u="none" strike="noStrike" baseline="0" dirty="0">
                <a:latin typeface="Meiryo UI" panose="020B0604030504040204" pitchFamily="50" charset="-128"/>
                <a:ea typeface="Meiryo UI" panose="020B0604030504040204" pitchFamily="50" charset="-128"/>
              </a:rPr>
              <a:t>データは、</a:t>
            </a:r>
            <a:r>
              <a:rPr lang="en-US" altLang="ja-JP" sz="1600" b="0" i="0" u="none" strike="noStrike" baseline="0" dirty="0" err="1">
                <a:latin typeface="Meiryo UI" panose="020B0604030504040204" pitchFamily="50" charset="-128"/>
                <a:ea typeface="Meiryo UI" panose="020B0604030504040204" pitchFamily="50" charset="-128"/>
              </a:rPr>
              <a:t>FreeStyle</a:t>
            </a:r>
            <a:r>
              <a:rPr lang="ja-JP" altLang="en-US" sz="1600" b="0" i="0" u="none" strike="noStrike" baseline="0" dirty="0">
                <a:latin typeface="Meiryo UI" panose="020B0604030504040204" pitchFamily="50" charset="-128"/>
                <a:ea typeface="Meiryo UI" panose="020B0604030504040204" pitchFamily="50" charset="-128"/>
              </a:rPr>
              <a:t>リブレ</a:t>
            </a:r>
            <a:r>
              <a:rPr lang="en-US" altLang="ja-JP" sz="1600" b="0" i="0" u="none" strike="noStrike" baseline="0" dirty="0">
                <a:latin typeface="Meiryo UI" panose="020B0604030504040204" pitchFamily="50" charset="-128"/>
                <a:ea typeface="Meiryo UI" panose="020B0604030504040204" pitchFamily="50" charset="-128"/>
              </a:rPr>
              <a:t>pro</a:t>
            </a:r>
            <a:r>
              <a:rPr lang="ja-JP" altLang="en-US" sz="1600" b="0" i="0" u="none" strike="noStrike" baseline="0" dirty="0">
                <a:latin typeface="Meiryo UI" panose="020B0604030504040204" pitchFamily="50" charset="-128"/>
                <a:ea typeface="Meiryo UI" panose="020B0604030504040204" pitchFamily="50" charset="-128"/>
              </a:rPr>
              <a:t>を用いて</a:t>
            </a:r>
            <a:r>
              <a:rPr lang="en-US" altLang="ja-JP" sz="1600" b="0" i="0" u="none" strike="noStrike" baseline="0" dirty="0">
                <a:latin typeface="Meiryo UI" panose="020B0604030504040204" pitchFamily="50" charset="-128"/>
                <a:ea typeface="Meiryo UI" panose="020B0604030504040204" pitchFamily="50" charset="-128"/>
              </a:rPr>
              <a:t>14</a:t>
            </a:r>
            <a:r>
              <a:rPr lang="ja-JP" altLang="en-US" sz="1600" b="0" i="0" u="none" strike="noStrike" baseline="0" dirty="0">
                <a:latin typeface="Meiryo UI" panose="020B0604030504040204" pitchFamily="50" charset="-128"/>
                <a:ea typeface="Meiryo UI" panose="020B0604030504040204" pitchFamily="50" charset="-128"/>
              </a:rPr>
              <a:t>日間</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回分のデータを収集した。</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測定バイアスを避けるため、</a:t>
            </a:r>
            <a:r>
              <a:rPr lang="en-US" altLang="ja-JP" sz="1600" b="0" i="0" u="none" strike="noStrike" baseline="0" dirty="0">
                <a:latin typeface="Meiryo UI" panose="020B0604030504040204" pitchFamily="50" charset="-128"/>
                <a:ea typeface="Meiryo UI" panose="020B0604030504040204" pitchFamily="50" charset="-128"/>
              </a:rPr>
              <a:t>CGM</a:t>
            </a:r>
            <a:r>
              <a:rPr lang="ja-JP" altLang="en-US" sz="1600" b="0" i="0" u="none" strike="noStrike" baseline="0" dirty="0">
                <a:latin typeface="Meiryo UI" panose="020B0604030504040204" pitchFamily="50" charset="-128"/>
                <a:ea typeface="Meiryo UI" panose="020B0604030504040204" pitchFamily="50" charset="-128"/>
              </a:rPr>
              <a:t>データは患者と医師に対して盲検化した。</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ベースライン時の</a:t>
            </a:r>
            <a:r>
              <a:rPr lang="en-US" altLang="ja-JP" sz="1600" b="0" i="0" u="none" strike="noStrike" baseline="0" dirty="0">
                <a:latin typeface="Meiryo UI" panose="020B0604030504040204" pitchFamily="50" charset="-128"/>
                <a:ea typeface="Meiryo UI" panose="020B0604030504040204" pitchFamily="50" charset="-128"/>
              </a:rPr>
              <a:t>CGA</a:t>
            </a:r>
            <a:r>
              <a:rPr lang="ja-JP" altLang="en-US" sz="1600" b="0" i="0" u="none" strike="noStrike" baseline="0" dirty="0">
                <a:latin typeface="Meiryo UI" panose="020B0604030504040204" pitchFamily="50" charset="-128"/>
                <a:ea typeface="Meiryo UI" panose="020B0604030504040204" pitchFamily="50" charset="-128"/>
              </a:rPr>
              <a:t>に基づき、対象患者を脆弱性のない健康群（以下、健康群）と脆弱群に層別化した。</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22649394-4838-EB6E-93BC-0B2D89817BFD}"/>
              </a:ext>
            </a:extLst>
          </p:cNvPr>
          <p:cNvSpPr txBox="1"/>
          <p:nvPr/>
        </p:nvSpPr>
        <p:spPr>
          <a:xfrm>
            <a:off x="1486469" y="5108200"/>
            <a:ext cx="7117200" cy="1419556"/>
          </a:xfrm>
          <a:prstGeom prst="rect">
            <a:avLst/>
          </a:prstGeom>
          <a:noFill/>
        </p:spPr>
        <p:txBody>
          <a:bodyPr wrap="square">
            <a:spAutoFit/>
          </a:bodyPr>
          <a:lstStyle/>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ステップワイズ多変量回帰モデルを用いて、</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に基づく確定低血糖および</a:t>
            </a:r>
            <a:r>
              <a:rPr lang="en-US" altLang="ja-JP" sz="1600" b="0" i="0" u="none" strike="noStrike" baseline="0" dirty="0">
                <a:latin typeface="Meiryo UI" panose="020B0604030504040204" pitchFamily="50" charset="-128"/>
                <a:ea typeface="Meiryo UI" panose="020B0604030504040204" pitchFamily="50" charset="-128"/>
              </a:rPr>
              <a:t>CGM</a:t>
            </a:r>
            <a:r>
              <a:rPr lang="ja-JP" altLang="en-US" sz="1600" b="0" i="0" u="none" strike="noStrike" baseline="0" dirty="0">
                <a:latin typeface="Meiryo UI" panose="020B0604030504040204" pitchFamily="50" charset="-128"/>
                <a:ea typeface="Meiryo UI" panose="020B0604030504040204" pitchFamily="50" charset="-128"/>
              </a:rPr>
              <a:t>に</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基づく夜間</a:t>
            </a:r>
            <a:r>
              <a:rPr lang="en-US" altLang="ja-JP" sz="1600" b="0" i="0" u="none" strike="noStrike" baseline="0" dirty="0">
                <a:latin typeface="Meiryo UI" panose="020B0604030504040204" pitchFamily="50" charset="-128"/>
                <a:ea typeface="Meiryo UI" panose="020B0604030504040204" pitchFamily="50" charset="-128"/>
              </a:rPr>
              <a:t>TBR</a:t>
            </a:r>
            <a:r>
              <a:rPr lang="ja-JP" altLang="en-US" sz="1600" b="0" i="0" u="none" strike="noStrike" baseline="0" dirty="0">
                <a:latin typeface="Meiryo UI" panose="020B0604030504040204" pitchFamily="50" charset="-128"/>
                <a:ea typeface="Meiryo UI" panose="020B0604030504040204" pitchFamily="50" charset="-128"/>
              </a:rPr>
              <a:t>レベル</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に関連する因子について検討した。</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最終的な回帰モデルには、単変量ロジスティック回帰分析で各イベント発現群と非発現群との間に有意差が認められた変数に加え、説明変数との間に共線性のない場合は</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年齢、</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型糖尿病罹病期間、老年医学的状態を投入した。</a:t>
            </a:r>
            <a:endParaRPr lang="ja-JP" altLang="en-US" sz="1600" dirty="0">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0FCAADD8-84AF-F8B3-4B62-AB2838E362EA}"/>
              </a:ext>
            </a:extLst>
          </p:cNvPr>
          <p:cNvGrpSpPr/>
          <p:nvPr/>
        </p:nvGrpSpPr>
        <p:grpSpPr>
          <a:xfrm>
            <a:off x="302849" y="1313925"/>
            <a:ext cx="1058213" cy="490087"/>
            <a:chOff x="286872" y="2822072"/>
            <a:chExt cx="1058213" cy="490087"/>
          </a:xfrm>
        </p:grpSpPr>
        <p:sp>
          <p:nvSpPr>
            <p:cNvPr id="9" name="四角形: 角を丸くする 8">
              <a:extLst>
                <a:ext uri="{FF2B5EF4-FFF2-40B4-BE49-F238E27FC236}">
                  <a16:creationId xmlns:a16="http://schemas.microsoft.com/office/drawing/2014/main" id="{8ED1ED96-E36D-AF83-FC5E-82BEABAC20B7}"/>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9B3E462-1B84-63BC-C2E1-0E20F3A1BAAD}"/>
                </a:ext>
              </a:extLst>
            </p:cNvPr>
            <p:cNvSpPr txBox="1"/>
            <p:nvPr/>
          </p:nvSpPr>
          <p:spPr>
            <a:xfrm>
              <a:off x="459414" y="2847468"/>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2" name="テキスト ボックス 1">
            <a:extLst>
              <a:ext uri="{FF2B5EF4-FFF2-40B4-BE49-F238E27FC236}">
                <a16:creationId xmlns:a16="http://schemas.microsoft.com/office/drawing/2014/main" id="{C61C0EEE-8835-F65A-AA68-39B64AA2C8B4}"/>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grpSp>
        <p:nvGrpSpPr>
          <p:cNvPr id="12" name="グループ化 11">
            <a:extLst>
              <a:ext uri="{FF2B5EF4-FFF2-40B4-BE49-F238E27FC236}">
                <a16:creationId xmlns:a16="http://schemas.microsoft.com/office/drawing/2014/main" id="{9897E351-8275-B187-3661-FD2410ED76CA}"/>
              </a:ext>
            </a:extLst>
          </p:cNvPr>
          <p:cNvGrpSpPr/>
          <p:nvPr/>
        </p:nvGrpSpPr>
        <p:grpSpPr>
          <a:xfrm>
            <a:off x="302849" y="3449648"/>
            <a:ext cx="1058213" cy="662491"/>
            <a:chOff x="286872" y="2822072"/>
            <a:chExt cx="1058213" cy="662491"/>
          </a:xfrm>
        </p:grpSpPr>
        <p:sp>
          <p:nvSpPr>
            <p:cNvPr id="13" name="四角形: 角を丸くする 12">
              <a:extLst>
                <a:ext uri="{FF2B5EF4-FFF2-40B4-BE49-F238E27FC236}">
                  <a16:creationId xmlns:a16="http://schemas.microsoft.com/office/drawing/2014/main" id="{CE448FF3-63EF-A926-0FD4-9DEB06B13C94}"/>
                </a:ext>
              </a:extLst>
            </p:cNvPr>
            <p:cNvSpPr/>
            <p:nvPr/>
          </p:nvSpPr>
          <p:spPr>
            <a:xfrm>
              <a:off x="286872" y="2822072"/>
              <a:ext cx="1058213" cy="646331"/>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406A89C8-2FBC-74C9-21C8-CC5F05372037}"/>
                </a:ext>
              </a:extLst>
            </p:cNvPr>
            <p:cNvSpPr txBox="1"/>
            <p:nvPr/>
          </p:nvSpPr>
          <p:spPr>
            <a:xfrm>
              <a:off x="459414" y="2838232"/>
              <a:ext cx="713127"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評価</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項目</a:t>
              </a:r>
            </a:p>
          </p:txBody>
        </p:sp>
      </p:grpSp>
      <p:sp>
        <p:nvSpPr>
          <p:cNvPr id="17" name="テキスト ボックス 16">
            <a:extLst>
              <a:ext uri="{FF2B5EF4-FFF2-40B4-BE49-F238E27FC236}">
                <a16:creationId xmlns:a16="http://schemas.microsoft.com/office/drawing/2014/main" id="{78C205A5-5454-DA08-DAE9-BD0ACBEAA4F3}"/>
              </a:ext>
            </a:extLst>
          </p:cNvPr>
          <p:cNvSpPr txBox="1"/>
          <p:nvPr/>
        </p:nvSpPr>
        <p:spPr>
          <a:xfrm>
            <a:off x="1486469" y="3383851"/>
            <a:ext cx="7117200" cy="1148712"/>
          </a:xfrm>
          <a:prstGeom prst="rect">
            <a:avLst/>
          </a:prstGeom>
          <a:noFill/>
        </p:spPr>
        <p:txBody>
          <a:bodyPr wrap="square">
            <a:spAutoFit/>
          </a:bodyPr>
          <a:lstStyle/>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主要評価項目：</a:t>
            </a:r>
            <a:r>
              <a:rPr lang="en-US" altLang="ja-JP" sz="1600" b="0" i="0" u="none" strike="noStrike" baseline="0" dirty="0">
                <a:latin typeface="Meiryo UI" panose="020B0604030504040204" pitchFamily="50" charset="-128"/>
                <a:ea typeface="Meiryo UI" panose="020B0604030504040204" pitchFamily="50" charset="-128"/>
              </a:rPr>
              <a:t>SMBG</a:t>
            </a:r>
            <a:r>
              <a:rPr lang="ja-JP" altLang="en-US" sz="1600" b="0" i="0" u="none" strike="noStrike" baseline="0" dirty="0">
                <a:latin typeface="Meiryo UI" panose="020B0604030504040204" pitchFamily="50" charset="-128"/>
                <a:ea typeface="Meiryo UI" panose="020B0604030504040204" pitchFamily="50" charset="-128"/>
              </a:rPr>
              <a:t>に基づく確定低血糖（血糖値＜</a:t>
            </a:r>
            <a:r>
              <a:rPr lang="en-US" altLang="ja-JP" sz="1600" b="0" i="0" u="none" strike="noStrike" baseline="0" dirty="0">
                <a:latin typeface="Meiryo UI" panose="020B0604030504040204" pitchFamily="50" charset="-128"/>
                <a:ea typeface="Meiryo UI" panose="020B0604030504040204" pitchFamily="50" charset="-128"/>
              </a:rPr>
              <a:t>70mg/dL</a:t>
            </a:r>
            <a:r>
              <a:rPr lang="ja-JP" altLang="en-US" sz="1600" b="0" i="0" u="none" strike="noStrike" baseline="0" dirty="0">
                <a:latin typeface="Meiryo UI" panose="020B0604030504040204" pitchFamily="50" charset="-128"/>
                <a:ea typeface="Meiryo UI" panose="020B0604030504040204" pitchFamily="50" charset="-128"/>
              </a:rPr>
              <a:t>）の発現頻度</a:t>
            </a:r>
          </a:p>
          <a:p>
            <a:pPr>
              <a:lnSpc>
                <a:spcPct val="110000"/>
              </a:lnSpc>
            </a:pPr>
            <a:r>
              <a:rPr lang="ja-JP" altLang="en-US" sz="1600" b="0" i="0" u="none" strike="noStrike" baseline="0" dirty="0">
                <a:latin typeface="Meiryo UI" panose="020B0604030504040204" pitchFamily="50" charset="-128"/>
                <a:ea typeface="Meiryo UI" panose="020B0604030504040204" pitchFamily="50" charset="-128"/>
              </a:rPr>
              <a:t>副次評価項目：低血糖状態の時間（</a:t>
            </a:r>
            <a:r>
              <a:rPr lang="en-US" altLang="ja-JP" sz="1600" b="0" i="0" u="none" strike="noStrike" baseline="0" dirty="0">
                <a:latin typeface="Meiryo UI" panose="020B0604030504040204" pitchFamily="50" charset="-128"/>
                <a:ea typeface="Meiryo UI" panose="020B0604030504040204" pitchFamily="50" charset="-128"/>
              </a:rPr>
              <a:t>TBR</a:t>
            </a:r>
            <a:r>
              <a:rPr lang="ja-JP" altLang="en-US" sz="1600" b="0" i="0" u="none" strike="noStrike" baseline="0" dirty="0">
                <a:latin typeface="Meiryo UI" panose="020B0604030504040204" pitchFamily="50" charset="-128"/>
                <a:ea typeface="Meiryo UI" panose="020B0604030504040204" pitchFamily="50" charset="-128"/>
              </a:rPr>
              <a:t>レベル</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）、夜間（深夜～午前</a:t>
            </a:r>
            <a:r>
              <a:rPr lang="en-US" altLang="ja-JP" sz="1600" b="0" i="0" u="none" strike="noStrike" baseline="0" dirty="0">
                <a:latin typeface="Meiryo UI" panose="020B0604030504040204" pitchFamily="50" charset="-128"/>
                <a:ea typeface="Meiryo UI" panose="020B0604030504040204" pitchFamily="50" charset="-128"/>
              </a:rPr>
              <a:t>6</a:t>
            </a:r>
            <a:r>
              <a:rPr lang="ja-JP" altLang="en-US" sz="1600" b="0" i="0" u="none" strike="noStrike" baseline="0" dirty="0">
                <a:latin typeface="Meiryo UI" panose="020B0604030504040204" pitchFamily="50" charset="-128"/>
                <a:ea typeface="Meiryo UI" panose="020B0604030504040204" pitchFamily="50" charset="-128"/>
              </a:rPr>
              <a:t>時）</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en-US" altLang="ja-JP" sz="1600" dirty="0">
                <a:latin typeface="Meiryo UI" panose="020B0604030504040204" pitchFamily="50" charset="-128"/>
                <a:ea typeface="Meiryo UI" panose="020B0604030504040204" pitchFamily="50" charset="-128"/>
              </a:rPr>
              <a:t>                    </a:t>
            </a:r>
            <a:r>
              <a:rPr lang="ja-JP" altLang="en-US" sz="1600" b="0" i="0" u="none" strike="noStrike" baseline="0" dirty="0">
                <a:latin typeface="Meiryo UI" panose="020B0604030504040204" pitchFamily="50" charset="-128"/>
                <a:ea typeface="Meiryo UI" panose="020B0604030504040204" pitchFamily="50" charset="-128"/>
              </a:rPr>
              <a:t>低血糖の発現頻度、夜間</a:t>
            </a:r>
            <a:r>
              <a:rPr lang="en-US" altLang="ja-JP" sz="1600" b="0" i="0" u="none" strike="noStrike" baseline="0" dirty="0">
                <a:latin typeface="Meiryo UI" panose="020B0604030504040204" pitchFamily="50" charset="-128"/>
                <a:ea typeface="Meiryo UI" panose="020B0604030504040204" pitchFamily="50" charset="-128"/>
              </a:rPr>
              <a:t>TBR</a:t>
            </a:r>
            <a:r>
              <a:rPr lang="ja-JP" altLang="en-US" sz="1600" b="0" i="0" u="none" strike="noStrike" baseline="0" dirty="0">
                <a:latin typeface="Meiryo UI" panose="020B0604030504040204" pitchFamily="50" charset="-128"/>
                <a:ea typeface="Meiryo UI" panose="020B0604030504040204" pitchFamily="50" charset="-128"/>
              </a:rPr>
              <a:t>レベル</a:t>
            </a:r>
            <a:r>
              <a:rPr lang="en-US" altLang="ja-JP" sz="1600" b="0" i="0" u="none" strike="noStrike" baseline="0" dirty="0">
                <a:latin typeface="Meiryo UI" panose="020B0604030504040204" pitchFamily="50" charset="-128"/>
                <a:ea typeface="Meiryo UI" panose="020B0604030504040204" pitchFamily="50" charset="-128"/>
              </a:rPr>
              <a:t>2</a:t>
            </a:r>
            <a:r>
              <a:rPr lang="ja-JP" altLang="en-US" sz="1600" b="0" i="0" u="none" strike="noStrike" baseline="0" dirty="0">
                <a:latin typeface="Meiryo UI" panose="020B0604030504040204" pitchFamily="50" charset="-128"/>
                <a:ea typeface="Meiryo UI" panose="020B0604030504040204" pitchFamily="50" charset="-128"/>
              </a:rPr>
              <a:t>、</a:t>
            </a:r>
            <a:r>
              <a:rPr lang="en-US" altLang="ja-JP" sz="1600" b="0" i="0" u="none" strike="noStrike" baseline="0" dirty="0">
                <a:latin typeface="Meiryo UI" panose="020B0604030504040204" pitchFamily="50" charset="-128"/>
                <a:ea typeface="Meiryo UI" panose="020B0604030504040204" pitchFamily="50" charset="-128"/>
              </a:rPr>
              <a:t>CGA</a:t>
            </a:r>
            <a:r>
              <a:rPr lang="ja-JP" altLang="en-US" sz="1600" b="0" i="0" u="none" strike="noStrike" baseline="0" dirty="0">
                <a:latin typeface="Meiryo UI" panose="020B0604030504040204" pitchFamily="50" charset="-128"/>
                <a:ea typeface="Meiryo UI" panose="020B0604030504040204" pitchFamily="50" charset="-128"/>
              </a:rPr>
              <a:t>カテゴリー</a:t>
            </a:r>
            <a:r>
              <a:rPr lang="en-US" altLang="ja-JP" sz="1600" b="0" i="0" u="none" strike="noStrike" baseline="0" dirty="0">
                <a:latin typeface="Meiryo UI" panose="020B0604030504040204" pitchFamily="50" charset="-128"/>
                <a:ea typeface="Meiryo UI" panose="020B0604030504040204" pitchFamily="50" charset="-128"/>
              </a:rPr>
              <a:t>**</a:t>
            </a:r>
            <a:r>
              <a:rPr lang="ja-JP" altLang="en-US" sz="1600" b="0" i="0" u="none" strike="noStrike" baseline="0" dirty="0">
                <a:latin typeface="Meiryo UI" panose="020B0604030504040204" pitchFamily="50" charset="-128"/>
                <a:ea typeface="Meiryo UI" panose="020B0604030504040204" pitchFamily="50" charset="-128"/>
              </a:rPr>
              <a:t>別</a:t>
            </a:r>
            <a:endParaRPr lang="en-US" altLang="ja-JP" sz="1600" b="0" i="0" u="none" strike="noStrike" baseline="0" dirty="0">
              <a:latin typeface="Meiryo UI" panose="020B0604030504040204" pitchFamily="50" charset="-128"/>
              <a:ea typeface="Meiryo UI" panose="020B0604030504040204" pitchFamily="50" charset="-128"/>
            </a:endParaRPr>
          </a:p>
          <a:p>
            <a:pPr>
              <a:lnSpc>
                <a:spcPct val="110000"/>
              </a:lnSpc>
            </a:pPr>
            <a:r>
              <a:rPr lang="en-US" altLang="ja-JP" sz="1600" dirty="0">
                <a:latin typeface="Meiryo UI" panose="020B0604030504040204" pitchFamily="50" charset="-128"/>
                <a:ea typeface="Meiryo UI" panose="020B0604030504040204" pitchFamily="50" charset="-128"/>
              </a:rPr>
              <a:t>                  </a:t>
            </a:r>
            <a:r>
              <a:rPr lang="ja-JP" altLang="en-US" sz="1600" b="0" i="0" u="none" strike="noStrike" baseline="0" dirty="0">
                <a:latin typeface="Meiryo UI" panose="020B0604030504040204" pitchFamily="50" charset="-128"/>
                <a:ea typeface="Meiryo UI" panose="020B0604030504040204" pitchFamily="50" charset="-128"/>
              </a:rPr>
              <a:t>（健康群 </a:t>
            </a:r>
            <a:r>
              <a:rPr lang="en-US" altLang="ja-JP" sz="1600" b="0" i="0" u="none" strike="noStrike" baseline="0" dirty="0">
                <a:latin typeface="Meiryo UI" panose="020B0604030504040204" pitchFamily="50" charset="-128"/>
                <a:ea typeface="Meiryo UI" panose="020B0604030504040204" pitchFamily="50" charset="-128"/>
              </a:rPr>
              <a:t>vs. </a:t>
            </a:r>
            <a:r>
              <a:rPr lang="ja-JP" altLang="en-US" sz="1600" b="0" i="0" u="none" strike="noStrike" baseline="0" dirty="0">
                <a:latin typeface="Meiryo UI" panose="020B0604030504040204" pitchFamily="50" charset="-128"/>
                <a:ea typeface="Meiryo UI" panose="020B0604030504040204" pitchFamily="50" charset="-128"/>
              </a:rPr>
              <a:t>脆弱群）サブグループ解析</a:t>
            </a:r>
            <a:endParaRPr lang="ja-JP" altLang="en-US" sz="16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D2F16D41-2E30-93B3-5DBD-C73126DBD873}"/>
              </a:ext>
            </a:extLst>
          </p:cNvPr>
          <p:cNvSpPr txBox="1"/>
          <p:nvPr/>
        </p:nvSpPr>
        <p:spPr>
          <a:xfrm>
            <a:off x="2438190" y="4484268"/>
            <a:ext cx="6290886" cy="415498"/>
          </a:xfrm>
          <a:prstGeom prst="rect">
            <a:avLst/>
          </a:prstGeom>
          <a:noFill/>
        </p:spPr>
        <p:txBody>
          <a:bodyPr wrap="square" anchor="b">
            <a:spAutoFit/>
          </a:bodyPr>
          <a:lstStyle/>
          <a:p>
            <a:pPr algn="r"/>
            <a:r>
              <a:rPr lang="en-US" altLang="ja-JP" sz="1050" b="0" i="0" u="none" strike="noStrike" baseline="0" dirty="0">
                <a:latin typeface="Meiryo UI" panose="020B0604030504040204" pitchFamily="50" charset="-128"/>
                <a:ea typeface="Meiryo UI" panose="020B0604030504040204" pitchFamily="50" charset="-128"/>
              </a:rPr>
              <a:t>**</a:t>
            </a:r>
            <a:r>
              <a:rPr lang="ja-JP" altLang="en-US" sz="1050" b="0" i="0" u="none" strike="noStrike" baseline="0" dirty="0">
                <a:latin typeface="Meiryo UI" panose="020B0604030504040204" pitchFamily="50" charset="-128"/>
                <a:ea typeface="Meiryo UI" panose="020B0604030504040204" pitchFamily="50" charset="-128"/>
              </a:rPr>
              <a:t>ベースライン時の</a:t>
            </a:r>
            <a:r>
              <a:rPr lang="en-US" altLang="ja-JP" sz="1050" b="0" i="0" u="none" strike="noStrike" baseline="0" dirty="0">
                <a:latin typeface="Meiryo UI" panose="020B0604030504040204" pitchFamily="50" charset="-128"/>
                <a:ea typeface="Meiryo UI" panose="020B0604030504040204" pitchFamily="50" charset="-128"/>
              </a:rPr>
              <a:t>CGA</a:t>
            </a:r>
            <a:r>
              <a:rPr lang="ja-JP" altLang="en-US" sz="1050" b="0" i="0" u="none" strike="noStrike" baseline="0" dirty="0">
                <a:latin typeface="Meiryo UI" panose="020B0604030504040204" pitchFamily="50" charset="-128"/>
                <a:ea typeface="Meiryo UI" panose="020B0604030504040204" pitchFamily="50" charset="-128"/>
              </a:rPr>
              <a:t>に基づき、米国糖尿病学会（</a:t>
            </a:r>
            <a:r>
              <a:rPr lang="en-US" altLang="ja-JP" sz="1050" b="0" i="0" u="none" strike="noStrike" baseline="0" dirty="0">
                <a:latin typeface="Meiryo UI" panose="020B0604030504040204" pitchFamily="50" charset="-128"/>
                <a:ea typeface="Meiryo UI" panose="020B0604030504040204" pitchFamily="50" charset="-128"/>
              </a:rPr>
              <a:t>ADA</a:t>
            </a:r>
            <a:r>
              <a:rPr lang="ja-JP" altLang="en-US" sz="1050" b="0" i="0" u="none" strike="noStrike" baseline="0" dirty="0">
                <a:latin typeface="Meiryo UI" panose="020B0604030504040204" pitchFamily="50" charset="-128"/>
                <a:ea typeface="Meiryo UI" panose="020B0604030504040204" pitchFamily="50" charset="-128"/>
              </a:rPr>
              <a:t>）の定義</a:t>
            </a:r>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に従ってカテゴリー分類を行った。</a:t>
            </a:r>
          </a:p>
          <a:p>
            <a:pPr algn="r"/>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American Diabetes Association. Diabetes Care 44</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Suppl 1</a:t>
            </a:r>
            <a:r>
              <a:rPr lang="ja-JP" altLang="en-US" sz="1050" b="0" i="0" u="none" strike="noStrike" baseline="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S168-S179, 2021</a:t>
            </a:r>
            <a:endParaRPr lang="da-DK" altLang="ja-JP" sz="1050" b="0" i="0" u="none" strike="noStrike" baseline="0" dirty="0">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94FC55BA-D22F-B4EE-E94A-E84981030C39}"/>
              </a:ext>
            </a:extLst>
          </p:cNvPr>
          <p:cNvGrpSpPr/>
          <p:nvPr/>
        </p:nvGrpSpPr>
        <p:grpSpPr>
          <a:xfrm>
            <a:off x="302849" y="5164723"/>
            <a:ext cx="1058213" cy="662491"/>
            <a:chOff x="286872" y="2822072"/>
            <a:chExt cx="1058213" cy="662491"/>
          </a:xfrm>
        </p:grpSpPr>
        <p:sp>
          <p:nvSpPr>
            <p:cNvPr id="20" name="四角形: 角を丸くする 19">
              <a:extLst>
                <a:ext uri="{FF2B5EF4-FFF2-40B4-BE49-F238E27FC236}">
                  <a16:creationId xmlns:a16="http://schemas.microsoft.com/office/drawing/2014/main" id="{5629EAF6-9337-1E64-3C0F-362C55872C63}"/>
                </a:ext>
              </a:extLst>
            </p:cNvPr>
            <p:cNvSpPr/>
            <p:nvPr/>
          </p:nvSpPr>
          <p:spPr>
            <a:xfrm>
              <a:off x="286872" y="2822072"/>
              <a:ext cx="1058213" cy="646331"/>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660ABC44-B0A5-1713-5ADB-DBED171B2ED1}"/>
                </a:ext>
              </a:extLst>
            </p:cNvPr>
            <p:cNvSpPr txBox="1"/>
            <p:nvPr/>
          </p:nvSpPr>
          <p:spPr>
            <a:xfrm>
              <a:off x="459414" y="2838232"/>
              <a:ext cx="713127" cy="646331"/>
            </a:xfrm>
            <a:prstGeom prst="rect">
              <a:avLst/>
            </a:prstGeom>
            <a:noFill/>
          </p:spPr>
          <p:txBody>
            <a:bodyPr wrap="square" rtlCol="0">
              <a:spAutoFit/>
            </a:bodyPr>
            <a:lstStyle/>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解析</a:t>
              </a:r>
              <a:endParaRPr lang="en-US" altLang="ja-JP" sz="2000" b="1" dirty="0">
                <a:solidFill>
                  <a:srgbClr val="224463"/>
                </a:solidFill>
                <a:latin typeface="Meiryo UI" panose="020B0604030504040204" pitchFamily="50" charset="-128"/>
                <a:ea typeface="Meiryo UI" panose="020B0604030504040204" pitchFamily="50" charset="-128"/>
              </a:endParaRPr>
            </a:p>
            <a:p>
              <a:pPr algn="ctr" defTabSz="457189">
                <a:lnSpc>
                  <a:spcPct val="90000"/>
                </a:lnSpc>
                <a:defRPr/>
              </a:pPr>
              <a:r>
                <a:rPr lang="ja-JP" altLang="en-US" sz="2000" b="1" dirty="0">
                  <a:solidFill>
                    <a:srgbClr val="224463"/>
                  </a:solidFill>
                  <a:latin typeface="Meiryo UI" panose="020B0604030504040204" pitchFamily="50" charset="-128"/>
                  <a:ea typeface="Meiryo UI" panose="020B0604030504040204" pitchFamily="50" charset="-128"/>
                </a:rPr>
                <a:t>計画</a:t>
              </a:r>
            </a:p>
          </p:txBody>
        </p:sp>
      </p:gr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0122BAC-D135-2AB8-0565-2A6751A86575}"/>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graphicFrame>
        <p:nvGraphicFramePr>
          <p:cNvPr id="3" name="表 2">
            <a:extLst>
              <a:ext uri="{FF2B5EF4-FFF2-40B4-BE49-F238E27FC236}">
                <a16:creationId xmlns:a16="http://schemas.microsoft.com/office/drawing/2014/main" id="{242AB2B7-CB7A-42A3-CAD6-4B124281C5A8}"/>
              </a:ext>
            </a:extLst>
          </p:cNvPr>
          <p:cNvGraphicFramePr>
            <a:graphicFrameLocks noGrp="1"/>
          </p:cNvGraphicFramePr>
          <p:nvPr>
            <p:extLst>
              <p:ext uri="{D42A27DB-BD31-4B8C-83A1-F6EECF244321}">
                <p14:modId xmlns:p14="http://schemas.microsoft.com/office/powerpoint/2010/main" val="423871961"/>
              </p:ext>
            </p:extLst>
          </p:nvPr>
        </p:nvGraphicFramePr>
        <p:xfrm>
          <a:off x="374752" y="1152529"/>
          <a:ext cx="4068000" cy="5202000"/>
        </p:xfrm>
        <a:graphic>
          <a:graphicData uri="http://schemas.openxmlformats.org/drawingml/2006/table">
            <a:tbl>
              <a:tblPr>
                <a:tableStyleId>{5C22544A-7EE6-4342-B048-85BDC9FD1C3A}</a:tableStyleId>
              </a:tblPr>
              <a:tblGrid>
                <a:gridCol w="2448000">
                  <a:extLst>
                    <a:ext uri="{9D8B030D-6E8A-4147-A177-3AD203B41FA5}">
                      <a16:colId xmlns:a16="http://schemas.microsoft.com/office/drawing/2014/main" val="1282959488"/>
                    </a:ext>
                  </a:extLst>
                </a:gridCol>
                <a:gridCol w="1620000">
                  <a:extLst>
                    <a:ext uri="{9D8B030D-6E8A-4147-A177-3AD203B41FA5}">
                      <a16:colId xmlns:a16="http://schemas.microsoft.com/office/drawing/2014/main" val="136200653"/>
                    </a:ext>
                  </a:extLst>
                </a:gridCol>
              </a:tblGrid>
              <a:tr h="306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年齢（歳）</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81.5 ± 5.3</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985340857"/>
                  </a:ext>
                </a:extLst>
              </a:tr>
              <a:tr h="306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男性</a:t>
                      </a:r>
                      <a:endParaRPr lang="ja-JP" alt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80 (56.7%)</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281148245"/>
                  </a:ext>
                </a:extLst>
              </a:tr>
              <a:tr h="306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BMI (kg/㎡)</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30.3 ± 6.1</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854717013"/>
                  </a:ext>
                </a:extLst>
              </a:tr>
              <a:tr h="306000">
                <a:tc>
                  <a:txBody>
                    <a:bodyPr/>
                    <a:lstStyle/>
                    <a:p>
                      <a:pPr algn="l" fontAlgn="t"/>
                      <a:r>
                        <a:rPr lang="ja-JP" altLang="en-US" sz="1200" b="1" u="none" strike="noStrike" dirty="0">
                          <a:solidFill>
                            <a:schemeClr val="tx1"/>
                          </a:solidFill>
                          <a:effectLst/>
                          <a:latin typeface="Meiryo UI" panose="020B0604030504040204" pitchFamily="50" charset="-128"/>
                          <a:ea typeface="Meiryo UI" panose="020B0604030504040204" pitchFamily="50" charset="-128"/>
                        </a:rPr>
                        <a:t>ベースライン</a:t>
                      </a:r>
                      <a:r>
                        <a:rPr lang="en-US" altLang="ja-JP" sz="1200" b="1" u="none" strike="noStrike" dirty="0">
                          <a:solidFill>
                            <a:schemeClr val="tx1"/>
                          </a:solidFill>
                          <a:effectLst/>
                          <a:latin typeface="Meiryo UI" panose="020B0604030504040204" pitchFamily="50" charset="-128"/>
                          <a:ea typeface="Meiryo UI" panose="020B0604030504040204" pitchFamily="50" charset="-128"/>
                        </a:rPr>
                        <a:t>HbA1C (%)</a:t>
                      </a:r>
                      <a:endParaRPr lang="en-US" altLang="ja-JP"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7.9 ± 1.0</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596575874"/>
                  </a:ext>
                </a:extLst>
              </a:tr>
              <a:tr h="306000">
                <a:tc>
                  <a:txBody>
                    <a:bodyPr/>
                    <a:lstStyle/>
                    <a:p>
                      <a:pPr algn="l" fontAlgn="t"/>
                      <a:r>
                        <a:rPr lang="zh-TW" altLang="en-US" sz="1200" b="1" u="none" strike="noStrike" dirty="0">
                          <a:solidFill>
                            <a:schemeClr val="tx1"/>
                          </a:solidFill>
                          <a:effectLst/>
                          <a:latin typeface="Meiryo UI" panose="020B0604030504040204" pitchFamily="50" charset="-128"/>
                          <a:ea typeface="Meiryo UI" panose="020B0604030504040204" pitchFamily="50" charset="-128"/>
                        </a:rPr>
                        <a:t>空腹時血糖値 </a:t>
                      </a:r>
                      <a:r>
                        <a:rPr lang="en-US" altLang="zh-TW" sz="1200" b="1" u="none" strike="noStrike" dirty="0">
                          <a:solidFill>
                            <a:schemeClr val="tx1"/>
                          </a:solidFill>
                          <a:effectLst/>
                          <a:latin typeface="Meiryo UI" panose="020B0604030504040204" pitchFamily="50" charset="-128"/>
                          <a:ea typeface="Meiryo UI" panose="020B0604030504040204" pitchFamily="50" charset="-128"/>
                        </a:rPr>
                        <a:t>(mg/dL)</a:t>
                      </a:r>
                      <a:endParaRPr lang="en-US" altLang="zh-TW"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154.5 ± 54.4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556381742"/>
                  </a:ext>
                </a:extLst>
              </a:tr>
              <a:tr h="306000">
                <a:tc>
                  <a:txBody>
                    <a:bodyPr/>
                    <a:lstStyle/>
                    <a:p>
                      <a:pPr algn="l" fontAlgn="t"/>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平均</a:t>
                      </a:r>
                      <a:r>
                        <a:rPr lang="en-US" altLang="ja-JP" sz="1200" b="1" i="0" u="none" strike="noStrike" dirty="0">
                          <a:solidFill>
                            <a:schemeClr val="tx1"/>
                          </a:solidFill>
                          <a:effectLst/>
                          <a:latin typeface="Meiryo UI" panose="020B0604030504040204" pitchFamily="50" charset="-128"/>
                          <a:ea typeface="Meiryo UI" panose="020B0604030504040204" pitchFamily="50" charset="-128"/>
                        </a:rPr>
                        <a:t>SMBG</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測定回数</a:t>
                      </a:r>
                      <a:endParaRPr lang="en-US" altLang="zh-TW"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2.6±1.2</a:t>
                      </a: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698072995"/>
                  </a:ext>
                </a:extLst>
              </a:tr>
              <a:tr h="306000">
                <a:tc>
                  <a:txBody>
                    <a:bodyPr/>
                    <a:lstStyle/>
                    <a:p>
                      <a:pPr algn="l" fontAlgn="t"/>
                      <a:r>
                        <a:rPr lang="en-US" sz="1200" b="1" u="none" strike="noStrike" dirty="0">
                          <a:solidFill>
                            <a:schemeClr val="tx1"/>
                          </a:solidFill>
                          <a:effectLst/>
                          <a:latin typeface="Meiryo UI" panose="020B0604030504040204" pitchFamily="50" charset="-128"/>
                          <a:ea typeface="Meiryo UI" panose="020B0604030504040204" pitchFamily="50" charset="-128"/>
                        </a:rPr>
                        <a:t>eGFR (mL/min/1.73</a:t>
                      </a:r>
                      <a:r>
                        <a:rPr lang="ja-JP" altLang="en-US" sz="1200" b="1" u="none" strike="noStrike" dirty="0">
                          <a:solidFill>
                            <a:schemeClr val="tx1"/>
                          </a:solidFill>
                          <a:effectLst/>
                          <a:latin typeface="Meiryo UI" panose="020B0604030504040204" pitchFamily="50" charset="-128"/>
                          <a:ea typeface="Meiryo UI" panose="020B0604030504040204" pitchFamily="50" charset="-128"/>
                        </a:rPr>
                        <a:t>㎡</a:t>
                      </a:r>
                      <a:r>
                        <a:rPr lang="en-US" sz="1200" b="1" u="none" strike="noStrike" dirty="0">
                          <a:solidFill>
                            <a:schemeClr val="tx1"/>
                          </a:solidFill>
                          <a:effectLst/>
                          <a:latin typeface="Meiryo UI" panose="020B0604030504040204" pitchFamily="50" charset="-128"/>
                          <a:ea typeface="Meiryo UI" panose="020B0604030504040204" pitchFamily="50" charset="-128"/>
                        </a:rPr>
                        <a:t>)</a:t>
                      </a:r>
                      <a:endParaRPr lang="en-US" sz="1200" b="1" i="0" u="none" strike="noStrike" dirty="0">
                        <a:solidFill>
                          <a:schemeClr val="tx1"/>
                        </a:solidFill>
                        <a:effectLst/>
                        <a:latin typeface="Meiryo UI" panose="020B0604030504040204" pitchFamily="50" charset="-128"/>
                        <a:ea typeface="Meiryo UI" panose="020B0604030504040204" pitchFamily="50" charset="-128"/>
                      </a:endParaRPr>
                    </a:p>
                  </a:txBody>
                  <a:tcPr marL="7200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t"/>
                      <a:r>
                        <a:rPr lang="en-US" altLang="ja-JP" sz="1200" u="none" strike="noStrike" dirty="0">
                          <a:solidFill>
                            <a:schemeClr val="tx1"/>
                          </a:solidFill>
                          <a:effectLst/>
                          <a:latin typeface="Meiryo UI" panose="020B0604030504040204" pitchFamily="50" charset="-128"/>
                          <a:ea typeface="Meiryo UI" panose="020B0604030504040204" pitchFamily="50" charset="-128"/>
                        </a:rPr>
                        <a:t>60.8 ± 22.4</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098281254"/>
                  </a:ext>
                </a:extLst>
              </a:tr>
              <a:tr h="306000">
                <a:tc gridSpan="2">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併存疾患</a:t>
                      </a:r>
                      <a:endParaRPr lang="zh-CN"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tc hMerge="1">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extLst>
                  <a:ext uri="{0D108BD9-81ED-4DB2-BD59-A6C34878D82A}">
                    <a16:rowId xmlns:a16="http://schemas.microsoft.com/office/drawing/2014/main" val="1714252306"/>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高血圧症</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128 (90.8%)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207001793"/>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脂質異常症</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106 (77.9%)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996810405"/>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大血管疾患</a:t>
                      </a: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84 (60.9%)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790989047"/>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心不全</a:t>
                      </a: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41 (30.1%)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264928393"/>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慢性腎臓病</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69 (50.0%)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812697685"/>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網膜症</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41 (33.6%)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933693042"/>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末梢神経障害</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68 (51.5%)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62572064"/>
                  </a:ext>
                </a:extLst>
              </a:tr>
              <a:tr h="306000">
                <a:tc>
                  <a:txBody>
                    <a:bodyPr/>
                    <a:lstStyle/>
                    <a:p>
                      <a:pPr algn="l" fontAlgn="ctr"/>
                      <a:r>
                        <a:rPr lang="en-US" altLang="ja-JP" sz="1200" b="1" i="0" u="none" strike="noStrike" dirty="0">
                          <a:solidFill>
                            <a:srgbClr val="000000"/>
                          </a:solidFill>
                          <a:effectLst/>
                          <a:latin typeface="Meiryo UI" panose="020B0604030504040204" pitchFamily="50" charset="-128"/>
                          <a:ea typeface="Meiryo UI" panose="020B0604030504040204" pitchFamily="50" charset="-128"/>
                        </a:rPr>
                        <a:t>2</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型糖尿病罹病期間（年）</a:t>
                      </a: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25.0 ± 11.5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194512990"/>
                  </a:ext>
                </a:extLst>
              </a:tr>
              <a:tr h="306000">
                <a:tc>
                  <a:txBody>
                    <a:bodyPr/>
                    <a:lstStyle/>
                    <a:p>
                      <a:pPr algn="l"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重症低血糖の既往</a:t>
                      </a: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kumimoji="1" lang="en-US" altLang="ja-JP" sz="1200" b="0" i="0" u="none" strike="noStrike" kern="1200" baseline="0" dirty="0">
                          <a:solidFill>
                            <a:schemeClr val="dk1"/>
                          </a:solidFill>
                          <a:latin typeface="Meiryo UI" panose="020B0604030504040204" pitchFamily="50" charset="-128"/>
                          <a:ea typeface="Meiryo UI" panose="020B0604030504040204" pitchFamily="50" charset="-128"/>
                          <a:cs typeface="+mn-cs"/>
                        </a:rPr>
                        <a:t>9 (6.4%)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853279137"/>
                  </a:ext>
                </a:extLst>
              </a:tr>
            </a:tbl>
          </a:graphicData>
        </a:graphic>
      </p:graphicFrame>
      <p:graphicFrame>
        <p:nvGraphicFramePr>
          <p:cNvPr id="6" name="表 5">
            <a:extLst>
              <a:ext uri="{FF2B5EF4-FFF2-40B4-BE49-F238E27FC236}">
                <a16:creationId xmlns:a16="http://schemas.microsoft.com/office/drawing/2014/main" id="{838B3AF9-5138-D54D-219E-816872CAA319}"/>
              </a:ext>
            </a:extLst>
          </p:cNvPr>
          <p:cNvGraphicFramePr>
            <a:graphicFrameLocks noGrp="1"/>
          </p:cNvGraphicFramePr>
          <p:nvPr>
            <p:extLst>
              <p:ext uri="{D42A27DB-BD31-4B8C-83A1-F6EECF244321}">
                <p14:modId xmlns:p14="http://schemas.microsoft.com/office/powerpoint/2010/main" val="992572045"/>
              </p:ext>
            </p:extLst>
          </p:nvPr>
        </p:nvGraphicFramePr>
        <p:xfrm>
          <a:off x="4739319" y="1152529"/>
          <a:ext cx="4068000" cy="5202000"/>
        </p:xfrm>
        <a:graphic>
          <a:graphicData uri="http://schemas.openxmlformats.org/drawingml/2006/table">
            <a:tbl>
              <a:tblPr>
                <a:tableStyleId>{5C22544A-7EE6-4342-B048-85BDC9FD1C3A}</a:tableStyleId>
              </a:tblPr>
              <a:tblGrid>
                <a:gridCol w="2448000">
                  <a:extLst>
                    <a:ext uri="{9D8B030D-6E8A-4147-A177-3AD203B41FA5}">
                      <a16:colId xmlns:a16="http://schemas.microsoft.com/office/drawing/2014/main" val="1282959488"/>
                    </a:ext>
                  </a:extLst>
                </a:gridCol>
                <a:gridCol w="1620000">
                  <a:extLst>
                    <a:ext uri="{9D8B030D-6E8A-4147-A177-3AD203B41FA5}">
                      <a16:colId xmlns:a16="http://schemas.microsoft.com/office/drawing/2014/main" val="136200653"/>
                    </a:ext>
                  </a:extLst>
                </a:gridCol>
              </a:tblGrid>
              <a:tr h="306000">
                <a:tc gridSpan="2">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インスリン使用状況</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tc hMerge="1">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extLst>
                  <a:ext uri="{0D108BD9-81ED-4DB2-BD59-A6C34878D82A}">
                    <a16:rowId xmlns:a16="http://schemas.microsoft.com/office/drawing/2014/main" val="2985340857"/>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レジメン：</a:t>
                      </a:r>
                      <a:r>
                        <a:rPr lang="en-US" altLang="ja-JP" sz="1200" b="1" u="none" strike="noStrike" dirty="0">
                          <a:effectLst/>
                          <a:latin typeface="Meiryo UI" panose="020B0604030504040204" pitchFamily="50" charset="-128"/>
                          <a:ea typeface="Meiryo UI" panose="020B0604030504040204" pitchFamily="50" charset="-128"/>
                        </a:rPr>
                        <a:t>1</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1</a:t>
                      </a:r>
                      <a:r>
                        <a:rPr lang="ja-JP" altLang="en-US" sz="1200" b="1" u="none" strike="noStrike" dirty="0">
                          <a:effectLst/>
                          <a:latin typeface="Meiryo UI" panose="020B0604030504040204" pitchFamily="50" charset="-128"/>
                          <a:ea typeface="Meiryo UI" panose="020B0604030504040204" pitchFamily="50" charset="-128"/>
                        </a:rPr>
                        <a:t>回注射</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66 (46.8%)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281148245"/>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レジメン：</a:t>
                      </a:r>
                      <a:r>
                        <a:rPr lang="en-US" altLang="ja-JP" sz="1200" b="1" u="none" strike="noStrike" dirty="0">
                          <a:effectLst/>
                          <a:latin typeface="Meiryo UI" panose="020B0604030504040204" pitchFamily="50" charset="-128"/>
                          <a:ea typeface="Meiryo UI" panose="020B0604030504040204" pitchFamily="50" charset="-128"/>
                        </a:rPr>
                        <a:t>1</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2</a:t>
                      </a:r>
                      <a:r>
                        <a:rPr lang="ja-JP" altLang="en-US" sz="1200" b="1" u="none" strike="noStrike" dirty="0">
                          <a:effectLst/>
                          <a:latin typeface="Meiryo UI" panose="020B0604030504040204" pitchFamily="50" charset="-128"/>
                          <a:ea typeface="Meiryo UI" panose="020B0604030504040204" pitchFamily="50" charset="-128"/>
                        </a:rPr>
                        <a:t>～</a:t>
                      </a:r>
                      <a:r>
                        <a:rPr lang="en-US" altLang="ja-JP" sz="1200" b="1" u="none" strike="noStrike" dirty="0">
                          <a:effectLst/>
                          <a:latin typeface="Meiryo UI" panose="020B0604030504040204" pitchFamily="50" charset="-128"/>
                          <a:ea typeface="Meiryo UI" panose="020B0604030504040204" pitchFamily="50" charset="-128"/>
                        </a:rPr>
                        <a:t>3</a:t>
                      </a:r>
                      <a:r>
                        <a:rPr lang="ja-JP" altLang="en-US" sz="1200" b="1" u="none" strike="noStrike" dirty="0">
                          <a:effectLst/>
                          <a:latin typeface="Meiryo UI" panose="020B0604030504040204" pitchFamily="50" charset="-128"/>
                          <a:ea typeface="Meiryo UI" panose="020B0604030504040204" pitchFamily="50" charset="-128"/>
                        </a:rPr>
                        <a:t>回注射</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30 (21.3%)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854717013"/>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レジメン：</a:t>
                      </a:r>
                      <a:r>
                        <a:rPr lang="en-US" sz="1200" b="1" u="none" strike="noStrike" dirty="0">
                          <a:effectLst/>
                          <a:latin typeface="Meiryo UI" panose="020B0604030504040204" pitchFamily="50" charset="-128"/>
                          <a:ea typeface="Meiryo UI" panose="020B0604030504040204" pitchFamily="50" charset="-128"/>
                        </a:rPr>
                        <a:t>basal bolus</a:t>
                      </a:r>
                      <a:r>
                        <a:rPr lang="ja-JP" altLang="en-US" sz="1200" b="1" u="none" strike="noStrike" dirty="0">
                          <a:effectLst/>
                          <a:latin typeface="Meiryo UI" panose="020B0604030504040204" pitchFamily="50" charset="-128"/>
                          <a:ea typeface="Meiryo UI" panose="020B0604030504040204" pitchFamily="50" charset="-128"/>
                        </a:rPr>
                        <a:t>または</a:t>
                      </a:r>
                      <a:r>
                        <a:rPr lang="en-US" sz="1200" b="1" u="none" strike="noStrike" dirty="0">
                          <a:effectLst/>
                          <a:latin typeface="Meiryo UI" panose="020B0604030504040204" pitchFamily="50" charset="-128"/>
                          <a:ea typeface="Meiryo UI" panose="020B0604030504040204" pitchFamily="50" charset="-128"/>
                        </a:rPr>
                        <a:t>CSII</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45 (31.9%)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596575874"/>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インスリン自己注射</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71 (50.7%)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556381742"/>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介護者によるインスリン注射</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7 (5.0%)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098281254"/>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看護師によるインスリン注射</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62 (44.3%)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1714252306"/>
                  </a:ext>
                </a:extLst>
              </a:tr>
              <a:tr h="306000">
                <a:tc gridSpan="2">
                  <a:txBody>
                    <a:bodyPr/>
                    <a:lstStyle/>
                    <a:p>
                      <a:pPr algn="l" fontAlgn="ctr"/>
                      <a:r>
                        <a:rPr lang="en-US" altLang="ja-JP" sz="1200" b="1" u="none" strike="noStrike" dirty="0">
                          <a:effectLst/>
                          <a:latin typeface="Meiryo UI" panose="020B0604030504040204" pitchFamily="50" charset="-128"/>
                          <a:ea typeface="Meiryo UI" panose="020B0604030504040204" pitchFamily="50" charset="-128"/>
                        </a:rPr>
                        <a:t>CGA</a:t>
                      </a:r>
                      <a:endParaRPr lang="zh-CN"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tc hMerge="1">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E5CFAB"/>
                    </a:solidFill>
                  </a:tcPr>
                </a:tc>
                <a:extLst>
                  <a:ext uri="{0D108BD9-81ED-4DB2-BD59-A6C34878D82A}">
                    <a16:rowId xmlns:a16="http://schemas.microsoft.com/office/drawing/2014/main" val="2207001793"/>
                  </a:ext>
                </a:extLst>
              </a:tr>
              <a:tr h="306000">
                <a:tc>
                  <a:txBody>
                    <a:bodyPr/>
                    <a:lstStyle/>
                    <a:p>
                      <a:pPr algn="l" fontAlgn="ctr"/>
                      <a:r>
                        <a:rPr lang="en-US" sz="1200" b="1" u="none" strike="noStrike" dirty="0">
                          <a:effectLst/>
                          <a:latin typeface="Meiryo UI" panose="020B0604030504040204" pitchFamily="50" charset="-128"/>
                          <a:ea typeface="Meiryo UI" panose="020B0604030504040204" pitchFamily="50" charset="-128"/>
                        </a:rPr>
                        <a:t>ADL</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5.5 (4.0, 6.0)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803747398"/>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介護施設に居住</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29 (20.6%)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996810405"/>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フレイル</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71 (55.0%)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790989047"/>
                  </a:ext>
                </a:extLst>
              </a:tr>
              <a:tr h="306000">
                <a:tc>
                  <a:txBody>
                    <a:bodyPr/>
                    <a:lstStyle/>
                    <a:p>
                      <a:pPr algn="l" fontAlgn="ctr"/>
                      <a:r>
                        <a:rPr lang="en-US" sz="1200" b="1" u="none" strike="noStrike" dirty="0">
                          <a:effectLst/>
                          <a:latin typeface="Meiryo UI" panose="020B0604030504040204" pitchFamily="50" charset="-128"/>
                          <a:ea typeface="Meiryo UI" panose="020B0604030504040204" pitchFamily="50" charset="-128"/>
                        </a:rPr>
                        <a:t>CIRS-G</a:t>
                      </a:r>
                      <a:r>
                        <a:rPr lang="ja-JP" altLang="en-US" sz="1200" b="1" u="none" strike="noStrike" dirty="0">
                          <a:effectLst/>
                          <a:latin typeface="Meiryo UI" panose="020B0604030504040204" pitchFamily="50" charset="-128"/>
                          <a:ea typeface="Meiryo UI" panose="020B0604030504040204" pitchFamily="50" charset="-128"/>
                        </a:rPr>
                        <a:t>スコア</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12.4 ± 4.9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3264928393"/>
                  </a:ext>
                </a:extLst>
              </a:tr>
              <a:tr h="306000">
                <a:tc>
                  <a:txBody>
                    <a:bodyPr/>
                    <a:lstStyle/>
                    <a:p>
                      <a:pPr algn="l" fontAlgn="ctr"/>
                      <a:r>
                        <a:rPr lang="zh-TW" altLang="en-US" sz="1200" b="1" u="none" strike="noStrike" dirty="0">
                          <a:effectLst/>
                          <a:latin typeface="Meiryo UI" panose="020B0604030504040204" pitchFamily="50" charset="-128"/>
                          <a:ea typeface="Meiryo UI" panose="020B0604030504040204" pitchFamily="50" charset="-128"/>
                        </a:rPr>
                        <a:t>身体活動低下</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63 (49.2%)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812697685"/>
                  </a:ext>
                </a:extLst>
              </a:tr>
              <a:tr h="306000">
                <a:tc>
                  <a:txBody>
                    <a:bodyPr/>
                    <a:lstStyle/>
                    <a:p>
                      <a:pPr algn="l" fontAlgn="ctr"/>
                      <a:r>
                        <a:rPr lang="en-US" altLang="zh-TW" sz="1200" b="1" i="0" u="none" strike="noStrike" dirty="0">
                          <a:solidFill>
                            <a:srgbClr val="000000"/>
                          </a:solidFill>
                          <a:effectLst/>
                          <a:latin typeface="Meiryo UI" panose="020B0604030504040204" pitchFamily="50" charset="-128"/>
                          <a:ea typeface="Meiryo UI" panose="020B0604030504040204" pitchFamily="50" charset="-128"/>
                        </a:rPr>
                        <a:t>MMSE</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b="0" i="0" u="none" strike="noStrike" dirty="0">
                          <a:solidFill>
                            <a:srgbClr val="000000"/>
                          </a:solidFill>
                          <a:effectLst/>
                          <a:latin typeface="Meiryo UI" panose="020B0604030504040204" pitchFamily="50" charset="-128"/>
                          <a:ea typeface="Meiryo UI" panose="020B0604030504040204" pitchFamily="50" charset="-128"/>
                        </a:rPr>
                        <a:t>23.4 ± 5.3</a:t>
                      </a: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933693042"/>
                  </a:ext>
                </a:extLst>
              </a:tr>
              <a:tr h="306000">
                <a:tc>
                  <a:txBody>
                    <a:bodyPr/>
                    <a:lstStyle/>
                    <a:p>
                      <a:pPr algn="l" fontAlgn="ctr"/>
                      <a:r>
                        <a:rPr lang="zh-TW" altLang="en-US" sz="1200" b="1" u="none" strike="noStrike" dirty="0">
                          <a:effectLst/>
                          <a:latin typeface="Meiryo UI" panose="020B0604030504040204" pitchFamily="50" charset="-128"/>
                          <a:ea typeface="Meiryo UI" panose="020B0604030504040204" pitchFamily="50" charset="-128"/>
                        </a:rPr>
                        <a:t>認知機能障害</a:t>
                      </a:r>
                      <a:endParaRPr lang="zh-TW"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112 (81.8%)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62572064"/>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うつ病リスク</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65 (48.1%)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4194512990"/>
                  </a:ext>
                </a:extLst>
              </a:tr>
              <a:tr h="306000">
                <a:tc>
                  <a:txBody>
                    <a:bodyPr/>
                    <a:lstStyle/>
                    <a:p>
                      <a:pPr algn="l" fontAlgn="ctr"/>
                      <a:r>
                        <a:rPr lang="ja-JP" altLang="en-US" sz="1200" b="1" u="none" strike="noStrike" dirty="0">
                          <a:effectLst/>
                          <a:latin typeface="Meiryo UI" panose="020B0604030504040204" pitchFamily="50" charset="-128"/>
                          <a:ea typeface="Meiryo UI" panose="020B0604030504040204" pitchFamily="50" charset="-128"/>
                        </a:rPr>
                        <a:t>低栄養または低栄養リスク</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200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5F2E9"/>
                    </a:solidFill>
                  </a:tcPr>
                </a:tc>
                <a:tc>
                  <a:txBody>
                    <a:bodyPr/>
                    <a:lstStyle/>
                    <a:p>
                      <a:pPr algn="ctr" fontAlgn="ctr"/>
                      <a:r>
                        <a:rPr lang="en-US" altLang="ja-JP" sz="1200" u="none" strike="noStrike" dirty="0">
                          <a:effectLst/>
                          <a:latin typeface="Meiryo UI" panose="020B0604030504040204" pitchFamily="50" charset="-128"/>
                          <a:ea typeface="Meiryo UI" panose="020B0604030504040204" pitchFamily="50" charset="-128"/>
                        </a:rPr>
                        <a:t>61 (45.9%)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FFFEF3"/>
                    </a:solidFill>
                  </a:tcPr>
                </a:tc>
                <a:extLst>
                  <a:ext uri="{0D108BD9-81ED-4DB2-BD59-A6C34878D82A}">
                    <a16:rowId xmlns:a16="http://schemas.microsoft.com/office/drawing/2014/main" val="2853279137"/>
                  </a:ext>
                </a:extLst>
              </a:tr>
            </a:tbl>
          </a:graphicData>
        </a:graphic>
      </p:graphicFrame>
      <p:sp>
        <p:nvSpPr>
          <p:cNvPr id="7" name="テキスト ボックス 6">
            <a:extLst>
              <a:ext uri="{FF2B5EF4-FFF2-40B4-BE49-F238E27FC236}">
                <a16:creationId xmlns:a16="http://schemas.microsoft.com/office/drawing/2014/main" id="{53AB7FE4-9A93-12E3-22AE-15C0B44427E9}"/>
              </a:ext>
            </a:extLst>
          </p:cNvPr>
          <p:cNvSpPr txBox="1"/>
          <p:nvPr/>
        </p:nvSpPr>
        <p:spPr>
          <a:xfrm>
            <a:off x="244800" y="194400"/>
            <a:ext cx="4342856"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主な患者背景（</a:t>
            </a:r>
            <a:r>
              <a:rPr lang="en-US" altLang="ja-JP" sz="2800" b="1" dirty="0">
                <a:solidFill>
                  <a:prstClr val="black"/>
                </a:solidFill>
                <a:latin typeface="Meiryo UI" panose="020B0604030504040204" pitchFamily="50" charset="-128"/>
                <a:ea typeface="Meiryo UI" panose="020B0604030504040204" pitchFamily="50" charset="-128"/>
              </a:rPr>
              <a:t>N=141</a:t>
            </a:r>
            <a:r>
              <a:rPr lang="ja-JP" altLang="en-US" sz="2800" b="1" dirty="0">
                <a:solidFill>
                  <a:prstClr val="black"/>
                </a:solidFill>
                <a:latin typeface="Meiryo UI" panose="020B0604030504040204" pitchFamily="50" charset="-128"/>
                <a:ea typeface="Meiryo UI" panose="020B0604030504040204" pitchFamily="50" charset="-128"/>
              </a:rPr>
              <a:t>）</a:t>
            </a:r>
          </a:p>
        </p:txBody>
      </p:sp>
      <p:sp>
        <p:nvSpPr>
          <p:cNvPr id="9" name="テキスト ボックス 8">
            <a:extLst>
              <a:ext uri="{FF2B5EF4-FFF2-40B4-BE49-F238E27FC236}">
                <a16:creationId xmlns:a16="http://schemas.microsoft.com/office/drawing/2014/main" id="{DFA8D50C-3D97-C676-2F18-601179C0AAE7}"/>
              </a:ext>
            </a:extLst>
          </p:cNvPr>
          <p:cNvSpPr txBox="1"/>
          <p:nvPr/>
        </p:nvSpPr>
        <p:spPr>
          <a:xfrm>
            <a:off x="4860911" y="6348502"/>
            <a:ext cx="4067999" cy="261610"/>
          </a:xfrm>
          <a:prstGeom prst="rect">
            <a:avLst/>
          </a:prstGeom>
          <a:noFill/>
        </p:spPr>
        <p:txBody>
          <a:bodyPr wrap="square" rtlCol="0">
            <a:spAutoFit/>
          </a:bodyPr>
          <a:lstStyle/>
          <a:p>
            <a:pPr algn="r"/>
            <a:r>
              <a:rPr kumimoji="1" lang="en-US" altLang="ja-JP" sz="1050" dirty="0">
                <a:latin typeface="Meiryo UI" panose="020B0604030504040204" pitchFamily="50" charset="-128"/>
                <a:ea typeface="Meiryo UI" panose="020B0604030504040204" pitchFamily="50" charset="-128"/>
              </a:rPr>
              <a:t>n</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）または平均値</a:t>
            </a:r>
            <a:r>
              <a:rPr kumimoji="1" lang="en-US" altLang="ja-JP" sz="1050" dirty="0">
                <a:latin typeface="Meiryo UI" panose="020B0604030504040204" pitchFamily="50" charset="-128"/>
                <a:ea typeface="Meiryo UI" panose="020B0604030504040204" pitchFamily="50" charset="-128"/>
              </a:rPr>
              <a:t>±SD</a:t>
            </a:r>
            <a:r>
              <a:rPr kumimoji="1" lang="ja-JP" altLang="en-US" sz="1050" dirty="0">
                <a:latin typeface="Meiryo UI" panose="020B0604030504040204" pitchFamily="50" charset="-128"/>
                <a:ea typeface="Meiryo UI" panose="020B0604030504040204" pitchFamily="50" charset="-128"/>
              </a:rPr>
              <a:t>、中央値（</a:t>
            </a:r>
            <a:r>
              <a:rPr kumimoji="1" lang="en-US" altLang="ja-JP" sz="1050" dirty="0">
                <a:latin typeface="Meiryo UI" panose="020B0604030504040204" pitchFamily="50" charset="-128"/>
                <a:ea typeface="Meiryo UI" panose="020B0604030504040204" pitchFamily="50" charset="-128"/>
              </a:rPr>
              <a:t>25-75</a:t>
            </a:r>
            <a:r>
              <a:rPr kumimoji="1" lang="ja-JP" altLang="en-US" sz="1050" dirty="0">
                <a:latin typeface="Meiryo UI" panose="020B0604030504040204" pitchFamily="50" charset="-128"/>
                <a:ea typeface="Meiryo UI" panose="020B0604030504040204" pitchFamily="50" charset="-128"/>
              </a:rPr>
              <a:t>パーセンタイル）</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6DAA50C-3CF7-A28A-68D5-F75CDB2BD96E}"/>
              </a:ext>
            </a:extLst>
          </p:cNvPr>
          <p:cNvSpPr txBox="1"/>
          <p:nvPr/>
        </p:nvSpPr>
        <p:spPr>
          <a:xfrm>
            <a:off x="243057" y="30480"/>
            <a:ext cx="8702545" cy="867930"/>
          </a:xfrm>
          <a:prstGeom prst="rect">
            <a:avLst/>
          </a:prstGeom>
          <a:noFill/>
        </p:spPr>
        <p:txBody>
          <a:bodyPr wrap="square">
            <a:spAutoFit/>
          </a:bodyPr>
          <a:lstStyle/>
          <a:p>
            <a:pPr>
              <a:lnSpc>
                <a:spcPct val="90000"/>
              </a:lnSpc>
            </a:pPr>
            <a:r>
              <a:rPr lang="en-US" altLang="ja-JP" sz="2800" b="1" dirty="0">
                <a:latin typeface="Meiryo UI" panose="020B0604030504040204" pitchFamily="50" charset="-128"/>
                <a:ea typeface="Meiryo UI" panose="020B0604030504040204" pitchFamily="50" charset="-128"/>
              </a:rPr>
              <a:t>SMBG</a:t>
            </a:r>
            <a:r>
              <a:rPr lang="ja-JP" altLang="en-US" sz="2800" b="1" dirty="0">
                <a:latin typeface="Meiryo UI" panose="020B0604030504040204" pitchFamily="50" charset="-128"/>
                <a:ea typeface="Meiryo UI" panose="020B0604030504040204" pitchFamily="50" charset="-128"/>
              </a:rPr>
              <a:t>に基づく確定低血糖（血糖値＜</a:t>
            </a:r>
            <a:r>
              <a:rPr lang="en-US" altLang="ja-JP" sz="2800" b="1" dirty="0">
                <a:latin typeface="Meiryo UI" panose="020B0604030504040204" pitchFamily="50" charset="-128"/>
                <a:ea typeface="Meiryo UI" panose="020B0604030504040204" pitchFamily="50" charset="-128"/>
              </a:rPr>
              <a:t>70mg/dL</a:t>
            </a:r>
            <a:r>
              <a:rPr lang="ja-JP" altLang="en-US" sz="2800" b="1" dirty="0">
                <a:latin typeface="Meiryo UI" panose="020B0604030504040204" pitchFamily="50" charset="-128"/>
                <a:ea typeface="Meiryo UI" panose="020B0604030504040204" pitchFamily="50" charset="-128"/>
              </a:rPr>
              <a:t>）の発現頻度（主要評価項目）</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140649B-8433-1483-1884-34508DFBAC9C}"/>
              </a:ext>
            </a:extLst>
          </p:cNvPr>
          <p:cNvSpPr txBox="1"/>
          <p:nvPr/>
        </p:nvSpPr>
        <p:spPr>
          <a:xfrm>
            <a:off x="3749964" y="6442502"/>
            <a:ext cx="5394036" cy="415498"/>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 </a:t>
            </a:r>
          </a:p>
          <a:p>
            <a:pPr algn="r"/>
            <a:r>
              <a:rPr lang="fr-FR" altLang="ja-JP" sz="1050" b="0" i="0" u="none" strike="noStrike" baseline="0" dirty="0">
                <a:latin typeface="Meiryo UI" panose="020B0604030504040204" pitchFamily="50" charset="-128"/>
                <a:ea typeface="Meiryo UI" panose="020B0604030504040204" pitchFamily="50" charset="-128"/>
              </a:rPr>
              <a:t>Table.1</a:t>
            </a:r>
            <a:r>
              <a:rPr lang="ja-JP" altLang="en-US" sz="1050" b="0" i="0" u="none" strike="noStrike" baseline="0" dirty="0">
                <a:latin typeface="Meiryo UI" panose="020B0604030504040204" pitchFamily="50" charset="-128"/>
                <a:ea typeface="Meiryo UI" panose="020B0604030504040204" pitchFamily="50" charset="-128"/>
              </a:rPr>
              <a:t>より作図</a:t>
            </a:r>
            <a:endParaRPr lang="fr-FR" altLang="ja-JP" sz="1050" b="0" i="0" u="none" strike="noStrike" baseline="0" dirty="0">
              <a:latin typeface="Meiryo UI" panose="020B0604030504040204" pitchFamily="50" charset="-128"/>
              <a:ea typeface="Meiryo UI" panose="020B0604030504040204" pitchFamily="50" charset="-128"/>
            </a:endParaRPr>
          </a:p>
        </p:txBody>
      </p:sp>
      <p:grpSp>
        <p:nvGrpSpPr>
          <p:cNvPr id="6" name="グループ化 5">
            <a:extLst>
              <a:ext uri="{FF2B5EF4-FFF2-40B4-BE49-F238E27FC236}">
                <a16:creationId xmlns:a16="http://schemas.microsoft.com/office/drawing/2014/main" id="{45B28E7E-35D0-40C2-28F9-571ED62D2EE6}"/>
              </a:ext>
            </a:extLst>
          </p:cNvPr>
          <p:cNvGrpSpPr/>
          <p:nvPr/>
        </p:nvGrpSpPr>
        <p:grpSpPr>
          <a:xfrm>
            <a:off x="198398" y="1270757"/>
            <a:ext cx="8747205" cy="5375569"/>
            <a:chOff x="157019" y="1178395"/>
            <a:chExt cx="8747205" cy="5375569"/>
          </a:xfrm>
        </p:grpSpPr>
        <p:graphicFrame>
          <p:nvGraphicFramePr>
            <p:cNvPr id="27" name="グラフ 26">
              <a:extLst>
                <a:ext uri="{FF2B5EF4-FFF2-40B4-BE49-F238E27FC236}">
                  <a16:creationId xmlns:a16="http://schemas.microsoft.com/office/drawing/2014/main" id="{22E798B5-9B51-5308-7530-BD87DF2FF14B}"/>
                </a:ext>
              </a:extLst>
            </p:cNvPr>
            <p:cNvGraphicFramePr/>
            <p:nvPr>
              <p:extLst>
                <p:ext uri="{D42A27DB-BD31-4B8C-83A1-F6EECF244321}">
                  <p14:modId xmlns:p14="http://schemas.microsoft.com/office/powerpoint/2010/main" val="3418194435"/>
                </p:ext>
              </p:extLst>
            </p:nvPr>
          </p:nvGraphicFramePr>
          <p:xfrm>
            <a:off x="157019" y="2058163"/>
            <a:ext cx="4668041" cy="44958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 name="グラフ 29">
              <a:extLst>
                <a:ext uri="{FF2B5EF4-FFF2-40B4-BE49-F238E27FC236}">
                  <a16:creationId xmlns:a16="http://schemas.microsoft.com/office/drawing/2014/main" id="{A6F36D4B-6D80-87CB-8467-5A693FC114A0}"/>
                </a:ext>
              </a:extLst>
            </p:cNvPr>
            <p:cNvGraphicFramePr/>
            <p:nvPr>
              <p:extLst>
                <p:ext uri="{D42A27DB-BD31-4B8C-83A1-F6EECF244321}">
                  <p14:modId xmlns:p14="http://schemas.microsoft.com/office/powerpoint/2010/main" val="1063585913"/>
                </p:ext>
              </p:extLst>
            </p:nvPr>
          </p:nvGraphicFramePr>
          <p:xfrm>
            <a:off x="5558212" y="2058163"/>
            <a:ext cx="3346012" cy="3525984"/>
          </p:xfrm>
          <a:graphic>
            <a:graphicData uri="http://schemas.openxmlformats.org/drawingml/2006/chart">
              <c:chart xmlns:c="http://schemas.openxmlformats.org/drawingml/2006/chart" xmlns:r="http://schemas.openxmlformats.org/officeDocument/2006/relationships" r:id="rId3"/>
            </a:graphicData>
          </a:graphic>
        </p:graphicFrame>
        <p:cxnSp>
          <p:nvCxnSpPr>
            <p:cNvPr id="31" name="直線コネクタ 30">
              <a:extLst>
                <a:ext uri="{FF2B5EF4-FFF2-40B4-BE49-F238E27FC236}">
                  <a16:creationId xmlns:a16="http://schemas.microsoft.com/office/drawing/2014/main" id="{F82677E3-3307-2C84-B30C-F27FF8FD0D32}"/>
                </a:ext>
              </a:extLst>
            </p:cNvPr>
            <p:cNvCxnSpPr>
              <a:cxnSpLocks/>
            </p:cNvCxnSpPr>
            <p:nvPr/>
          </p:nvCxnSpPr>
          <p:spPr>
            <a:xfrm>
              <a:off x="2557533" y="2173845"/>
              <a:ext cx="4683524" cy="115698"/>
            </a:xfrm>
            <a:prstGeom prst="line">
              <a:avLst/>
            </a:prstGeom>
            <a:ln w="19050">
              <a:solidFill>
                <a:schemeClr val="bg2">
                  <a:lumMod val="9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F4BE96E5-E258-54E7-8290-3C3A1F617586}"/>
                </a:ext>
              </a:extLst>
            </p:cNvPr>
            <p:cNvCxnSpPr>
              <a:cxnSpLocks/>
            </p:cNvCxnSpPr>
            <p:nvPr/>
          </p:nvCxnSpPr>
          <p:spPr>
            <a:xfrm flipV="1">
              <a:off x="4048021" y="5343888"/>
              <a:ext cx="3183197" cy="412141"/>
            </a:xfrm>
            <a:prstGeom prst="line">
              <a:avLst/>
            </a:prstGeom>
            <a:ln w="19050">
              <a:solidFill>
                <a:schemeClr val="bg2">
                  <a:lumMod val="9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20553FEC-7736-1A74-B90D-714F717A29A3}"/>
                </a:ext>
              </a:extLst>
            </p:cNvPr>
            <p:cNvSpPr txBox="1"/>
            <p:nvPr/>
          </p:nvSpPr>
          <p:spPr>
            <a:xfrm>
              <a:off x="2738904" y="3307558"/>
              <a:ext cx="1704313" cy="369332"/>
            </a:xfrm>
            <a:prstGeom prst="rect">
              <a:avLst/>
            </a:prstGeom>
            <a:noFill/>
          </p:spPr>
          <p:txBody>
            <a:bodyPr wrap="none" rtlCol="0">
              <a:spAutoFit/>
            </a:bodyPr>
            <a:lstStyle/>
            <a:p>
              <a:r>
                <a:rPr kumimoji="1" lang="ja-JP" altLang="en-US" b="1" dirty="0">
                  <a:solidFill>
                    <a:schemeClr val="bg1"/>
                  </a:solidFill>
                  <a:latin typeface="Meiryo UI" panose="020B0604030504040204" pitchFamily="50" charset="-128"/>
                  <a:ea typeface="Meiryo UI" panose="020B0604030504040204" pitchFamily="50" charset="-128"/>
                </a:rPr>
                <a:t>確定低血糖あり</a:t>
              </a:r>
            </a:p>
          </p:txBody>
        </p:sp>
        <p:sp>
          <p:nvSpPr>
            <p:cNvPr id="35" name="テキスト ボックス 34">
              <a:extLst>
                <a:ext uri="{FF2B5EF4-FFF2-40B4-BE49-F238E27FC236}">
                  <a16:creationId xmlns:a16="http://schemas.microsoft.com/office/drawing/2014/main" id="{5B709BC1-412E-601E-EA73-3B100A2E758B}"/>
                </a:ext>
              </a:extLst>
            </p:cNvPr>
            <p:cNvSpPr txBox="1"/>
            <p:nvPr/>
          </p:nvSpPr>
          <p:spPr>
            <a:xfrm>
              <a:off x="2868285" y="3566482"/>
              <a:ext cx="1545616" cy="923330"/>
            </a:xfrm>
            <a:prstGeom prst="rect">
              <a:avLst/>
            </a:prstGeom>
            <a:noFill/>
          </p:spPr>
          <p:txBody>
            <a:bodyPr wrap="none" rtlCol="0">
              <a:spAutoFit/>
            </a:bodyPr>
            <a:lstStyle/>
            <a:p>
              <a:pPr algn="ctr"/>
              <a:r>
                <a:rPr kumimoji="1" lang="en-US" altLang="ja-JP" sz="3600" b="1" dirty="0">
                  <a:solidFill>
                    <a:schemeClr val="bg1"/>
                  </a:solidFill>
                  <a:latin typeface="Meiryo UI" panose="020B0604030504040204" pitchFamily="50" charset="-128"/>
                  <a:ea typeface="Meiryo UI" panose="020B0604030504040204" pitchFamily="50" charset="-128"/>
                </a:rPr>
                <a:t>37.6</a:t>
              </a:r>
              <a:r>
                <a:rPr kumimoji="1" lang="en-US" altLang="ja-JP" b="1" dirty="0">
                  <a:solidFill>
                    <a:schemeClr val="bg1"/>
                  </a:solidFill>
                  <a:latin typeface="Meiryo UI" panose="020B0604030504040204" pitchFamily="50" charset="-128"/>
                  <a:ea typeface="Meiryo UI" panose="020B0604030504040204" pitchFamily="50" charset="-128"/>
                </a:rPr>
                <a:t>%</a:t>
              </a:r>
            </a:p>
            <a:p>
              <a:pPr algn="ctr"/>
              <a:r>
                <a:rPr kumimoji="1" lang="en-US" altLang="ja-JP" b="1" dirty="0">
                  <a:solidFill>
                    <a:schemeClr val="bg1"/>
                  </a:solidFill>
                  <a:latin typeface="Meiryo UI" panose="020B0604030504040204" pitchFamily="50" charset="-128"/>
                  <a:ea typeface="Meiryo UI" panose="020B0604030504040204" pitchFamily="50" charset="-128"/>
                </a:rPr>
                <a:t>(n=53)</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50E40AAD-8385-83AF-8AA9-633BF7632236}"/>
                </a:ext>
              </a:extLst>
            </p:cNvPr>
            <p:cNvSpPr txBox="1"/>
            <p:nvPr/>
          </p:nvSpPr>
          <p:spPr>
            <a:xfrm>
              <a:off x="7565443" y="2995301"/>
              <a:ext cx="800219" cy="338554"/>
            </a:xfrm>
            <a:prstGeom prst="rect">
              <a:avLst/>
            </a:prstGeom>
            <a:noFill/>
          </p:spPr>
          <p:txBody>
            <a:bodyPr wrap="none" rtlCol="0">
              <a:spAutoFit/>
            </a:bodyPr>
            <a:lstStyle/>
            <a:p>
              <a:r>
                <a:rPr kumimoji="1" lang="ja-JP" altLang="en-US" sz="1600" b="1" dirty="0">
                  <a:solidFill>
                    <a:schemeClr val="bg1"/>
                  </a:solidFill>
                  <a:latin typeface="Meiryo UI" panose="020B0604030504040204" pitchFamily="50" charset="-128"/>
                  <a:ea typeface="Meiryo UI" panose="020B0604030504040204" pitchFamily="50" charset="-128"/>
                </a:rPr>
                <a:t>健康群</a:t>
              </a:r>
            </a:p>
          </p:txBody>
        </p:sp>
        <p:sp>
          <p:nvSpPr>
            <p:cNvPr id="37" name="テキスト ボックス 36">
              <a:extLst>
                <a:ext uri="{FF2B5EF4-FFF2-40B4-BE49-F238E27FC236}">
                  <a16:creationId xmlns:a16="http://schemas.microsoft.com/office/drawing/2014/main" id="{DAFA6427-E572-AAD4-6C4E-64AA2FDDD0B8}"/>
                </a:ext>
              </a:extLst>
            </p:cNvPr>
            <p:cNvSpPr txBox="1"/>
            <p:nvPr/>
          </p:nvSpPr>
          <p:spPr>
            <a:xfrm>
              <a:off x="7268888" y="3261391"/>
              <a:ext cx="1393331" cy="830997"/>
            </a:xfrm>
            <a:prstGeom prst="rect">
              <a:avLst/>
            </a:prstGeom>
            <a:noFill/>
          </p:spPr>
          <p:txBody>
            <a:bodyPr wrap="none" rtlCol="0">
              <a:spAutoFit/>
            </a:bodyPr>
            <a:lstStyle/>
            <a:p>
              <a:pPr algn="ctr"/>
              <a:r>
                <a:rPr kumimoji="1" lang="en-US" altLang="ja-JP" sz="3200" b="1" dirty="0">
                  <a:solidFill>
                    <a:schemeClr val="bg1"/>
                  </a:solidFill>
                  <a:latin typeface="Meiryo UI" panose="020B0604030504040204" pitchFamily="50" charset="-128"/>
                  <a:ea typeface="Meiryo UI" panose="020B0604030504040204" pitchFamily="50" charset="-128"/>
                </a:rPr>
                <a:t>51.3</a:t>
              </a:r>
              <a:r>
                <a:rPr kumimoji="1" lang="en-US" altLang="ja-JP" sz="1600" b="1" dirty="0">
                  <a:solidFill>
                    <a:schemeClr val="bg1"/>
                  </a:solidFill>
                  <a:latin typeface="Meiryo UI" panose="020B0604030504040204" pitchFamily="50" charset="-128"/>
                  <a:ea typeface="Meiryo UI" panose="020B0604030504040204" pitchFamily="50" charset="-128"/>
                </a:rPr>
                <a:t>%</a:t>
              </a:r>
            </a:p>
            <a:p>
              <a:pPr algn="ctr"/>
              <a:r>
                <a:rPr kumimoji="1" lang="en-US" altLang="ja-JP" sz="1600" b="1" dirty="0">
                  <a:solidFill>
                    <a:schemeClr val="bg1"/>
                  </a:solidFill>
                  <a:latin typeface="Meiryo UI" panose="020B0604030504040204" pitchFamily="50" charset="-128"/>
                  <a:ea typeface="Meiryo UI" panose="020B0604030504040204" pitchFamily="50" charset="-128"/>
                </a:rPr>
                <a:t>(20/39)</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D4F07243-E2D6-6D84-1797-F7254C7E91CC}"/>
                </a:ext>
              </a:extLst>
            </p:cNvPr>
            <p:cNvSpPr txBox="1"/>
            <p:nvPr/>
          </p:nvSpPr>
          <p:spPr>
            <a:xfrm>
              <a:off x="6103750" y="2995301"/>
              <a:ext cx="800219" cy="338554"/>
            </a:xfrm>
            <a:prstGeom prst="rect">
              <a:avLst/>
            </a:prstGeom>
            <a:noFill/>
          </p:spPr>
          <p:txBody>
            <a:bodyPr wrap="none" rtlCol="0">
              <a:spAutoFit/>
            </a:bodyPr>
            <a:lstStyle/>
            <a:p>
              <a:r>
                <a:rPr kumimoji="1" lang="ja-JP" altLang="en-US" sz="1600" b="1" dirty="0">
                  <a:solidFill>
                    <a:schemeClr val="bg1"/>
                  </a:solidFill>
                  <a:latin typeface="Meiryo UI" panose="020B0604030504040204" pitchFamily="50" charset="-128"/>
                  <a:ea typeface="Meiryo UI" panose="020B0604030504040204" pitchFamily="50" charset="-128"/>
                </a:rPr>
                <a:t>脆弱群</a:t>
              </a:r>
            </a:p>
          </p:txBody>
        </p:sp>
        <p:sp>
          <p:nvSpPr>
            <p:cNvPr id="39" name="テキスト ボックス 38">
              <a:extLst>
                <a:ext uri="{FF2B5EF4-FFF2-40B4-BE49-F238E27FC236}">
                  <a16:creationId xmlns:a16="http://schemas.microsoft.com/office/drawing/2014/main" id="{A1062F56-C752-5DBB-5B1D-380EE5278F00}"/>
                </a:ext>
              </a:extLst>
            </p:cNvPr>
            <p:cNvSpPr txBox="1"/>
            <p:nvPr/>
          </p:nvSpPr>
          <p:spPr>
            <a:xfrm>
              <a:off x="5807195" y="3261391"/>
              <a:ext cx="1393331" cy="830997"/>
            </a:xfrm>
            <a:prstGeom prst="rect">
              <a:avLst/>
            </a:prstGeom>
            <a:noFill/>
          </p:spPr>
          <p:txBody>
            <a:bodyPr wrap="none" rtlCol="0">
              <a:spAutoFit/>
            </a:bodyPr>
            <a:lstStyle/>
            <a:p>
              <a:pPr algn="ctr"/>
              <a:r>
                <a:rPr kumimoji="1" lang="en-US" altLang="ja-JP" sz="3200" b="1" dirty="0">
                  <a:solidFill>
                    <a:schemeClr val="bg1"/>
                  </a:solidFill>
                  <a:latin typeface="Meiryo UI" panose="020B0604030504040204" pitchFamily="50" charset="-128"/>
                  <a:ea typeface="Meiryo UI" panose="020B0604030504040204" pitchFamily="50" charset="-128"/>
                </a:rPr>
                <a:t>32.4</a:t>
              </a:r>
              <a:r>
                <a:rPr kumimoji="1" lang="en-US" altLang="ja-JP" sz="1600" b="1" dirty="0">
                  <a:solidFill>
                    <a:schemeClr val="bg1"/>
                  </a:solidFill>
                  <a:latin typeface="Meiryo UI" panose="020B0604030504040204" pitchFamily="50" charset="-128"/>
                  <a:ea typeface="Meiryo UI" panose="020B0604030504040204" pitchFamily="50" charset="-128"/>
                </a:rPr>
                <a:t>%</a:t>
              </a:r>
            </a:p>
            <a:p>
              <a:pPr algn="ctr"/>
              <a:r>
                <a:rPr kumimoji="1" lang="en-US" altLang="ja-JP" sz="1600" b="1" dirty="0">
                  <a:solidFill>
                    <a:schemeClr val="bg1"/>
                  </a:solidFill>
                  <a:latin typeface="Meiryo UI" panose="020B0604030504040204" pitchFamily="50" charset="-128"/>
                  <a:ea typeface="Meiryo UI" panose="020B0604030504040204" pitchFamily="50" charset="-128"/>
                </a:rPr>
                <a:t>(33/102)</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cxnSp>
          <p:nvCxnSpPr>
            <p:cNvPr id="40" name="コネクタ: カギ線 39">
              <a:extLst>
                <a:ext uri="{FF2B5EF4-FFF2-40B4-BE49-F238E27FC236}">
                  <a16:creationId xmlns:a16="http://schemas.microsoft.com/office/drawing/2014/main" id="{7898155D-4DFF-FD16-8AF8-32616D722281}"/>
                </a:ext>
              </a:extLst>
            </p:cNvPr>
            <p:cNvCxnSpPr>
              <a:cxnSpLocks/>
              <a:stCxn id="37" idx="2"/>
              <a:endCxn id="39" idx="2"/>
            </p:cNvCxnSpPr>
            <p:nvPr/>
          </p:nvCxnSpPr>
          <p:spPr>
            <a:xfrm rot="5400000">
              <a:off x="7234708" y="3361542"/>
              <a:ext cx="12700" cy="1461693"/>
            </a:xfrm>
            <a:prstGeom prst="bentConnector3">
              <a:avLst>
                <a:gd name="adj1" fmla="val 18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7ADBD241-6DA1-5956-5B1F-A838CA47376E}"/>
                </a:ext>
              </a:extLst>
            </p:cNvPr>
            <p:cNvSpPr txBox="1"/>
            <p:nvPr/>
          </p:nvSpPr>
          <p:spPr>
            <a:xfrm>
              <a:off x="6626947" y="4401333"/>
              <a:ext cx="1228221" cy="507831"/>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P=0.04</a:t>
              </a:r>
            </a:p>
            <a:p>
              <a:pPr algn="ctr"/>
              <a:r>
                <a:rPr kumimoji="1" lang="en-US" altLang="ja-JP" sz="1100" b="1" dirty="0">
                  <a:latin typeface="Meiryo UI" panose="020B0604030504040204" pitchFamily="50" charset="-128"/>
                  <a:ea typeface="Meiryo UI" panose="020B0604030504040204" pitchFamily="50" charset="-128"/>
                </a:rPr>
                <a:t>(</a:t>
              </a:r>
              <a:r>
                <a:rPr kumimoji="1" lang="ja-JP" altLang="en-US" sz="1100" b="1" dirty="0">
                  <a:latin typeface="Meiryo UI" panose="020B0604030504040204" pitchFamily="50" charset="-128"/>
                  <a:ea typeface="Meiryo UI" panose="020B0604030504040204" pitchFamily="50" charset="-128"/>
                </a:rPr>
                <a:t>独立標本</a:t>
              </a:r>
              <a:r>
                <a:rPr kumimoji="1" lang="en-US" altLang="ja-JP" sz="1100" b="1" dirty="0">
                  <a:latin typeface="Meiryo UI" panose="020B0604030504040204" pitchFamily="50" charset="-128"/>
                  <a:ea typeface="Meiryo UI" panose="020B0604030504040204" pitchFamily="50" charset="-128"/>
                </a:rPr>
                <a:t>t</a:t>
              </a:r>
              <a:r>
                <a:rPr kumimoji="1" lang="ja-JP" altLang="en-US" sz="1100" b="1" dirty="0">
                  <a:latin typeface="Meiryo UI" panose="020B0604030504040204" pitchFamily="50" charset="-128"/>
                  <a:ea typeface="Meiryo UI" panose="020B0604030504040204" pitchFamily="50" charset="-128"/>
                </a:rPr>
                <a:t>検定</a:t>
              </a:r>
              <a:r>
                <a:rPr kumimoji="1" lang="en-US" altLang="ja-JP" sz="1100" b="1" dirty="0">
                  <a:latin typeface="Meiryo UI" panose="020B0604030504040204" pitchFamily="50" charset="-128"/>
                  <a:ea typeface="Meiryo UI" panose="020B0604030504040204" pitchFamily="50" charset="-128"/>
                </a:rPr>
                <a:t>)</a:t>
              </a:r>
              <a:endParaRPr kumimoji="1" lang="ja-JP" altLang="en-US" sz="1100" b="1"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314649E5-C753-C8D5-2657-D9E8DEC5EED0}"/>
                </a:ext>
              </a:extLst>
            </p:cNvPr>
            <p:cNvSpPr txBox="1"/>
            <p:nvPr/>
          </p:nvSpPr>
          <p:spPr>
            <a:xfrm>
              <a:off x="1937040" y="1224561"/>
              <a:ext cx="1107996" cy="553998"/>
            </a:xfrm>
            <a:prstGeom prst="rect">
              <a:avLst/>
            </a:prstGeom>
            <a:noFill/>
          </p:spPr>
          <p:txBody>
            <a:bodyPr wrap="none" rtlCol="0">
              <a:spAutoFit/>
            </a:bodyPr>
            <a:lstStyle/>
            <a:p>
              <a:pPr algn="ctr"/>
              <a:r>
                <a:rPr kumimoji="1" lang="ja-JP" altLang="en-US" b="1" dirty="0">
                  <a:latin typeface="Meiryo UI" panose="020B0604030504040204" pitchFamily="50" charset="-128"/>
                  <a:ea typeface="Meiryo UI" panose="020B0604030504040204" pitchFamily="50" charset="-128"/>
                </a:rPr>
                <a:t>全体集団</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rPr>
                <a:t>（</a:t>
              </a:r>
              <a:r>
                <a:rPr kumimoji="1" lang="en-US" altLang="ja-JP" sz="1200" b="1" dirty="0">
                  <a:latin typeface="Meiryo UI" panose="020B0604030504040204" pitchFamily="50" charset="-128"/>
                  <a:ea typeface="Meiryo UI" panose="020B0604030504040204" pitchFamily="50" charset="-128"/>
                </a:rPr>
                <a:t>N=141</a:t>
              </a:r>
              <a:r>
                <a:rPr kumimoji="1" lang="ja-JP" altLang="en-US" sz="1200" b="1" dirty="0">
                  <a:latin typeface="Meiryo UI" panose="020B0604030504040204" pitchFamily="50" charset="-128"/>
                  <a:ea typeface="Meiryo UI" panose="020B0604030504040204" pitchFamily="50" charset="-128"/>
                </a:rPr>
                <a:t>）</a:t>
              </a:r>
            </a:p>
          </p:txBody>
        </p:sp>
        <p:sp>
          <p:nvSpPr>
            <p:cNvPr id="43" name="テキスト ボックス 42">
              <a:extLst>
                <a:ext uri="{FF2B5EF4-FFF2-40B4-BE49-F238E27FC236}">
                  <a16:creationId xmlns:a16="http://schemas.microsoft.com/office/drawing/2014/main" id="{1A0292C5-E7DD-9CCF-9AA6-2E09DCC4452F}"/>
                </a:ext>
              </a:extLst>
            </p:cNvPr>
            <p:cNvSpPr txBox="1"/>
            <p:nvPr/>
          </p:nvSpPr>
          <p:spPr>
            <a:xfrm>
              <a:off x="6378259" y="1178395"/>
              <a:ext cx="1781257" cy="646331"/>
            </a:xfrm>
            <a:prstGeom prst="rect">
              <a:avLst/>
            </a:prstGeom>
            <a:noFill/>
          </p:spPr>
          <p:txBody>
            <a:bodyPr wrap="none" rtlCol="0">
              <a:spAutoFit/>
            </a:bodyPr>
            <a:lstStyle/>
            <a:p>
              <a:pPr algn="ctr"/>
              <a:r>
                <a:rPr kumimoji="1" lang="ja-JP" altLang="en-US" b="1" dirty="0">
                  <a:latin typeface="Meiryo UI" panose="020B0604030504040204" pitchFamily="50" charset="-128"/>
                  <a:ea typeface="Meiryo UI" panose="020B0604030504040204" pitchFamily="50" charset="-128"/>
                </a:rPr>
                <a:t>確定低血糖</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b="1" dirty="0">
                  <a:latin typeface="Meiryo UI" panose="020B0604030504040204" pitchFamily="50" charset="-128"/>
                  <a:ea typeface="Meiryo UI" panose="020B0604030504040204" pitchFamily="50" charset="-128"/>
                </a:rPr>
                <a:t>発現患者の内訳</a:t>
              </a:r>
            </a:p>
          </p:txBody>
        </p:sp>
      </p:grpSp>
    </p:spTree>
    <p:extLst>
      <p:ext uri="{BB962C8B-B14F-4D97-AF65-F5344CB8AC3E}">
        <p14:creationId xmlns:p14="http://schemas.microsoft.com/office/powerpoint/2010/main" val="2556069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59BEE1E-1F2B-4866-4378-D35505EECE61}"/>
              </a:ext>
            </a:extLst>
          </p:cNvPr>
          <p:cNvSpPr txBox="1"/>
          <p:nvPr/>
        </p:nvSpPr>
        <p:spPr>
          <a:xfrm>
            <a:off x="4470400" y="6442502"/>
            <a:ext cx="4673600" cy="415498"/>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 </a:t>
            </a:r>
            <a:r>
              <a:rPr lang="en-US" altLang="ja-JP" sz="1050" b="0" i="0" u="none" strike="noStrike" baseline="0" dirty="0">
                <a:latin typeface="Meiryo UI" panose="020B0604030504040204" pitchFamily="50" charset="-128"/>
                <a:ea typeface="Meiryo UI" panose="020B0604030504040204" pitchFamily="50" charset="-128"/>
              </a:rPr>
              <a:t>Figure.1</a:t>
            </a:r>
            <a:r>
              <a:rPr lang="ja-JP" altLang="en-US" sz="1050" b="0" i="0" u="none" strike="noStrike" baseline="0" dirty="0">
                <a:latin typeface="Meiryo UI" panose="020B0604030504040204" pitchFamily="50" charset="-128"/>
                <a:ea typeface="Meiryo UI" panose="020B0604030504040204" pitchFamily="50" charset="-128"/>
              </a:rPr>
              <a:t>および本文より作図</a:t>
            </a:r>
            <a:endParaRPr lang="fr-FR" altLang="ja-JP" sz="1050" b="0" i="0" u="none" strike="noStrike" baseline="0" dirty="0">
              <a:latin typeface="Meiryo UI" panose="020B0604030504040204" pitchFamily="50" charset="-128"/>
              <a:ea typeface="Meiryo UI" panose="020B0604030504040204" pitchFamily="50" charset="-128"/>
            </a:endParaRPr>
          </a:p>
        </p:txBody>
      </p:sp>
      <p:graphicFrame>
        <p:nvGraphicFramePr>
          <p:cNvPr id="22" name="グラフ 21">
            <a:extLst>
              <a:ext uri="{FF2B5EF4-FFF2-40B4-BE49-F238E27FC236}">
                <a16:creationId xmlns:a16="http://schemas.microsoft.com/office/drawing/2014/main" id="{FEF08ECF-6BE8-4724-B852-AEE7DC7E815D}"/>
              </a:ext>
            </a:extLst>
          </p:cNvPr>
          <p:cNvGraphicFramePr/>
          <p:nvPr>
            <p:extLst>
              <p:ext uri="{D42A27DB-BD31-4B8C-83A1-F6EECF244321}">
                <p14:modId xmlns:p14="http://schemas.microsoft.com/office/powerpoint/2010/main" val="3917038098"/>
              </p:ext>
            </p:extLst>
          </p:nvPr>
        </p:nvGraphicFramePr>
        <p:xfrm>
          <a:off x="4565144" y="2196180"/>
          <a:ext cx="3974322" cy="38276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3" name="グラフ 22">
            <a:extLst>
              <a:ext uri="{FF2B5EF4-FFF2-40B4-BE49-F238E27FC236}">
                <a16:creationId xmlns:a16="http://schemas.microsoft.com/office/drawing/2014/main" id="{2F1BAD4F-7FA3-7C09-73FA-FA5112EA1C36}"/>
              </a:ext>
            </a:extLst>
          </p:cNvPr>
          <p:cNvGraphicFramePr/>
          <p:nvPr>
            <p:extLst>
              <p:ext uri="{D42A27DB-BD31-4B8C-83A1-F6EECF244321}">
                <p14:modId xmlns:p14="http://schemas.microsoft.com/office/powerpoint/2010/main" val="3700157455"/>
              </p:ext>
            </p:extLst>
          </p:nvPr>
        </p:nvGraphicFramePr>
        <p:xfrm>
          <a:off x="563418" y="1888151"/>
          <a:ext cx="3449781" cy="4609181"/>
        </p:xfrm>
        <a:graphic>
          <a:graphicData uri="http://schemas.openxmlformats.org/drawingml/2006/chart">
            <c:chart xmlns:c="http://schemas.openxmlformats.org/drawingml/2006/chart" xmlns:r="http://schemas.openxmlformats.org/officeDocument/2006/relationships" r:id="rId3"/>
          </a:graphicData>
        </a:graphic>
      </p:graphicFrame>
      <p:sp>
        <p:nvSpPr>
          <p:cNvPr id="24" name="テキスト ボックス 23">
            <a:extLst>
              <a:ext uri="{FF2B5EF4-FFF2-40B4-BE49-F238E27FC236}">
                <a16:creationId xmlns:a16="http://schemas.microsoft.com/office/drawing/2014/main" id="{FF12366C-8FC5-EFC6-5B87-83BEDB4BF3ED}"/>
              </a:ext>
            </a:extLst>
          </p:cNvPr>
          <p:cNvSpPr txBox="1"/>
          <p:nvPr/>
        </p:nvSpPr>
        <p:spPr>
          <a:xfrm>
            <a:off x="1595606" y="6123260"/>
            <a:ext cx="1005403" cy="507831"/>
          </a:xfrm>
          <a:prstGeom prst="rect">
            <a:avLst/>
          </a:prstGeom>
          <a:noFill/>
        </p:spPr>
        <p:txBody>
          <a:bodyPr wrap="none" rtlCol="0">
            <a:spAutoFit/>
          </a:bodyPr>
          <a:lstStyle/>
          <a:p>
            <a:pPr algn="ctr"/>
            <a:r>
              <a:rPr kumimoji="1" lang="ja-JP" altLang="en-US" sz="1600" b="1" dirty="0">
                <a:latin typeface="Meiryo UI" panose="020B0604030504040204" pitchFamily="50" charset="-128"/>
                <a:ea typeface="Meiryo UI" panose="020B0604030504040204" pitchFamily="50" charset="-128"/>
              </a:rPr>
              <a:t>全体集団</a:t>
            </a:r>
            <a:endParaRPr kumimoji="1" lang="en-US" altLang="ja-JP" sz="1600" b="1" dirty="0">
              <a:latin typeface="Meiryo UI" panose="020B0604030504040204" pitchFamily="50" charset="-128"/>
              <a:ea typeface="Meiryo UI" panose="020B0604030504040204" pitchFamily="50" charset="-128"/>
            </a:endParaRPr>
          </a:p>
          <a:p>
            <a:pPr algn="ctr"/>
            <a:r>
              <a:rPr kumimoji="1" lang="ja-JP" altLang="en-US" sz="1100" b="1" dirty="0">
                <a:latin typeface="Meiryo UI" panose="020B0604030504040204" pitchFamily="50" charset="-128"/>
                <a:ea typeface="Meiryo UI" panose="020B0604030504040204" pitchFamily="50" charset="-128"/>
              </a:rPr>
              <a:t>（</a:t>
            </a:r>
            <a:r>
              <a:rPr kumimoji="1" lang="en-US" altLang="ja-JP" sz="1100" b="1" dirty="0">
                <a:latin typeface="Meiryo UI" panose="020B0604030504040204" pitchFamily="50" charset="-128"/>
                <a:ea typeface="Meiryo UI" panose="020B0604030504040204" pitchFamily="50" charset="-128"/>
              </a:rPr>
              <a:t>N=137</a:t>
            </a:r>
            <a:r>
              <a:rPr kumimoji="1" lang="ja-JP" altLang="en-US" sz="1100" b="1" dirty="0">
                <a:latin typeface="Meiryo UI" panose="020B0604030504040204" pitchFamily="50" charset="-128"/>
                <a:ea typeface="Meiryo UI" panose="020B0604030504040204" pitchFamily="50" charset="-128"/>
              </a:rPr>
              <a:t>）</a:t>
            </a:r>
          </a:p>
        </p:txBody>
      </p:sp>
      <p:sp>
        <p:nvSpPr>
          <p:cNvPr id="29" name="テキスト ボックス 28">
            <a:extLst>
              <a:ext uri="{FF2B5EF4-FFF2-40B4-BE49-F238E27FC236}">
                <a16:creationId xmlns:a16="http://schemas.microsoft.com/office/drawing/2014/main" id="{7FD75585-01B7-F7BB-6FFB-7CCC0D89493C}"/>
              </a:ext>
            </a:extLst>
          </p:cNvPr>
          <p:cNvSpPr txBox="1"/>
          <p:nvPr/>
        </p:nvSpPr>
        <p:spPr>
          <a:xfrm>
            <a:off x="4670943" y="1184173"/>
            <a:ext cx="3986700" cy="646331"/>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夜間</a:t>
            </a:r>
            <a:r>
              <a:rPr kumimoji="1" lang="en-US" altLang="ja-JP" b="1" dirty="0">
                <a:latin typeface="Meiryo UI" panose="020B0604030504040204" pitchFamily="50" charset="-128"/>
                <a:ea typeface="Meiryo UI" panose="020B0604030504040204" pitchFamily="50" charset="-128"/>
              </a:rPr>
              <a:t>TBR</a:t>
            </a:r>
            <a:r>
              <a:rPr kumimoji="1" lang="ja-JP" altLang="en-US" sz="1800" b="1" dirty="0">
                <a:latin typeface="Meiryo UI" panose="020B0604030504040204" pitchFamily="50" charset="-128"/>
                <a:ea typeface="Meiryo UI" panose="020B0604030504040204" pitchFamily="50" charset="-128"/>
              </a:rPr>
              <a:t> ＜</a:t>
            </a:r>
            <a:r>
              <a:rPr kumimoji="1" lang="en-US" altLang="ja-JP" sz="1800" b="1" dirty="0">
                <a:latin typeface="Meiryo UI" panose="020B0604030504040204" pitchFamily="50" charset="-128"/>
                <a:ea typeface="Meiryo UI" panose="020B0604030504040204" pitchFamily="50" charset="-128"/>
              </a:rPr>
              <a:t>54mg/dL</a:t>
            </a:r>
            <a:r>
              <a:rPr kumimoji="1" lang="ja-JP" altLang="en-US" b="1" dirty="0">
                <a:latin typeface="Meiryo UI" panose="020B0604030504040204" pitchFamily="50" charset="-128"/>
                <a:ea typeface="Meiryo UI" panose="020B0604030504040204" pitchFamily="50" charset="-128"/>
              </a:rPr>
              <a:t>（レベル</a:t>
            </a:r>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）を</a:t>
            </a:r>
            <a:endParaRPr kumimoji="1" lang="en-US" altLang="ja-JP" b="1" dirty="0">
              <a:latin typeface="Meiryo UI" panose="020B0604030504040204" pitchFamily="50" charset="-128"/>
              <a:ea typeface="Meiryo UI" panose="020B0604030504040204" pitchFamily="50" charset="-128"/>
            </a:endParaRPr>
          </a:p>
          <a:p>
            <a:pPr algn="ctr"/>
            <a:r>
              <a:rPr kumimoji="1" lang="en-US" altLang="ja-JP" b="1" dirty="0">
                <a:latin typeface="Meiryo UI" panose="020B0604030504040204" pitchFamily="50" charset="-128"/>
                <a:ea typeface="Meiryo UI" panose="020B0604030504040204" pitchFamily="50" charset="-128"/>
              </a:rPr>
              <a:t>15</a:t>
            </a:r>
            <a:r>
              <a:rPr kumimoji="1" lang="ja-JP" altLang="en-US" b="1" dirty="0">
                <a:latin typeface="Meiryo UI" panose="020B0604030504040204" pitchFamily="50" charset="-128"/>
                <a:ea typeface="Meiryo UI" panose="020B0604030504040204" pitchFamily="50" charset="-128"/>
              </a:rPr>
              <a:t>分以上記録した患者の割合</a:t>
            </a:r>
            <a:endParaRPr kumimoji="1" lang="en-US" altLang="ja-JP" b="1"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C0C756CE-B873-818A-35DB-CC14D93D59CA}"/>
              </a:ext>
            </a:extLst>
          </p:cNvPr>
          <p:cNvSpPr txBox="1"/>
          <p:nvPr/>
        </p:nvSpPr>
        <p:spPr>
          <a:xfrm>
            <a:off x="6664293" y="3677959"/>
            <a:ext cx="1603324" cy="646331"/>
          </a:xfrm>
          <a:prstGeom prst="rect">
            <a:avLst/>
          </a:prstGeom>
          <a:noFill/>
        </p:spPr>
        <p:txBody>
          <a:bodyPr wrap="none" rtlCol="0">
            <a:spAutoFit/>
          </a:bodyPr>
          <a:lstStyle/>
          <a:p>
            <a:pPr algn="ctr"/>
            <a:r>
              <a:rPr kumimoji="1" lang="en-US" altLang="ja-JP" b="1" dirty="0">
                <a:solidFill>
                  <a:schemeClr val="bg1"/>
                </a:solidFill>
                <a:latin typeface="Meiryo UI" panose="020B0604030504040204" pitchFamily="50" charset="-128"/>
                <a:ea typeface="Meiryo UI" panose="020B0604030504040204" pitchFamily="50" charset="-128"/>
              </a:rPr>
              <a:t>TBR</a:t>
            </a:r>
            <a:r>
              <a:rPr kumimoji="1" lang="ja-JP" altLang="en-US" b="1" dirty="0">
                <a:solidFill>
                  <a:schemeClr val="bg1"/>
                </a:solidFill>
                <a:latin typeface="Meiryo UI" panose="020B0604030504040204" pitchFamily="50" charset="-128"/>
                <a:ea typeface="Meiryo UI" panose="020B0604030504040204" pitchFamily="50" charset="-128"/>
              </a:rPr>
              <a:t>レベル</a:t>
            </a:r>
            <a:r>
              <a:rPr kumimoji="1" lang="en-US" altLang="ja-JP" b="1" dirty="0">
                <a:solidFill>
                  <a:schemeClr val="bg1"/>
                </a:solidFill>
                <a:latin typeface="Meiryo UI" panose="020B0604030504040204" pitchFamily="50" charset="-128"/>
                <a:ea typeface="Meiryo UI" panose="020B0604030504040204" pitchFamily="50" charset="-128"/>
              </a:rPr>
              <a:t>2</a:t>
            </a:r>
            <a:r>
              <a:rPr kumimoji="1" lang="ja-JP" altLang="en-US" b="1" dirty="0">
                <a:solidFill>
                  <a:schemeClr val="bg1"/>
                </a:solidFill>
                <a:latin typeface="Meiryo UI" panose="020B0604030504040204" pitchFamily="50" charset="-128"/>
                <a:ea typeface="Meiryo UI" panose="020B0604030504040204" pitchFamily="50" charset="-128"/>
              </a:rPr>
              <a:t>の</a:t>
            </a:r>
            <a:endParaRPr kumimoji="1" lang="en-US" altLang="ja-JP" b="1" dirty="0">
              <a:solidFill>
                <a:schemeClr val="bg1"/>
              </a:solidFill>
              <a:latin typeface="Meiryo UI" panose="020B0604030504040204" pitchFamily="50" charset="-128"/>
              <a:ea typeface="Meiryo UI" panose="020B0604030504040204" pitchFamily="50" charset="-128"/>
            </a:endParaRPr>
          </a:p>
          <a:p>
            <a:pPr algn="ctr"/>
            <a:r>
              <a:rPr kumimoji="1" lang="ja-JP" altLang="en-US" b="1" dirty="0">
                <a:solidFill>
                  <a:schemeClr val="bg1"/>
                </a:solidFill>
                <a:latin typeface="Meiryo UI" panose="020B0604030504040204" pitchFamily="50" charset="-128"/>
                <a:ea typeface="Meiryo UI" panose="020B0604030504040204" pitchFamily="50" charset="-128"/>
              </a:rPr>
              <a:t>記録あり</a:t>
            </a:r>
          </a:p>
        </p:txBody>
      </p:sp>
      <p:sp>
        <p:nvSpPr>
          <p:cNvPr id="31" name="テキスト ボックス 30">
            <a:extLst>
              <a:ext uri="{FF2B5EF4-FFF2-40B4-BE49-F238E27FC236}">
                <a16:creationId xmlns:a16="http://schemas.microsoft.com/office/drawing/2014/main" id="{AF293039-4B5A-B6C2-4FB3-D9C55B9954D6}"/>
              </a:ext>
            </a:extLst>
          </p:cNvPr>
          <p:cNvSpPr txBox="1"/>
          <p:nvPr/>
        </p:nvSpPr>
        <p:spPr>
          <a:xfrm>
            <a:off x="6754863" y="4272579"/>
            <a:ext cx="1422184" cy="861774"/>
          </a:xfrm>
          <a:prstGeom prst="rect">
            <a:avLst/>
          </a:prstGeom>
          <a:noFill/>
        </p:spPr>
        <p:txBody>
          <a:bodyPr wrap="none" rtlCol="0">
            <a:spAutoFit/>
          </a:bodyPr>
          <a:lstStyle/>
          <a:p>
            <a:pPr algn="ctr"/>
            <a:r>
              <a:rPr kumimoji="1" lang="en-US" altLang="ja-JP" sz="3200" b="1" dirty="0">
                <a:solidFill>
                  <a:schemeClr val="bg1"/>
                </a:solidFill>
                <a:latin typeface="Meiryo UI" panose="020B0604030504040204" pitchFamily="50" charset="-128"/>
                <a:ea typeface="Meiryo UI" panose="020B0604030504040204" pitchFamily="50" charset="-128"/>
              </a:rPr>
              <a:t>65.2</a:t>
            </a:r>
            <a:r>
              <a:rPr kumimoji="1" lang="en-US" altLang="ja-JP" b="1" dirty="0">
                <a:solidFill>
                  <a:schemeClr val="bg1"/>
                </a:solidFill>
                <a:latin typeface="Meiryo UI" panose="020B0604030504040204" pitchFamily="50" charset="-128"/>
                <a:ea typeface="Meiryo UI" panose="020B0604030504040204" pitchFamily="50" charset="-128"/>
              </a:rPr>
              <a:t>%</a:t>
            </a:r>
          </a:p>
          <a:p>
            <a:pPr algn="ctr"/>
            <a:r>
              <a:rPr kumimoji="1" lang="en-US" altLang="ja-JP" b="1" dirty="0">
                <a:solidFill>
                  <a:schemeClr val="bg1"/>
                </a:solidFill>
                <a:latin typeface="Meiryo UI" panose="020B0604030504040204" pitchFamily="50" charset="-128"/>
                <a:ea typeface="Meiryo UI" panose="020B0604030504040204" pitchFamily="50" charset="-128"/>
              </a:rPr>
              <a:t>(n=92)</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0C254362-2063-E78D-8CF2-7BF42EBDCD32}"/>
              </a:ext>
            </a:extLst>
          </p:cNvPr>
          <p:cNvSpPr txBox="1"/>
          <p:nvPr/>
        </p:nvSpPr>
        <p:spPr>
          <a:xfrm>
            <a:off x="1229411" y="1177136"/>
            <a:ext cx="2505815" cy="646331"/>
          </a:xfrm>
          <a:prstGeom prst="rect">
            <a:avLst/>
          </a:prstGeom>
          <a:noFill/>
        </p:spPr>
        <p:txBody>
          <a:bodyPr wrap="none" rtlCol="0">
            <a:spAutoFit/>
          </a:bodyPr>
          <a:lstStyle/>
          <a:p>
            <a:pPr algn="ctr"/>
            <a:r>
              <a:rPr kumimoji="1" lang="ja-JP" altLang="en-US" b="1" dirty="0">
                <a:latin typeface="Meiryo UI" panose="020B0604030504040204" pitchFamily="50" charset="-128"/>
                <a:ea typeface="Meiryo UI" panose="020B0604030504040204" pitchFamily="50" charset="-128"/>
              </a:rPr>
              <a:t>夜間グルコース値の分布</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b="1" dirty="0">
                <a:latin typeface="Meiryo UI" panose="020B0604030504040204" pitchFamily="50" charset="-128"/>
                <a:ea typeface="Meiryo UI" panose="020B0604030504040204" pitchFamily="50" charset="-128"/>
              </a:rPr>
              <a:t>（全体集団）</a:t>
            </a:r>
            <a:endParaRPr kumimoji="1" lang="en-US" altLang="ja-JP" b="1" dirty="0">
              <a:latin typeface="Meiryo UI" panose="020B0604030504040204" pitchFamily="50" charset="-128"/>
              <a:ea typeface="Meiryo UI" panose="020B0604030504040204" pitchFamily="50" charset="-128"/>
            </a:endParaRPr>
          </a:p>
        </p:txBody>
      </p:sp>
      <p:cxnSp>
        <p:nvCxnSpPr>
          <p:cNvPr id="33" name="直線コネクタ 32">
            <a:extLst>
              <a:ext uri="{FF2B5EF4-FFF2-40B4-BE49-F238E27FC236}">
                <a16:creationId xmlns:a16="http://schemas.microsoft.com/office/drawing/2014/main" id="{BFA5FD49-0E93-7032-C292-2DDB8FCB7873}"/>
              </a:ext>
            </a:extLst>
          </p:cNvPr>
          <p:cNvCxnSpPr>
            <a:cxnSpLocks/>
            <a:endCxn id="27" idx="1"/>
          </p:cNvCxnSpPr>
          <p:nvPr/>
        </p:nvCxnSpPr>
        <p:spPr>
          <a:xfrm flipV="1">
            <a:off x="2152814" y="4751002"/>
            <a:ext cx="264584" cy="1211302"/>
          </a:xfrm>
          <a:prstGeom prst="line">
            <a:avLst/>
          </a:prstGeom>
          <a:ln w="12700">
            <a:solidFill>
              <a:srgbClr val="ED9662"/>
            </a:solidFill>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8AB6BBCC-217D-AA3C-1697-671CEC82A2B4}"/>
              </a:ext>
            </a:extLst>
          </p:cNvPr>
          <p:cNvSpPr txBox="1"/>
          <p:nvPr/>
        </p:nvSpPr>
        <p:spPr>
          <a:xfrm>
            <a:off x="3501868" y="6218771"/>
            <a:ext cx="5638916" cy="276999"/>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TAR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Time Above Range</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TIR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Time In Range  TBR</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Time Below Range</a:t>
            </a:r>
            <a:endParaRPr kumimoji="1" lang="ja-JP" altLang="en-US" sz="1000" dirty="0">
              <a:latin typeface="Meiryo UI" panose="020B0604030504040204" pitchFamily="50" charset="-128"/>
              <a:ea typeface="Meiryo UI" panose="020B0604030504040204" pitchFamily="50" charset="-128"/>
            </a:endParaRPr>
          </a:p>
        </p:txBody>
      </p:sp>
      <p:cxnSp>
        <p:nvCxnSpPr>
          <p:cNvPr id="35" name="直線コネクタ 34">
            <a:extLst>
              <a:ext uri="{FF2B5EF4-FFF2-40B4-BE49-F238E27FC236}">
                <a16:creationId xmlns:a16="http://schemas.microsoft.com/office/drawing/2014/main" id="{569E9694-7CE2-F22A-317E-FCFE69BA6486}"/>
              </a:ext>
            </a:extLst>
          </p:cNvPr>
          <p:cNvCxnSpPr>
            <a:cxnSpLocks/>
          </p:cNvCxnSpPr>
          <p:nvPr/>
        </p:nvCxnSpPr>
        <p:spPr>
          <a:xfrm flipV="1">
            <a:off x="2152046" y="5471806"/>
            <a:ext cx="318195" cy="557377"/>
          </a:xfrm>
          <a:prstGeom prst="line">
            <a:avLst/>
          </a:prstGeom>
          <a:ln w="12700">
            <a:solidFill>
              <a:srgbClr val="B1702B"/>
            </a:solidFill>
            <a:prstDash val="solid"/>
          </a:ln>
        </p:spPr>
        <p:style>
          <a:lnRef idx="1">
            <a:schemeClr val="accent1"/>
          </a:lnRef>
          <a:fillRef idx="0">
            <a:schemeClr val="accent1"/>
          </a:fillRef>
          <a:effectRef idx="0">
            <a:schemeClr val="accent1"/>
          </a:effectRef>
          <a:fontRef idx="minor">
            <a:schemeClr val="tx1"/>
          </a:fontRef>
        </p:style>
      </p:cxnSp>
      <p:grpSp>
        <p:nvGrpSpPr>
          <p:cNvPr id="42" name="グループ化 41">
            <a:extLst>
              <a:ext uri="{FF2B5EF4-FFF2-40B4-BE49-F238E27FC236}">
                <a16:creationId xmlns:a16="http://schemas.microsoft.com/office/drawing/2014/main" id="{05165FD4-0ED3-93F7-C424-42ABC963125D}"/>
              </a:ext>
            </a:extLst>
          </p:cNvPr>
          <p:cNvGrpSpPr/>
          <p:nvPr/>
        </p:nvGrpSpPr>
        <p:grpSpPr>
          <a:xfrm>
            <a:off x="2417398" y="2048245"/>
            <a:ext cx="1495153" cy="3975614"/>
            <a:chOff x="2528232" y="2048245"/>
            <a:chExt cx="1495153" cy="3975614"/>
          </a:xfrm>
        </p:grpSpPr>
        <p:sp>
          <p:nvSpPr>
            <p:cNvPr id="25" name="テキスト ボックス 24">
              <a:extLst>
                <a:ext uri="{FF2B5EF4-FFF2-40B4-BE49-F238E27FC236}">
                  <a16:creationId xmlns:a16="http://schemas.microsoft.com/office/drawing/2014/main" id="{2810DC37-3410-87A7-A520-58E1D60B8FAD}"/>
                </a:ext>
              </a:extLst>
            </p:cNvPr>
            <p:cNvSpPr txBox="1"/>
            <p:nvPr/>
          </p:nvSpPr>
          <p:spPr>
            <a:xfrm>
              <a:off x="2593153" y="3465919"/>
              <a:ext cx="1365310" cy="461665"/>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TIR</a:t>
              </a:r>
            </a:p>
            <a:p>
              <a:pPr algn="ctr"/>
              <a:r>
                <a:rPr kumimoji="1" lang="en-US" altLang="ja-JP" sz="1200" dirty="0">
                  <a:latin typeface="Meiryo UI" panose="020B0604030504040204" pitchFamily="50" charset="-128"/>
                  <a:ea typeface="Meiryo UI" panose="020B0604030504040204" pitchFamily="50" charset="-128"/>
                </a:rPr>
                <a:t>(70-180mg/dL)</a:t>
              </a:r>
              <a:endParaRPr kumimoji="1" lang="ja-JP" altLang="en-US" sz="10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17119638-196A-DEED-8C44-40FE0D1CD3FA}"/>
                </a:ext>
              </a:extLst>
            </p:cNvPr>
            <p:cNvSpPr txBox="1"/>
            <p:nvPr/>
          </p:nvSpPr>
          <p:spPr>
            <a:xfrm>
              <a:off x="2612389" y="2048245"/>
              <a:ext cx="1326838" cy="461665"/>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TAR </a:t>
              </a:r>
            </a:p>
            <a:p>
              <a:pPr algn="ctr"/>
              <a:r>
                <a:rPr kumimoji="1" lang="en-US" altLang="ja-JP" sz="1200" dirty="0">
                  <a:latin typeface="Meiryo UI" panose="020B0604030504040204" pitchFamily="50" charset="-128"/>
                  <a:ea typeface="Meiryo UI" panose="020B0604030504040204" pitchFamily="50" charset="-128"/>
                </a:rPr>
                <a:t>181-250mg/dL</a:t>
              </a:r>
              <a:endParaRPr kumimoji="1" lang="ja-JP" altLang="en-US" sz="10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A24A0AD1-C3FD-F734-DCF9-15CA6EAE6E0F}"/>
                </a:ext>
              </a:extLst>
            </p:cNvPr>
            <p:cNvSpPr txBox="1"/>
            <p:nvPr/>
          </p:nvSpPr>
          <p:spPr>
            <a:xfrm>
              <a:off x="2528232" y="4520169"/>
              <a:ext cx="1495153" cy="461665"/>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TBR 54-69mg/dL</a:t>
              </a:r>
            </a:p>
            <a:p>
              <a:pPr algn="ct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レベル</a:t>
              </a:r>
              <a:r>
                <a:rPr kumimoji="1" lang="en-US" altLang="ja-JP" sz="1200" dirty="0">
                  <a:latin typeface="Meiryo UI" panose="020B0604030504040204" pitchFamily="50" charset="-128"/>
                  <a:ea typeface="Meiryo UI" panose="020B0604030504040204" pitchFamily="50" charset="-128"/>
                </a:rPr>
                <a:t>1)</a:t>
              </a:r>
              <a:endParaRPr kumimoji="1" lang="ja-JP" altLang="en-US" sz="1000"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25E4FA31-E8B6-415F-CCD3-5404B1594CE2}"/>
                </a:ext>
              </a:extLst>
            </p:cNvPr>
            <p:cNvSpPr txBox="1"/>
            <p:nvPr/>
          </p:nvSpPr>
          <p:spPr>
            <a:xfrm>
              <a:off x="2581131" y="5288320"/>
              <a:ext cx="1389355" cy="461665"/>
            </a:xfrm>
            <a:prstGeom prst="rect">
              <a:avLst/>
            </a:prstGeom>
            <a:noFill/>
          </p:spPr>
          <p:txBody>
            <a:bodyPr wrap="none" rtlCol="0">
              <a:spAutoFit/>
            </a:bodyPr>
            <a:lstStyle/>
            <a:p>
              <a:pPr algn="ctr"/>
              <a:r>
                <a:rPr kumimoji="1" lang="en-US" altLang="ja-JP" sz="1200" dirty="0">
                  <a:latin typeface="Meiryo UI" panose="020B0604030504040204" pitchFamily="50" charset="-128"/>
                  <a:ea typeface="Meiryo UI" panose="020B0604030504040204" pitchFamily="50" charset="-128"/>
                </a:rPr>
                <a:t>TBR </a:t>
              </a: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54mg/dL</a:t>
              </a:r>
            </a:p>
            <a:p>
              <a:pPr algn="ct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レベル</a:t>
              </a:r>
              <a:r>
                <a:rPr kumimoji="1" lang="en-US" altLang="ja-JP" sz="12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60067755-8779-DD07-F24C-B274356F1DBC}"/>
                </a:ext>
              </a:extLst>
            </p:cNvPr>
            <p:cNvSpPr txBox="1"/>
            <p:nvPr/>
          </p:nvSpPr>
          <p:spPr>
            <a:xfrm>
              <a:off x="2891729" y="2432964"/>
              <a:ext cx="768159" cy="338554"/>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7.6%</a:t>
              </a:r>
              <a:endParaRPr kumimoji="1" lang="ja-JP" altLang="en-US" sz="1100" b="1"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FB6289A7-2204-7465-79AF-E9A0829E324B}"/>
                </a:ext>
              </a:extLst>
            </p:cNvPr>
            <p:cNvSpPr txBox="1"/>
            <p:nvPr/>
          </p:nvSpPr>
          <p:spPr>
            <a:xfrm>
              <a:off x="2821998" y="3842102"/>
              <a:ext cx="907621" cy="338554"/>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87.8%</a:t>
              </a:r>
              <a:endParaRPr kumimoji="1" lang="ja-JP" altLang="en-US" sz="1100" b="1"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65F78893-4964-EFA6-658B-6AFE19D6EA46}"/>
                </a:ext>
              </a:extLst>
            </p:cNvPr>
            <p:cNvSpPr txBox="1"/>
            <p:nvPr/>
          </p:nvSpPr>
          <p:spPr>
            <a:xfrm>
              <a:off x="2891729" y="4901485"/>
              <a:ext cx="768159" cy="338554"/>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3.0%</a:t>
              </a:r>
              <a:endParaRPr kumimoji="1" lang="ja-JP" altLang="en-US" sz="1100" b="1"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6461DE54-8F6E-B6CB-DEC2-B754B435553A}"/>
                </a:ext>
              </a:extLst>
            </p:cNvPr>
            <p:cNvSpPr txBox="1"/>
            <p:nvPr/>
          </p:nvSpPr>
          <p:spPr>
            <a:xfrm>
              <a:off x="2891729" y="5685305"/>
              <a:ext cx="768159" cy="338554"/>
            </a:xfrm>
            <a:prstGeom prst="rect">
              <a:avLst/>
            </a:prstGeom>
            <a:noFill/>
          </p:spPr>
          <p:txBody>
            <a:bodyPr wrap="none" rtlCol="0">
              <a:spAutoFit/>
            </a:bodyPr>
            <a:lstStyle/>
            <a:p>
              <a:pPr algn="ctr"/>
              <a:r>
                <a:rPr kumimoji="1" lang="en-US" altLang="ja-JP" sz="1600" b="1" dirty="0">
                  <a:latin typeface="Meiryo UI" panose="020B0604030504040204" pitchFamily="50" charset="-128"/>
                  <a:ea typeface="Meiryo UI" panose="020B0604030504040204" pitchFamily="50" charset="-128"/>
                </a:rPr>
                <a:t>1.6%</a:t>
              </a:r>
              <a:endParaRPr kumimoji="1" lang="ja-JP" altLang="en-US" sz="1100" b="1" dirty="0">
                <a:latin typeface="Meiryo UI" panose="020B0604030504040204" pitchFamily="50" charset="-128"/>
                <a:ea typeface="Meiryo UI" panose="020B0604030504040204" pitchFamily="50" charset="-128"/>
              </a:endParaRPr>
            </a:p>
          </p:txBody>
        </p:sp>
      </p:grpSp>
      <p:sp>
        <p:nvSpPr>
          <p:cNvPr id="45" name="テキスト ボックス 44">
            <a:extLst>
              <a:ext uri="{FF2B5EF4-FFF2-40B4-BE49-F238E27FC236}">
                <a16:creationId xmlns:a16="http://schemas.microsoft.com/office/drawing/2014/main" id="{1E269D62-D402-896D-FFC8-5CA4F8C5FF56}"/>
              </a:ext>
            </a:extLst>
          </p:cNvPr>
          <p:cNvSpPr txBox="1"/>
          <p:nvPr/>
        </p:nvSpPr>
        <p:spPr>
          <a:xfrm>
            <a:off x="244800" y="194400"/>
            <a:ext cx="2472152"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夜間</a:t>
            </a:r>
            <a:r>
              <a:rPr lang="en-US" altLang="ja-JP" sz="2800" b="1" dirty="0">
                <a:solidFill>
                  <a:prstClr val="black"/>
                </a:solidFill>
                <a:latin typeface="Meiryo UI" panose="020B0604030504040204" pitchFamily="50" charset="-128"/>
                <a:ea typeface="Meiryo UI" panose="020B0604030504040204" pitchFamily="50" charset="-128"/>
              </a:rPr>
              <a:t>CGM</a:t>
            </a:r>
            <a:r>
              <a:rPr lang="ja-JP" altLang="en-US" sz="2800" b="1" dirty="0">
                <a:solidFill>
                  <a:prstClr val="black"/>
                </a:solidFill>
                <a:latin typeface="Meiryo UI" panose="020B0604030504040204" pitchFamily="50" charset="-128"/>
                <a:ea typeface="Meiryo UI" panose="020B0604030504040204" pitchFamily="50" charset="-128"/>
              </a:rPr>
              <a:t>指標</a:t>
            </a:r>
          </a:p>
        </p:txBody>
      </p:sp>
      <p:cxnSp>
        <p:nvCxnSpPr>
          <p:cNvPr id="49" name="直線コネクタ 48">
            <a:extLst>
              <a:ext uri="{FF2B5EF4-FFF2-40B4-BE49-F238E27FC236}">
                <a16:creationId xmlns:a16="http://schemas.microsoft.com/office/drawing/2014/main" id="{E87644A5-289B-9910-8AC0-A2DBF7974186}"/>
              </a:ext>
            </a:extLst>
          </p:cNvPr>
          <p:cNvCxnSpPr/>
          <p:nvPr/>
        </p:nvCxnSpPr>
        <p:spPr>
          <a:xfrm>
            <a:off x="1968008" y="3603538"/>
            <a:ext cx="941174" cy="0"/>
          </a:xfrm>
          <a:prstGeom prst="line">
            <a:avLst/>
          </a:prstGeom>
          <a:ln w="12700">
            <a:solidFill>
              <a:srgbClr val="AFC7E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F7FB8950-8A43-66E6-5A25-55DF80440252}"/>
              </a:ext>
            </a:extLst>
          </p:cNvPr>
          <p:cNvCxnSpPr/>
          <p:nvPr/>
        </p:nvCxnSpPr>
        <p:spPr>
          <a:xfrm>
            <a:off x="1968008" y="2190886"/>
            <a:ext cx="941174" cy="0"/>
          </a:xfrm>
          <a:prstGeom prst="line">
            <a:avLst/>
          </a:prstGeom>
          <a:ln w="12700">
            <a:solidFill>
              <a:srgbClr val="00508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7782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202B717-8772-428A-86C9-5A43314357AA}"/>
              </a:ext>
            </a:extLst>
          </p:cNvPr>
          <p:cNvSpPr txBox="1"/>
          <p:nvPr/>
        </p:nvSpPr>
        <p:spPr>
          <a:xfrm>
            <a:off x="243058" y="194400"/>
            <a:ext cx="8047502"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低血糖および夜間低血糖に関連する因子</a:t>
            </a:r>
            <a:endParaRPr lang="en-US" altLang="ja-JP" sz="2800" b="1" i="0" u="none" strike="noStrike" baseline="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496EEDB-9288-FE26-1539-7F7F9455828D}"/>
              </a:ext>
            </a:extLst>
          </p:cNvPr>
          <p:cNvSpPr txBox="1"/>
          <p:nvPr/>
        </p:nvSpPr>
        <p:spPr>
          <a:xfrm>
            <a:off x="4470400" y="6442502"/>
            <a:ext cx="4673600" cy="415498"/>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a:p>
            <a:pPr algn="r"/>
            <a:r>
              <a:rPr lang="fr-FR" altLang="ja-JP" sz="1050" b="0" i="0" u="none" strike="noStrike" baseline="0" dirty="0">
                <a:latin typeface="Meiryo UI" panose="020B0604030504040204" pitchFamily="50" charset="-128"/>
                <a:ea typeface="Meiryo UI" panose="020B0604030504040204" pitchFamily="50" charset="-128"/>
              </a:rPr>
              <a:t>Table. 3-4</a:t>
            </a:r>
            <a:r>
              <a:rPr lang="ja-JP" altLang="en-US" sz="1050" b="0" i="0" u="none" strike="noStrike" baseline="0" dirty="0">
                <a:latin typeface="Meiryo UI" panose="020B0604030504040204" pitchFamily="50" charset="-128"/>
                <a:ea typeface="Meiryo UI" panose="020B0604030504040204" pitchFamily="50" charset="-128"/>
              </a:rPr>
              <a:t>より作図</a:t>
            </a:r>
            <a:endParaRPr lang="fr-FR" altLang="ja-JP" sz="1050" b="0" i="0" u="none" strike="noStrike" baseline="0" dirty="0">
              <a:latin typeface="Meiryo UI" panose="020B0604030504040204" pitchFamily="50" charset="-128"/>
              <a:ea typeface="Meiryo UI" panose="020B0604030504040204" pitchFamily="50" charset="-128"/>
            </a:endParaRPr>
          </a:p>
        </p:txBody>
      </p:sp>
      <p:graphicFrame>
        <p:nvGraphicFramePr>
          <p:cNvPr id="18" name="表 17">
            <a:extLst>
              <a:ext uri="{FF2B5EF4-FFF2-40B4-BE49-F238E27FC236}">
                <a16:creationId xmlns:a16="http://schemas.microsoft.com/office/drawing/2014/main" id="{FB8E11F4-CDB1-138F-FC3C-1AE2A851DA6B}"/>
              </a:ext>
            </a:extLst>
          </p:cNvPr>
          <p:cNvGraphicFramePr>
            <a:graphicFrameLocks noGrp="1"/>
          </p:cNvGraphicFramePr>
          <p:nvPr>
            <p:extLst>
              <p:ext uri="{D42A27DB-BD31-4B8C-83A1-F6EECF244321}">
                <p14:modId xmlns:p14="http://schemas.microsoft.com/office/powerpoint/2010/main" val="2461129274"/>
              </p:ext>
            </p:extLst>
          </p:nvPr>
        </p:nvGraphicFramePr>
        <p:xfrm>
          <a:off x="651510" y="1270000"/>
          <a:ext cx="7999809" cy="1612900"/>
        </p:xfrm>
        <a:graphic>
          <a:graphicData uri="http://schemas.openxmlformats.org/drawingml/2006/table">
            <a:tbl>
              <a:tblPr>
                <a:tableStyleId>{5C22544A-7EE6-4342-B048-85BDC9FD1C3A}</a:tableStyleId>
              </a:tblPr>
              <a:tblGrid>
                <a:gridCol w="2239809">
                  <a:extLst>
                    <a:ext uri="{9D8B030D-6E8A-4147-A177-3AD203B41FA5}">
                      <a16:colId xmlns:a16="http://schemas.microsoft.com/office/drawing/2014/main" val="657421309"/>
                    </a:ext>
                  </a:extLst>
                </a:gridCol>
                <a:gridCol w="3564000">
                  <a:extLst>
                    <a:ext uri="{9D8B030D-6E8A-4147-A177-3AD203B41FA5}">
                      <a16:colId xmlns:a16="http://schemas.microsoft.com/office/drawing/2014/main" val="3690922335"/>
                    </a:ext>
                  </a:extLst>
                </a:gridCol>
                <a:gridCol w="1224000">
                  <a:extLst>
                    <a:ext uri="{9D8B030D-6E8A-4147-A177-3AD203B41FA5}">
                      <a16:colId xmlns:a16="http://schemas.microsoft.com/office/drawing/2014/main" val="1181264009"/>
                    </a:ext>
                  </a:extLst>
                </a:gridCol>
                <a:gridCol w="972000">
                  <a:extLst>
                    <a:ext uri="{9D8B030D-6E8A-4147-A177-3AD203B41FA5}">
                      <a16:colId xmlns:a16="http://schemas.microsoft.com/office/drawing/2014/main" val="722383351"/>
                    </a:ext>
                  </a:extLst>
                </a:gridCol>
              </a:tblGrid>
              <a:tr h="322580">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オッズ比（</a:t>
                      </a:r>
                      <a:r>
                        <a:rPr lang="en-US" altLang="ja-JP" sz="1100" u="none" strike="noStrike" dirty="0">
                          <a:effectLst/>
                          <a:latin typeface="Meiryo UI" panose="020B0604030504040204" pitchFamily="50" charset="-128"/>
                          <a:ea typeface="Meiryo UI" panose="020B0604030504040204" pitchFamily="50" charset="-128"/>
                        </a:rPr>
                        <a:t>95%CI</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Meiryo UI" panose="020B0604030504040204" pitchFamily="50" charset="-128"/>
                          <a:ea typeface="Meiryo UI" panose="020B0604030504040204" pitchFamily="50" charset="-128"/>
                        </a:rPr>
                        <a:t>P</a:t>
                      </a:r>
                      <a:r>
                        <a:rPr lang="ja-JP" altLang="en-US" sz="1100" u="none" strike="noStrike" dirty="0">
                          <a:effectLst/>
                          <a:latin typeface="Meiryo UI" panose="020B0604030504040204" pitchFamily="50" charset="-128"/>
                          <a:ea typeface="Meiryo UI" panose="020B0604030504040204" pitchFamily="50" charset="-128"/>
                        </a:rPr>
                        <a:t>値</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7704179"/>
                  </a:ext>
                </a:extLst>
              </a:tr>
              <a:tr h="32258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年齢（歳）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0.95(0.86, 1.05)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0.36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FBFAEF"/>
                    </a:solidFill>
                  </a:tcPr>
                </a:tc>
                <a:extLst>
                  <a:ext uri="{0D108BD9-81ED-4DB2-BD59-A6C34878D82A}">
                    <a16:rowId xmlns:a16="http://schemas.microsoft.com/office/drawing/2014/main" val="4128303053"/>
                  </a:ext>
                </a:extLst>
              </a:tr>
              <a:tr h="322580">
                <a:tc>
                  <a:txBody>
                    <a:bodyPr/>
                    <a:lstStyle/>
                    <a:p>
                      <a:pPr algn="l" fontAlgn="ctr"/>
                      <a:r>
                        <a:rPr lang="en-US" altLang="zh-TW" sz="1100" b="1" u="none" strike="noStrike" dirty="0">
                          <a:effectLst/>
                          <a:latin typeface="Meiryo UI" panose="020B0604030504040204" pitchFamily="50" charset="-128"/>
                          <a:ea typeface="Meiryo UI" panose="020B0604030504040204" pitchFamily="50" charset="-128"/>
                        </a:rPr>
                        <a:t>2</a:t>
                      </a:r>
                      <a:r>
                        <a:rPr lang="zh-TW" altLang="en-US" sz="1100" b="1" u="none" strike="noStrike" dirty="0">
                          <a:effectLst/>
                          <a:latin typeface="Meiryo UI" panose="020B0604030504040204" pitchFamily="50" charset="-128"/>
                          <a:ea typeface="Meiryo UI" panose="020B0604030504040204" pitchFamily="50" charset="-128"/>
                        </a:rPr>
                        <a:t>型糖尿病罹病期間（年）</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AE8C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1.04(1.00, 1.08)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AE8CF"/>
                    </a:solidFill>
                  </a:tcPr>
                </a:tc>
                <a:extLst>
                  <a:ext uri="{0D108BD9-81ED-4DB2-BD59-A6C34878D82A}">
                    <a16:rowId xmlns:a16="http://schemas.microsoft.com/office/drawing/2014/main" val="3996382907"/>
                  </a:ext>
                </a:extLst>
              </a:tr>
              <a:tr h="322580">
                <a:tc>
                  <a:txBody>
                    <a:bodyPr/>
                    <a:lstStyle/>
                    <a:p>
                      <a:pPr algn="l" fontAlgn="ctr"/>
                      <a:r>
                        <a:rPr lang="zh-CN" altLang="en-US" sz="1100" b="1" u="none" strike="noStrike" dirty="0">
                          <a:effectLst/>
                          <a:latin typeface="Meiryo UI" panose="020B0604030504040204" pitchFamily="50" charset="-128"/>
                          <a:ea typeface="Meiryo UI" panose="020B0604030504040204" pitchFamily="50" charset="-128"/>
                        </a:rPr>
                        <a:t>老年医学的状態（健康）</a:t>
                      </a:r>
                      <a:endParaRPr lang="zh-CN"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BFAE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0.60(0.25, 1.45)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0.26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BFAEF"/>
                    </a:solidFill>
                  </a:tcPr>
                </a:tc>
                <a:extLst>
                  <a:ext uri="{0D108BD9-81ED-4DB2-BD59-A6C34878D82A}">
                    <a16:rowId xmlns:a16="http://schemas.microsoft.com/office/drawing/2014/main" val="2785949708"/>
                  </a:ext>
                </a:extLst>
              </a:tr>
              <a:tr h="32258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グルコース</a:t>
                      </a:r>
                      <a:r>
                        <a:rPr lang="zh-TW" altLang="en-US" sz="1100" b="1" u="none" strike="noStrike" dirty="0">
                          <a:effectLst/>
                          <a:latin typeface="Meiryo UI" panose="020B0604030504040204" pitchFamily="50" charset="-128"/>
                          <a:ea typeface="Meiryo UI" panose="020B0604030504040204" pitchFamily="50" charset="-128"/>
                        </a:rPr>
                        <a:t>変動性（％</a:t>
                      </a:r>
                      <a:r>
                        <a:rPr lang="en-US" altLang="zh-TW" sz="1100" b="1" u="none" strike="noStrike" dirty="0">
                          <a:effectLst/>
                          <a:latin typeface="Meiryo UI" panose="020B0604030504040204" pitchFamily="50" charset="-128"/>
                          <a:ea typeface="Meiryo UI" panose="020B0604030504040204" pitchFamily="50" charset="-128"/>
                        </a:rPr>
                        <a:t>CV</a:t>
                      </a:r>
                      <a:r>
                        <a:rPr lang="zh-TW" altLang="en-US" sz="1100" b="1" u="none" strike="noStrike" dirty="0">
                          <a:effectLst/>
                          <a:latin typeface="Meiryo UI" panose="020B0604030504040204" pitchFamily="50" charset="-128"/>
                          <a:ea typeface="Meiryo UI" panose="020B0604030504040204" pitchFamily="50" charset="-128"/>
                        </a:rPr>
                        <a:t>）</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AE8C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1.12(1.05, 1.19)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&lt;0.001</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AE8CF"/>
                    </a:solidFill>
                  </a:tcPr>
                </a:tc>
                <a:extLst>
                  <a:ext uri="{0D108BD9-81ED-4DB2-BD59-A6C34878D82A}">
                    <a16:rowId xmlns:a16="http://schemas.microsoft.com/office/drawing/2014/main" val="3562573434"/>
                  </a:ext>
                </a:extLst>
              </a:tr>
            </a:tbl>
          </a:graphicData>
        </a:graphic>
      </p:graphicFrame>
      <p:graphicFrame>
        <p:nvGraphicFramePr>
          <p:cNvPr id="19" name="表 18">
            <a:extLst>
              <a:ext uri="{FF2B5EF4-FFF2-40B4-BE49-F238E27FC236}">
                <a16:creationId xmlns:a16="http://schemas.microsoft.com/office/drawing/2014/main" id="{60F245C3-A59E-4E84-19AF-920CF8129073}"/>
              </a:ext>
            </a:extLst>
          </p:cNvPr>
          <p:cNvGraphicFramePr>
            <a:graphicFrameLocks noGrp="1"/>
          </p:cNvGraphicFramePr>
          <p:nvPr>
            <p:extLst>
              <p:ext uri="{D42A27DB-BD31-4B8C-83A1-F6EECF244321}">
                <p14:modId xmlns:p14="http://schemas.microsoft.com/office/powerpoint/2010/main" val="3112850008"/>
              </p:ext>
            </p:extLst>
          </p:nvPr>
        </p:nvGraphicFramePr>
        <p:xfrm>
          <a:off x="651510" y="3405920"/>
          <a:ext cx="7999809" cy="2258060"/>
        </p:xfrm>
        <a:graphic>
          <a:graphicData uri="http://schemas.openxmlformats.org/drawingml/2006/table">
            <a:tbl>
              <a:tblPr>
                <a:tableStyleId>{5C22544A-7EE6-4342-B048-85BDC9FD1C3A}</a:tableStyleId>
              </a:tblPr>
              <a:tblGrid>
                <a:gridCol w="2239809">
                  <a:extLst>
                    <a:ext uri="{9D8B030D-6E8A-4147-A177-3AD203B41FA5}">
                      <a16:colId xmlns:a16="http://schemas.microsoft.com/office/drawing/2014/main" val="657421309"/>
                    </a:ext>
                  </a:extLst>
                </a:gridCol>
                <a:gridCol w="3564000">
                  <a:extLst>
                    <a:ext uri="{9D8B030D-6E8A-4147-A177-3AD203B41FA5}">
                      <a16:colId xmlns:a16="http://schemas.microsoft.com/office/drawing/2014/main" val="3690922335"/>
                    </a:ext>
                  </a:extLst>
                </a:gridCol>
                <a:gridCol w="1224000">
                  <a:extLst>
                    <a:ext uri="{9D8B030D-6E8A-4147-A177-3AD203B41FA5}">
                      <a16:colId xmlns:a16="http://schemas.microsoft.com/office/drawing/2014/main" val="1181264009"/>
                    </a:ext>
                  </a:extLst>
                </a:gridCol>
                <a:gridCol w="972000">
                  <a:extLst>
                    <a:ext uri="{9D8B030D-6E8A-4147-A177-3AD203B41FA5}">
                      <a16:colId xmlns:a16="http://schemas.microsoft.com/office/drawing/2014/main" val="722383351"/>
                    </a:ext>
                  </a:extLst>
                </a:gridCol>
              </a:tblGrid>
              <a:tr h="322580">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Meiryo UI" panose="020B0604030504040204" pitchFamily="50" charset="-128"/>
                          <a:ea typeface="Meiryo UI" panose="020B0604030504040204" pitchFamily="50" charset="-128"/>
                        </a:rPr>
                        <a:t>オッズ比（</a:t>
                      </a:r>
                      <a:r>
                        <a:rPr lang="en-US" altLang="ja-JP" sz="1100" u="none" strike="noStrike" dirty="0">
                          <a:effectLst/>
                          <a:latin typeface="Meiryo UI" panose="020B0604030504040204" pitchFamily="50" charset="-128"/>
                          <a:ea typeface="Meiryo UI" panose="020B0604030504040204" pitchFamily="50" charset="-128"/>
                        </a:rPr>
                        <a:t>95%CI</a:t>
                      </a:r>
                      <a:r>
                        <a:rPr lang="ja-JP" altLang="en-US" sz="1100" u="none" strike="noStrike" dirty="0">
                          <a:effectLst/>
                          <a:latin typeface="Meiryo UI" panose="020B0604030504040204" pitchFamily="50" charset="-128"/>
                          <a:ea typeface="Meiryo UI" panose="020B0604030504040204" pitchFamily="50" charset="-128"/>
                        </a:rPr>
                        <a:t>）</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Meiryo UI" panose="020B0604030504040204" pitchFamily="50" charset="-128"/>
                          <a:ea typeface="Meiryo UI" panose="020B0604030504040204" pitchFamily="50" charset="-128"/>
                        </a:rPr>
                        <a:t>P</a:t>
                      </a:r>
                      <a:r>
                        <a:rPr lang="ja-JP" altLang="en-US" sz="1100" u="none" strike="noStrike" dirty="0">
                          <a:effectLst/>
                          <a:latin typeface="Meiryo UI" panose="020B0604030504040204" pitchFamily="50" charset="-128"/>
                          <a:ea typeface="Meiryo UI" panose="020B0604030504040204" pitchFamily="50" charset="-128"/>
                        </a:rPr>
                        <a:t>値</a:t>
                      </a: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77704179"/>
                  </a:ext>
                </a:extLst>
              </a:tr>
              <a:tr h="32258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年齢（歳）</a:t>
                      </a:r>
                      <a:endParaRPr lang="ja-JP"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0.94(0.85, 1.05)</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0.32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FBFAEF"/>
                    </a:solidFill>
                  </a:tcPr>
                </a:tc>
                <a:extLst>
                  <a:ext uri="{0D108BD9-81ED-4DB2-BD59-A6C34878D82A}">
                    <a16:rowId xmlns:a16="http://schemas.microsoft.com/office/drawing/2014/main" val="4128303053"/>
                  </a:ext>
                </a:extLst>
              </a:tr>
              <a:tr h="32258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男性</a:t>
                      </a:r>
                      <a:endParaRPr lang="en-US" altLang="ja-JP" sz="1100" b="1" u="none" strike="noStrike" dirty="0">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AE8C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0.39(0.14, 1.12)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0.08</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AE8CF"/>
                    </a:solidFill>
                  </a:tcPr>
                </a:tc>
                <a:extLst>
                  <a:ext uri="{0D108BD9-81ED-4DB2-BD59-A6C34878D82A}">
                    <a16:rowId xmlns:a16="http://schemas.microsoft.com/office/drawing/2014/main" val="3996382907"/>
                  </a:ext>
                </a:extLst>
              </a:tr>
              <a:tr h="322580">
                <a:tc>
                  <a:txBody>
                    <a:bodyPr/>
                    <a:lstStyle/>
                    <a:p>
                      <a:pPr algn="l" fontAlgn="ctr"/>
                      <a:r>
                        <a:rPr lang="en-US" altLang="ja-JP" sz="1100" b="1" u="none" strike="noStrike" dirty="0">
                          <a:effectLst/>
                          <a:latin typeface="Meiryo UI" panose="020B0604030504040204" pitchFamily="50" charset="-128"/>
                          <a:ea typeface="Meiryo UI" panose="020B0604030504040204" pitchFamily="50" charset="-128"/>
                        </a:rPr>
                        <a:t>HbA1c</a:t>
                      </a:r>
                      <a:r>
                        <a:rPr lang="ja-JP" altLang="en-US" sz="1100" b="1" u="none" strike="noStrike" dirty="0">
                          <a:effectLst/>
                          <a:latin typeface="Meiryo UI" panose="020B0604030504040204" pitchFamily="50" charset="-128"/>
                          <a:ea typeface="Meiryo UI" panose="020B0604030504040204" pitchFamily="50" charset="-128"/>
                        </a:rPr>
                        <a:t>（</a:t>
                      </a:r>
                      <a:r>
                        <a:rPr lang="en-US" altLang="ja-JP" sz="1100" b="1" u="none" strike="noStrike" dirty="0">
                          <a:effectLst/>
                          <a:latin typeface="Meiryo UI" panose="020B0604030504040204" pitchFamily="50" charset="-128"/>
                          <a:ea typeface="Meiryo UI" panose="020B0604030504040204" pitchFamily="50" charset="-128"/>
                        </a:rPr>
                        <a:t>1</a:t>
                      </a:r>
                      <a:r>
                        <a:rPr lang="ja-JP" altLang="en-US" sz="1100" b="1" u="none" strike="noStrike" dirty="0">
                          <a:effectLst/>
                          <a:latin typeface="Meiryo UI" panose="020B0604030504040204" pitchFamily="50" charset="-128"/>
                          <a:ea typeface="Meiryo UI" panose="020B0604030504040204" pitchFamily="50" charset="-128"/>
                        </a:rPr>
                        <a:t>％上昇）</a:t>
                      </a:r>
                      <a:endParaRPr lang="en-US" altLang="ja-JP" sz="1100" b="1" u="none" strike="noStrike" dirty="0">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BFAE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0.84(0.51, 1.40)</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0.52</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BFAEF"/>
                    </a:solidFill>
                  </a:tcPr>
                </a:tc>
                <a:extLst>
                  <a:ext uri="{0D108BD9-81ED-4DB2-BD59-A6C34878D82A}">
                    <a16:rowId xmlns:a16="http://schemas.microsoft.com/office/drawing/2014/main" val="2785949708"/>
                  </a:ext>
                </a:extLst>
              </a:tr>
              <a:tr h="322580">
                <a:tc>
                  <a:txBody>
                    <a:bodyPr/>
                    <a:lstStyle/>
                    <a:p>
                      <a:pPr algn="l" fontAlgn="ctr"/>
                      <a:r>
                        <a:rPr lang="ja-JP" altLang="en-US" sz="1100" b="1" u="none" strike="noStrike" dirty="0">
                          <a:effectLst/>
                          <a:latin typeface="Meiryo UI" panose="020B0604030504040204" pitchFamily="50" charset="-128"/>
                          <a:ea typeface="Meiryo UI" panose="020B0604030504040204" pitchFamily="50" charset="-128"/>
                        </a:rPr>
                        <a:t>心不全</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AE8C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4.81(1.48, 15.6)</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u="none" strike="noStrike" dirty="0">
                          <a:effectLst/>
                          <a:latin typeface="Meiryo UI" panose="020B0604030504040204" pitchFamily="50" charset="-128"/>
                          <a:ea typeface="Meiryo UI" panose="020B0604030504040204" pitchFamily="50" charset="-128"/>
                        </a:rPr>
                        <a:t>0.009</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solidFill>
                      <a:srgbClr val="FAE8CF"/>
                    </a:solidFill>
                  </a:tcPr>
                </a:tc>
                <a:extLst>
                  <a:ext uri="{0D108BD9-81ED-4DB2-BD59-A6C34878D82A}">
                    <a16:rowId xmlns:a16="http://schemas.microsoft.com/office/drawing/2014/main" val="3562573434"/>
                  </a:ext>
                </a:extLst>
              </a:tr>
              <a:tr h="32258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認知機能障害</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BFAE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9.31(2.59, 33.4)</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BFAEF"/>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0.001</a:t>
                      </a:r>
                    </a:p>
                  </a:txBody>
                  <a:tcPr marL="7620" marR="7620" marT="7620" marB="0" anchor="ctr">
                    <a:lnL w="12700" cap="flat" cmpd="sng" algn="ctr">
                      <a:noFill/>
                      <a:prstDash val="solid"/>
                      <a:round/>
                      <a:headEnd type="none" w="med" len="med"/>
                      <a:tailEnd type="none" w="med" len="med"/>
                    </a:lnL>
                    <a:solidFill>
                      <a:srgbClr val="FBFAEF"/>
                    </a:solidFill>
                  </a:tcPr>
                </a:tc>
                <a:extLst>
                  <a:ext uri="{0D108BD9-81ED-4DB2-BD59-A6C34878D82A}">
                    <a16:rowId xmlns:a16="http://schemas.microsoft.com/office/drawing/2014/main" val="3989047437"/>
                  </a:ext>
                </a:extLst>
              </a:tr>
              <a:tr h="322580">
                <a:tc>
                  <a:txBody>
                    <a:bodyPr/>
                    <a:lstStyle/>
                    <a:p>
                      <a:pPr algn="l" fontAlgn="ctr"/>
                      <a:r>
                        <a:rPr lang="ja-JP" altLang="en-US" sz="1100" b="1" i="0" u="none" strike="noStrike" dirty="0">
                          <a:solidFill>
                            <a:srgbClr val="000000"/>
                          </a:solidFill>
                          <a:effectLst/>
                          <a:latin typeface="Meiryo UI" panose="020B0604030504040204" pitchFamily="50" charset="-128"/>
                          <a:ea typeface="Meiryo UI" panose="020B0604030504040204" pitchFamily="50" charset="-128"/>
                        </a:rPr>
                        <a:t>うつ病リスク</a:t>
                      </a:r>
                      <a:endParaRPr lang="zh-TW" altLang="en-US" sz="1100" b="1" i="0" u="none" strike="noStrike" dirty="0">
                        <a:solidFill>
                          <a:srgbClr val="000000"/>
                        </a:solidFill>
                        <a:effectLst/>
                        <a:latin typeface="Meiryo UI" panose="020B0604030504040204" pitchFamily="50" charset="-128"/>
                        <a:ea typeface="Meiryo UI" panose="020B0604030504040204" pitchFamily="50" charset="-128"/>
                      </a:endParaRPr>
                    </a:p>
                  </a:txBody>
                  <a:tcPr marL="36000" marR="7620" marT="7620" marB="0" anchor="ctr">
                    <a:lnR w="12700" cap="flat" cmpd="sng" algn="ctr">
                      <a:noFill/>
                      <a:prstDash val="solid"/>
                      <a:round/>
                      <a:headEnd type="none" w="med" len="med"/>
                      <a:tailEnd type="none" w="med" len="med"/>
                    </a:lnR>
                    <a:solidFill>
                      <a:srgbClr val="FAE8CF"/>
                    </a:solidFill>
                  </a:tcPr>
                </a:tc>
                <a:tc>
                  <a:txBody>
                    <a:bodyPr/>
                    <a:lstStyle/>
                    <a:p>
                      <a:pPr algn="l" fontAlgn="ctr"/>
                      <a:endParaRPr lang="ja-JP" altLang="en-US"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100" u="none" strike="noStrike" dirty="0">
                          <a:effectLst/>
                          <a:latin typeface="Meiryo UI" panose="020B0604030504040204" pitchFamily="50" charset="-128"/>
                          <a:ea typeface="Meiryo UI" panose="020B0604030504040204" pitchFamily="50" charset="-128"/>
                        </a:rPr>
                        <a:t>0.19(0.06, 0.53)</a:t>
                      </a:r>
                      <a:endParaRPr lang="en-US" altLang="ja-JP" sz="11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FAE8CF"/>
                    </a:solidFill>
                  </a:tcPr>
                </a:tc>
                <a:tc>
                  <a:txBody>
                    <a:bodyPr/>
                    <a:lstStyle/>
                    <a:p>
                      <a:pPr algn="ct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0.001</a:t>
                      </a:r>
                    </a:p>
                  </a:txBody>
                  <a:tcPr marL="7620" marR="7620" marT="7620" marB="0" anchor="ctr">
                    <a:lnL w="12700" cap="flat" cmpd="sng" algn="ctr">
                      <a:noFill/>
                      <a:prstDash val="solid"/>
                      <a:round/>
                      <a:headEnd type="none" w="med" len="med"/>
                      <a:tailEnd type="none" w="med" len="med"/>
                    </a:lnL>
                    <a:solidFill>
                      <a:srgbClr val="FAE8CF"/>
                    </a:solidFill>
                  </a:tcPr>
                </a:tc>
                <a:extLst>
                  <a:ext uri="{0D108BD9-81ED-4DB2-BD59-A6C34878D82A}">
                    <a16:rowId xmlns:a16="http://schemas.microsoft.com/office/drawing/2014/main" val="1869340158"/>
                  </a:ext>
                </a:extLst>
              </a:tr>
            </a:tbl>
          </a:graphicData>
        </a:graphic>
      </p:graphicFrame>
      <p:graphicFrame>
        <p:nvGraphicFramePr>
          <p:cNvPr id="20" name="グラフ 19">
            <a:extLst>
              <a:ext uri="{FF2B5EF4-FFF2-40B4-BE49-F238E27FC236}">
                <a16:creationId xmlns:a16="http://schemas.microsoft.com/office/drawing/2014/main" id="{AF3080BD-C63B-DEEF-8F47-0A672F0002A7}"/>
              </a:ext>
            </a:extLst>
          </p:cNvPr>
          <p:cNvGraphicFramePr>
            <a:graphicFrameLocks/>
          </p:cNvGraphicFramePr>
          <p:nvPr>
            <p:extLst>
              <p:ext uri="{D42A27DB-BD31-4B8C-83A1-F6EECF244321}">
                <p14:modId xmlns:p14="http://schemas.microsoft.com/office/powerpoint/2010/main" val="1489846865"/>
              </p:ext>
            </p:extLst>
          </p:nvPr>
        </p:nvGraphicFramePr>
        <p:xfrm>
          <a:off x="2545080" y="3596837"/>
          <a:ext cx="3863340" cy="23673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グラフ 20">
            <a:extLst>
              <a:ext uri="{FF2B5EF4-FFF2-40B4-BE49-F238E27FC236}">
                <a16:creationId xmlns:a16="http://schemas.microsoft.com/office/drawing/2014/main" id="{78D0FD0A-73A4-0D70-FA72-C8AA00429AAD}"/>
              </a:ext>
            </a:extLst>
          </p:cNvPr>
          <p:cNvGraphicFramePr>
            <a:graphicFrameLocks/>
          </p:cNvGraphicFramePr>
          <p:nvPr>
            <p:extLst>
              <p:ext uri="{D42A27DB-BD31-4B8C-83A1-F6EECF244321}">
                <p14:modId xmlns:p14="http://schemas.microsoft.com/office/powerpoint/2010/main" val="621379887"/>
              </p:ext>
            </p:extLst>
          </p:nvPr>
        </p:nvGraphicFramePr>
        <p:xfrm>
          <a:off x="2529840" y="1485483"/>
          <a:ext cx="3924000" cy="1692000"/>
        </p:xfrm>
        <a:graphic>
          <a:graphicData uri="http://schemas.openxmlformats.org/drawingml/2006/chart">
            <c:chart xmlns:c="http://schemas.openxmlformats.org/drawingml/2006/chart" xmlns:r="http://schemas.openxmlformats.org/officeDocument/2006/relationships" r:id="rId3"/>
          </a:graphicData>
        </a:graphic>
      </p:graphicFrame>
      <p:sp>
        <p:nvSpPr>
          <p:cNvPr id="22" name="テキスト ボックス 21">
            <a:extLst>
              <a:ext uri="{FF2B5EF4-FFF2-40B4-BE49-F238E27FC236}">
                <a16:creationId xmlns:a16="http://schemas.microsoft.com/office/drawing/2014/main" id="{A57CB03C-3911-DB4D-D498-0F36797B198C}"/>
              </a:ext>
            </a:extLst>
          </p:cNvPr>
          <p:cNvSpPr txBox="1"/>
          <p:nvPr/>
        </p:nvSpPr>
        <p:spPr>
          <a:xfrm>
            <a:off x="3813748" y="3061913"/>
            <a:ext cx="1326004" cy="253916"/>
          </a:xfrm>
          <a:prstGeom prst="rect">
            <a:avLst/>
          </a:prstGeom>
          <a:noFill/>
        </p:spPr>
        <p:txBody>
          <a:bodyPr wrap="none" rtlCol="0">
            <a:spAutoFit/>
          </a:bodyPr>
          <a:lstStyle/>
          <a:p>
            <a:pPr algn="ctr"/>
            <a:r>
              <a:rPr kumimoji="1" lang="ja-JP" altLang="en-US" sz="1050" dirty="0">
                <a:latin typeface="Meiryo UI" panose="020B0604030504040204" pitchFamily="50" charset="-128"/>
                <a:ea typeface="Meiryo UI" panose="020B0604030504040204" pitchFamily="50" charset="-128"/>
              </a:rPr>
              <a:t>オッズ比（</a:t>
            </a:r>
            <a:r>
              <a:rPr kumimoji="1" lang="en-US" altLang="ja-JP" sz="1050" dirty="0">
                <a:latin typeface="Meiryo UI" panose="020B0604030504040204" pitchFamily="50" charset="-128"/>
                <a:ea typeface="Meiryo UI" panose="020B0604030504040204" pitchFamily="50" charset="-128"/>
              </a:rPr>
              <a:t>95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CI</a:t>
            </a:r>
            <a:r>
              <a:rPr kumimoji="1" lang="ja-JP" altLang="en-US" sz="105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83E3AB1F-839F-4498-BB67-6753451D8089}"/>
              </a:ext>
            </a:extLst>
          </p:cNvPr>
          <p:cNvSpPr txBox="1"/>
          <p:nvPr/>
        </p:nvSpPr>
        <p:spPr>
          <a:xfrm>
            <a:off x="3813748" y="5848763"/>
            <a:ext cx="1326004" cy="253916"/>
          </a:xfrm>
          <a:prstGeom prst="rect">
            <a:avLst/>
          </a:prstGeom>
          <a:noFill/>
        </p:spPr>
        <p:txBody>
          <a:bodyPr wrap="none" rtlCol="0">
            <a:spAutoFit/>
          </a:bodyPr>
          <a:lstStyle/>
          <a:p>
            <a:pPr algn="ctr"/>
            <a:r>
              <a:rPr kumimoji="1" lang="ja-JP" altLang="en-US" sz="1050" dirty="0">
                <a:latin typeface="Meiryo UI" panose="020B0604030504040204" pitchFamily="50" charset="-128"/>
                <a:ea typeface="Meiryo UI" panose="020B0604030504040204" pitchFamily="50" charset="-128"/>
              </a:rPr>
              <a:t>オッズ比（</a:t>
            </a:r>
            <a:r>
              <a:rPr kumimoji="1" lang="en-US" altLang="ja-JP" sz="1050" dirty="0">
                <a:latin typeface="Meiryo UI" panose="020B0604030504040204" pitchFamily="50" charset="-128"/>
                <a:ea typeface="Meiryo UI" panose="020B0604030504040204" pitchFamily="50" charset="-128"/>
              </a:rPr>
              <a:t>95</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CI</a:t>
            </a:r>
            <a:r>
              <a:rPr kumimoji="1" lang="ja-JP" altLang="en-US" sz="105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00CB66BF-DF80-0116-E5AE-3861CBCBE85F}"/>
              </a:ext>
            </a:extLst>
          </p:cNvPr>
          <p:cNvSpPr txBox="1"/>
          <p:nvPr/>
        </p:nvSpPr>
        <p:spPr>
          <a:xfrm>
            <a:off x="526758" y="1100742"/>
            <a:ext cx="4792530" cy="276999"/>
          </a:xfrm>
          <a:prstGeom prst="rect">
            <a:avLst/>
          </a:prstGeom>
          <a:noFill/>
        </p:spPr>
        <p:txBody>
          <a:bodyPr wrap="none" rtlCol="0">
            <a:spAutoFit/>
          </a:bodyPr>
          <a:lstStyle/>
          <a:p>
            <a:r>
              <a:rPr kumimoji="1" lang="en-US" altLang="ja-JP" sz="1200" b="1" dirty="0">
                <a:latin typeface="Meiryo UI" panose="020B0604030504040204" pitchFamily="50" charset="-128"/>
                <a:ea typeface="Meiryo UI" panose="020B0604030504040204" pitchFamily="50" charset="-128"/>
              </a:rPr>
              <a:t>SMBG</a:t>
            </a:r>
            <a:r>
              <a:rPr kumimoji="1" lang="ja-JP" altLang="en-US" sz="1200" b="1" dirty="0">
                <a:latin typeface="Meiryo UI" panose="020B0604030504040204" pitchFamily="50" charset="-128"/>
                <a:ea typeface="Meiryo UI" panose="020B0604030504040204" pitchFamily="50" charset="-128"/>
              </a:rPr>
              <a:t>に基づく確定低血糖（血糖値＜</a:t>
            </a:r>
            <a:r>
              <a:rPr kumimoji="1" lang="en-US" altLang="ja-JP" sz="1200" b="1" dirty="0">
                <a:latin typeface="Meiryo UI" panose="020B0604030504040204" pitchFamily="50" charset="-128"/>
                <a:ea typeface="Meiryo UI" panose="020B0604030504040204" pitchFamily="50" charset="-128"/>
              </a:rPr>
              <a:t>70mg/dL</a:t>
            </a:r>
            <a:r>
              <a:rPr kumimoji="1" lang="ja-JP" altLang="en-US" sz="1200" b="1" dirty="0">
                <a:latin typeface="Meiryo UI" panose="020B0604030504040204" pitchFamily="50" charset="-128"/>
                <a:ea typeface="Meiryo UI" panose="020B0604030504040204" pitchFamily="50" charset="-128"/>
              </a:rPr>
              <a:t>）に関連する因子</a:t>
            </a:r>
            <a:r>
              <a:rPr kumimoji="1" lang="en-US" altLang="ja-JP" sz="1200" b="1" baseline="30000" dirty="0">
                <a:latin typeface="Meiryo UI" panose="020B0604030504040204" pitchFamily="50" charset="-128"/>
                <a:ea typeface="Meiryo UI" panose="020B0604030504040204" pitchFamily="50" charset="-128"/>
              </a:rPr>
              <a:t>*</a:t>
            </a:r>
            <a:endParaRPr kumimoji="1" lang="ja-JP" altLang="en-US" sz="1000" b="1" baseline="300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A8192BF8-CF0E-683D-4CAC-B9FB7B648534}"/>
              </a:ext>
            </a:extLst>
          </p:cNvPr>
          <p:cNvSpPr txBox="1"/>
          <p:nvPr/>
        </p:nvSpPr>
        <p:spPr>
          <a:xfrm>
            <a:off x="526758" y="3319838"/>
            <a:ext cx="5538762" cy="276999"/>
          </a:xfrm>
          <a:prstGeom prst="rect">
            <a:avLst/>
          </a:prstGeom>
          <a:noFill/>
        </p:spPr>
        <p:txBody>
          <a:bodyPr wrap="square" rtlCol="0">
            <a:spAutoFit/>
          </a:bodyPr>
          <a:lstStyle/>
          <a:p>
            <a:r>
              <a:rPr kumimoji="1" lang="ja-JP" altLang="en-US" sz="1200" b="1" dirty="0">
                <a:latin typeface="Meiryo UI" panose="020B0604030504040204" pitchFamily="50" charset="-128"/>
                <a:ea typeface="Meiryo UI" panose="020B0604030504040204" pitchFamily="50" charset="-128"/>
              </a:rPr>
              <a:t>夜間</a:t>
            </a:r>
            <a:r>
              <a:rPr kumimoji="1" lang="en-US" altLang="ja-JP" sz="1200" b="1" dirty="0">
                <a:latin typeface="Meiryo UI" panose="020B0604030504040204" pitchFamily="50" charset="-128"/>
                <a:ea typeface="Meiryo UI" panose="020B0604030504040204" pitchFamily="50" charset="-128"/>
              </a:rPr>
              <a:t>TBR</a:t>
            </a:r>
            <a:r>
              <a:rPr kumimoji="1" lang="ja-JP" altLang="en-US" sz="1200" b="1" dirty="0">
                <a:latin typeface="Meiryo UI" panose="020B0604030504040204" pitchFamily="50" charset="-128"/>
                <a:ea typeface="Meiryo UI" panose="020B0604030504040204" pitchFamily="50" charset="-128"/>
              </a:rPr>
              <a:t>レベル</a:t>
            </a:r>
            <a:r>
              <a:rPr kumimoji="1" lang="en-US" altLang="ja-JP" sz="1200" b="1" dirty="0">
                <a:latin typeface="Meiryo UI" panose="020B0604030504040204" pitchFamily="50" charset="-128"/>
                <a:ea typeface="Meiryo UI" panose="020B0604030504040204" pitchFamily="50" charset="-128"/>
              </a:rPr>
              <a:t>2</a:t>
            </a:r>
            <a:r>
              <a:rPr kumimoji="1" lang="ja-JP" altLang="en-US" sz="1200" b="1" dirty="0">
                <a:latin typeface="Meiryo UI" panose="020B0604030504040204" pitchFamily="50" charset="-128"/>
                <a:ea typeface="Meiryo UI" panose="020B0604030504040204" pitchFamily="50" charset="-128"/>
              </a:rPr>
              <a:t>に関連する因子</a:t>
            </a:r>
            <a:r>
              <a:rPr kumimoji="1" lang="en-US" altLang="ja-JP" sz="1200" b="1" baseline="30000" dirty="0">
                <a:latin typeface="Meiryo UI" panose="020B0604030504040204" pitchFamily="50" charset="-128"/>
                <a:ea typeface="Meiryo UI" panose="020B0604030504040204" pitchFamily="50" charset="-128"/>
              </a:rPr>
              <a:t>**</a:t>
            </a:r>
            <a:endParaRPr kumimoji="1" lang="ja-JP" altLang="en-US" sz="1000" b="1" baseline="300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B196A288-CF17-7ECC-D7F3-DAE2829152D5}"/>
              </a:ext>
            </a:extLst>
          </p:cNvPr>
          <p:cNvSpPr txBox="1"/>
          <p:nvPr/>
        </p:nvSpPr>
        <p:spPr>
          <a:xfrm>
            <a:off x="641872" y="6096253"/>
            <a:ext cx="6798657" cy="415498"/>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*単変量解析で</a:t>
            </a:r>
            <a:r>
              <a:rPr kumimoji="1" lang="en-US" altLang="ja-JP" sz="1050" dirty="0">
                <a:latin typeface="Meiryo UI" panose="020B0604030504040204" pitchFamily="50" charset="-128"/>
                <a:ea typeface="Meiryo UI" panose="020B0604030504040204" pitchFamily="50" charset="-128"/>
              </a:rPr>
              <a:t>P&lt;0.20</a:t>
            </a:r>
            <a:r>
              <a:rPr kumimoji="1" lang="ja-JP" altLang="en-US" sz="1050" dirty="0">
                <a:latin typeface="Meiryo UI" panose="020B0604030504040204" pitchFamily="50" charset="-128"/>
                <a:ea typeface="Meiryo UI" panose="020B0604030504040204" pitchFamily="50" charset="-128"/>
              </a:rPr>
              <a:t>であった変数をモデルに投入する候補とした。年齢、老年医学的状態は強制的にモデルに投入した。</a:t>
            </a:r>
          </a:p>
          <a:p>
            <a:r>
              <a:rPr kumimoji="1" lang="ja-JP" altLang="en-US" sz="1050" dirty="0">
                <a:latin typeface="Meiryo UI" panose="020B0604030504040204" pitchFamily="50" charset="-128"/>
                <a:ea typeface="Meiryo UI" panose="020B0604030504040204" pitchFamily="50" charset="-128"/>
              </a:rPr>
              <a:t>**単変量解析で</a:t>
            </a:r>
            <a:r>
              <a:rPr kumimoji="1" lang="en-US" altLang="ja-JP" sz="1050" dirty="0">
                <a:latin typeface="Meiryo UI" panose="020B0604030504040204" pitchFamily="50" charset="-128"/>
                <a:ea typeface="Meiryo UI" panose="020B0604030504040204" pitchFamily="50" charset="-128"/>
              </a:rPr>
              <a:t>P&lt;0.20</a:t>
            </a:r>
            <a:r>
              <a:rPr kumimoji="1" lang="ja-JP" altLang="en-US" sz="1050" dirty="0">
                <a:latin typeface="Meiryo UI" panose="020B0604030504040204" pitchFamily="50" charset="-128"/>
                <a:ea typeface="Meiryo UI" panose="020B0604030504040204" pitchFamily="50" charset="-128"/>
              </a:rPr>
              <a:t>であった変数をモデルに投入する候補とした。年齢、性別、</a:t>
            </a:r>
            <a:r>
              <a:rPr kumimoji="1" lang="en-US" altLang="ja-JP" sz="1050" dirty="0">
                <a:latin typeface="Meiryo UI" panose="020B0604030504040204" pitchFamily="50" charset="-128"/>
                <a:ea typeface="Meiryo UI" panose="020B0604030504040204" pitchFamily="50" charset="-128"/>
              </a:rPr>
              <a:t>HbA1c</a:t>
            </a:r>
            <a:r>
              <a:rPr kumimoji="1" lang="ja-JP" altLang="en-US" sz="1050" dirty="0">
                <a:latin typeface="Meiryo UI" panose="020B0604030504040204" pitchFamily="50" charset="-128"/>
                <a:ea typeface="Meiryo UI" panose="020B0604030504040204" pitchFamily="50" charset="-128"/>
              </a:rPr>
              <a:t>は強制的にモデルに投入した。</a:t>
            </a:r>
            <a:endParaRPr kumimoji="1" lang="ja-JP" altLang="en-US" sz="8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14746F3B-893D-133C-3EB0-929B6B9C2259}"/>
              </a:ext>
            </a:extLst>
          </p:cNvPr>
          <p:cNvSpPr txBox="1"/>
          <p:nvPr/>
        </p:nvSpPr>
        <p:spPr>
          <a:xfrm>
            <a:off x="6775508" y="5888046"/>
            <a:ext cx="1874231" cy="253916"/>
          </a:xfrm>
          <a:prstGeom prst="rect">
            <a:avLst/>
          </a:prstGeom>
          <a:noFill/>
        </p:spPr>
        <p:txBody>
          <a:bodyPr wrap="none" rtlCol="0">
            <a:spAutoFit/>
          </a:bodyPr>
          <a:lstStyle/>
          <a:p>
            <a:pPr algn="r"/>
            <a:r>
              <a:rPr kumimoji="1" lang="ja-JP" altLang="en-US" sz="1050" dirty="0">
                <a:latin typeface="Meiryo UI" panose="020B0604030504040204" pitchFamily="50" charset="-128"/>
                <a:ea typeface="Meiryo UI" panose="020B0604030504040204" pitchFamily="50" charset="-128"/>
              </a:rPr>
              <a:t>ステップワイズ多変量回帰モデル</a:t>
            </a:r>
            <a:endParaRPr kumimoji="1" lang="ja-JP" altLang="en-US"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6218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結果</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653454"/>
            <a:ext cx="7886424" cy="4189224"/>
          </a:xfrm>
          <a:prstGeom prst="rect">
            <a:avLst/>
          </a:prstGeom>
          <a:noFill/>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対象患者のうち、</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28</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日間の追跡期間中に収集した</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CGM</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データが不十分であった症例や死亡例を除く</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141</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例が解析対象となった。</a:t>
            </a: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SMBG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に基づく確定低血糖（血糖値＜</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70mg/dL</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）の発現頻度は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37.6%</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で  あり、</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CGM</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に基づく夜間低血糖（</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TBR</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レベル</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）を</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15</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分以上記録した患者割合は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65.2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例）と高値であった。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多変量解析の結果、</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SMBG</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に基づく確定低血糖は</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型糖尿病罹病期間が長いことおよび</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CGM</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に基づくグルコース変動性（％</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CV</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）との間に有意な関連が認められた。</a:t>
            </a:r>
            <a:endPar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50000"/>
              </a:lnSpc>
              <a:spcBef>
                <a:spcPts val="0"/>
              </a:spcBef>
              <a:spcAft>
                <a:spcPts val="0"/>
              </a:spcAft>
              <a:buClr>
                <a:srgbClr val="D82B83"/>
              </a:buClr>
              <a:buSzTx/>
              <a:buFont typeface="Wingdings" panose="05000000000000000000" pitchFamily="2" charset="2"/>
              <a:buChar char="l"/>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夜間低血糖は認知機能障害、心不全、うつ症状の存在との間に有意な関連が認められた。</a:t>
            </a:r>
          </a:p>
        </p:txBody>
      </p:sp>
      <p:sp>
        <p:nvSpPr>
          <p:cNvPr id="2" name="テキスト ボックス 1">
            <a:extLst>
              <a:ext uri="{FF2B5EF4-FFF2-40B4-BE49-F238E27FC236}">
                <a16:creationId xmlns:a16="http://schemas.microsoft.com/office/drawing/2014/main" id="{D03F2BF0-25B0-EC67-8026-54D56BB6D20F}"/>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spTree>
    <p:extLst>
      <p:ext uri="{BB962C8B-B14F-4D97-AF65-F5344CB8AC3E}">
        <p14:creationId xmlns:p14="http://schemas.microsoft.com/office/powerpoint/2010/main" val="3370453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D83B842-6355-4A66-B980-BFFE8AAB31C5}"/>
              </a:ext>
            </a:extLst>
          </p:cNvPr>
          <p:cNvSpPr txBox="1"/>
          <p:nvPr/>
        </p:nvSpPr>
        <p:spPr>
          <a:xfrm>
            <a:off x="244800" y="194400"/>
            <a:ext cx="2681055"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a:t>
            </a:r>
          </a:p>
        </p:txBody>
      </p:sp>
      <p:sp>
        <p:nvSpPr>
          <p:cNvPr id="16" name="テキスト ボックス 15">
            <a:extLst>
              <a:ext uri="{FF2B5EF4-FFF2-40B4-BE49-F238E27FC236}">
                <a16:creationId xmlns:a16="http://schemas.microsoft.com/office/drawing/2014/main" id="{524EB5F5-A748-5C47-9EC8-BE776770F6B2}"/>
              </a:ext>
            </a:extLst>
          </p:cNvPr>
          <p:cNvSpPr txBox="1"/>
          <p:nvPr/>
        </p:nvSpPr>
        <p:spPr>
          <a:xfrm>
            <a:off x="540424" y="1870274"/>
            <a:ext cx="8063151" cy="3773725"/>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低血糖は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QOL</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の低下や長期的な合併症との関連が知られていることから、その予防はインスリン治療を受ける高齢</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型糖尿病患者の管理において重要な課題の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つで ある。</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本研究では平均</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 7.9%</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の集団を対象としたが、</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SMBG</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に基づく確定低血糖は約</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分の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1</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に基づく夜間低血糖は約</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3</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分の</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の患者に認められ、特に夜間低血糖は実臨床で著しく過小評価されている可能性が高いことが示唆された。</a:t>
            </a:r>
          </a:p>
          <a:p>
            <a:pPr marL="285750" indent="-285750">
              <a:lnSpc>
                <a:spcPct val="150000"/>
              </a:lnSpc>
              <a:buClr>
                <a:srgbClr val="D82B83"/>
              </a:buClr>
              <a:buFont typeface="Wingdings" panose="05000000000000000000" pitchFamily="2" charset="2"/>
              <a:buChar char="l"/>
              <a:defRPr/>
            </a:pP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今回の知見から、高齢</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2</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型糖尿病患者の低血糖予防を考える上では、</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HbA1c</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に加えて実施可能であれば</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CGM</a:t>
            </a:r>
            <a:r>
              <a:rPr lang="ja-JP" altLang="en-US" kern="100" dirty="0">
                <a:latin typeface="Meiryo UI" panose="020B0604030504040204" pitchFamily="50" charset="-128"/>
                <a:ea typeface="Meiryo UI" panose="020B0604030504040204" pitchFamily="50" charset="-128"/>
                <a:cs typeface="Times New Roman" panose="02020603050405020304" pitchFamily="18" charset="0"/>
              </a:rPr>
              <a:t>指標などの新たな評価ツールを活用することが有用と考えられた。</a:t>
            </a:r>
            <a:endParaRPr lang="en-US" altLang="ja-JP" kern="1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C25C29D-BD1A-2602-7392-DEB462D879B7}"/>
              </a:ext>
            </a:extLst>
          </p:cNvPr>
          <p:cNvSpPr txBox="1"/>
          <p:nvPr/>
        </p:nvSpPr>
        <p:spPr>
          <a:xfrm>
            <a:off x="4470400" y="6604084"/>
            <a:ext cx="46736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Boureau AS, et al. J Am Geriatr Soc 71(7): 2107-2119, 2023</a:t>
            </a:r>
          </a:p>
        </p:txBody>
      </p:sp>
    </p:spTree>
    <p:extLst>
      <p:ext uri="{BB962C8B-B14F-4D97-AF65-F5344CB8AC3E}">
        <p14:creationId xmlns:p14="http://schemas.microsoft.com/office/powerpoint/2010/main" val="22981068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3606</TotalTime>
  <Words>1847</Words>
  <Application>Microsoft Office PowerPoint</Application>
  <PresentationFormat>画面に合わせる (4:3)</PresentationFormat>
  <Paragraphs>220</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Takahashi, Atsushi /JP</cp:lastModifiedBy>
  <cp:revision>32</cp:revision>
  <dcterms:created xsi:type="dcterms:W3CDTF">2022-04-07T06:17:16Z</dcterms:created>
  <dcterms:modified xsi:type="dcterms:W3CDTF">2024-01-24T04:41:21Z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2024-01-24T04:41:11Z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7411df20-6362-472f-9e93-2b68107d117a</vt:lpwstr>
  </property>
  <property fmtid="{D5CDD505-2E9C-101B-9397-08002B2CF9AE}" pid="8" name="MSIP_Label_d9088468-0951-4aef-9cc3-0a346e475ddc_ContentBits">
    <vt:lpwstr>0</vt:lpwstr>
  </property>
</Properties>
</file>