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tags/tag3.xml" ContentType="application/vnd.openxmlformats-officedocument.presentationml.tags+xml"/>
  <Override PartName="/ppt/notesSlides/notesSlide2.xml" ContentType="application/vnd.openxmlformats-officedocument.presentationml.notesSlide+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notesSlides/notesSlide3.xml" ContentType="application/vnd.openxmlformats-officedocument.presentationml.notesSlide+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notesSlides/notesSlide4.xml" ContentType="application/vnd.openxmlformats-officedocument.presentationml.notesSlide+xml"/>
  <Override PartName="/ppt/tags/tag15.xml" ContentType="application/vnd.openxmlformats-officedocument.presentationml.tags+xml"/>
  <Override PartName="/ppt/tags/tag16.xml" ContentType="application/vnd.openxmlformats-officedocument.presentationml.tags+xml"/>
  <Override PartName="/ppt/notesSlides/notesSlide5.xml" ContentType="application/vnd.openxmlformats-officedocument.presentationml.notesSlide+xml"/>
  <Override PartName="/ppt/tags/tag17.xml" ContentType="application/vnd.openxmlformats-officedocument.presentationml.tags+xml"/>
  <Override PartName="/ppt/tags/tag18.xml" ContentType="application/vnd.openxmlformats-officedocument.presentationml.tags+xml"/>
  <Override PartName="/ppt/notesSlides/notesSlide6.xml" ContentType="application/vnd.openxmlformats-officedocument.presentationml.notesSlide+xml"/>
  <Override PartName="/ppt/tags/tag19.xml" ContentType="application/vnd.openxmlformats-officedocument.presentationml.tags+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4"/>
  </p:sldMasterIdLst>
  <p:notesMasterIdLst>
    <p:notesMasterId r:id="rId46"/>
  </p:notesMasterIdLst>
  <p:handoutMasterIdLst>
    <p:handoutMasterId r:id="rId47"/>
  </p:handoutMasterIdLst>
  <p:sldIdLst>
    <p:sldId id="367" r:id="rId5"/>
    <p:sldId id="256" r:id="rId6"/>
    <p:sldId id="380" r:id="rId7"/>
    <p:sldId id="332" r:id="rId8"/>
    <p:sldId id="333" r:id="rId9"/>
    <p:sldId id="334" r:id="rId10"/>
    <p:sldId id="369" r:id="rId11"/>
    <p:sldId id="335" r:id="rId12"/>
    <p:sldId id="353" r:id="rId13"/>
    <p:sldId id="352" r:id="rId14"/>
    <p:sldId id="375" r:id="rId15"/>
    <p:sldId id="339" r:id="rId16"/>
    <p:sldId id="320" r:id="rId17"/>
    <p:sldId id="365" r:id="rId18"/>
    <p:sldId id="381" r:id="rId19"/>
    <p:sldId id="366" r:id="rId20"/>
    <p:sldId id="360" r:id="rId21"/>
    <p:sldId id="340" r:id="rId22"/>
    <p:sldId id="372" r:id="rId23"/>
    <p:sldId id="324" r:id="rId24"/>
    <p:sldId id="325" r:id="rId25"/>
    <p:sldId id="341" r:id="rId26"/>
    <p:sldId id="331" r:id="rId27"/>
    <p:sldId id="342" r:id="rId28"/>
    <p:sldId id="373" r:id="rId29"/>
    <p:sldId id="343" r:id="rId30"/>
    <p:sldId id="344" r:id="rId31"/>
    <p:sldId id="358" r:id="rId32"/>
    <p:sldId id="359" r:id="rId33"/>
    <p:sldId id="371" r:id="rId34"/>
    <p:sldId id="345" r:id="rId35"/>
    <p:sldId id="346" r:id="rId36"/>
    <p:sldId id="374" r:id="rId37"/>
    <p:sldId id="378" r:id="rId38"/>
    <p:sldId id="379" r:id="rId39"/>
    <p:sldId id="361" r:id="rId40"/>
    <p:sldId id="363" r:id="rId41"/>
    <p:sldId id="296" r:id="rId42"/>
    <p:sldId id="348" r:id="rId43"/>
    <p:sldId id="321" r:id="rId44"/>
    <p:sldId id="376" r:id="rId45"/>
  </p:sldIdLst>
  <p:sldSz cx="10079038" cy="7559675"/>
  <p:notesSz cx="6794500" cy="9982200"/>
  <p:embeddedFontLst>
    <p:embeddedFont>
      <p:font typeface="Avenir Next LT Pro" panose="020B0504020202020204" pitchFamily="34" charset="0"/>
      <p:regular r:id="rId48"/>
      <p:bold r:id="rId49"/>
      <p:italic r:id="rId50"/>
      <p:boldItalic r:id="rId51"/>
    </p:embeddedFont>
    <p:embeddedFont>
      <p:font typeface="Calibri" panose="020F0502020204030204" pitchFamily="34" charset="0"/>
      <p:regular r:id="rId52"/>
      <p:bold r:id="rId53"/>
      <p:italic r:id="rId54"/>
      <p:boldItalic r:id="rId55"/>
    </p:embeddedFont>
    <p:embeddedFont>
      <p:font typeface="Liberation Sans" panose="020B0604020202020204" charset="0"/>
      <p:regular r:id="rId56"/>
      <p:bold r:id="rId57"/>
      <p:italic r:id="rId58"/>
      <p:boldItalic r:id="rId59"/>
    </p:embeddedFont>
    <p:embeddedFont>
      <p:font typeface="Liberation Serif" panose="020B0604020202020204" charset="0"/>
      <p:regular r:id="rId60"/>
      <p:bold r:id="rId61"/>
      <p:italic r:id="rId62"/>
      <p:boldItalic r:id="rId63"/>
    </p:embeddedFont>
    <p:embeddedFont>
      <p:font typeface="Segoe UI" panose="020B0502040204020203" pitchFamily="34" charset="0"/>
      <p:regular r:id="rId64"/>
      <p:bold r:id="rId65"/>
      <p:italic r:id="rId66"/>
      <p:boldItalic r:id="rId67"/>
    </p:embeddedFont>
  </p:embeddedFontLst>
  <p:custDataLst>
    <p:tags r:id="rId68"/>
  </p:custDataLst>
  <p:defaultTextStyle>
    <a:defPPr>
      <a:defRPr lang="it-IT"/>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381">
          <p15:clr>
            <a:srgbClr val="A4A3A4"/>
          </p15:clr>
        </p15:guide>
        <p15:guide id="2" pos="3175">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E00F074B-C5AB-4D28-C1B1-3E49978A3351}" name="Marcella Squadrito - Carocci Editore S.p.A." initials="MS-CES" userId="S-1-5-21-4182292443-994135583-1990045196-1259" providerId="AD"/>
  <p188:author id="{7F21E6B7-BD61-D97F-1433-1DFCB839464A}" name="Andrea Rossanese" initials="AR" userId="247a0c858bc979fb" providerId="Windows Live"/>
  <p188:author id="{7674D4C1-9F3D-AD1C-ECD2-2639001146B0}" name="Trotta, Sara  1 /IT" initials="TS1/" userId="S::Sara.Trotta2@sanofi.com::b2dbae36-c919-4ac6-babf-70a3aa9af004" providerId="AD"/>
  <p188:author id="{5B1BA8E7-095B-2DE3-CA89-E39CB7F289A0}" name="Celeste, Ilaria /IT" initials="CI/" userId="S::Ilaria.Celeste2@sanofi.com::9f30e920-7c2c-46aa-ace4-a397a92c33c3"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Office 1 - Carocci Editore S.p.A." initials="" lastIdx="4" clrIdx="0"/>
  <p:cmAuthor id="2" name="Utente sconosciuto1" initials="Utente sconosciuto1" lastIdx="5" clrIdx="1"/>
  <p:cmAuthor id="3" name="Rita Tancredi" initials="" lastIdx="21" clrIdx="2"/>
  <p:cmAuthor id="4" name="Utente sconosciuto2" initials="Utente sconosciuto2" lastIdx="3" clrIdx="3"/>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9300"/>
    <a:srgbClr val="4AABC5"/>
    <a:srgbClr val="8064A1"/>
    <a:srgbClr val="99B958"/>
    <a:srgbClr val="BF504C"/>
    <a:srgbClr val="4E80BB"/>
    <a:srgbClr val="E9EDF4"/>
    <a:srgbClr val="70747D"/>
    <a:srgbClr val="D0D8E8"/>
    <a:srgbClr val="DC363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015" autoAdjust="0"/>
    <p:restoredTop sz="94249" autoAdjust="0"/>
  </p:normalViewPr>
  <p:slideViewPr>
    <p:cSldViewPr>
      <p:cViewPr varScale="1">
        <p:scale>
          <a:sx n="62" d="100"/>
          <a:sy n="62" d="100"/>
        </p:scale>
        <p:origin x="558" y="60"/>
      </p:cViewPr>
      <p:guideLst>
        <p:guide orient="horz" pos="2381"/>
        <p:guide pos="3175"/>
      </p:guideLst>
    </p:cSldViewPr>
  </p:slideViewPr>
  <p:notesTextViewPr>
    <p:cViewPr>
      <p:scale>
        <a:sx n="1" d="1"/>
        <a:sy n="1" d="1"/>
      </p:scale>
      <p:origin x="0" y="0"/>
    </p:cViewPr>
  </p:notesTextViewPr>
  <p:sorterViewPr>
    <p:cViewPr varScale="1">
      <p:scale>
        <a:sx n="1" d="1"/>
        <a:sy n="1" d="1"/>
      </p:scale>
      <p:origin x="0" y="-3012"/>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handoutMaster" Target="handoutMasters/handoutMaster1.xml"/><Relationship Id="rId63" Type="http://schemas.openxmlformats.org/officeDocument/2006/relationships/font" Target="fonts/font16.fntdata"/><Relationship Id="rId68" Type="http://schemas.openxmlformats.org/officeDocument/2006/relationships/tags" Target="tags/tag1.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font" Target="fonts/font6.fntdata"/><Relationship Id="rId58" Type="http://schemas.openxmlformats.org/officeDocument/2006/relationships/font" Target="fonts/font11.fntdata"/><Relationship Id="rId66" Type="http://schemas.openxmlformats.org/officeDocument/2006/relationships/font" Target="fonts/font19.fntdata"/><Relationship Id="rId74" Type="http://schemas.microsoft.com/office/2018/10/relationships/authors" Target="authors.xml"/><Relationship Id="rId5" Type="http://schemas.openxmlformats.org/officeDocument/2006/relationships/slide" Target="slides/slide1.xml"/><Relationship Id="rId61" Type="http://schemas.openxmlformats.org/officeDocument/2006/relationships/font" Target="fonts/font14.fntdata"/><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font" Target="fonts/font1.fntdata"/><Relationship Id="rId56" Type="http://schemas.openxmlformats.org/officeDocument/2006/relationships/font" Target="fonts/font9.fntdata"/><Relationship Id="rId64" Type="http://schemas.openxmlformats.org/officeDocument/2006/relationships/font" Target="fonts/font17.fntdata"/><Relationship Id="rId69" Type="http://schemas.openxmlformats.org/officeDocument/2006/relationships/commentAuthors" Target="commentAuthors.xml"/><Relationship Id="rId8" Type="http://schemas.openxmlformats.org/officeDocument/2006/relationships/slide" Target="slides/slide4.xml"/><Relationship Id="rId51" Type="http://schemas.openxmlformats.org/officeDocument/2006/relationships/font" Target="fonts/font4.fntdata"/><Relationship Id="rId72" Type="http://schemas.openxmlformats.org/officeDocument/2006/relationships/theme" Target="theme/theme1.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notesMaster" Target="notesMasters/notesMaster1.xml"/><Relationship Id="rId59" Type="http://schemas.openxmlformats.org/officeDocument/2006/relationships/font" Target="fonts/font12.fntdata"/><Relationship Id="rId67" Type="http://schemas.openxmlformats.org/officeDocument/2006/relationships/font" Target="fonts/font20.fntdata"/><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font" Target="fonts/font7.fntdata"/><Relationship Id="rId62" Type="http://schemas.openxmlformats.org/officeDocument/2006/relationships/font" Target="fonts/font15.fntdata"/><Relationship Id="rId7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font" Target="fonts/font2.fntdata"/><Relationship Id="rId57" Type="http://schemas.openxmlformats.org/officeDocument/2006/relationships/font" Target="fonts/font10.fntdata"/><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font" Target="fonts/font5.fntdata"/><Relationship Id="rId60" Type="http://schemas.openxmlformats.org/officeDocument/2006/relationships/font" Target="fonts/font13.fntdata"/><Relationship Id="rId65" Type="http://schemas.openxmlformats.org/officeDocument/2006/relationships/font" Target="fonts/font18.fntdata"/><Relationship Id="rId73"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font" Target="fonts/font3.fntdata"/><Relationship Id="rId55" Type="http://schemas.openxmlformats.org/officeDocument/2006/relationships/font" Target="fonts/font8.fntdata"/><Relationship Id="rId7" Type="http://schemas.openxmlformats.org/officeDocument/2006/relationships/slide" Target="slides/slide3.xml"/><Relationship Id="rId71"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Segnaposto intestazione 1">
            <a:extLst>
              <a:ext uri="{FF2B5EF4-FFF2-40B4-BE49-F238E27FC236}">
                <a16:creationId xmlns:a16="http://schemas.microsoft.com/office/drawing/2014/main" id="{54E06DA8-130D-4B4B-8F9E-34588DFAA0D2}"/>
              </a:ext>
            </a:extLst>
          </p:cNvPr>
          <p:cNvSpPr txBox="1">
            <a:spLocks noGrp="1"/>
          </p:cNvSpPr>
          <p:nvPr>
            <p:ph type="hdr" sz="quarter"/>
          </p:nvPr>
        </p:nvSpPr>
        <p:spPr bwMode="auto">
          <a:xfrm>
            <a:off x="0" y="0"/>
            <a:ext cx="2947988" cy="500063"/>
          </a:xfrm>
          <a:prstGeom prst="rect">
            <a:avLst/>
          </a:prstGeom>
          <a:noFill/>
          <a:ln>
            <a:noFill/>
          </a:ln>
        </p:spPr>
        <p:txBody>
          <a:bodyPr vert="horz" wrap="none" lIns="82725" tIns="41363" rIns="82725" bIns="41363" numCol="1" anchor="t" anchorCtr="0" compatLnSpc="1">
            <a:prstTxWarp prst="textNoShape">
              <a:avLst/>
            </a:prstTxWarp>
          </a:bodyPr>
          <a:lstStyle>
            <a:lvl1pPr defTabSz="923925" eaLnBrk="1" hangingPunct="0">
              <a:defRPr sz="1300">
                <a:latin typeface="Liberation Sans" pitchFamily="34" charset="0"/>
                <a:ea typeface="Microsoft YaHei" pitchFamily="34" charset="-122"/>
                <a:cs typeface="Mangal" pitchFamily="18" charset="0"/>
              </a:defRPr>
            </a:lvl1pPr>
          </a:lstStyle>
          <a:p>
            <a:pPr>
              <a:defRPr/>
            </a:pPr>
            <a:endParaRPr lang="it-IT" altLang="it-IT"/>
          </a:p>
        </p:txBody>
      </p:sp>
      <p:sp>
        <p:nvSpPr>
          <p:cNvPr id="3" name="Segnaposto data 2">
            <a:extLst>
              <a:ext uri="{FF2B5EF4-FFF2-40B4-BE49-F238E27FC236}">
                <a16:creationId xmlns:a16="http://schemas.microsoft.com/office/drawing/2014/main" id="{1D1C5BDE-4F38-4435-AA04-71C651C0BC5E}"/>
              </a:ext>
            </a:extLst>
          </p:cNvPr>
          <p:cNvSpPr txBox="1">
            <a:spLocks noGrp="1"/>
          </p:cNvSpPr>
          <p:nvPr>
            <p:ph type="dt" sz="quarter" idx="1"/>
          </p:nvPr>
        </p:nvSpPr>
        <p:spPr bwMode="auto">
          <a:xfrm>
            <a:off x="3846513" y="0"/>
            <a:ext cx="2947987" cy="500063"/>
          </a:xfrm>
          <a:prstGeom prst="rect">
            <a:avLst/>
          </a:prstGeom>
          <a:noFill/>
          <a:ln>
            <a:noFill/>
          </a:ln>
        </p:spPr>
        <p:txBody>
          <a:bodyPr vert="horz" wrap="none" lIns="82725" tIns="41363" rIns="82725" bIns="41363" numCol="1" anchor="t" anchorCtr="0" compatLnSpc="1">
            <a:prstTxWarp prst="textNoShape">
              <a:avLst/>
            </a:prstTxWarp>
          </a:bodyPr>
          <a:lstStyle>
            <a:lvl1pPr algn="r" defTabSz="923925" eaLnBrk="1" hangingPunct="0">
              <a:defRPr sz="1300">
                <a:latin typeface="Liberation Sans" pitchFamily="34" charset="0"/>
                <a:ea typeface="Microsoft YaHei" pitchFamily="34" charset="-122"/>
                <a:cs typeface="Mangal" pitchFamily="18" charset="0"/>
              </a:defRPr>
            </a:lvl1pPr>
          </a:lstStyle>
          <a:p>
            <a:pPr>
              <a:defRPr/>
            </a:pPr>
            <a:endParaRPr lang="it-IT" altLang="it-IT"/>
          </a:p>
        </p:txBody>
      </p:sp>
      <p:sp>
        <p:nvSpPr>
          <p:cNvPr id="4" name="Segnaposto piè di pagina 3">
            <a:extLst>
              <a:ext uri="{FF2B5EF4-FFF2-40B4-BE49-F238E27FC236}">
                <a16:creationId xmlns:a16="http://schemas.microsoft.com/office/drawing/2014/main" id="{1E3C96DC-47B0-4307-8478-E0E473D565C5}"/>
              </a:ext>
            </a:extLst>
          </p:cNvPr>
          <p:cNvSpPr txBox="1">
            <a:spLocks noGrp="1"/>
          </p:cNvSpPr>
          <p:nvPr>
            <p:ph type="ftr" sz="quarter" idx="2"/>
          </p:nvPr>
        </p:nvSpPr>
        <p:spPr bwMode="auto">
          <a:xfrm>
            <a:off x="0" y="9482138"/>
            <a:ext cx="2947988" cy="500062"/>
          </a:xfrm>
          <a:prstGeom prst="rect">
            <a:avLst/>
          </a:prstGeom>
          <a:noFill/>
          <a:ln>
            <a:noFill/>
          </a:ln>
        </p:spPr>
        <p:txBody>
          <a:bodyPr vert="horz" wrap="none" lIns="82725" tIns="41363" rIns="82725" bIns="41363" numCol="1" anchor="b" anchorCtr="0" compatLnSpc="1">
            <a:prstTxWarp prst="textNoShape">
              <a:avLst/>
            </a:prstTxWarp>
          </a:bodyPr>
          <a:lstStyle>
            <a:lvl1pPr defTabSz="923925" eaLnBrk="1" hangingPunct="0">
              <a:defRPr sz="1300">
                <a:latin typeface="Liberation Sans" pitchFamily="34" charset="0"/>
                <a:ea typeface="Microsoft YaHei" pitchFamily="34" charset="-122"/>
                <a:cs typeface="Mangal" pitchFamily="18" charset="0"/>
              </a:defRPr>
            </a:lvl1pPr>
          </a:lstStyle>
          <a:p>
            <a:pPr>
              <a:defRPr/>
            </a:pPr>
            <a:endParaRPr lang="it-IT" altLang="it-IT"/>
          </a:p>
        </p:txBody>
      </p:sp>
      <p:sp>
        <p:nvSpPr>
          <p:cNvPr id="5" name="Segnaposto numero diapositiva 4">
            <a:extLst>
              <a:ext uri="{FF2B5EF4-FFF2-40B4-BE49-F238E27FC236}">
                <a16:creationId xmlns:a16="http://schemas.microsoft.com/office/drawing/2014/main" id="{3912BEE9-18A8-44CA-AAEE-16729B30D53B}"/>
              </a:ext>
            </a:extLst>
          </p:cNvPr>
          <p:cNvSpPr txBox="1">
            <a:spLocks noGrp="1"/>
          </p:cNvSpPr>
          <p:nvPr>
            <p:ph type="sldNum" sz="quarter" idx="3"/>
          </p:nvPr>
        </p:nvSpPr>
        <p:spPr bwMode="auto">
          <a:xfrm>
            <a:off x="3846513" y="9482138"/>
            <a:ext cx="2947987" cy="500062"/>
          </a:xfrm>
          <a:prstGeom prst="rect">
            <a:avLst/>
          </a:prstGeom>
          <a:noFill/>
          <a:ln>
            <a:noFill/>
          </a:ln>
        </p:spPr>
        <p:txBody>
          <a:bodyPr vert="horz" wrap="none" lIns="82725" tIns="41363" rIns="82725" bIns="41363" numCol="1" anchor="b" anchorCtr="0" compatLnSpc="1">
            <a:prstTxWarp prst="textNoShape">
              <a:avLst/>
            </a:prstTxWarp>
          </a:bodyPr>
          <a:lstStyle>
            <a:lvl1pPr algn="r" defTabSz="923925" eaLnBrk="1">
              <a:defRPr sz="1400">
                <a:latin typeface="Calibri" panose="020F0502020204030204" pitchFamily="34" charset="0"/>
              </a:defRPr>
            </a:lvl1pPr>
          </a:lstStyle>
          <a:p>
            <a:pPr>
              <a:defRPr/>
            </a:pPr>
            <a:fld id="{D00CD074-2A63-4180-9EC1-9BE9D8823247}" type="slidenum">
              <a:rPr lang="it-IT" altLang="it-IT"/>
              <a:pPr>
                <a:defRPr/>
              </a:pPr>
              <a:t>‹N›</a:t>
            </a:fld>
            <a:endParaRPr lang="it-IT" altLang="it-IT" sz="1300">
              <a:latin typeface="Liberation Sans" panose="020B0604020202020204" pitchFamily="34" charset="0"/>
              <a:ea typeface="Microsoft YaHei" panose="020B0503020204020204" pitchFamily="34" charset="-122"/>
              <a:cs typeface="Mangal" panose="02040503050203030202" pitchFamily="18" charset="0"/>
            </a:endParaRPr>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Segnaposto immagine diapositiva 1">
            <a:extLst>
              <a:ext uri="{FF2B5EF4-FFF2-40B4-BE49-F238E27FC236}">
                <a16:creationId xmlns:a16="http://schemas.microsoft.com/office/drawing/2014/main" id="{7CA3BF29-F531-4E05-B104-26C1C83DA4BF}"/>
              </a:ext>
            </a:extLst>
          </p:cNvPr>
          <p:cNvSpPr>
            <a:spLocks noGrp="1" noRot="1" noChangeAspect="1"/>
          </p:cNvSpPr>
          <p:nvPr>
            <p:ph type="sldImg" idx="2"/>
          </p:nvPr>
        </p:nvSpPr>
        <p:spPr bwMode="auto">
          <a:xfrm>
            <a:off x="900113" y="757238"/>
            <a:ext cx="4994275" cy="3744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sp>
      <p:sp>
        <p:nvSpPr>
          <p:cNvPr id="3" name="Segnaposto note 2">
            <a:extLst>
              <a:ext uri="{FF2B5EF4-FFF2-40B4-BE49-F238E27FC236}">
                <a16:creationId xmlns:a16="http://schemas.microsoft.com/office/drawing/2014/main" id="{1B2132CF-726E-4EA6-9CED-24AD5C1CD72D}"/>
              </a:ext>
            </a:extLst>
          </p:cNvPr>
          <p:cNvSpPr txBox="1">
            <a:spLocks noGrp="1"/>
          </p:cNvSpPr>
          <p:nvPr>
            <p:ph type="body" sz="quarter" idx="3"/>
          </p:nvPr>
        </p:nvSpPr>
        <p:spPr>
          <a:xfrm>
            <a:off x="679450" y="4741863"/>
            <a:ext cx="5435600" cy="4492625"/>
          </a:xfrm>
          <a:prstGeom prst="rect">
            <a:avLst/>
          </a:prstGeom>
          <a:noFill/>
          <a:ln>
            <a:noFill/>
          </a:ln>
        </p:spPr>
        <p:txBody>
          <a:bodyPr lIns="0" tIns="0" rIns="0" bIns="0"/>
          <a:lstStyle/>
          <a:p>
            <a:pPr lvl="0"/>
            <a:endParaRPr lang="it-IT" noProof="0"/>
          </a:p>
        </p:txBody>
      </p:sp>
      <p:sp>
        <p:nvSpPr>
          <p:cNvPr id="4" name="Segnaposto intestazione 3">
            <a:extLst>
              <a:ext uri="{FF2B5EF4-FFF2-40B4-BE49-F238E27FC236}">
                <a16:creationId xmlns:a16="http://schemas.microsoft.com/office/drawing/2014/main" id="{2631B238-3ABA-433C-A743-D88FE4CB40CD}"/>
              </a:ext>
            </a:extLst>
          </p:cNvPr>
          <p:cNvSpPr txBox="1">
            <a:spLocks noGrp="1"/>
          </p:cNvSpPr>
          <p:nvPr>
            <p:ph type="hdr" sz="quarter"/>
          </p:nvPr>
        </p:nvSpPr>
        <p:spPr>
          <a:xfrm>
            <a:off x="0" y="0"/>
            <a:ext cx="2947988" cy="500063"/>
          </a:xfrm>
          <a:prstGeom prst="rect">
            <a:avLst/>
          </a:prstGeom>
          <a:noFill/>
          <a:ln>
            <a:noFill/>
          </a:ln>
        </p:spPr>
        <p:txBody>
          <a:bodyPr vert="horz" wrap="square" lIns="0" tIns="0" rIns="0" bIns="0" numCol="1" anchor="t" anchorCtr="0" compatLnSpc="1">
            <a:prstTxWarp prst="textNoShape">
              <a:avLst/>
            </a:prstTxWarp>
          </a:bodyPr>
          <a:lstStyle>
            <a:lvl1pPr defTabSz="923925" eaLnBrk="1" hangingPunct="0">
              <a:defRPr sz="1300">
                <a:latin typeface="Liberation Serif" pitchFamily="18" charset="0"/>
                <a:ea typeface="Segoe UI" pitchFamily="34" charset="0"/>
                <a:cs typeface="Tahoma" pitchFamily="34" charset="0"/>
              </a:defRPr>
            </a:lvl1pPr>
          </a:lstStyle>
          <a:p>
            <a:pPr>
              <a:defRPr/>
            </a:pPr>
            <a:endParaRPr lang="it-IT" altLang="it-IT"/>
          </a:p>
        </p:txBody>
      </p:sp>
      <p:sp>
        <p:nvSpPr>
          <p:cNvPr id="5" name="Segnaposto data 4">
            <a:extLst>
              <a:ext uri="{FF2B5EF4-FFF2-40B4-BE49-F238E27FC236}">
                <a16:creationId xmlns:a16="http://schemas.microsoft.com/office/drawing/2014/main" id="{11D0B1CA-F9A1-429F-ABDD-373886B53387}"/>
              </a:ext>
            </a:extLst>
          </p:cNvPr>
          <p:cNvSpPr txBox="1">
            <a:spLocks noGrp="1"/>
          </p:cNvSpPr>
          <p:nvPr>
            <p:ph type="dt" idx="1"/>
          </p:nvPr>
        </p:nvSpPr>
        <p:spPr>
          <a:xfrm>
            <a:off x="3846513" y="0"/>
            <a:ext cx="2947987" cy="500063"/>
          </a:xfrm>
          <a:prstGeom prst="rect">
            <a:avLst/>
          </a:prstGeom>
          <a:noFill/>
          <a:ln>
            <a:noFill/>
          </a:ln>
        </p:spPr>
        <p:txBody>
          <a:bodyPr vert="horz" wrap="square" lIns="0" tIns="0" rIns="0" bIns="0" numCol="1" anchor="t" anchorCtr="0" compatLnSpc="1">
            <a:prstTxWarp prst="textNoShape">
              <a:avLst/>
            </a:prstTxWarp>
          </a:bodyPr>
          <a:lstStyle>
            <a:lvl1pPr algn="r" defTabSz="923925" eaLnBrk="1" hangingPunct="0">
              <a:defRPr sz="1300">
                <a:latin typeface="Liberation Serif" pitchFamily="18" charset="0"/>
                <a:ea typeface="Segoe UI" pitchFamily="34" charset="0"/>
                <a:cs typeface="Tahoma" pitchFamily="34" charset="0"/>
              </a:defRPr>
            </a:lvl1pPr>
          </a:lstStyle>
          <a:p>
            <a:pPr>
              <a:defRPr/>
            </a:pPr>
            <a:endParaRPr lang="it-IT" altLang="it-IT"/>
          </a:p>
        </p:txBody>
      </p:sp>
      <p:sp>
        <p:nvSpPr>
          <p:cNvPr id="6" name="Segnaposto piè di pagina 5">
            <a:extLst>
              <a:ext uri="{FF2B5EF4-FFF2-40B4-BE49-F238E27FC236}">
                <a16:creationId xmlns:a16="http://schemas.microsoft.com/office/drawing/2014/main" id="{7C2CA552-C507-43E1-991E-890A6F60F5DF}"/>
              </a:ext>
            </a:extLst>
          </p:cNvPr>
          <p:cNvSpPr txBox="1">
            <a:spLocks noGrp="1"/>
          </p:cNvSpPr>
          <p:nvPr>
            <p:ph type="ftr" sz="quarter" idx="4"/>
          </p:nvPr>
        </p:nvSpPr>
        <p:spPr>
          <a:xfrm>
            <a:off x="0" y="9482138"/>
            <a:ext cx="2947988" cy="500062"/>
          </a:xfrm>
          <a:prstGeom prst="rect">
            <a:avLst/>
          </a:prstGeom>
          <a:noFill/>
          <a:ln>
            <a:noFill/>
          </a:ln>
        </p:spPr>
        <p:txBody>
          <a:bodyPr vert="horz" wrap="square" lIns="0" tIns="0" rIns="0" bIns="0" numCol="1" anchor="b" anchorCtr="0" compatLnSpc="1">
            <a:prstTxWarp prst="textNoShape">
              <a:avLst/>
            </a:prstTxWarp>
          </a:bodyPr>
          <a:lstStyle>
            <a:lvl1pPr defTabSz="923925" eaLnBrk="1" hangingPunct="0">
              <a:defRPr sz="1300">
                <a:latin typeface="Liberation Serif" pitchFamily="18" charset="0"/>
                <a:ea typeface="Segoe UI" pitchFamily="34" charset="0"/>
                <a:cs typeface="Tahoma" pitchFamily="34" charset="0"/>
              </a:defRPr>
            </a:lvl1pPr>
          </a:lstStyle>
          <a:p>
            <a:pPr>
              <a:defRPr/>
            </a:pPr>
            <a:endParaRPr lang="it-IT" altLang="it-IT"/>
          </a:p>
        </p:txBody>
      </p:sp>
      <p:sp>
        <p:nvSpPr>
          <p:cNvPr id="7" name="Segnaposto numero diapositiva 6">
            <a:extLst>
              <a:ext uri="{FF2B5EF4-FFF2-40B4-BE49-F238E27FC236}">
                <a16:creationId xmlns:a16="http://schemas.microsoft.com/office/drawing/2014/main" id="{A3A6C8C9-DBBF-40EA-A28A-3668E8DA1EB1}"/>
              </a:ext>
            </a:extLst>
          </p:cNvPr>
          <p:cNvSpPr txBox="1">
            <a:spLocks noGrp="1"/>
          </p:cNvSpPr>
          <p:nvPr>
            <p:ph type="sldNum" sz="quarter" idx="5"/>
          </p:nvPr>
        </p:nvSpPr>
        <p:spPr>
          <a:xfrm>
            <a:off x="3846513" y="9482138"/>
            <a:ext cx="2947987" cy="500062"/>
          </a:xfrm>
          <a:prstGeom prst="rect">
            <a:avLst/>
          </a:prstGeom>
          <a:noFill/>
          <a:ln>
            <a:noFill/>
          </a:ln>
        </p:spPr>
        <p:txBody>
          <a:bodyPr vert="horz" wrap="square" lIns="0" tIns="0" rIns="0" bIns="0" numCol="1" anchor="b" anchorCtr="0" compatLnSpc="1">
            <a:prstTxWarp prst="textNoShape">
              <a:avLst/>
            </a:prstTxWarp>
          </a:bodyPr>
          <a:lstStyle>
            <a:lvl1pPr algn="r" defTabSz="923925" eaLnBrk="1">
              <a:defRPr sz="1300">
                <a:latin typeface="Liberation Serif" panose="02020603050405020304" pitchFamily="18" charset="0"/>
                <a:ea typeface="Segoe UI" panose="020B0502040204020203" pitchFamily="34" charset="0"/>
                <a:cs typeface="Tahoma" panose="020B0604030504040204" pitchFamily="34" charset="0"/>
              </a:defRPr>
            </a:lvl1pPr>
          </a:lstStyle>
          <a:p>
            <a:pPr>
              <a:defRPr/>
            </a:pPr>
            <a:fld id="{3F61FD2C-0392-408E-BCF4-69AC266DDF4D}" type="slidenum">
              <a:rPr lang="it-IT" altLang="it-IT"/>
              <a:pPr>
                <a:defRPr/>
              </a:pPr>
              <a:t>‹N›</a:t>
            </a:fld>
            <a:endParaRPr lang="it-IT" altLang="it-IT"/>
          </a:p>
        </p:txBody>
      </p:sp>
    </p:spTree>
  </p:cSld>
  <p:clrMap bg1="lt1" tx1="dk1" bg2="lt2" tx2="dk2" accent1="accent1" accent2="accent2" accent3="accent3" accent4="accent4" accent5="accent5" accent6="accent6" hlink="hlink" folHlink="folHlink"/>
  <p:notesStyle>
    <a:lvl1pPr marL="215900" indent="-215900" algn="l" rtl="0" eaLnBrk="0" fontAlgn="base" hangingPunct="0">
      <a:spcBef>
        <a:spcPct val="30000"/>
      </a:spcBef>
      <a:spcAft>
        <a:spcPct val="0"/>
      </a:spcAft>
      <a:defRPr lang="it-IT" sz="2000" kern="1200">
        <a:solidFill>
          <a:schemeClr val="tx1"/>
        </a:solidFill>
        <a:highlight>
          <a:scrgbClr r="0" g="0" b="0">
            <a:alpha val="0"/>
          </a:scrgbClr>
        </a:highlight>
        <a:latin typeface="Liberation Sans" pitchFamily="18"/>
        <a:ea typeface="Microsoft YaHei" pitchFamily="2"/>
        <a:cs typeface="Mangal" pitchFamily="2"/>
      </a:defRPr>
    </a:lvl1pPr>
    <a:lvl2pPr marL="742950" indent="-285750" algn="l" rtl="0" eaLnBrk="0" fontAlgn="base" hangingPunct="0">
      <a:spcBef>
        <a:spcPct val="30000"/>
      </a:spcBef>
      <a:spcAft>
        <a:spcPct val="0"/>
      </a:spcAft>
      <a:defRPr sz="1200" kern="1200">
        <a:solidFill>
          <a:schemeClr val="tx1"/>
        </a:solidFill>
        <a:latin typeface="+mn-lt"/>
        <a:ea typeface="Microsoft YaHei" pitchFamily="34" charset="-122"/>
        <a:cs typeface="+mn-cs"/>
      </a:defRPr>
    </a:lvl2pPr>
    <a:lvl3pPr marL="1143000" indent="-228600" algn="l" rtl="0" eaLnBrk="0" fontAlgn="base" hangingPunct="0">
      <a:spcBef>
        <a:spcPct val="30000"/>
      </a:spcBef>
      <a:spcAft>
        <a:spcPct val="0"/>
      </a:spcAft>
      <a:defRPr sz="1200" kern="1200">
        <a:solidFill>
          <a:schemeClr val="tx1"/>
        </a:solidFill>
        <a:latin typeface="+mn-lt"/>
        <a:ea typeface="Microsoft YaHei" pitchFamily="34" charset="-122"/>
        <a:cs typeface="+mn-cs"/>
      </a:defRPr>
    </a:lvl3pPr>
    <a:lvl4pPr marL="1600200" indent="-228600" algn="l" rtl="0" eaLnBrk="0" fontAlgn="base" hangingPunct="0">
      <a:spcBef>
        <a:spcPct val="30000"/>
      </a:spcBef>
      <a:spcAft>
        <a:spcPct val="0"/>
      </a:spcAft>
      <a:defRPr sz="1200" kern="1200">
        <a:solidFill>
          <a:schemeClr val="tx1"/>
        </a:solidFill>
        <a:latin typeface="+mn-lt"/>
        <a:ea typeface="Microsoft YaHei" pitchFamily="34" charset="-122"/>
        <a:cs typeface="+mn-cs"/>
      </a:defRPr>
    </a:lvl4pPr>
    <a:lvl5pPr marL="2057400" indent="-228600" algn="l" rtl="0" eaLnBrk="0" fontAlgn="base" hangingPunct="0">
      <a:spcBef>
        <a:spcPct val="30000"/>
      </a:spcBef>
      <a:spcAft>
        <a:spcPct val="0"/>
      </a:spcAft>
      <a:defRPr sz="1200" kern="1200">
        <a:solidFill>
          <a:schemeClr val="tx1"/>
        </a:solidFill>
        <a:latin typeface="+mn-lt"/>
        <a:ea typeface="Microsoft YaHei"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Segnaposto immagine diapositiva 1">
            <a:extLst>
              <a:ext uri="{FF2B5EF4-FFF2-40B4-BE49-F238E27FC236}">
                <a16:creationId xmlns:a16="http://schemas.microsoft.com/office/drawing/2014/main" id="{B5F00433-FBDF-4144-BEB9-54C1FA0BEC84}"/>
              </a:ext>
            </a:extLst>
          </p:cNvPr>
          <p:cNvSpPr>
            <a:spLocks noGrp="1" noRot="1" noChangeAspect="1" noTextEdit="1"/>
          </p:cNvSpPr>
          <p:nvPr>
            <p:ph type="sldImg"/>
          </p:nvPr>
        </p:nvSpPr>
        <p:spPr>
          <a:xfrm>
            <a:off x="901700" y="758825"/>
            <a:ext cx="4989513" cy="3741738"/>
          </a:xfrm>
          <a:solidFill>
            <a:srgbClr val="729FCF"/>
          </a:solidFill>
          <a:ln w="25400">
            <a:solidFill>
              <a:srgbClr val="3465A4"/>
            </a:solidFill>
            <a:miter lim="800000"/>
            <a:headEnd/>
            <a:tailEnd/>
          </a:ln>
        </p:spPr>
      </p:sp>
      <p:sp>
        <p:nvSpPr>
          <p:cNvPr id="3" name="Segnaposto note 2">
            <a:extLst>
              <a:ext uri="{FF2B5EF4-FFF2-40B4-BE49-F238E27FC236}">
                <a16:creationId xmlns:a16="http://schemas.microsoft.com/office/drawing/2014/main" id="{79277ED2-50E6-4A27-9125-5CCDB2AE9A9D}"/>
              </a:ext>
            </a:extLst>
          </p:cNvPr>
          <p:cNvSpPr txBox="1">
            <a:spLocks noGrp="1"/>
          </p:cNvSpPr>
          <p:nvPr>
            <p:ph type="body" sz="quarter" idx="1"/>
          </p:nvPr>
        </p:nvSpPr>
        <p:spPr/>
        <p:txBody>
          <a:bodyPr/>
          <a:lstStyle/>
          <a:p>
            <a:pPr marL="216000" indent="-216000" eaLnBrk="1" fontAlgn="auto">
              <a:spcBef>
                <a:spcPts val="0"/>
              </a:spcBef>
              <a:spcAft>
                <a:spcPts val="0"/>
              </a:spcAft>
              <a:defRPr/>
            </a:pPr>
            <a:endParaRPr>
              <a:solidFill>
                <a:sysClr val="windowText" lastClr="000000"/>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Segnaposto immagine diapositiva 1">
            <a:extLst>
              <a:ext uri="{FF2B5EF4-FFF2-40B4-BE49-F238E27FC236}">
                <a16:creationId xmlns:a16="http://schemas.microsoft.com/office/drawing/2014/main" id="{B5F00433-FBDF-4144-BEB9-54C1FA0BEC84}"/>
              </a:ext>
            </a:extLst>
          </p:cNvPr>
          <p:cNvSpPr>
            <a:spLocks noGrp="1" noRot="1" noChangeAspect="1" noTextEdit="1"/>
          </p:cNvSpPr>
          <p:nvPr>
            <p:ph type="sldImg"/>
          </p:nvPr>
        </p:nvSpPr>
        <p:spPr>
          <a:xfrm>
            <a:off x="901700" y="758825"/>
            <a:ext cx="4989513" cy="3741738"/>
          </a:xfrm>
          <a:solidFill>
            <a:srgbClr val="729FCF"/>
          </a:solidFill>
          <a:ln w="25400">
            <a:solidFill>
              <a:srgbClr val="3465A4"/>
            </a:solidFill>
            <a:miter lim="800000"/>
            <a:headEnd/>
            <a:tailEnd/>
          </a:ln>
        </p:spPr>
      </p:sp>
      <p:sp>
        <p:nvSpPr>
          <p:cNvPr id="3" name="Segnaposto note 2">
            <a:extLst>
              <a:ext uri="{FF2B5EF4-FFF2-40B4-BE49-F238E27FC236}">
                <a16:creationId xmlns:a16="http://schemas.microsoft.com/office/drawing/2014/main" id="{79277ED2-50E6-4A27-9125-5CCDB2AE9A9D}"/>
              </a:ext>
            </a:extLst>
          </p:cNvPr>
          <p:cNvSpPr txBox="1">
            <a:spLocks noGrp="1"/>
          </p:cNvSpPr>
          <p:nvPr>
            <p:ph type="body" sz="quarter" idx="1"/>
          </p:nvPr>
        </p:nvSpPr>
        <p:spPr/>
        <p:txBody>
          <a:bodyPr/>
          <a:lstStyle/>
          <a:p>
            <a:pPr marL="216000" indent="-216000" eaLnBrk="1" fontAlgn="auto">
              <a:spcBef>
                <a:spcPts val="0"/>
              </a:spcBef>
              <a:spcAft>
                <a:spcPts val="0"/>
              </a:spcAft>
              <a:defRPr/>
            </a:pPr>
            <a:endParaRPr>
              <a:solidFill>
                <a:sysClr val="windowText" lastClr="000000"/>
              </a:solidFill>
            </a:endParaRPr>
          </a:p>
        </p:txBody>
      </p:sp>
    </p:spTree>
    <p:extLst>
      <p:ext uri="{BB962C8B-B14F-4D97-AF65-F5344CB8AC3E}">
        <p14:creationId xmlns:p14="http://schemas.microsoft.com/office/powerpoint/2010/main" val="146373383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egnaposto immagine diapositiva 1">
            <a:extLst>
              <a:ext uri="{FF2B5EF4-FFF2-40B4-BE49-F238E27FC236}">
                <a16:creationId xmlns:a16="http://schemas.microsoft.com/office/drawing/2014/main" id="{52253CD8-D679-42ED-B986-C3D8252C6EC6}"/>
              </a:ext>
            </a:extLst>
          </p:cNvPr>
          <p:cNvSpPr>
            <a:spLocks noGrp="1" noRot="1" noChangeAspect="1" noTextEdit="1"/>
          </p:cNvSpPr>
          <p:nvPr>
            <p:ph type="sldImg"/>
          </p:nvPr>
        </p:nvSpPr>
        <p:spPr/>
      </p:sp>
      <p:sp>
        <p:nvSpPr>
          <p:cNvPr id="3" name="Segnaposto note 2">
            <a:extLst>
              <a:ext uri="{FF2B5EF4-FFF2-40B4-BE49-F238E27FC236}">
                <a16:creationId xmlns:a16="http://schemas.microsoft.com/office/drawing/2014/main" id="{608FFB18-AE8D-4C9B-9A63-8E4B995B8BFC}"/>
              </a:ext>
            </a:extLst>
          </p:cNvPr>
          <p:cNvSpPr>
            <a:spLocks noGrp="1"/>
          </p:cNvSpPr>
          <p:nvPr>
            <p:ph type="body" idx="1"/>
          </p:nvPr>
        </p:nvSpPr>
        <p:spPr/>
        <p:txBody>
          <a:bodyPr/>
          <a:lstStyle/>
          <a:p>
            <a:pPr>
              <a:defRPr/>
            </a:pPr>
            <a:endParaRPr dirty="0"/>
          </a:p>
        </p:txBody>
      </p:sp>
      <p:sp>
        <p:nvSpPr>
          <p:cNvPr id="18436" name="Segnaposto numero diapositiva 3">
            <a:extLst>
              <a:ext uri="{FF2B5EF4-FFF2-40B4-BE49-F238E27FC236}">
                <a16:creationId xmlns:a16="http://schemas.microsoft.com/office/drawing/2014/main" id="{04D1EC4B-E34E-4128-A742-40DBDD9DB745}"/>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3925">
              <a:spcBef>
                <a:spcPct val="30000"/>
              </a:spcBef>
              <a:defRPr sz="2000">
                <a:solidFill>
                  <a:schemeClr val="tx1"/>
                </a:solidFill>
                <a:latin typeface="Liberation Sans" panose="020B0604020202020204" pitchFamily="34" charset="0"/>
                <a:ea typeface="Microsoft YaHei" panose="020B0503020204020204" pitchFamily="34" charset="-122"/>
                <a:cs typeface="Mangal" panose="02040503050203030202" pitchFamily="18" charset="0"/>
              </a:defRPr>
            </a:lvl1pPr>
            <a:lvl2pPr marL="742950" indent="-285750" defTabSz="923925">
              <a:spcBef>
                <a:spcPct val="30000"/>
              </a:spcBef>
              <a:defRPr sz="1200">
                <a:solidFill>
                  <a:schemeClr val="tx1"/>
                </a:solidFill>
                <a:latin typeface="Calibri" panose="020F0502020204030204" pitchFamily="34" charset="0"/>
                <a:ea typeface="Microsoft YaHei" panose="020B0503020204020204" pitchFamily="34" charset="-122"/>
              </a:defRPr>
            </a:lvl2pPr>
            <a:lvl3pPr marL="1143000" indent="-228600" defTabSz="923925">
              <a:spcBef>
                <a:spcPct val="30000"/>
              </a:spcBef>
              <a:defRPr sz="1200">
                <a:solidFill>
                  <a:schemeClr val="tx1"/>
                </a:solidFill>
                <a:latin typeface="Calibri" panose="020F0502020204030204" pitchFamily="34" charset="0"/>
                <a:ea typeface="Microsoft YaHei" panose="020B0503020204020204" pitchFamily="34" charset="-122"/>
              </a:defRPr>
            </a:lvl3pPr>
            <a:lvl4pPr marL="1600200" indent="-228600" defTabSz="923925">
              <a:spcBef>
                <a:spcPct val="30000"/>
              </a:spcBef>
              <a:defRPr sz="1200">
                <a:solidFill>
                  <a:schemeClr val="tx1"/>
                </a:solidFill>
                <a:latin typeface="Calibri" panose="020F0502020204030204" pitchFamily="34" charset="0"/>
                <a:ea typeface="Microsoft YaHei" panose="020B0503020204020204" pitchFamily="34" charset="-122"/>
              </a:defRPr>
            </a:lvl4pPr>
            <a:lvl5pPr marL="2057400" indent="-228600" defTabSz="923925">
              <a:spcBef>
                <a:spcPct val="30000"/>
              </a:spcBef>
              <a:defRPr sz="1200">
                <a:solidFill>
                  <a:schemeClr val="tx1"/>
                </a:solidFill>
                <a:latin typeface="Calibri" panose="020F0502020204030204" pitchFamily="34" charset="0"/>
                <a:ea typeface="Microsoft YaHei" panose="020B0503020204020204" pitchFamily="34" charset="-122"/>
              </a:defRPr>
            </a:lvl5pPr>
            <a:lvl6pPr marL="2514600" indent="-228600" defTabSz="923925" eaLnBrk="0" fontAlgn="base" hangingPunct="0">
              <a:spcBef>
                <a:spcPct val="30000"/>
              </a:spcBef>
              <a:spcAft>
                <a:spcPct val="0"/>
              </a:spcAft>
              <a:defRPr sz="1200">
                <a:solidFill>
                  <a:schemeClr val="tx1"/>
                </a:solidFill>
                <a:latin typeface="Calibri" panose="020F0502020204030204" pitchFamily="34" charset="0"/>
                <a:ea typeface="Microsoft YaHei" panose="020B0503020204020204" pitchFamily="34" charset="-122"/>
              </a:defRPr>
            </a:lvl6pPr>
            <a:lvl7pPr marL="2971800" indent="-228600" defTabSz="923925" eaLnBrk="0" fontAlgn="base" hangingPunct="0">
              <a:spcBef>
                <a:spcPct val="30000"/>
              </a:spcBef>
              <a:spcAft>
                <a:spcPct val="0"/>
              </a:spcAft>
              <a:defRPr sz="1200">
                <a:solidFill>
                  <a:schemeClr val="tx1"/>
                </a:solidFill>
                <a:latin typeface="Calibri" panose="020F0502020204030204" pitchFamily="34" charset="0"/>
                <a:ea typeface="Microsoft YaHei" panose="020B0503020204020204" pitchFamily="34" charset="-122"/>
              </a:defRPr>
            </a:lvl7pPr>
            <a:lvl8pPr marL="3429000" indent="-228600" defTabSz="923925" eaLnBrk="0" fontAlgn="base" hangingPunct="0">
              <a:spcBef>
                <a:spcPct val="30000"/>
              </a:spcBef>
              <a:spcAft>
                <a:spcPct val="0"/>
              </a:spcAft>
              <a:defRPr sz="1200">
                <a:solidFill>
                  <a:schemeClr val="tx1"/>
                </a:solidFill>
                <a:latin typeface="Calibri" panose="020F0502020204030204" pitchFamily="34" charset="0"/>
                <a:ea typeface="Microsoft YaHei" panose="020B0503020204020204" pitchFamily="34" charset="-122"/>
              </a:defRPr>
            </a:lvl8pPr>
            <a:lvl9pPr marL="3886200" indent="-228600" defTabSz="923925" eaLnBrk="0" fontAlgn="base" hangingPunct="0">
              <a:spcBef>
                <a:spcPct val="30000"/>
              </a:spcBef>
              <a:spcAft>
                <a:spcPct val="0"/>
              </a:spcAft>
              <a:defRPr sz="1200">
                <a:solidFill>
                  <a:schemeClr val="tx1"/>
                </a:solidFill>
                <a:latin typeface="Calibri" panose="020F0502020204030204" pitchFamily="34" charset="0"/>
                <a:ea typeface="Microsoft YaHei" panose="020B0503020204020204" pitchFamily="34" charset="-122"/>
              </a:defRPr>
            </a:lvl9pPr>
          </a:lstStyle>
          <a:p>
            <a:pPr>
              <a:spcBef>
                <a:spcPct val="0"/>
              </a:spcBef>
            </a:pPr>
            <a:fld id="{142EF5BF-0A46-46C8-B6D8-0C0A6541423D}" type="slidenum">
              <a:rPr lang="it-IT" altLang="it-IT" sz="1300" smtClean="0">
                <a:latin typeface="Liberation Serif" panose="02020603050405020304" pitchFamily="18" charset="0"/>
                <a:ea typeface="Segoe UI" panose="020B0502040204020203" pitchFamily="34" charset="0"/>
                <a:cs typeface="Tahoma" panose="020B0604030504040204" pitchFamily="34" charset="0"/>
              </a:rPr>
              <a:pPr>
                <a:spcBef>
                  <a:spcPct val="0"/>
                </a:spcBef>
              </a:pPr>
              <a:t>10</a:t>
            </a:fld>
            <a:endParaRPr lang="it-IT" altLang="it-IT" sz="1300">
              <a:latin typeface="Liberation Serif" panose="02020603050405020304" pitchFamily="18" charset="0"/>
              <a:ea typeface="Segoe UI" panose="020B0502040204020203" pitchFamily="34" charset="0"/>
              <a:cs typeface="Tahoma" panose="020B060403050404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PlaceHolder 1">
            <a:extLst>
              <a:ext uri="{FF2B5EF4-FFF2-40B4-BE49-F238E27FC236}">
                <a16:creationId xmlns:a16="http://schemas.microsoft.com/office/drawing/2014/main" id="{E536B03F-295F-403A-9265-186F03939DFC}"/>
              </a:ext>
            </a:extLst>
          </p:cNvPr>
          <p:cNvSpPr>
            <a:spLocks noGrp="1" noRot="1" noChangeAspect="1" noTextEdit="1"/>
          </p:cNvSpPr>
          <p:nvPr>
            <p:ph type="sldImg"/>
          </p:nvPr>
        </p:nvSpPr>
        <p:spPr>
          <a:xfrm>
            <a:off x="1371600" y="1143000"/>
            <a:ext cx="4114800" cy="3086100"/>
          </a:xfrm>
        </p:spPr>
      </p:sp>
      <p:sp>
        <p:nvSpPr>
          <p:cNvPr id="395" name="PlaceHolder 2">
            <a:extLst>
              <a:ext uri="{FF2B5EF4-FFF2-40B4-BE49-F238E27FC236}">
                <a16:creationId xmlns:a16="http://schemas.microsoft.com/office/drawing/2014/main" id="{A8A9DD77-C89D-4974-9E5F-406593B9AA12}"/>
              </a:ext>
            </a:extLst>
          </p:cNvPr>
          <p:cNvSpPr>
            <a:spLocks noGrp="1"/>
          </p:cNvSpPr>
          <p:nvPr>
            <p:ph type="body"/>
          </p:nvPr>
        </p:nvSpPr>
        <p:spPr>
          <a:xfrm>
            <a:off x="685800" y="4400550"/>
            <a:ext cx="5486400" cy="3600450"/>
          </a:xfrm>
        </p:spPr>
        <p:txBody>
          <a:bodyPr/>
          <a:lstStyle/>
          <a:p>
            <a:pPr>
              <a:defRPr/>
            </a:pPr>
            <a:endParaRPr spc="-1">
              <a:latin typeface="Arial"/>
            </a:endParaRPr>
          </a:p>
        </p:txBody>
      </p:sp>
      <p:sp>
        <p:nvSpPr>
          <p:cNvPr id="396" name="CustomShape 3">
            <a:extLst>
              <a:ext uri="{FF2B5EF4-FFF2-40B4-BE49-F238E27FC236}">
                <a16:creationId xmlns:a16="http://schemas.microsoft.com/office/drawing/2014/main" id="{D6E7C570-714D-4CE0-99CB-F75F59660F4E}"/>
              </a:ext>
            </a:extLst>
          </p:cNvPr>
          <p:cNvSpPr/>
          <p:nvPr/>
        </p:nvSpPr>
        <p:spPr>
          <a:xfrm>
            <a:off x="3884613" y="8685213"/>
            <a:ext cx="2971800" cy="458787"/>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r">
              <a:defRPr/>
            </a:pPr>
            <a:fld id="{B2091EB8-6069-4408-AEE4-F92645D4339F}" type="slidenum">
              <a:rPr lang="it-IT" altLang="it-IT" sz="1200" smtClean="0">
                <a:solidFill>
                  <a:srgbClr val="000000"/>
                </a:solidFill>
                <a:latin typeface="Calibri" panose="020F0502020204030204" pitchFamily="34" charset="0"/>
              </a:rPr>
              <a:pPr algn="r">
                <a:defRPr/>
              </a:pPr>
              <a:t>14</a:t>
            </a:fld>
            <a:endParaRPr lang="it-IT" altLang="it-IT" sz="120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PlaceHolder 1">
            <a:extLst>
              <a:ext uri="{FF2B5EF4-FFF2-40B4-BE49-F238E27FC236}">
                <a16:creationId xmlns:a16="http://schemas.microsoft.com/office/drawing/2014/main" id="{14B049D9-FC3E-4503-8888-D49DF537A082}"/>
              </a:ext>
            </a:extLst>
          </p:cNvPr>
          <p:cNvSpPr>
            <a:spLocks noGrp="1" noRot="1" noChangeAspect="1" noTextEdit="1"/>
          </p:cNvSpPr>
          <p:nvPr>
            <p:ph type="sldImg"/>
          </p:nvPr>
        </p:nvSpPr>
        <p:spPr>
          <a:xfrm>
            <a:off x="1371600" y="1143000"/>
            <a:ext cx="4114800" cy="3086100"/>
          </a:xfrm>
        </p:spPr>
      </p:sp>
      <p:sp>
        <p:nvSpPr>
          <p:cNvPr id="407" name="PlaceHolder 2">
            <a:extLst>
              <a:ext uri="{FF2B5EF4-FFF2-40B4-BE49-F238E27FC236}">
                <a16:creationId xmlns:a16="http://schemas.microsoft.com/office/drawing/2014/main" id="{709A4B87-2333-4ED1-8F8B-2705A5D60137}"/>
              </a:ext>
            </a:extLst>
          </p:cNvPr>
          <p:cNvSpPr>
            <a:spLocks noGrp="1"/>
          </p:cNvSpPr>
          <p:nvPr>
            <p:ph type="body"/>
          </p:nvPr>
        </p:nvSpPr>
        <p:spPr>
          <a:xfrm>
            <a:off x="685800" y="4400550"/>
            <a:ext cx="5486400" cy="3600450"/>
          </a:xfrm>
        </p:spPr>
        <p:txBody>
          <a:bodyPr/>
          <a:lstStyle/>
          <a:p>
            <a:pPr>
              <a:defRPr/>
            </a:pPr>
            <a:endParaRPr spc="-1">
              <a:latin typeface="Arial"/>
            </a:endParaRPr>
          </a:p>
        </p:txBody>
      </p:sp>
      <p:sp>
        <p:nvSpPr>
          <p:cNvPr id="408" name="CustomShape 3">
            <a:extLst>
              <a:ext uri="{FF2B5EF4-FFF2-40B4-BE49-F238E27FC236}">
                <a16:creationId xmlns:a16="http://schemas.microsoft.com/office/drawing/2014/main" id="{30497A54-3986-4D1D-8D15-D79F5FA11859}"/>
              </a:ext>
            </a:extLst>
          </p:cNvPr>
          <p:cNvSpPr/>
          <p:nvPr/>
        </p:nvSpPr>
        <p:spPr>
          <a:xfrm>
            <a:off x="3884613" y="8685213"/>
            <a:ext cx="2971800" cy="458787"/>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r">
              <a:defRPr/>
            </a:pPr>
            <a:fld id="{F0196183-71A4-445B-AA68-8223FFE95DFA}" type="slidenum">
              <a:rPr lang="it-IT" altLang="it-IT" sz="1200" smtClean="0">
                <a:solidFill>
                  <a:srgbClr val="000000"/>
                </a:solidFill>
                <a:latin typeface="Calibri" panose="020F0502020204030204" pitchFamily="34" charset="0"/>
              </a:rPr>
              <a:pPr algn="r">
                <a:defRPr/>
              </a:pPr>
              <a:t>16</a:t>
            </a:fld>
            <a:endParaRPr lang="it-IT" altLang="it-IT" sz="120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Segnaposto immagine diapositiva 1">
            <a:extLst>
              <a:ext uri="{FF2B5EF4-FFF2-40B4-BE49-F238E27FC236}">
                <a16:creationId xmlns:a16="http://schemas.microsoft.com/office/drawing/2014/main" id="{91D0B354-9D18-467D-8EF4-BEA12B9E2854}"/>
              </a:ext>
            </a:extLst>
          </p:cNvPr>
          <p:cNvSpPr>
            <a:spLocks noGrp="1" noRot="1" noChangeAspect="1" noTextEdit="1"/>
          </p:cNvSpPr>
          <p:nvPr>
            <p:ph type="sldImg"/>
          </p:nvPr>
        </p:nvSpPr>
        <p:spPr/>
      </p:sp>
      <p:sp>
        <p:nvSpPr>
          <p:cNvPr id="3" name="Segnaposto note 2">
            <a:extLst>
              <a:ext uri="{FF2B5EF4-FFF2-40B4-BE49-F238E27FC236}">
                <a16:creationId xmlns:a16="http://schemas.microsoft.com/office/drawing/2014/main" id="{E1BA5D8C-88BF-4C50-A9DB-18AA00BB1201}"/>
              </a:ext>
            </a:extLst>
          </p:cNvPr>
          <p:cNvSpPr>
            <a:spLocks noGrp="1"/>
          </p:cNvSpPr>
          <p:nvPr>
            <p:ph type="body" idx="1"/>
          </p:nvPr>
        </p:nvSpPr>
        <p:spPr/>
        <p:txBody>
          <a:bodyPr/>
          <a:lstStyle/>
          <a:p>
            <a:pPr>
              <a:defRPr/>
            </a:pPr>
            <a:r>
              <a:rPr dirty="0"/>
              <a:t>Alcune vaccinazioni in gravidanza, come quella contro l’influenza, hanno come base razionale quella di proteggere la madre e il feto da una infezione ad alto rischio. Nel caso della pertosse, invece, si vaccina la madre per proteggere il neonato. L’importanza della vaccinazione antipertosse in gravidanza, anche se non espressamente inclusa </a:t>
            </a:r>
            <a:r>
              <a:rPr dirty="0" err="1"/>
              <a:t>neglli</a:t>
            </a:r>
            <a:r>
              <a:rPr dirty="0"/>
              <a:t> obiettivi strategici del PNPV, è comunque ripetutamente citata nel documento ministeriale come vaccinazione fortemente raccomandata.</a:t>
            </a:r>
          </a:p>
        </p:txBody>
      </p:sp>
      <p:sp>
        <p:nvSpPr>
          <p:cNvPr id="41988" name="Segnaposto numero diapositiva 3">
            <a:extLst>
              <a:ext uri="{FF2B5EF4-FFF2-40B4-BE49-F238E27FC236}">
                <a16:creationId xmlns:a16="http://schemas.microsoft.com/office/drawing/2014/main" id="{CC5DFF54-CF3B-4DC4-BA3A-F695B6240835}"/>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3925">
              <a:spcBef>
                <a:spcPct val="30000"/>
              </a:spcBef>
              <a:defRPr sz="2000">
                <a:solidFill>
                  <a:schemeClr val="tx1"/>
                </a:solidFill>
                <a:latin typeface="Liberation Sans" panose="020B0604020202020204" pitchFamily="34" charset="0"/>
                <a:ea typeface="Microsoft YaHei" panose="020B0503020204020204" pitchFamily="34" charset="-122"/>
                <a:cs typeface="Mangal" panose="02040503050203030202" pitchFamily="18" charset="0"/>
              </a:defRPr>
            </a:lvl1pPr>
            <a:lvl2pPr marL="742950" indent="-285750" defTabSz="923925">
              <a:spcBef>
                <a:spcPct val="30000"/>
              </a:spcBef>
              <a:defRPr sz="1200">
                <a:solidFill>
                  <a:schemeClr val="tx1"/>
                </a:solidFill>
                <a:latin typeface="Calibri" panose="020F0502020204030204" pitchFamily="34" charset="0"/>
                <a:ea typeface="Microsoft YaHei" panose="020B0503020204020204" pitchFamily="34" charset="-122"/>
              </a:defRPr>
            </a:lvl2pPr>
            <a:lvl3pPr marL="1143000" indent="-228600" defTabSz="923925">
              <a:spcBef>
                <a:spcPct val="30000"/>
              </a:spcBef>
              <a:defRPr sz="1200">
                <a:solidFill>
                  <a:schemeClr val="tx1"/>
                </a:solidFill>
                <a:latin typeface="Calibri" panose="020F0502020204030204" pitchFamily="34" charset="0"/>
                <a:ea typeface="Microsoft YaHei" panose="020B0503020204020204" pitchFamily="34" charset="-122"/>
              </a:defRPr>
            </a:lvl3pPr>
            <a:lvl4pPr marL="1600200" indent="-228600" defTabSz="923925">
              <a:spcBef>
                <a:spcPct val="30000"/>
              </a:spcBef>
              <a:defRPr sz="1200">
                <a:solidFill>
                  <a:schemeClr val="tx1"/>
                </a:solidFill>
                <a:latin typeface="Calibri" panose="020F0502020204030204" pitchFamily="34" charset="0"/>
                <a:ea typeface="Microsoft YaHei" panose="020B0503020204020204" pitchFamily="34" charset="-122"/>
              </a:defRPr>
            </a:lvl4pPr>
            <a:lvl5pPr marL="2057400" indent="-228600" defTabSz="923925">
              <a:spcBef>
                <a:spcPct val="30000"/>
              </a:spcBef>
              <a:defRPr sz="1200">
                <a:solidFill>
                  <a:schemeClr val="tx1"/>
                </a:solidFill>
                <a:latin typeface="Calibri" panose="020F0502020204030204" pitchFamily="34" charset="0"/>
                <a:ea typeface="Microsoft YaHei" panose="020B0503020204020204" pitchFamily="34" charset="-122"/>
              </a:defRPr>
            </a:lvl5pPr>
            <a:lvl6pPr marL="2514600" indent="-228600" defTabSz="923925" eaLnBrk="0" fontAlgn="base" hangingPunct="0">
              <a:spcBef>
                <a:spcPct val="30000"/>
              </a:spcBef>
              <a:spcAft>
                <a:spcPct val="0"/>
              </a:spcAft>
              <a:defRPr sz="1200">
                <a:solidFill>
                  <a:schemeClr val="tx1"/>
                </a:solidFill>
                <a:latin typeface="Calibri" panose="020F0502020204030204" pitchFamily="34" charset="0"/>
                <a:ea typeface="Microsoft YaHei" panose="020B0503020204020204" pitchFamily="34" charset="-122"/>
              </a:defRPr>
            </a:lvl6pPr>
            <a:lvl7pPr marL="2971800" indent="-228600" defTabSz="923925" eaLnBrk="0" fontAlgn="base" hangingPunct="0">
              <a:spcBef>
                <a:spcPct val="30000"/>
              </a:spcBef>
              <a:spcAft>
                <a:spcPct val="0"/>
              </a:spcAft>
              <a:defRPr sz="1200">
                <a:solidFill>
                  <a:schemeClr val="tx1"/>
                </a:solidFill>
                <a:latin typeface="Calibri" panose="020F0502020204030204" pitchFamily="34" charset="0"/>
                <a:ea typeface="Microsoft YaHei" panose="020B0503020204020204" pitchFamily="34" charset="-122"/>
              </a:defRPr>
            </a:lvl7pPr>
            <a:lvl8pPr marL="3429000" indent="-228600" defTabSz="923925" eaLnBrk="0" fontAlgn="base" hangingPunct="0">
              <a:spcBef>
                <a:spcPct val="30000"/>
              </a:spcBef>
              <a:spcAft>
                <a:spcPct val="0"/>
              </a:spcAft>
              <a:defRPr sz="1200">
                <a:solidFill>
                  <a:schemeClr val="tx1"/>
                </a:solidFill>
                <a:latin typeface="Calibri" panose="020F0502020204030204" pitchFamily="34" charset="0"/>
                <a:ea typeface="Microsoft YaHei" panose="020B0503020204020204" pitchFamily="34" charset="-122"/>
              </a:defRPr>
            </a:lvl8pPr>
            <a:lvl9pPr marL="3886200" indent="-228600" defTabSz="923925" eaLnBrk="0" fontAlgn="base" hangingPunct="0">
              <a:spcBef>
                <a:spcPct val="30000"/>
              </a:spcBef>
              <a:spcAft>
                <a:spcPct val="0"/>
              </a:spcAft>
              <a:defRPr sz="1200">
                <a:solidFill>
                  <a:schemeClr val="tx1"/>
                </a:solidFill>
                <a:latin typeface="Calibri" panose="020F0502020204030204" pitchFamily="34" charset="0"/>
                <a:ea typeface="Microsoft YaHei" panose="020B0503020204020204" pitchFamily="34" charset="-122"/>
              </a:defRPr>
            </a:lvl9pPr>
          </a:lstStyle>
          <a:p>
            <a:pPr>
              <a:spcBef>
                <a:spcPct val="0"/>
              </a:spcBef>
            </a:pPr>
            <a:fld id="{F0CFB17C-10CF-4B72-A468-FD362111A662}" type="slidenum">
              <a:rPr lang="it-IT" altLang="it-IT" sz="1300" smtClean="0">
                <a:latin typeface="Liberation Serif" panose="02020603050405020304" pitchFamily="18" charset="0"/>
                <a:ea typeface="Segoe UI" panose="020B0502040204020203" pitchFamily="34" charset="0"/>
                <a:cs typeface="Tahoma" panose="020B0604030504040204" pitchFamily="34" charset="0"/>
              </a:rPr>
              <a:pPr>
                <a:spcBef>
                  <a:spcPct val="0"/>
                </a:spcBef>
              </a:pPr>
              <a:t>30</a:t>
            </a:fld>
            <a:endParaRPr lang="it-IT" altLang="it-IT" sz="1300">
              <a:latin typeface="Liberation Serif" panose="02020603050405020304" pitchFamily="18" charset="0"/>
              <a:ea typeface="Segoe UI" panose="020B0502040204020203" pitchFamily="34" charset="0"/>
              <a:cs typeface="Tahoma" panose="020B060403050404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p:cNvSpPr>
            <a:spLocks noGrp="1"/>
          </p:cNvSpPr>
          <p:nvPr>
            <p:ph type="ctrTitle"/>
          </p:nvPr>
        </p:nvSpPr>
        <p:spPr>
          <a:xfrm>
            <a:off x="755531" y="2347914"/>
            <a:ext cx="8567976" cy="1620837"/>
          </a:xfrm>
        </p:spPr>
        <p:txBody>
          <a:bodyPr/>
          <a:lstStyle/>
          <a:p>
            <a:r>
              <a:rPr lang="it-IT"/>
              <a:t>Fare clic per modificare lo stile del titolo</a:t>
            </a:r>
          </a:p>
        </p:txBody>
      </p:sp>
      <p:sp>
        <p:nvSpPr>
          <p:cNvPr id="3" name="Sottotitolo 2"/>
          <p:cNvSpPr>
            <a:spLocks noGrp="1"/>
          </p:cNvSpPr>
          <p:nvPr>
            <p:ph type="subTitle" idx="1"/>
          </p:nvPr>
        </p:nvSpPr>
        <p:spPr>
          <a:xfrm>
            <a:off x="1512650" y="4283075"/>
            <a:ext cx="7055326" cy="1931988"/>
          </a:xfrm>
        </p:spPr>
        <p:txBody>
          <a:bodyPr/>
          <a:lstStyle>
            <a:lvl1pPr marL="0" indent="0" algn="ctr">
              <a:buNone/>
              <a:defRPr>
                <a:solidFill>
                  <a:schemeClr val="tx1">
                    <a:tint val="75000"/>
                  </a:schemeClr>
                </a:solidFill>
              </a:defRPr>
            </a:lvl1pPr>
            <a:lvl2pPr marL="457109" indent="0" algn="ctr">
              <a:buNone/>
              <a:defRPr>
                <a:solidFill>
                  <a:schemeClr val="tx1">
                    <a:tint val="75000"/>
                  </a:schemeClr>
                </a:solidFill>
              </a:defRPr>
            </a:lvl2pPr>
            <a:lvl3pPr marL="914217" indent="0" algn="ctr">
              <a:buNone/>
              <a:defRPr>
                <a:solidFill>
                  <a:schemeClr val="tx1">
                    <a:tint val="75000"/>
                  </a:schemeClr>
                </a:solidFill>
              </a:defRPr>
            </a:lvl3pPr>
            <a:lvl4pPr marL="1371326" indent="0" algn="ctr">
              <a:buNone/>
              <a:defRPr>
                <a:solidFill>
                  <a:schemeClr val="tx1">
                    <a:tint val="75000"/>
                  </a:schemeClr>
                </a:solidFill>
              </a:defRPr>
            </a:lvl4pPr>
            <a:lvl5pPr marL="1828434" indent="0" algn="ctr">
              <a:buNone/>
              <a:defRPr>
                <a:solidFill>
                  <a:schemeClr val="tx1">
                    <a:tint val="75000"/>
                  </a:schemeClr>
                </a:solidFill>
              </a:defRPr>
            </a:lvl5pPr>
            <a:lvl6pPr marL="2285543" indent="0" algn="ctr">
              <a:buNone/>
              <a:defRPr>
                <a:solidFill>
                  <a:schemeClr val="tx1">
                    <a:tint val="75000"/>
                  </a:schemeClr>
                </a:solidFill>
              </a:defRPr>
            </a:lvl6pPr>
            <a:lvl7pPr marL="2742651" indent="0" algn="ctr">
              <a:buNone/>
              <a:defRPr>
                <a:solidFill>
                  <a:schemeClr val="tx1">
                    <a:tint val="75000"/>
                  </a:schemeClr>
                </a:solidFill>
              </a:defRPr>
            </a:lvl7pPr>
            <a:lvl8pPr marL="3199760" indent="0" algn="ctr">
              <a:buNone/>
              <a:defRPr>
                <a:solidFill>
                  <a:schemeClr val="tx1">
                    <a:tint val="75000"/>
                  </a:schemeClr>
                </a:solidFill>
              </a:defRPr>
            </a:lvl8pPr>
            <a:lvl9pPr marL="3656868" indent="0" algn="ctr">
              <a:buNone/>
              <a:defRPr>
                <a:solidFill>
                  <a:schemeClr val="tx1">
                    <a:tint val="75000"/>
                  </a:schemeClr>
                </a:solidFill>
              </a:defRPr>
            </a:lvl9pPr>
          </a:lstStyle>
          <a:p>
            <a:r>
              <a:rPr lang="it-IT"/>
              <a:t>Fare clic per modificare lo stile del sottotitolo dello schema</a:t>
            </a:r>
          </a:p>
        </p:txBody>
      </p:sp>
      <p:sp>
        <p:nvSpPr>
          <p:cNvPr id="4" name="Segnaposto data 3">
            <a:extLst>
              <a:ext uri="{FF2B5EF4-FFF2-40B4-BE49-F238E27FC236}">
                <a16:creationId xmlns:a16="http://schemas.microsoft.com/office/drawing/2014/main" id="{07BB1D11-AF85-4CBA-A43E-D8AD66E351F8}"/>
              </a:ext>
            </a:extLst>
          </p:cNvPr>
          <p:cNvSpPr txBox="1">
            <a:spLocks noGrp="1"/>
          </p:cNvSpPr>
          <p:nvPr>
            <p:ph type="dt" sz="half" idx="10"/>
          </p:nvPr>
        </p:nvSpPr>
        <p:spPr>
          <a:ln/>
        </p:spPr>
        <p:txBody>
          <a:bodyPr/>
          <a:lstStyle>
            <a:lvl1pPr>
              <a:defRPr/>
            </a:lvl1pPr>
          </a:lstStyle>
          <a:p>
            <a:pPr>
              <a:defRPr/>
            </a:pPr>
            <a:endParaRPr lang="it-IT" altLang="it-IT"/>
          </a:p>
        </p:txBody>
      </p:sp>
      <p:sp>
        <p:nvSpPr>
          <p:cNvPr id="5" name="Segnaposto piè di pagina 4">
            <a:extLst>
              <a:ext uri="{FF2B5EF4-FFF2-40B4-BE49-F238E27FC236}">
                <a16:creationId xmlns:a16="http://schemas.microsoft.com/office/drawing/2014/main" id="{F384B0B2-C79D-4604-9CAC-77C80F1B930C}"/>
              </a:ext>
            </a:extLst>
          </p:cNvPr>
          <p:cNvSpPr txBox="1">
            <a:spLocks noGrp="1"/>
          </p:cNvSpPr>
          <p:nvPr>
            <p:ph type="ftr" sz="quarter" idx="11"/>
          </p:nvPr>
        </p:nvSpPr>
        <p:spPr>
          <a:ln/>
        </p:spPr>
        <p:txBody>
          <a:bodyPr/>
          <a:lstStyle>
            <a:lvl1pPr>
              <a:defRPr/>
            </a:lvl1pPr>
          </a:lstStyle>
          <a:p>
            <a:pPr>
              <a:defRPr/>
            </a:pPr>
            <a:endParaRPr lang="it-IT" altLang="it-IT"/>
          </a:p>
        </p:txBody>
      </p:sp>
      <p:sp>
        <p:nvSpPr>
          <p:cNvPr id="6" name="Segnaposto numero diapositiva 5">
            <a:extLst>
              <a:ext uri="{FF2B5EF4-FFF2-40B4-BE49-F238E27FC236}">
                <a16:creationId xmlns:a16="http://schemas.microsoft.com/office/drawing/2014/main" id="{217B361C-5AB2-4D2B-96E1-0D501C82604C}"/>
              </a:ext>
            </a:extLst>
          </p:cNvPr>
          <p:cNvSpPr txBox="1">
            <a:spLocks noGrp="1"/>
          </p:cNvSpPr>
          <p:nvPr>
            <p:ph type="sldNum" sz="quarter" idx="12"/>
          </p:nvPr>
        </p:nvSpPr>
        <p:spPr>
          <a:ln/>
        </p:spPr>
        <p:txBody>
          <a:bodyPr/>
          <a:lstStyle>
            <a:lvl1pPr>
              <a:defRPr/>
            </a:lvl1pPr>
          </a:lstStyle>
          <a:p>
            <a:pPr>
              <a:defRPr/>
            </a:pPr>
            <a:fld id="{73B9F9C8-6855-4AF0-9869-C10C3E117AEE}" type="slidenum">
              <a:rPr lang="it-IT" altLang="it-IT"/>
              <a:pPr>
                <a:defRPr/>
              </a:pPr>
              <a:t>‹N›</a:t>
            </a:fld>
            <a:endParaRPr lang="it-IT" altLang="it-IT"/>
          </a:p>
        </p:txBody>
      </p:sp>
    </p:spTree>
    <p:extLst>
      <p:ext uri="{BB962C8B-B14F-4D97-AF65-F5344CB8AC3E}">
        <p14:creationId xmlns:p14="http://schemas.microsoft.com/office/powerpoint/2010/main" val="362836114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testo verticale 2"/>
          <p:cNvSpPr>
            <a:spLocks noGrp="1"/>
          </p:cNvSpPr>
          <p:nvPr>
            <p:ph type="body" orient="vert" idx="1"/>
          </p:nvPr>
        </p:nvSpPr>
        <p:spPr/>
        <p:txBody>
          <a:bodyPr vert="eaVert"/>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a:extLst>
              <a:ext uri="{FF2B5EF4-FFF2-40B4-BE49-F238E27FC236}">
                <a16:creationId xmlns:a16="http://schemas.microsoft.com/office/drawing/2014/main" id="{B5415CBF-137B-496B-892B-820AA7BA3597}"/>
              </a:ext>
            </a:extLst>
          </p:cNvPr>
          <p:cNvSpPr txBox="1">
            <a:spLocks noGrp="1"/>
          </p:cNvSpPr>
          <p:nvPr>
            <p:ph type="dt" sz="half" idx="10"/>
          </p:nvPr>
        </p:nvSpPr>
        <p:spPr>
          <a:ln/>
        </p:spPr>
        <p:txBody>
          <a:bodyPr/>
          <a:lstStyle>
            <a:lvl1pPr>
              <a:defRPr/>
            </a:lvl1pPr>
          </a:lstStyle>
          <a:p>
            <a:pPr>
              <a:defRPr/>
            </a:pPr>
            <a:endParaRPr lang="it-IT" altLang="it-IT"/>
          </a:p>
        </p:txBody>
      </p:sp>
      <p:sp>
        <p:nvSpPr>
          <p:cNvPr id="5" name="Segnaposto piè di pagina 4">
            <a:extLst>
              <a:ext uri="{FF2B5EF4-FFF2-40B4-BE49-F238E27FC236}">
                <a16:creationId xmlns:a16="http://schemas.microsoft.com/office/drawing/2014/main" id="{6C28D6BB-E174-4758-8525-628F16AE3395}"/>
              </a:ext>
            </a:extLst>
          </p:cNvPr>
          <p:cNvSpPr txBox="1">
            <a:spLocks noGrp="1"/>
          </p:cNvSpPr>
          <p:nvPr>
            <p:ph type="ftr" sz="quarter" idx="11"/>
          </p:nvPr>
        </p:nvSpPr>
        <p:spPr>
          <a:ln/>
        </p:spPr>
        <p:txBody>
          <a:bodyPr/>
          <a:lstStyle>
            <a:lvl1pPr>
              <a:defRPr/>
            </a:lvl1pPr>
          </a:lstStyle>
          <a:p>
            <a:pPr>
              <a:defRPr/>
            </a:pPr>
            <a:endParaRPr lang="it-IT" altLang="it-IT"/>
          </a:p>
        </p:txBody>
      </p:sp>
      <p:sp>
        <p:nvSpPr>
          <p:cNvPr id="6" name="Segnaposto numero diapositiva 5">
            <a:extLst>
              <a:ext uri="{FF2B5EF4-FFF2-40B4-BE49-F238E27FC236}">
                <a16:creationId xmlns:a16="http://schemas.microsoft.com/office/drawing/2014/main" id="{8B2EF473-CD94-4EC3-8D21-C657D4586A52}"/>
              </a:ext>
            </a:extLst>
          </p:cNvPr>
          <p:cNvSpPr txBox="1">
            <a:spLocks noGrp="1"/>
          </p:cNvSpPr>
          <p:nvPr>
            <p:ph type="sldNum" sz="quarter" idx="12"/>
          </p:nvPr>
        </p:nvSpPr>
        <p:spPr>
          <a:ln/>
        </p:spPr>
        <p:txBody>
          <a:bodyPr/>
          <a:lstStyle>
            <a:lvl1pPr>
              <a:defRPr/>
            </a:lvl1pPr>
          </a:lstStyle>
          <a:p>
            <a:pPr>
              <a:defRPr/>
            </a:pPr>
            <a:fld id="{1D904657-6753-4798-B9B9-8DAA437FF9F6}" type="slidenum">
              <a:rPr lang="it-IT" altLang="it-IT"/>
              <a:pPr>
                <a:defRPr/>
              </a:pPr>
              <a:t>‹N›</a:t>
            </a:fld>
            <a:endParaRPr lang="it-IT" altLang="it-IT"/>
          </a:p>
        </p:txBody>
      </p:sp>
    </p:spTree>
    <p:extLst>
      <p:ext uri="{BB962C8B-B14F-4D97-AF65-F5344CB8AC3E}">
        <p14:creationId xmlns:p14="http://schemas.microsoft.com/office/powerpoint/2010/main" val="344517044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7307699" y="301626"/>
            <a:ext cx="2266593" cy="5851525"/>
          </a:xfrm>
        </p:spPr>
        <p:txBody>
          <a:bodyPr vert="eaVert"/>
          <a:lstStyle/>
          <a:p>
            <a:r>
              <a:rPr lang="it-IT"/>
              <a:t>Fare clic per modificare lo stile del titolo</a:t>
            </a:r>
          </a:p>
        </p:txBody>
      </p:sp>
      <p:sp>
        <p:nvSpPr>
          <p:cNvPr id="3" name="Segnaposto testo verticale 2"/>
          <p:cNvSpPr>
            <a:spLocks noGrp="1"/>
          </p:cNvSpPr>
          <p:nvPr>
            <p:ph type="body" orient="vert" idx="1"/>
          </p:nvPr>
        </p:nvSpPr>
        <p:spPr>
          <a:xfrm>
            <a:off x="503159" y="301626"/>
            <a:ext cx="6652165" cy="5851525"/>
          </a:xfrm>
        </p:spPr>
        <p:txBody>
          <a:bodyPr vert="eaVert"/>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a:extLst>
              <a:ext uri="{FF2B5EF4-FFF2-40B4-BE49-F238E27FC236}">
                <a16:creationId xmlns:a16="http://schemas.microsoft.com/office/drawing/2014/main" id="{7B5C9563-FABA-4843-A57B-21D23B7D82EA}"/>
              </a:ext>
            </a:extLst>
          </p:cNvPr>
          <p:cNvSpPr txBox="1">
            <a:spLocks noGrp="1"/>
          </p:cNvSpPr>
          <p:nvPr>
            <p:ph type="dt" sz="half" idx="10"/>
          </p:nvPr>
        </p:nvSpPr>
        <p:spPr>
          <a:ln/>
        </p:spPr>
        <p:txBody>
          <a:bodyPr/>
          <a:lstStyle>
            <a:lvl1pPr>
              <a:defRPr/>
            </a:lvl1pPr>
          </a:lstStyle>
          <a:p>
            <a:pPr>
              <a:defRPr/>
            </a:pPr>
            <a:endParaRPr lang="it-IT" altLang="it-IT"/>
          </a:p>
        </p:txBody>
      </p:sp>
      <p:sp>
        <p:nvSpPr>
          <p:cNvPr id="5" name="Segnaposto piè di pagina 4">
            <a:extLst>
              <a:ext uri="{FF2B5EF4-FFF2-40B4-BE49-F238E27FC236}">
                <a16:creationId xmlns:a16="http://schemas.microsoft.com/office/drawing/2014/main" id="{D6C5FCA9-A8DF-441D-942B-02877D5154DE}"/>
              </a:ext>
            </a:extLst>
          </p:cNvPr>
          <p:cNvSpPr txBox="1">
            <a:spLocks noGrp="1"/>
          </p:cNvSpPr>
          <p:nvPr>
            <p:ph type="ftr" sz="quarter" idx="11"/>
          </p:nvPr>
        </p:nvSpPr>
        <p:spPr>
          <a:ln/>
        </p:spPr>
        <p:txBody>
          <a:bodyPr/>
          <a:lstStyle>
            <a:lvl1pPr>
              <a:defRPr/>
            </a:lvl1pPr>
          </a:lstStyle>
          <a:p>
            <a:pPr>
              <a:defRPr/>
            </a:pPr>
            <a:endParaRPr lang="it-IT" altLang="it-IT"/>
          </a:p>
        </p:txBody>
      </p:sp>
      <p:sp>
        <p:nvSpPr>
          <p:cNvPr id="6" name="Segnaposto numero diapositiva 5">
            <a:extLst>
              <a:ext uri="{FF2B5EF4-FFF2-40B4-BE49-F238E27FC236}">
                <a16:creationId xmlns:a16="http://schemas.microsoft.com/office/drawing/2014/main" id="{58FF845C-8ED2-4BEA-9835-6EAE8C9E0006}"/>
              </a:ext>
            </a:extLst>
          </p:cNvPr>
          <p:cNvSpPr txBox="1">
            <a:spLocks noGrp="1"/>
          </p:cNvSpPr>
          <p:nvPr>
            <p:ph type="sldNum" sz="quarter" idx="12"/>
          </p:nvPr>
        </p:nvSpPr>
        <p:spPr>
          <a:ln/>
        </p:spPr>
        <p:txBody>
          <a:bodyPr/>
          <a:lstStyle>
            <a:lvl1pPr>
              <a:defRPr/>
            </a:lvl1pPr>
          </a:lstStyle>
          <a:p>
            <a:pPr>
              <a:defRPr/>
            </a:pPr>
            <a:fld id="{5D422FC5-CF7E-4D6E-9328-D9835B77F6B5}" type="slidenum">
              <a:rPr lang="it-IT" altLang="it-IT"/>
              <a:pPr>
                <a:defRPr/>
              </a:pPr>
              <a:t>‹N›</a:t>
            </a:fld>
            <a:endParaRPr lang="it-IT" altLang="it-IT"/>
          </a:p>
        </p:txBody>
      </p:sp>
    </p:spTree>
    <p:extLst>
      <p:ext uri="{BB962C8B-B14F-4D97-AF65-F5344CB8AC3E}">
        <p14:creationId xmlns:p14="http://schemas.microsoft.com/office/powerpoint/2010/main" val="43048692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1_Solo titolo">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050CAC84-E32D-4801-A363-3AC328B99393}"/>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79413" y="1595438"/>
            <a:ext cx="9302750" cy="134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6">
            <a:extLst>
              <a:ext uri="{FF2B5EF4-FFF2-40B4-BE49-F238E27FC236}">
                <a16:creationId xmlns:a16="http://schemas.microsoft.com/office/drawing/2014/main" id="{7E0D5928-E73A-425F-9F5A-D95D88D3A17A}"/>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6675" y="5019675"/>
            <a:ext cx="260350" cy="2482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olo 1"/>
          <p:cNvSpPr>
            <a:spLocks noGrp="1"/>
          </p:cNvSpPr>
          <p:nvPr>
            <p:ph type="title"/>
          </p:nvPr>
        </p:nvSpPr>
        <p:spPr/>
        <p:txBody>
          <a:bodyPr/>
          <a:lstStyle/>
          <a:p>
            <a:r>
              <a:rPr lang="sv-SE"/>
              <a:t>Click to edit Master title style</a:t>
            </a:r>
            <a:endParaRPr lang="it-IT"/>
          </a:p>
        </p:txBody>
      </p:sp>
      <p:sp>
        <p:nvSpPr>
          <p:cNvPr id="5" name="Segnaposto contenuto 2"/>
          <p:cNvSpPr>
            <a:spLocks noGrp="1"/>
          </p:cNvSpPr>
          <p:nvPr>
            <p:ph sz="half" idx="1"/>
          </p:nvPr>
        </p:nvSpPr>
        <p:spPr>
          <a:xfrm>
            <a:off x="503952" y="1763925"/>
            <a:ext cx="9071135" cy="4989036"/>
          </a:xfrm>
        </p:spPr>
        <p:txBody>
          <a:bodyPr/>
          <a:lstStyle>
            <a:lvl1pPr>
              <a:defRPr sz="3099"/>
            </a:lvl1pPr>
            <a:lvl2pPr>
              <a:defRPr sz="2599"/>
            </a:lvl2pPr>
            <a:lvl3pPr>
              <a:defRPr sz="2200"/>
            </a:lvl3pPr>
            <a:lvl4pPr>
              <a:defRPr sz="2000"/>
            </a:lvl4pPr>
            <a:lvl5pPr>
              <a:defRPr sz="2000"/>
            </a:lvl5pPr>
            <a:lvl6pPr>
              <a:defRPr sz="2000"/>
            </a:lvl6pPr>
            <a:lvl7pPr>
              <a:defRPr sz="2000"/>
            </a:lvl7pPr>
            <a:lvl8pPr>
              <a:defRPr sz="2000"/>
            </a:lvl8pPr>
            <a:lvl9pPr>
              <a:defRPr sz="2000"/>
            </a:lvl9pPr>
          </a:lstStyle>
          <a:p>
            <a:pPr lvl="0"/>
            <a:r>
              <a:rPr lang="sv-SE"/>
              <a:t>Click to edit Master text styles</a:t>
            </a:r>
          </a:p>
          <a:p>
            <a:pPr lvl="1"/>
            <a:r>
              <a:rPr lang="sv-SE"/>
              <a:t>Second level</a:t>
            </a:r>
          </a:p>
          <a:p>
            <a:pPr lvl="2"/>
            <a:r>
              <a:rPr lang="sv-SE"/>
              <a:t>Third level</a:t>
            </a:r>
          </a:p>
          <a:p>
            <a:pPr lvl="3"/>
            <a:r>
              <a:rPr lang="sv-SE"/>
              <a:t>Fourth level</a:t>
            </a:r>
          </a:p>
          <a:p>
            <a:pPr lvl="4"/>
            <a:r>
              <a:rPr lang="sv-SE"/>
              <a:t>Fifth level</a:t>
            </a:r>
            <a:endParaRPr lang="it-IT"/>
          </a:p>
        </p:txBody>
      </p:sp>
      <p:sp>
        <p:nvSpPr>
          <p:cNvPr id="7" name="Segnaposto numero diapositiva 5">
            <a:extLst>
              <a:ext uri="{FF2B5EF4-FFF2-40B4-BE49-F238E27FC236}">
                <a16:creationId xmlns:a16="http://schemas.microsoft.com/office/drawing/2014/main" id="{8A61F589-7AC3-4DA9-BAAE-CB4F43730ADE}"/>
              </a:ext>
            </a:extLst>
          </p:cNvPr>
          <p:cNvSpPr>
            <a:spLocks noGrp="1"/>
          </p:cNvSpPr>
          <p:nvPr>
            <p:ph type="sldNum" sz="quarter" idx="10"/>
          </p:nvPr>
        </p:nvSpPr>
        <p:spPr>
          <a:xfrm>
            <a:off x="9494838" y="7156450"/>
            <a:ext cx="584200" cy="403225"/>
          </a:xfrm>
        </p:spPr>
        <p:txBody>
          <a:bodyPr/>
          <a:lstStyle>
            <a:lvl1pPr algn="ctr">
              <a:defRPr>
                <a:solidFill>
                  <a:srgbClr val="FFFFFF"/>
                </a:solidFill>
              </a:defRPr>
            </a:lvl1pPr>
          </a:lstStyle>
          <a:p>
            <a:pPr>
              <a:defRPr/>
            </a:pPr>
            <a:fld id="{E621FF9D-FAEB-4346-AB21-3D8A279D9B4E}" type="slidenum">
              <a:rPr lang="en-US" altLang="it-IT"/>
              <a:pPr>
                <a:defRPr/>
              </a:pPr>
              <a:t>‹N›</a:t>
            </a:fld>
            <a:endParaRPr lang="en-US" altLang="it-IT"/>
          </a:p>
        </p:txBody>
      </p:sp>
    </p:spTree>
    <p:extLst>
      <p:ext uri="{BB962C8B-B14F-4D97-AF65-F5344CB8AC3E}">
        <p14:creationId xmlns:p14="http://schemas.microsoft.com/office/powerpoint/2010/main" val="1705258039"/>
      </p:ext>
    </p:extLst>
  </p:cSld>
  <p:clrMapOvr>
    <a:masterClrMapping/>
  </p:clrMapOvr>
  <p:hf hdr="0"/>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itle 3"/>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3505497204"/>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contenuto 2"/>
          <p:cNvSpPr>
            <a:spLocks noGrp="1"/>
          </p:cNvSpPr>
          <p:nvPr>
            <p:ph idx="1"/>
          </p:nvPr>
        </p:nvSpPr>
        <p:spPr/>
        <p:txBody>
          <a:body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a:extLst>
              <a:ext uri="{FF2B5EF4-FFF2-40B4-BE49-F238E27FC236}">
                <a16:creationId xmlns:a16="http://schemas.microsoft.com/office/drawing/2014/main" id="{342B58E8-F336-4936-92D5-813D0646C5A3}"/>
              </a:ext>
            </a:extLst>
          </p:cNvPr>
          <p:cNvSpPr txBox="1">
            <a:spLocks noGrp="1"/>
          </p:cNvSpPr>
          <p:nvPr>
            <p:ph type="dt" sz="half" idx="10"/>
          </p:nvPr>
        </p:nvSpPr>
        <p:spPr>
          <a:ln/>
        </p:spPr>
        <p:txBody>
          <a:bodyPr/>
          <a:lstStyle>
            <a:lvl1pPr>
              <a:defRPr/>
            </a:lvl1pPr>
          </a:lstStyle>
          <a:p>
            <a:pPr>
              <a:defRPr/>
            </a:pPr>
            <a:endParaRPr lang="it-IT" altLang="it-IT"/>
          </a:p>
        </p:txBody>
      </p:sp>
      <p:sp>
        <p:nvSpPr>
          <p:cNvPr id="5" name="Segnaposto piè di pagina 4">
            <a:extLst>
              <a:ext uri="{FF2B5EF4-FFF2-40B4-BE49-F238E27FC236}">
                <a16:creationId xmlns:a16="http://schemas.microsoft.com/office/drawing/2014/main" id="{C5DEAD01-EFAD-4524-A45A-5DE868CCB412}"/>
              </a:ext>
            </a:extLst>
          </p:cNvPr>
          <p:cNvSpPr txBox="1">
            <a:spLocks noGrp="1"/>
          </p:cNvSpPr>
          <p:nvPr>
            <p:ph type="ftr" sz="quarter" idx="11"/>
          </p:nvPr>
        </p:nvSpPr>
        <p:spPr>
          <a:ln/>
        </p:spPr>
        <p:txBody>
          <a:bodyPr/>
          <a:lstStyle>
            <a:lvl1pPr>
              <a:defRPr/>
            </a:lvl1pPr>
          </a:lstStyle>
          <a:p>
            <a:pPr>
              <a:defRPr/>
            </a:pPr>
            <a:endParaRPr lang="it-IT" altLang="it-IT"/>
          </a:p>
        </p:txBody>
      </p:sp>
      <p:sp>
        <p:nvSpPr>
          <p:cNvPr id="6" name="Segnaposto numero diapositiva 5">
            <a:extLst>
              <a:ext uri="{FF2B5EF4-FFF2-40B4-BE49-F238E27FC236}">
                <a16:creationId xmlns:a16="http://schemas.microsoft.com/office/drawing/2014/main" id="{03729F8C-0DEB-4A75-BFB0-F4FC3BDF6D73}"/>
              </a:ext>
            </a:extLst>
          </p:cNvPr>
          <p:cNvSpPr txBox="1">
            <a:spLocks noGrp="1"/>
          </p:cNvSpPr>
          <p:nvPr>
            <p:ph type="sldNum" sz="quarter" idx="12"/>
          </p:nvPr>
        </p:nvSpPr>
        <p:spPr>
          <a:ln/>
        </p:spPr>
        <p:txBody>
          <a:bodyPr/>
          <a:lstStyle>
            <a:lvl1pPr>
              <a:defRPr/>
            </a:lvl1pPr>
          </a:lstStyle>
          <a:p>
            <a:pPr>
              <a:defRPr/>
            </a:pPr>
            <a:fld id="{521B526E-465D-4533-9B4C-6FA7D43FC239}" type="slidenum">
              <a:rPr lang="it-IT" altLang="it-IT"/>
              <a:pPr>
                <a:defRPr/>
              </a:pPr>
              <a:t>‹N›</a:t>
            </a:fld>
            <a:endParaRPr lang="it-IT" altLang="it-IT"/>
          </a:p>
        </p:txBody>
      </p:sp>
    </p:spTree>
    <p:extLst>
      <p:ext uri="{BB962C8B-B14F-4D97-AF65-F5344CB8AC3E}">
        <p14:creationId xmlns:p14="http://schemas.microsoft.com/office/powerpoint/2010/main" val="2564050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796800" y="4857751"/>
            <a:ext cx="8566389" cy="1501775"/>
          </a:xfrm>
        </p:spPr>
        <p:txBody>
          <a:bodyPr anchor="t"/>
          <a:lstStyle>
            <a:lvl1pPr algn="l">
              <a:defRPr sz="3999" b="1" cap="all"/>
            </a:lvl1pPr>
          </a:lstStyle>
          <a:p>
            <a:r>
              <a:rPr lang="it-IT"/>
              <a:t>Fare clic per modificare lo stile del titolo</a:t>
            </a:r>
          </a:p>
        </p:txBody>
      </p:sp>
      <p:sp>
        <p:nvSpPr>
          <p:cNvPr id="3" name="Segnaposto testo 2"/>
          <p:cNvSpPr>
            <a:spLocks noGrp="1"/>
          </p:cNvSpPr>
          <p:nvPr>
            <p:ph type="body" idx="1"/>
          </p:nvPr>
        </p:nvSpPr>
        <p:spPr>
          <a:xfrm>
            <a:off x="796800" y="3203576"/>
            <a:ext cx="8566389" cy="1654175"/>
          </a:xfrm>
        </p:spPr>
        <p:txBody>
          <a:bodyPr anchor="b"/>
          <a:lstStyle>
            <a:lvl1pPr marL="0" indent="0">
              <a:buNone/>
              <a:defRPr sz="2000">
                <a:solidFill>
                  <a:schemeClr val="tx1">
                    <a:tint val="75000"/>
                  </a:schemeClr>
                </a:solidFill>
              </a:defRPr>
            </a:lvl1pPr>
            <a:lvl2pPr marL="457109" indent="0">
              <a:buNone/>
              <a:defRPr sz="1800">
                <a:solidFill>
                  <a:schemeClr val="tx1">
                    <a:tint val="75000"/>
                  </a:schemeClr>
                </a:solidFill>
              </a:defRPr>
            </a:lvl2pPr>
            <a:lvl3pPr marL="914217" indent="0">
              <a:buNone/>
              <a:defRPr sz="1600">
                <a:solidFill>
                  <a:schemeClr val="tx1">
                    <a:tint val="75000"/>
                  </a:schemeClr>
                </a:solidFill>
              </a:defRPr>
            </a:lvl3pPr>
            <a:lvl4pPr marL="1371326" indent="0">
              <a:buNone/>
              <a:defRPr sz="1400">
                <a:solidFill>
                  <a:schemeClr val="tx1">
                    <a:tint val="75000"/>
                  </a:schemeClr>
                </a:solidFill>
              </a:defRPr>
            </a:lvl4pPr>
            <a:lvl5pPr marL="1828434" indent="0">
              <a:buNone/>
              <a:defRPr sz="1400">
                <a:solidFill>
                  <a:schemeClr val="tx1">
                    <a:tint val="75000"/>
                  </a:schemeClr>
                </a:solidFill>
              </a:defRPr>
            </a:lvl5pPr>
            <a:lvl6pPr marL="2285543" indent="0">
              <a:buNone/>
              <a:defRPr sz="1400">
                <a:solidFill>
                  <a:schemeClr val="tx1">
                    <a:tint val="75000"/>
                  </a:schemeClr>
                </a:solidFill>
              </a:defRPr>
            </a:lvl6pPr>
            <a:lvl7pPr marL="2742651" indent="0">
              <a:buNone/>
              <a:defRPr sz="1400">
                <a:solidFill>
                  <a:schemeClr val="tx1">
                    <a:tint val="75000"/>
                  </a:schemeClr>
                </a:solidFill>
              </a:defRPr>
            </a:lvl7pPr>
            <a:lvl8pPr marL="3199760" indent="0">
              <a:buNone/>
              <a:defRPr sz="1400">
                <a:solidFill>
                  <a:schemeClr val="tx1">
                    <a:tint val="75000"/>
                  </a:schemeClr>
                </a:solidFill>
              </a:defRPr>
            </a:lvl8pPr>
            <a:lvl9pPr marL="3656868" indent="0">
              <a:buNone/>
              <a:defRPr sz="1400">
                <a:solidFill>
                  <a:schemeClr val="tx1">
                    <a:tint val="75000"/>
                  </a:schemeClr>
                </a:solidFill>
              </a:defRPr>
            </a:lvl9pPr>
          </a:lstStyle>
          <a:p>
            <a:pPr lvl="0"/>
            <a:r>
              <a:rPr lang="it-IT"/>
              <a:t>Fare clic per modificare stili del testo dello schema</a:t>
            </a:r>
          </a:p>
        </p:txBody>
      </p:sp>
      <p:sp>
        <p:nvSpPr>
          <p:cNvPr id="4" name="Segnaposto data 3">
            <a:extLst>
              <a:ext uri="{FF2B5EF4-FFF2-40B4-BE49-F238E27FC236}">
                <a16:creationId xmlns:a16="http://schemas.microsoft.com/office/drawing/2014/main" id="{47671518-A13B-4258-BCEE-541D1717553E}"/>
              </a:ext>
            </a:extLst>
          </p:cNvPr>
          <p:cNvSpPr txBox="1">
            <a:spLocks noGrp="1"/>
          </p:cNvSpPr>
          <p:nvPr>
            <p:ph type="dt" sz="half" idx="10"/>
          </p:nvPr>
        </p:nvSpPr>
        <p:spPr>
          <a:ln/>
        </p:spPr>
        <p:txBody>
          <a:bodyPr/>
          <a:lstStyle>
            <a:lvl1pPr>
              <a:defRPr/>
            </a:lvl1pPr>
          </a:lstStyle>
          <a:p>
            <a:pPr>
              <a:defRPr/>
            </a:pPr>
            <a:endParaRPr lang="it-IT" altLang="it-IT"/>
          </a:p>
        </p:txBody>
      </p:sp>
      <p:sp>
        <p:nvSpPr>
          <p:cNvPr id="5" name="Segnaposto piè di pagina 4">
            <a:extLst>
              <a:ext uri="{FF2B5EF4-FFF2-40B4-BE49-F238E27FC236}">
                <a16:creationId xmlns:a16="http://schemas.microsoft.com/office/drawing/2014/main" id="{DB7D80C7-B762-4A90-AD14-720A46EDFAB1}"/>
              </a:ext>
            </a:extLst>
          </p:cNvPr>
          <p:cNvSpPr txBox="1">
            <a:spLocks noGrp="1"/>
          </p:cNvSpPr>
          <p:nvPr>
            <p:ph type="ftr" sz="quarter" idx="11"/>
          </p:nvPr>
        </p:nvSpPr>
        <p:spPr>
          <a:ln/>
        </p:spPr>
        <p:txBody>
          <a:bodyPr/>
          <a:lstStyle>
            <a:lvl1pPr>
              <a:defRPr/>
            </a:lvl1pPr>
          </a:lstStyle>
          <a:p>
            <a:pPr>
              <a:defRPr/>
            </a:pPr>
            <a:endParaRPr lang="it-IT" altLang="it-IT"/>
          </a:p>
        </p:txBody>
      </p:sp>
      <p:sp>
        <p:nvSpPr>
          <p:cNvPr id="6" name="Segnaposto numero diapositiva 5">
            <a:extLst>
              <a:ext uri="{FF2B5EF4-FFF2-40B4-BE49-F238E27FC236}">
                <a16:creationId xmlns:a16="http://schemas.microsoft.com/office/drawing/2014/main" id="{38D121EE-E08D-4FBB-B890-6900836DF9AD}"/>
              </a:ext>
            </a:extLst>
          </p:cNvPr>
          <p:cNvSpPr txBox="1">
            <a:spLocks noGrp="1"/>
          </p:cNvSpPr>
          <p:nvPr>
            <p:ph type="sldNum" sz="quarter" idx="12"/>
          </p:nvPr>
        </p:nvSpPr>
        <p:spPr>
          <a:ln/>
        </p:spPr>
        <p:txBody>
          <a:bodyPr/>
          <a:lstStyle>
            <a:lvl1pPr>
              <a:defRPr/>
            </a:lvl1pPr>
          </a:lstStyle>
          <a:p>
            <a:pPr>
              <a:defRPr/>
            </a:pPr>
            <a:fld id="{B60AE7C2-E750-48D5-835D-0B7D03F736FE}" type="slidenum">
              <a:rPr lang="it-IT" altLang="it-IT"/>
              <a:pPr>
                <a:defRPr/>
              </a:pPr>
              <a:t>‹N›</a:t>
            </a:fld>
            <a:endParaRPr lang="it-IT" altLang="it-IT"/>
          </a:p>
        </p:txBody>
      </p:sp>
    </p:spTree>
    <p:extLst>
      <p:ext uri="{BB962C8B-B14F-4D97-AF65-F5344CB8AC3E}">
        <p14:creationId xmlns:p14="http://schemas.microsoft.com/office/powerpoint/2010/main" val="120363705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contenuto 2"/>
          <p:cNvSpPr>
            <a:spLocks noGrp="1"/>
          </p:cNvSpPr>
          <p:nvPr>
            <p:ph sz="half" idx="1"/>
          </p:nvPr>
        </p:nvSpPr>
        <p:spPr>
          <a:xfrm>
            <a:off x="503159" y="1768475"/>
            <a:ext cx="4458585" cy="4384675"/>
          </a:xfrm>
        </p:spPr>
        <p:txBody>
          <a:bodyPr/>
          <a:lstStyle>
            <a:lvl1pPr>
              <a:defRPr sz="2799"/>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contenuto 3"/>
          <p:cNvSpPr>
            <a:spLocks noGrp="1"/>
          </p:cNvSpPr>
          <p:nvPr>
            <p:ph sz="half" idx="2"/>
          </p:nvPr>
        </p:nvSpPr>
        <p:spPr>
          <a:xfrm>
            <a:off x="5114120" y="1768475"/>
            <a:ext cx="4460173" cy="4384675"/>
          </a:xfrm>
        </p:spPr>
        <p:txBody>
          <a:bodyPr/>
          <a:lstStyle>
            <a:lvl1pPr>
              <a:defRPr sz="2799"/>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data 3">
            <a:extLst>
              <a:ext uri="{FF2B5EF4-FFF2-40B4-BE49-F238E27FC236}">
                <a16:creationId xmlns:a16="http://schemas.microsoft.com/office/drawing/2014/main" id="{670FF19E-E394-45F8-BA8E-F6ECA22372EF}"/>
              </a:ext>
            </a:extLst>
          </p:cNvPr>
          <p:cNvSpPr txBox="1">
            <a:spLocks noGrp="1"/>
          </p:cNvSpPr>
          <p:nvPr>
            <p:ph type="dt" sz="half" idx="10"/>
          </p:nvPr>
        </p:nvSpPr>
        <p:spPr>
          <a:ln/>
        </p:spPr>
        <p:txBody>
          <a:bodyPr/>
          <a:lstStyle>
            <a:lvl1pPr>
              <a:defRPr/>
            </a:lvl1pPr>
          </a:lstStyle>
          <a:p>
            <a:pPr>
              <a:defRPr/>
            </a:pPr>
            <a:endParaRPr lang="it-IT" altLang="it-IT"/>
          </a:p>
        </p:txBody>
      </p:sp>
      <p:sp>
        <p:nvSpPr>
          <p:cNvPr id="6" name="Segnaposto piè di pagina 4">
            <a:extLst>
              <a:ext uri="{FF2B5EF4-FFF2-40B4-BE49-F238E27FC236}">
                <a16:creationId xmlns:a16="http://schemas.microsoft.com/office/drawing/2014/main" id="{C998FAE0-5901-448B-91D0-BFFF364B0EFD}"/>
              </a:ext>
            </a:extLst>
          </p:cNvPr>
          <p:cNvSpPr txBox="1">
            <a:spLocks noGrp="1"/>
          </p:cNvSpPr>
          <p:nvPr>
            <p:ph type="ftr" sz="quarter" idx="11"/>
          </p:nvPr>
        </p:nvSpPr>
        <p:spPr>
          <a:ln/>
        </p:spPr>
        <p:txBody>
          <a:bodyPr/>
          <a:lstStyle>
            <a:lvl1pPr>
              <a:defRPr/>
            </a:lvl1pPr>
          </a:lstStyle>
          <a:p>
            <a:pPr>
              <a:defRPr/>
            </a:pPr>
            <a:endParaRPr lang="it-IT" altLang="it-IT"/>
          </a:p>
        </p:txBody>
      </p:sp>
      <p:sp>
        <p:nvSpPr>
          <p:cNvPr id="7" name="Segnaposto numero diapositiva 5">
            <a:extLst>
              <a:ext uri="{FF2B5EF4-FFF2-40B4-BE49-F238E27FC236}">
                <a16:creationId xmlns:a16="http://schemas.microsoft.com/office/drawing/2014/main" id="{F6189E5D-BF28-4A96-8A8D-B5EB7DB00365}"/>
              </a:ext>
            </a:extLst>
          </p:cNvPr>
          <p:cNvSpPr txBox="1">
            <a:spLocks noGrp="1"/>
          </p:cNvSpPr>
          <p:nvPr>
            <p:ph type="sldNum" sz="quarter" idx="12"/>
          </p:nvPr>
        </p:nvSpPr>
        <p:spPr>
          <a:ln/>
        </p:spPr>
        <p:txBody>
          <a:bodyPr/>
          <a:lstStyle>
            <a:lvl1pPr>
              <a:defRPr/>
            </a:lvl1pPr>
          </a:lstStyle>
          <a:p>
            <a:pPr>
              <a:defRPr/>
            </a:pPr>
            <a:fld id="{A612B0D4-8446-4C45-92A0-E45BEF873788}" type="slidenum">
              <a:rPr lang="it-IT" altLang="it-IT"/>
              <a:pPr>
                <a:defRPr/>
              </a:pPr>
              <a:t>‹N›</a:t>
            </a:fld>
            <a:endParaRPr lang="it-IT" altLang="it-IT"/>
          </a:p>
        </p:txBody>
      </p:sp>
    </p:spTree>
    <p:extLst>
      <p:ext uri="{BB962C8B-B14F-4D97-AF65-F5344CB8AC3E}">
        <p14:creationId xmlns:p14="http://schemas.microsoft.com/office/powerpoint/2010/main" val="402573672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a:xfrm>
            <a:off x="504746" y="303214"/>
            <a:ext cx="9071135" cy="1258887"/>
          </a:xfrm>
        </p:spPr>
        <p:txBody>
          <a:bodyPr/>
          <a:lstStyle>
            <a:lvl1pPr>
              <a:defRPr/>
            </a:lvl1pPr>
          </a:lstStyle>
          <a:p>
            <a:r>
              <a:rPr lang="it-IT"/>
              <a:t>Fare clic per modificare lo stile del titolo</a:t>
            </a:r>
          </a:p>
        </p:txBody>
      </p:sp>
      <p:sp>
        <p:nvSpPr>
          <p:cNvPr id="3" name="Segnaposto testo 2"/>
          <p:cNvSpPr>
            <a:spLocks noGrp="1"/>
          </p:cNvSpPr>
          <p:nvPr>
            <p:ph type="body" idx="1"/>
          </p:nvPr>
        </p:nvSpPr>
        <p:spPr>
          <a:xfrm>
            <a:off x="504746" y="1692275"/>
            <a:ext cx="4452237" cy="704850"/>
          </a:xfrm>
        </p:spPr>
        <p:txBody>
          <a:bodyPr anchor="b"/>
          <a:lstStyle>
            <a:lvl1pPr marL="0" indent="0">
              <a:buNone/>
              <a:defRPr sz="2400" b="1"/>
            </a:lvl1pPr>
            <a:lvl2pPr marL="457109" indent="0">
              <a:buNone/>
              <a:defRPr sz="2000" b="1"/>
            </a:lvl2pPr>
            <a:lvl3pPr marL="914217" indent="0">
              <a:buNone/>
              <a:defRPr sz="1800" b="1"/>
            </a:lvl3pPr>
            <a:lvl4pPr marL="1371326" indent="0">
              <a:buNone/>
              <a:defRPr sz="1600" b="1"/>
            </a:lvl4pPr>
            <a:lvl5pPr marL="1828434" indent="0">
              <a:buNone/>
              <a:defRPr sz="1600" b="1"/>
            </a:lvl5pPr>
            <a:lvl6pPr marL="2285543" indent="0">
              <a:buNone/>
              <a:defRPr sz="1600" b="1"/>
            </a:lvl6pPr>
            <a:lvl7pPr marL="2742651" indent="0">
              <a:buNone/>
              <a:defRPr sz="1600" b="1"/>
            </a:lvl7pPr>
            <a:lvl8pPr marL="3199760" indent="0">
              <a:buNone/>
              <a:defRPr sz="1600" b="1"/>
            </a:lvl8pPr>
            <a:lvl9pPr marL="3656868" indent="0">
              <a:buNone/>
              <a:defRPr sz="1600" b="1"/>
            </a:lvl9pPr>
          </a:lstStyle>
          <a:p>
            <a:pPr lvl="0"/>
            <a:r>
              <a:rPr lang="it-IT"/>
              <a:t>Fare clic per modificare stili del testo dello schema</a:t>
            </a:r>
          </a:p>
        </p:txBody>
      </p:sp>
      <p:sp>
        <p:nvSpPr>
          <p:cNvPr id="4" name="Segnaposto contenuto 3"/>
          <p:cNvSpPr>
            <a:spLocks noGrp="1"/>
          </p:cNvSpPr>
          <p:nvPr>
            <p:ph sz="half" idx="2"/>
          </p:nvPr>
        </p:nvSpPr>
        <p:spPr>
          <a:xfrm>
            <a:off x="504746" y="2397125"/>
            <a:ext cx="4452237" cy="435610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testo 4"/>
          <p:cNvSpPr>
            <a:spLocks noGrp="1"/>
          </p:cNvSpPr>
          <p:nvPr>
            <p:ph type="body" sz="quarter" idx="3"/>
          </p:nvPr>
        </p:nvSpPr>
        <p:spPr>
          <a:xfrm>
            <a:off x="5120469" y="1692275"/>
            <a:ext cx="4455411" cy="704850"/>
          </a:xfrm>
        </p:spPr>
        <p:txBody>
          <a:bodyPr anchor="b"/>
          <a:lstStyle>
            <a:lvl1pPr marL="0" indent="0">
              <a:buNone/>
              <a:defRPr sz="2400" b="1"/>
            </a:lvl1pPr>
            <a:lvl2pPr marL="457109" indent="0">
              <a:buNone/>
              <a:defRPr sz="2000" b="1"/>
            </a:lvl2pPr>
            <a:lvl3pPr marL="914217" indent="0">
              <a:buNone/>
              <a:defRPr sz="1800" b="1"/>
            </a:lvl3pPr>
            <a:lvl4pPr marL="1371326" indent="0">
              <a:buNone/>
              <a:defRPr sz="1600" b="1"/>
            </a:lvl4pPr>
            <a:lvl5pPr marL="1828434" indent="0">
              <a:buNone/>
              <a:defRPr sz="1600" b="1"/>
            </a:lvl5pPr>
            <a:lvl6pPr marL="2285543" indent="0">
              <a:buNone/>
              <a:defRPr sz="1600" b="1"/>
            </a:lvl6pPr>
            <a:lvl7pPr marL="2742651" indent="0">
              <a:buNone/>
              <a:defRPr sz="1600" b="1"/>
            </a:lvl7pPr>
            <a:lvl8pPr marL="3199760" indent="0">
              <a:buNone/>
              <a:defRPr sz="1600" b="1"/>
            </a:lvl8pPr>
            <a:lvl9pPr marL="3656868" indent="0">
              <a:buNone/>
              <a:defRPr sz="1600" b="1"/>
            </a:lvl9pPr>
          </a:lstStyle>
          <a:p>
            <a:pPr lvl="0"/>
            <a:r>
              <a:rPr lang="it-IT"/>
              <a:t>Fare clic per modificare stili del testo dello schema</a:t>
            </a:r>
          </a:p>
        </p:txBody>
      </p:sp>
      <p:sp>
        <p:nvSpPr>
          <p:cNvPr id="6" name="Segnaposto contenuto 5"/>
          <p:cNvSpPr>
            <a:spLocks noGrp="1"/>
          </p:cNvSpPr>
          <p:nvPr>
            <p:ph sz="quarter" idx="4"/>
          </p:nvPr>
        </p:nvSpPr>
        <p:spPr>
          <a:xfrm>
            <a:off x="5120469" y="2397125"/>
            <a:ext cx="4455411" cy="435610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7" name="Segnaposto data 3">
            <a:extLst>
              <a:ext uri="{FF2B5EF4-FFF2-40B4-BE49-F238E27FC236}">
                <a16:creationId xmlns:a16="http://schemas.microsoft.com/office/drawing/2014/main" id="{1D8032AC-BBD1-4579-90EC-1429E4871028}"/>
              </a:ext>
            </a:extLst>
          </p:cNvPr>
          <p:cNvSpPr txBox="1">
            <a:spLocks noGrp="1"/>
          </p:cNvSpPr>
          <p:nvPr>
            <p:ph type="dt" sz="half" idx="10"/>
          </p:nvPr>
        </p:nvSpPr>
        <p:spPr>
          <a:ln/>
        </p:spPr>
        <p:txBody>
          <a:bodyPr/>
          <a:lstStyle>
            <a:lvl1pPr>
              <a:defRPr/>
            </a:lvl1pPr>
          </a:lstStyle>
          <a:p>
            <a:pPr>
              <a:defRPr/>
            </a:pPr>
            <a:endParaRPr lang="it-IT" altLang="it-IT"/>
          </a:p>
        </p:txBody>
      </p:sp>
      <p:sp>
        <p:nvSpPr>
          <p:cNvPr id="8" name="Segnaposto piè di pagina 4">
            <a:extLst>
              <a:ext uri="{FF2B5EF4-FFF2-40B4-BE49-F238E27FC236}">
                <a16:creationId xmlns:a16="http://schemas.microsoft.com/office/drawing/2014/main" id="{D5EDC04D-C810-4702-A84F-E3CC3F6FE152}"/>
              </a:ext>
            </a:extLst>
          </p:cNvPr>
          <p:cNvSpPr txBox="1">
            <a:spLocks noGrp="1"/>
          </p:cNvSpPr>
          <p:nvPr>
            <p:ph type="ftr" sz="quarter" idx="11"/>
          </p:nvPr>
        </p:nvSpPr>
        <p:spPr>
          <a:ln/>
        </p:spPr>
        <p:txBody>
          <a:bodyPr/>
          <a:lstStyle>
            <a:lvl1pPr>
              <a:defRPr/>
            </a:lvl1pPr>
          </a:lstStyle>
          <a:p>
            <a:pPr>
              <a:defRPr/>
            </a:pPr>
            <a:endParaRPr lang="it-IT" altLang="it-IT"/>
          </a:p>
        </p:txBody>
      </p:sp>
      <p:sp>
        <p:nvSpPr>
          <p:cNvPr id="9" name="Segnaposto numero diapositiva 5">
            <a:extLst>
              <a:ext uri="{FF2B5EF4-FFF2-40B4-BE49-F238E27FC236}">
                <a16:creationId xmlns:a16="http://schemas.microsoft.com/office/drawing/2014/main" id="{26DD7399-CC11-4AB9-B115-754111D52F81}"/>
              </a:ext>
            </a:extLst>
          </p:cNvPr>
          <p:cNvSpPr txBox="1">
            <a:spLocks noGrp="1"/>
          </p:cNvSpPr>
          <p:nvPr>
            <p:ph type="sldNum" sz="quarter" idx="12"/>
          </p:nvPr>
        </p:nvSpPr>
        <p:spPr>
          <a:ln/>
        </p:spPr>
        <p:txBody>
          <a:bodyPr/>
          <a:lstStyle>
            <a:lvl1pPr>
              <a:defRPr/>
            </a:lvl1pPr>
          </a:lstStyle>
          <a:p>
            <a:pPr>
              <a:defRPr/>
            </a:pPr>
            <a:fld id="{2A7F973B-0C43-4015-8ECD-0340BA62BB02}" type="slidenum">
              <a:rPr lang="it-IT" altLang="it-IT"/>
              <a:pPr>
                <a:defRPr/>
              </a:pPr>
              <a:t>‹N›</a:t>
            </a:fld>
            <a:endParaRPr lang="it-IT" altLang="it-IT"/>
          </a:p>
        </p:txBody>
      </p:sp>
    </p:spTree>
    <p:extLst>
      <p:ext uri="{BB962C8B-B14F-4D97-AF65-F5344CB8AC3E}">
        <p14:creationId xmlns:p14="http://schemas.microsoft.com/office/powerpoint/2010/main" val="374926491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data 3">
            <a:extLst>
              <a:ext uri="{FF2B5EF4-FFF2-40B4-BE49-F238E27FC236}">
                <a16:creationId xmlns:a16="http://schemas.microsoft.com/office/drawing/2014/main" id="{128B376F-1013-42AB-98DD-4BBF60FA89FF}"/>
              </a:ext>
            </a:extLst>
          </p:cNvPr>
          <p:cNvSpPr txBox="1">
            <a:spLocks noGrp="1"/>
          </p:cNvSpPr>
          <p:nvPr>
            <p:ph type="dt" sz="half" idx="10"/>
          </p:nvPr>
        </p:nvSpPr>
        <p:spPr>
          <a:ln/>
        </p:spPr>
        <p:txBody>
          <a:bodyPr/>
          <a:lstStyle>
            <a:lvl1pPr>
              <a:defRPr/>
            </a:lvl1pPr>
          </a:lstStyle>
          <a:p>
            <a:pPr>
              <a:defRPr/>
            </a:pPr>
            <a:endParaRPr lang="it-IT" altLang="it-IT"/>
          </a:p>
        </p:txBody>
      </p:sp>
      <p:sp>
        <p:nvSpPr>
          <p:cNvPr id="4" name="Segnaposto piè di pagina 4">
            <a:extLst>
              <a:ext uri="{FF2B5EF4-FFF2-40B4-BE49-F238E27FC236}">
                <a16:creationId xmlns:a16="http://schemas.microsoft.com/office/drawing/2014/main" id="{44131769-7645-408D-B4A5-B1FA10F8286C}"/>
              </a:ext>
            </a:extLst>
          </p:cNvPr>
          <p:cNvSpPr txBox="1">
            <a:spLocks noGrp="1"/>
          </p:cNvSpPr>
          <p:nvPr>
            <p:ph type="ftr" sz="quarter" idx="11"/>
          </p:nvPr>
        </p:nvSpPr>
        <p:spPr>
          <a:ln/>
        </p:spPr>
        <p:txBody>
          <a:bodyPr/>
          <a:lstStyle>
            <a:lvl1pPr>
              <a:defRPr/>
            </a:lvl1pPr>
          </a:lstStyle>
          <a:p>
            <a:pPr>
              <a:defRPr/>
            </a:pPr>
            <a:endParaRPr lang="it-IT" altLang="it-IT"/>
          </a:p>
        </p:txBody>
      </p:sp>
      <p:sp>
        <p:nvSpPr>
          <p:cNvPr id="5" name="Segnaposto numero diapositiva 5">
            <a:extLst>
              <a:ext uri="{FF2B5EF4-FFF2-40B4-BE49-F238E27FC236}">
                <a16:creationId xmlns:a16="http://schemas.microsoft.com/office/drawing/2014/main" id="{FCFAA101-A769-4D5F-BB45-D8B5E370C24A}"/>
              </a:ext>
            </a:extLst>
          </p:cNvPr>
          <p:cNvSpPr txBox="1">
            <a:spLocks noGrp="1"/>
          </p:cNvSpPr>
          <p:nvPr>
            <p:ph type="sldNum" sz="quarter" idx="12"/>
          </p:nvPr>
        </p:nvSpPr>
        <p:spPr>
          <a:ln/>
        </p:spPr>
        <p:txBody>
          <a:bodyPr/>
          <a:lstStyle>
            <a:lvl1pPr>
              <a:defRPr/>
            </a:lvl1pPr>
          </a:lstStyle>
          <a:p>
            <a:pPr>
              <a:defRPr/>
            </a:pPr>
            <a:fld id="{E4FE3F79-33D5-4EDA-939F-02E1B59203DB}" type="slidenum">
              <a:rPr lang="it-IT" altLang="it-IT"/>
              <a:pPr>
                <a:defRPr/>
              </a:pPr>
              <a:t>‹N›</a:t>
            </a:fld>
            <a:endParaRPr lang="it-IT" altLang="it-IT"/>
          </a:p>
        </p:txBody>
      </p:sp>
    </p:spTree>
    <p:extLst>
      <p:ext uri="{BB962C8B-B14F-4D97-AF65-F5344CB8AC3E}">
        <p14:creationId xmlns:p14="http://schemas.microsoft.com/office/powerpoint/2010/main" val="338809616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data 3">
            <a:extLst>
              <a:ext uri="{FF2B5EF4-FFF2-40B4-BE49-F238E27FC236}">
                <a16:creationId xmlns:a16="http://schemas.microsoft.com/office/drawing/2014/main" id="{1BBFCFE7-9A09-46E2-8199-B12BCD387C24}"/>
              </a:ext>
            </a:extLst>
          </p:cNvPr>
          <p:cNvSpPr txBox="1">
            <a:spLocks noGrp="1"/>
          </p:cNvSpPr>
          <p:nvPr>
            <p:ph type="dt" sz="half" idx="10"/>
          </p:nvPr>
        </p:nvSpPr>
        <p:spPr>
          <a:ln/>
        </p:spPr>
        <p:txBody>
          <a:bodyPr/>
          <a:lstStyle>
            <a:lvl1pPr>
              <a:defRPr/>
            </a:lvl1pPr>
          </a:lstStyle>
          <a:p>
            <a:pPr>
              <a:defRPr/>
            </a:pPr>
            <a:endParaRPr lang="it-IT" altLang="it-IT"/>
          </a:p>
        </p:txBody>
      </p:sp>
      <p:sp>
        <p:nvSpPr>
          <p:cNvPr id="3" name="Segnaposto piè di pagina 4">
            <a:extLst>
              <a:ext uri="{FF2B5EF4-FFF2-40B4-BE49-F238E27FC236}">
                <a16:creationId xmlns:a16="http://schemas.microsoft.com/office/drawing/2014/main" id="{64610FE1-B644-4A81-959F-8550C289EA01}"/>
              </a:ext>
            </a:extLst>
          </p:cNvPr>
          <p:cNvSpPr txBox="1">
            <a:spLocks noGrp="1"/>
          </p:cNvSpPr>
          <p:nvPr>
            <p:ph type="ftr" sz="quarter" idx="11"/>
          </p:nvPr>
        </p:nvSpPr>
        <p:spPr>
          <a:ln/>
        </p:spPr>
        <p:txBody>
          <a:bodyPr/>
          <a:lstStyle>
            <a:lvl1pPr>
              <a:defRPr/>
            </a:lvl1pPr>
          </a:lstStyle>
          <a:p>
            <a:pPr>
              <a:defRPr/>
            </a:pPr>
            <a:endParaRPr lang="it-IT" altLang="it-IT"/>
          </a:p>
        </p:txBody>
      </p:sp>
      <p:sp>
        <p:nvSpPr>
          <p:cNvPr id="4" name="Segnaposto numero diapositiva 5">
            <a:extLst>
              <a:ext uri="{FF2B5EF4-FFF2-40B4-BE49-F238E27FC236}">
                <a16:creationId xmlns:a16="http://schemas.microsoft.com/office/drawing/2014/main" id="{593DD369-FE39-4656-B83D-4F256509B5FF}"/>
              </a:ext>
            </a:extLst>
          </p:cNvPr>
          <p:cNvSpPr txBox="1">
            <a:spLocks noGrp="1"/>
          </p:cNvSpPr>
          <p:nvPr>
            <p:ph type="sldNum" sz="quarter" idx="12"/>
          </p:nvPr>
        </p:nvSpPr>
        <p:spPr>
          <a:ln/>
        </p:spPr>
        <p:txBody>
          <a:bodyPr/>
          <a:lstStyle>
            <a:lvl1pPr>
              <a:defRPr/>
            </a:lvl1pPr>
          </a:lstStyle>
          <a:p>
            <a:pPr>
              <a:defRPr/>
            </a:pPr>
            <a:fld id="{BE2655BF-39AE-40EE-A7CB-046F4099ECD2}" type="slidenum">
              <a:rPr lang="it-IT" altLang="it-IT"/>
              <a:pPr>
                <a:defRPr/>
              </a:pPr>
              <a:t>‹N›</a:t>
            </a:fld>
            <a:endParaRPr lang="it-IT" altLang="it-IT"/>
          </a:p>
        </p:txBody>
      </p:sp>
    </p:spTree>
    <p:extLst>
      <p:ext uri="{BB962C8B-B14F-4D97-AF65-F5344CB8AC3E}">
        <p14:creationId xmlns:p14="http://schemas.microsoft.com/office/powerpoint/2010/main" val="104843251"/>
      </p:ext>
    </p:extLst>
  </p:cSld>
  <p:clrMapOvr>
    <a:masterClrMapping/>
  </p:clrMapOvr>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504745" y="301626"/>
            <a:ext cx="3315766" cy="1279525"/>
          </a:xfrm>
        </p:spPr>
        <p:txBody>
          <a:bodyPr anchor="b"/>
          <a:lstStyle>
            <a:lvl1pPr algn="l">
              <a:defRPr sz="2000" b="1"/>
            </a:lvl1pPr>
          </a:lstStyle>
          <a:p>
            <a:r>
              <a:rPr lang="it-IT"/>
              <a:t>Fare clic per modificare lo stile del titolo</a:t>
            </a:r>
          </a:p>
        </p:txBody>
      </p:sp>
      <p:sp>
        <p:nvSpPr>
          <p:cNvPr id="3" name="Segnaposto contenuto 2"/>
          <p:cNvSpPr>
            <a:spLocks noGrp="1"/>
          </p:cNvSpPr>
          <p:nvPr>
            <p:ph idx="1"/>
          </p:nvPr>
        </p:nvSpPr>
        <p:spPr>
          <a:xfrm>
            <a:off x="3941143" y="301625"/>
            <a:ext cx="5634738" cy="6451600"/>
          </a:xfrm>
        </p:spPr>
        <p:txBody>
          <a:bodyPr/>
          <a:lstStyle>
            <a:lvl1pPr>
              <a:defRPr sz="3199"/>
            </a:lvl1pPr>
            <a:lvl2pPr>
              <a:defRPr sz="2799"/>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testo 3"/>
          <p:cNvSpPr>
            <a:spLocks noGrp="1"/>
          </p:cNvSpPr>
          <p:nvPr>
            <p:ph type="body" sz="half" idx="2"/>
          </p:nvPr>
        </p:nvSpPr>
        <p:spPr>
          <a:xfrm>
            <a:off x="504745" y="1581151"/>
            <a:ext cx="3315766" cy="5172075"/>
          </a:xfrm>
        </p:spPr>
        <p:txBody>
          <a:bodyPr/>
          <a:lstStyle>
            <a:lvl1pPr marL="0" indent="0">
              <a:buNone/>
              <a:defRPr sz="1400"/>
            </a:lvl1pPr>
            <a:lvl2pPr marL="457109" indent="0">
              <a:buNone/>
              <a:defRPr sz="1200"/>
            </a:lvl2pPr>
            <a:lvl3pPr marL="914217" indent="0">
              <a:buNone/>
              <a:defRPr sz="1000"/>
            </a:lvl3pPr>
            <a:lvl4pPr marL="1371326" indent="0">
              <a:buNone/>
              <a:defRPr sz="900"/>
            </a:lvl4pPr>
            <a:lvl5pPr marL="1828434" indent="0">
              <a:buNone/>
              <a:defRPr sz="900"/>
            </a:lvl5pPr>
            <a:lvl6pPr marL="2285543" indent="0">
              <a:buNone/>
              <a:defRPr sz="900"/>
            </a:lvl6pPr>
            <a:lvl7pPr marL="2742651" indent="0">
              <a:buNone/>
              <a:defRPr sz="900"/>
            </a:lvl7pPr>
            <a:lvl8pPr marL="3199760" indent="0">
              <a:buNone/>
              <a:defRPr sz="900"/>
            </a:lvl8pPr>
            <a:lvl9pPr marL="3656868" indent="0">
              <a:buNone/>
              <a:defRPr sz="900"/>
            </a:lvl9pPr>
          </a:lstStyle>
          <a:p>
            <a:pPr lvl="0"/>
            <a:r>
              <a:rPr lang="it-IT"/>
              <a:t>Fare clic per modificare stili del testo dello schema</a:t>
            </a:r>
          </a:p>
        </p:txBody>
      </p:sp>
      <p:sp>
        <p:nvSpPr>
          <p:cNvPr id="5" name="Segnaposto data 3">
            <a:extLst>
              <a:ext uri="{FF2B5EF4-FFF2-40B4-BE49-F238E27FC236}">
                <a16:creationId xmlns:a16="http://schemas.microsoft.com/office/drawing/2014/main" id="{BD714E02-B689-4BB8-8C40-CD3907611CDB}"/>
              </a:ext>
            </a:extLst>
          </p:cNvPr>
          <p:cNvSpPr txBox="1">
            <a:spLocks noGrp="1"/>
          </p:cNvSpPr>
          <p:nvPr>
            <p:ph type="dt" sz="half" idx="10"/>
          </p:nvPr>
        </p:nvSpPr>
        <p:spPr>
          <a:ln/>
        </p:spPr>
        <p:txBody>
          <a:bodyPr/>
          <a:lstStyle>
            <a:lvl1pPr>
              <a:defRPr/>
            </a:lvl1pPr>
          </a:lstStyle>
          <a:p>
            <a:pPr>
              <a:defRPr/>
            </a:pPr>
            <a:endParaRPr lang="it-IT" altLang="it-IT"/>
          </a:p>
        </p:txBody>
      </p:sp>
      <p:sp>
        <p:nvSpPr>
          <p:cNvPr id="6" name="Segnaposto piè di pagina 4">
            <a:extLst>
              <a:ext uri="{FF2B5EF4-FFF2-40B4-BE49-F238E27FC236}">
                <a16:creationId xmlns:a16="http://schemas.microsoft.com/office/drawing/2014/main" id="{4323BE4E-A6D4-4D86-A3BC-EAFDEE178BF2}"/>
              </a:ext>
            </a:extLst>
          </p:cNvPr>
          <p:cNvSpPr txBox="1">
            <a:spLocks noGrp="1"/>
          </p:cNvSpPr>
          <p:nvPr>
            <p:ph type="ftr" sz="quarter" idx="11"/>
          </p:nvPr>
        </p:nvSpPr>
        <p:spPr>
          <a:ln/>
        </p:spPr>
        <p:txBody>
          <a:bodyPr/>
          <a:lstStyle>
            <a:lvl1pPr>
              <a:defRPr/>
            </a:lvl1pPr>
          </a:lstStyle>
          <a:p>
            <a:pPr>
              <a:defRPr/>
            </a:pPr>
            <a:endParaRPr lang="it-IT" altLang="it-IT"/>
          </a:p>
        </p:txBody>
      </p:sp>
      <p:sp>
        <p:nvSpPr>
          <p:cNvPr id="7" name="Segnaposto numero diapositiva 5">
            <a:extLst>
              <a:ext uri="{FF2B5EF4-FFF2-40B4-BE49-F238E27FC236}">
                <a16:creationId xmlns:a16="http://schemas.microsoft.com/office/drawing/2014/main" id="{829A860D-8F8F-40CE-A607-F39C066B1CE2}"/>
              </a:ext>
            </a:extLst>
          </p:cNvPr>
          <p:cNvSpPr txBox="1">
            <a:spLocks noGrp="1"/>
          </p:cNvSpPr>
          <p:nvPr>
            <p:ph type="sldNum" sz="quarter" idx="12"/>
          </p:nvPr>
        </p:nvSpPr>
        <p:spPr>
          <a:ln/>
        </p:spPr>
        <p:txBody>
          <a:bodyPr/>
          <a:lstStyle>
            <a:lvl1pPr>
              <a:defRPr/>
            </a:lvl1pPr>
          </a:lstStyle>
          <a:p>
            <a:pPr>
              <a:defRPr/>
            </a:pPr>
            <a:fld id="{0C43276D-D9A4-4EC0-AF22-A457A6187518}" type="slidenum">
              <a:rPr lang="it-IT" altLang="it-IT"/>
              <a:pPr>
                <a:defRPr/>
              </a:pPr>
              <a:t>‹N›</a:t>
            </a:fld>
            <a:endParaRPr lang="it-IT" altLang="it-IT"/>
          </a:p>
        </p:txBody>
      </p:sp>
    </p:spTree>
    <p:extLst>
      <p:ext uri="{BB962C8B-B14F-4D97-AF65-F5344CB8AC3E}">
        <p14:creationId xmlns:p14="http://schemas.microsoft.com/office/powerpoint/2010/main" val="369618185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1976127" y="5291139"/>
            <a:ext cx="6047423" cy="625475"/>
          </a:xfrm>
        </p:spPr>
        <p:txBody>
          <a:bodyPr anchor="b"/>
          <a:lstStyle>
            <a:lvl1pPr algn="l">
              <a:defRPr sz="2000" b="1"/>
            </a:lvl1pPr>
          </a:lstStyle>
          <a:p>
            <a:r>
              <a:rPr lang="it-IT"/>
              <a:t>Fare clic per modificare lo stile del titolo</a:t>
            </a:r>
          </a:p>
        </p:txBody>
      </p:sp>
      <p:sp>
        <p:nvSpPr>
          <p:cNvPr id="3" name="Segnaposto immagine 2"/>
          <p:cNvSpPr>
            <a:spLocks noGrp="1"/>
          </p:cNvSpPr>
          <p:nvPr>
            <p:ph type="pic" idx="1"/>
          </p:nvPr>
        </p:nvSpPr>
        <p:spPr>
          <a:xfrm>
            <a:off x="1976127" y="674689"/>
            <a:ext cx="6047423" cy="4537075"/>
          </a:xfrm>
        </p:spPr>
        <p:txBody>
          <a:bodyPr/>
          <a:lstStyle>
            <a:lvl1pPr marL="0" indent="0">
              <a:buNone/>
              <a:defRPr sz="3199"/>
            </a:lvl1pPr>
            <a:lvl2pPr marL="457109" indent="0">
              <a:buNone/>
              <a:defRPr sz="2799"/>
            </a:lvl2pPr>
            <a:lvl3pPr marL="914217" indent="0">
              <a:buNone/>
              <a:defRPr sz="2400"/>
            </a:lvl3pPr>
            <a:lvl4pPr marL="1371326" indent="0">
              <a:buNone/>
              <a:defRPr sz="2000"/>
            </a:lvl4pPr>
            <a:lvl5pPr marL="1828434" indent="0">
              <a:buNone/>
              <a:defRPr sz="2000"/>
            </a:lvl5pPr>
            <a:lvl6pPr marL="2285543" indent="0">
              <a:buNone/>
              <a:defRPr sz="2000"/>
            </a:lvl6pPr>
            <a:lvl7pPr marL="2742651" indent="0">
              <a:buNone/>
              <a:defRPr sz="2000"/>
            </a:lvl7pPr>
            <a:lvl8pPr marL="3199760" indent="0">
              <a:buNone/>
              <a:defRPr sz="2000"/>
            </a:lvl8pPr>
            <a:lvl9pPr marL="3656868" indent="0">
              <a:buNone/>
              <a:defRPr sz="2000"/>
            </a:lvl9pPr>
          </a:lstStyle>
          <a:p>
            <a:pPr lvl="0"/>
            <a:endParaRPr lang="it-IT" noProof="0"/>
          </a:p>
        </p:txBody>
      </p:sp>
      <p:sp>
        <p:nvSpPr>
          <p:cNvPr id="4" name="Segnaposto testo 3"/>
          <p:cNvSpPr>
            <a:spLocks noGrp="1"/>
          </p:cNvSpPr>
          <p:nvPr>
            <p:ph type="body" sz="half" idx="2"/>
          </p:nvPr>
        </p:nvSpPr>
        <p:spPr>
          <a:xfrm>
            <a:off x="1976127" y="5916613"/>
            <a:ext cx="6047423" cy="887412"/>
          </a:xfrm>
        </p:spPr>
        <p:txBody>
          <a:bodyPr/>
          <a:lstStyle>
            <a:lvl1pPr marL="0" indent="0">
              <a:buNone/>
              <a:defRPr sz="1400"/>
            </a:lvl1pPr>
            <a:lvl2pPr marL="457109" indent="0">
              <a:buNone/>
              <a:defRPr sz="1200"/>
            </a:lvl2pPr>
            <a:lvl3pPr marL="914217" indent="0">
              <a:buNone/>
              <a:defRPr sz="1000"/>
            </a:lvl3pPr>
            <a:lvl4pPr marL="1371326" indent="0">
              <a:buNone/>
              <a:defRPr sz="900"/>
            </a:lvl4pPr>
            <a:lvl5pPr marL="1828434" indent="0">
              <a:buNone/>
              <a:defRPr sz="900"/>
            </a:lvl5pPr>
            <a:lvl6pPr marL="2285543" indent="0">
              <a:buNone/>
              <a:defRPr sz="900"/>
            </a:lvl6pPr>
            <a:lvl7pPr marL="2742651" indent="0">
              <a:buNone/>
              <a:defRPr sz="900"/>
            </a:lvl7pPr>
            <a:lvl8pPr marL="3199760" indent="0">
              <a:buNone/>
              <a:defRPr sz="900"/>
            </a:lvl8pPr>
            <a:lvl9pPr marL="3656868" indent="0">
              <a:buNone/>
              <a:defRPr sz="900"/>
            </a:lvl9pPr>
          </a:lstStyle>
          <a:p>
            <a:pPr lvl="0"/>
            <a:r>
              <a:rPr lang="it-IT"/>
              <a:t>Fare clic per modificare stili del testo dello schema</a:t>
            </a:r>
          </a:p>
        </p:txBody>
      </p:sp>
      <p:sp>
        <p:nvSpPr>
          <p:cNvPr id="5" name="Segnaposto data 3">
            <a:extLst>
              <a:ext uri="{FF2B5EF4-FFF2-40B4-BE49-F238E27FC236}">
                <a16:creationId xmlns:a16="http://schemas.microsoft.com/office/drawing/2014/main" id="{D211CB65-6A15-48A9-9F4F-7B33628B0DA6}"/>
              </a:ext>
            </a:extLst>
          </p:cNvPr>
          <p:cNvSpPr txBox="1">
            <a:spLocks noGrp="1"/>
          </p:cNvSpPr>
          <p:nvPr>
            <p:ph type="dt" sz="half" idx="10"/>
          </p:nvPr>
        </p:nvSpPr>
        <p:spPr>
          <a:ln/>
        </p:spPr>
        <p:txBody>
          <a:bodyPr/>
          <a:lstStyle>
            <a:lvl1pPr>
              <a:defRPr/>
            </a:lvl1pPr>
          </a:lstStyle>
          <a:p>
            <a:pPr>
              <a:defRPr/>
            </a:pPr>
            <a:endParaRPr lang="it-IT" altLang="it-IT"/>
          </a:p>
        </p:txBody>
      </p:sp>
      <p:sp>
        <p:nvSpPr>
          <p:cNvPr id="6" name="Segnaposto piè di pagina 4">
            <a:extLst>
              <a:ext uri="{FF2B5EF4-FFF2-40B4-BE49-F238E27FC236}">
                <a16:creationId xmlns:a16="http://schemas.microsoft.com/office/drawing/2014/main" id="{0374D3B9-BC38-4A4B-9970-881AAA4E5E47}"/>
              </a:ext>
            </a:extLst>
          </p:cNvPr>
          <p:cNvSpPr txBox="1">
            <a:spLocks noGrp="1"/>
          </p:cNvSpPr>
          <p:nvPr>
            <p:ph type="ftr" sz="quarter" idx="11"/>
          </p:nvPr>
        </p:nvSpPr>
        <p:spPr>
          <a:ln/>
        </p:spPr>
        <p:txBody>
          <a:bodyPr/>
          <a:lstStyle>
            <a:lvl1pPr>
              <a:defRPr/>
            </a:lvl1pPr>
          </a:lstStyle>
          <a:p>
            <a:pPr>
              <a:defRPr/>
            </a:pPr>
            <a:endParaRPr lang="it-IT" altLang="it-IT"/>
          </a:p>
        </p:txBody>
      </p:sp>
      <p:sp>
        <p:nvSpPr>
          <p:cNvPr id="7" name="Segnaposto numero diapositiva 5">
            <a:extLst>
              <a:ext uri="{FF2B5EF4-FFF2-40B4-BE49-F238E27FC236}">
                <a16:creationId xmlns:a16="http://schemas.microsoft.com/office/drawing/2014/main" id="{229A180B-CA66-4A7E-9B87-94676675B06B}"/>
              </a:ext>
            </a:extLst>
          </p:cNvPr>
          <p:cNvSpPr txBox="1">
            <a:spLocks noGrp="1"/>
          </p:cNvSpPr>
          <p:nvPr>
            <p:ph type="sldNum" sz="quarter" idx="12"/>
          </p:nvPr>
        </p:nvSpPr>
        <p:spPr>
          <a:ln/>
        </p:spPr>
        <p:txBody>
          <a:bodyPr/>
          <a:lstStyle>
            <a:lvl1pPr>
              <a:defRPr/>
            </a:lvl1pPr>
          </a:lstStyle>
          <a:p>
            <a:pPr>
              <a:defRPr/>
            </a:pPr>
            <a:fld id="{9594CD3B-4236-4FC6-AD03-6C2F5AF0E8C6}" type="slidenum">
              <a:rPr lang="it-IT" altLang="it-IT"/>
              <a:pPr>
                <a:defRPr/>
              </a:pPr>
              <a:t>‹N›</a:t>
            </a:fld>
            <a:endParaRPr lang="it-IT" altLang="it-IT"/>
          </a:p>
        </p:txBody>
      </p:sp>
    </p:spTree>
    <p:extLst>
      <p:ext uri="{BB962C8B-B14F-4D97-AF65-F5344CB8AC3E}">
        <p14:creationId xmlns:p14="http://schemas.microsoft.com/office/powerpoint/2010/main" val="266662145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5"/>
          <a:srcRect/>
          <a:stretch>
            <a:fillRect/>
          </a:stretch>
        </a:blipFill>
        <a:effectLst/>
      </p:bgPr>
    </p:bg>
    <p:spTree>
      <p:nvGrpSpPr>
        <p:cNvPr id="1" name=""/>
        <p:cNvGrpSpPr/>
        <p:nvPr/>
      </p:nvGrpSpPr>
      <p:grpSpPr>
        <a:xfrm>
          <a:off x="0" y="0"/>
          <a:ext cx="0" cy="0"/>
          <a:chOff x="0" y="0"/>
          <a:chExt cx="0" cy="0"/>
        </a:xfrm>
      </p:grpSpPr>
      <p:sp>
        <p:nvSpPr>
          <p:cNvPr id="2" name="Segnaposto titolo 1">
            <a:extLst>
              <a:ext uri="{FF2B5EF4-FFF2-40B4-BE49-F238E27FC236}">
                <a16:creationId xmlns:a16="http://schemas.microsoft.com/office/drawing/2014/main" id="{65EB126D-10F8-46F0-AF9E-91B0311A0FBA}"/>
              </a:ext>
            </a:extLst>
          </p:cNvPr>
          <p:cNvSpPr txBox="1">
            <a:spLocks noGrp="1"/>
          </p:cNvSpPr>
          <p:nvPr>
            <p:ph type="title"/>
          </p:nvPr>
        </p:nvSpPr>
        <p:spPr>
          <a:xfrm>
            <a:off x="504825" y="301625"/>
            <a:ext cx="9070975" cy="1262063"/>
          </a:xfrm>
          <a:prstGeom prst="rect">
            <a:avLst/>
          </a:prstGeom>
          <a:noFill/>
          <a:ln>
            <a:noFill/>
          </a:ln>
        </p:spPr>
        <p:txBody>
          <a:bodyPr vert="horz" wrap="square" lIns="0" tIns="0" rIns="0" bIns="0" numCol="1" anchor="ctr" anchorCtr="0" compatLnSpc="1">
            <a:prstTxWarp prst="textNoShape">
              <a:avLst/>
            </a:prstTxWarp>
          </a:bodyPr>
          <a:lstStyle/>
          <a:p>
            <a:pPr lvl="0"/>
            <a:endParaRPr lang="it-IT" altLang="it-IT"/>
          </a:p>
        </p:txBody>
      </p:sp>
      <p:sp>
        <p:nvSpPr>
          <p:cNvPr id="3" name="Segnaposto testo 2">
            <a:extLst>
              <a:ext uri="{FF2B5EF4-FFF2-40B4-BE49-F238E27FC236}">
                <a16:creationId xmlns:a16="http://schemas.microsoft.com/office/drawing/2014/main" id="{24C9727A-A02D-4EB7-BE65-A973D21F6651}"/>
              </a:ext>
            </a:extLst>
          </p:cNvPr>
          <p:cNvSpPr txBox="1">
            <a:spLocks noGrp="1"/>
          </p:cNvSpPr>
          <p:nvPr>
            <p:ph type="body" idx="1"/>
          </p:nvPr>
        </p:nvSpPr>
        <p:spPr>
          <a:xfrm>
            <a:off x="504825" y="1768475"/>
            <a:ext cx="9070975" cy="4384675"/>
          </a:xfrm>
          <a:prstGeom prst="rect">
            <a:avLst/>
          </a:prstGeom>
          <a:noFill/>
          <a:ln>
            <a:noFill/>
          </a:ln>
        </p:spPr>
        <p:txBody>
          <a:bodyPr vert="horz" wrap="square" lIns="0" tIns="0" rIns="0" bIns="0" numCol="1" anchor="t" anchorCtr="0" compatLnSpc="1">
            <a:prstTxWarp prst="textNoShape">
              <a:avLst/>
            </a:prstTxWarp>
          </a:bodyPr>
          <a:lstStyle/>
          <a:p>
            <a:pPr lvl="0"/>
            <a:r>
              <a:rPr lang="it-IT" altLang="it-IT"/>
              <a:t>Fare clic per modificare stili del testo dello schema</a:t>
            </a:r>
          </a:p>
          <a:p>
            <a:pPr lvl="1"/>
            <a:r>
              <a:rPr lang="it-IT" altLang="it-IT"/>
              <a:t>Secondo livello</a:t>
            </a:r>
          </a:p>
          <a:p>
            <a:pPr lvl="2"/>
            <a:r>
              <a:rPr lang="it-IT" altLang="it-IT"/>
              <a:t>Terzo livello</a:t>
            </a:r>
          </a:p>
          <a:p>
            <a:pPr lvl="3"/>
            <a:r>
              <a:rPr lang="it-IT" altLang="it-IT"/>
              <a:t>Quarto livello</a:t>
            </a:r>
          </a:p>
          <a:p>
            <a:pPr lvl="4"/>
            <a:r>
              <a:rPr lang="it-IT" altLang="it-IT"/>
              <a:t>Quinto livello</a:t>
            </a:r>
          </a:p>
        </p:txBody>
      </p:sp>
      <p:sp>
        <p:nvSpPr>
          <p:cNvPr id="4" name="Segnaposto data 3">
            <a:extLst>
              <a:ext uri="{FF2B5EF4-FFF2-40B4-BE49-F238E27FC236}">
                <a16:creationId xmlns:a16="http://schemas.microsoft.com/office/drawing/2014/main" id="{96DE677C-0B2C-4108-838C-FCB9D1892645}"/>
              </a:ext>
            </a:extLst>
          </p:cNvPr>
          <p:cNvSpPr txBox="1">
            <a:spLocks noGrp="1"/>
          </p:cNvSpPr>
          <p:nvPr>
            <p:ph type="dt" sz="half" idx="2"/>
          </p:nvPr>
        </p:nvSpPr>
        <p:spPr>
          <a:xfrm>
            <a:off x="504825" y="6886575"/>
            <a:ext cx="2347913" cy="522288"/>
          </a:xfrm>
          <a:prstGeom prst="rect">
            <a:avLst/>
          </a:prstGeom>
          <a:noFill/>
          <a:ln>
            <a:noFill/>
          </a:ln>
        </p:spPr>
        <p:txBody>
          <a:bodyPr vert="horz" wrap="square" lIns="0" tIns="0" rIns="0" bIns="0" numCol="1" anchor="t" anchorCtr="0" compatLnSpc="1">
            <a:prstTxWarp prst="textNoShape">
              <a:avLst/>
            </a:prstTxWarp>
          </a:bodyPr>
          <a:lstStyle>
            <a:lvl1pPr eaLnBrk="1" hangingPunct="0">
              <a:defRPr sz="1400">
                <a:latin typeface="Liberation Serif" pitchFamily="18" charset="0"/>
                <a:ea typeface="Segoe UI" pitchFamily="34" charset="0"/>
                <a:cs typeface="Tahoma" pitchFamily="34" charset="0"/>
              </a:defRPr>
            </a:lvl1pPr>
          </a:lstStyle>
          <a:p>
            <a:pPr>
              <a:defRPr/>
            </a:pPr>
            <a:endParaRPr lang="it-IT" altLang="it-IT"/>
          </a:p>
        </p:txBody>
      </p:sp>
      <p:sp>
        <p:nvSpPr>
          <p:cNvPr id="5" name="Segnaposto piè di pagina 4">
            <a:extLst>
              <a:ext uri="{FF2B5EF4-FFF2-40B4-BE49-F238E27FC236}">
                <a16:creationId xmlns:a16="http://schemas.microsoft.com/office/drawing/2014/main" id="{0A885E50-7015-4853-873D-5B4FE7CAC5F7}"/>
              </a:ext>
            </a:extLst>
          </p:cNvPr>
          <p:cNvSpPr txBox="1">
            <a:spLocks noGrp="1"/>
          </p:cNvSpPr>
          <p:nvPr>
            <p:ph type="ftr" sz="quarter" idx="3"/>
          </p:nvPr>
        </p:nvSpPr>
        <p:spPr>
          <a:xfrm>
            <a:off x="3448050" y="6886575"/>
            <a:ext cx="3192463" cy="522288"/>
          </a:xfrm>
          <a:prstGeom prst="rect">
            <a:avLst/>
          </a:prstGeom>
          <a:noFill/>
          <a:ln>
            <a:noFill/>
          </a:ln>
        </p:spPr>
        <p:txBody>
          <a:bodyPr vert="horz" wrap="square" lIns="0" tIns="0" rIns="0" bIns="0" numCol="1" anchor="t" anchorCtr="0" compatLnSpc="1">
            <a:prstTxWarp prst="textNoShape">
              <a:avLst/>
            </a:prstTxWarp>
          </a:bodyPr>
          <a:lstStyle>
            <a:lvl1pPr algn="ctr" eaLnBrk="1" hangingPunct="0">
              <a:defRPr sz="1400">
                <a:latin typeface="Liberation Serif" pitchFamily="18" charset="0"/>
                <a:ea typeface="Segoe UI" pitchFamily="34" charset="0"/>
                <a:cs typeface="Tahoma" pitchFamily="34" charset="0"/>
              </a:defRPr>
            </a:lvl1pPr>
          </a:lstStyle>
          <a:p>
            <a:pPr>
              <a:defRPr/>
            </a:pPr>
            <a:endParaRPr lang="it-IT" altLang="it-IT"/>
          </a:p>
        </p:txBody>
      </p:sp>
      <p:sp>
        <p:nvSpPr>
          <p:cNvPr id="6" name="Segnaposto numero diapositiva 5">
            <a:extLst>
              <a:ext uri="{FF2B5EF4-FFF2-40B4-BE49-F238E27FC236}">
                <a16:creationId xmlns:a16="http://schemas.microsoft.com/office/drawing/2014/main" id="{05696573-3680-4C70-9535-ECC0A4696BD8}"/>
              </a:ext>
            </a:extLst>
          </p:cNvPr>
          <p:cNvSpPr txBox="1">
            <a:spLocks noGrp="1"/>
          </p:cNvSpPr>
          <p:nvPr>
            <p:ph type="sldNum" sz="quarter" idx="4"/>
          </p:nvPr>
        </p:nvSpPr>
        <p:spPr>
          <a:xfrm>
            <a:off x="7226300" y="6886575"/>
            <a:ext cx="2349500" cy="522288"/>
          </a:xfrm>
          <a:prstGeom prst="rect">
            <a:avLst/>
          </a:prstGeom>
          <a:noFill/>
          <a:ln>
            <a:noFill/>
          </a:ln>
        </p:spPr>
        <p:txBody>
          <a:bodyPr vert="horz" wrap="square" lIns="0" tIns="0" rIns="0" bIns="0" numCol="1" anchor="t" anchorCtr="0" compatLnSpc="1">
            <a:prstTxWarp prst="textNoShape">
              <a:avLst/>
            </a:prstTxWarp>
          </a:bodyPr>
          <a:lstStyle>
            <a:lvl1pPr algn="r" eaLnBrk="1">
              <a:defRPr sz="1400">
                <a:latin typeface="Liberation Serif" panose="02020603050405020304" pitchFamily="18" charset="0"/>
                <a:ea typeface="Segoe UI" panose="020B0502040204020203" pitchFamily="34" charset="0"/>
                <a:cs typeface="Tahoma" panose="020B0604030504040204" pitchFamily="34" charset="0"/>
              </a:defRPr>
            </a:lvl1pPr>
          </a:lstStyle>
          <a:p>
            <a:pPr>
              <a:defRPr/>
            </a:pPr>
            <a:fld id="{758C7737-F510-4457-915B-184B275E7BD4}" type="slidenum">
              <a:rPr lang="it-IT" altLang="it-IT"/>
              <a:pPr>
                <a:defRPr/>
              </a:pPr>
              <a:t>‹N›</a:t>
            </a:fld>
            <a:endParaRPr lang="it-IT" altLang="it-IT"/>
          </a:p>
        </p:txBody>
      </p:sp>
    </p:spTree>
  </p:cSld>
  <p:clrMap bg1="lt1" tx1="dk1" bg2="lt2" tx2="dk2" accent1="accent1" accent2="accent2" accent3="accent3" accent4="accent4" accent5="accent5" accent6="accent6" hlink="hlink" folHlink="folHlink"/>
  <p:sldLayoutIdLst>
    <p:sldLayoutId id="2147484214" r:id="rId1"/>
    <p:sldLayoutId id="2147484215" r:id="rId2"/>
    <p:sldLayoutId id="2147484216" r:id="rId3"/>
    <p:sldLayoutId id="2147484217" r:id="rId4"/>
    <p:sldLayoutId id="2147484218" r:id="rId5"/>
    <p:sldLayoutId id="2147484219" r:id="rId6"/>
    <p:sldLayoutId id="2147484220" r:id="rId7"/>
    <p:sldLayoutId id="2147484221" r:id="rId8"/>
    <p:sldLayoutId id="2147484222" r:id="rId9"/>
    <p:sldLayoutId id="2147484223" r:id="rId10"/>
    <p:sldLayoutId id="2147484224" r:id="rId11"/>
    <p:sldLayoutId id="2147484225" r:id="rId12"/>
    <p:sldLayoutId id="2147484226" r:id="rId13"/>
  </p:sldLayoutIdLst>
  <p:txStyles>
    <p:titleStyle>
      <a:lvl1pPr algn="ctr" defTabSz="911225" rtl="0" eaLnBrk="0" fontAlgn="base" hangingPunct="0">
        <a:spcBef>
          <a:spcPct val="0"/>
        </a:spcBef>
        <a:spcAft>
          <a:spcPct val="0"/>
        </a:spcAft>
        <a:defRPr lang="it-IT" sz="4300" kern="1200">
          <a:solidFill>
            <a:schemeClr val="tx2"/>
          </a:solidFill>
          <a:highlight>
            <a:scrgbClr r="0" g="0" b="0">
              <a:alpha val="0"/>
            </a:scrgbClr>
          </a:highlight>
          <a:latin typeface="Liberation Sans" pitchFamily="18"/>
          <a:ea typeface="Microsoft YaHei" pitchFamily="2"/>
          <a:cs typeface="Mangal" pitchFamily="2"/>
        </a:defRPr>
      </a:lvl1pPr>
      <a:lvl2pPr algn="ctr" defTabSz="911225" rtl="0" eaLnBrk="0" fontAlgn="base" hangingPunct="0">
        <a:spcBef>
          <a:spcPct val="0"/>
        </a:spcBef>
        <a:spcAft>
          <a:spcPct val="0"/>
        </a:spcAft>
        <a:defRPr sz="4300">
          <a:solidFill>
            <a:schemeClr val="tx2"/>
          </a:solidFill>
          <a:latin typeface="Liberation Sans" pitchFamily="34" charset="0"/>
          <a:ea typeface="Microsoft YaHei" pitchFamily="34" charset="-122"/>
          <a:cs typeface="Mangal" pitchFamily="18" charset="0"/>
        </a:defRPr>
      </a:lvl2pPr>
      <a:lvl3pPr algn="ctr" defTabSz="911225" rtl="0" eaLnBrk="0" fontAlgn="base" hangingPunct="0">
        <a:spcBef>
          <a:spcPct val="0"/>
        </a:spcBef>
        <a:spcAft>
          <a:spcPct val="0"/>
        </a:spcAft>
        <a:defRPr sz="4300">
          <a:solidFill>
            <a:schemeClr val="tx2"/>
          </a:solidFill>
          <a:latin typeface="Liberation Sans" pitchFamily="34" charset="0"/>
          <a:ea typeface="Microsoft YaHei" pitchFamily="34" charset="-122"/>
          <a:cs typeface="Mangal" pitchFamily="18" charset="0"/>
        </a:defRPr>
      </a:lvl3pPr>
      <a:lvl4pPr algn="ctr" defTabSz="911225" rtl="0" eaLnBrk="0" fontAlgn="base" hangingPunct="0">
        <a:spcBef>
          <a:spcPct val="0"/>
        </a:spcBef>
        <a:spcAft>
          <a:spcPct val="0"/>
        </a:spcAft>
        <a:defRPr sz="4300">
          <a:solidFill>
            <a:schemeClr val="tx2"/>
          </a:solidFill>
          <a:latin typeface="Liberation Sans" pitchFamily="34" charset="0"/>
          <a:ea typeface="Microsoft YaHei" pitchFamily="34" charset="-122"/>
          <a:cs typeface="Mangal" pitchFamily="18" charset="0"/>
        </a:defRPr>
      </a:lvl4pPr>
      <a:lvl5pPr algn="ctr" defTabSz="911225" rtl="0" eaLnBrk="0" fontAlgn="base" hangingPunct="0">
        <a:spcBef>
          <a:spcPct val="0"/>
        </a:spcBef>
        <a:spcAft>
          <a:spcPct val="0"/>
        </a:spcAft>
        <a:defRPr sz="4300">
          <a:solidFill>
            <a:schemeClr val="tx2"/>
          </a:solidFill>
          <a:latin typeface="Liberation Sans" pitchFamily="34" charset="0"/>
          <a:ea typeface="Microsoft YaHei" pitchFamily="34" charset="-122"/>
          <a:cs typeface="Mangal" pitchFamily="18" charset="0"/>
        </a:defRPr>
      </a:lvl5pPr>
      <a:lvl6pPr marL="457109" algn="ctr" defTabSz="912630" rtl="0" eaLnBrk="0" fontAlgn="base" hangingPunct="0">
        <a:spcBef>
          <a:spcPct val="0"/>
        </a:spcBef>
        <a:spcAft>
          <a:spcPct val="0"/>
        </a:spcAft>
        <a:defRPr sz="4399">
          <a:solidFill>
            <a:schemeClr val="tx2"/>
          </a:solidFill>
          <a:latin typeface="Liberation Sans" pitchFamily="34" charset="0"/>
          <a:ea typeface="Microsoft YaHei" pitchFamily="34" charset="-122"/>
          <a:cs typeface="Mangal" pitchFamily="18" charset="0"/>
        </a:defRPr>
      </a:lvl6pPr>
      <a:lvl7pPr marL="914217" algn="ctr" defTabSz="912630" rtl="0" eaLnBrk="0" fontAlgn="base" hangingPunct="0">
        <a:spcBef>
          <a:spcPct val="0"/>
        </a:spcBef>
        <a:spcAft>
          <a:spcPct val="0"/>
        </a:spcAft>
        <a:defRPr sz="4399">
          <a:solidFill>
            <a:schemeClr val="tx2"/>
          </a:solidFill>
          <a:latin typeface="Liberation Sans" pitchFamily="34" charset="0"/>
          <a:ea typeface="Microsoft YaHei" pitchFamily="34" charset="-122"/>
          <a:cs typeface="Mangal" pitchFamily="18" charset="0"/>
        </a:defRPr>
      </a:lvl7pPr>
      <a:lvl8pPr marL="1371326" algn="ctr" defTabSz="912630" rtl="0" eaLnBrk="0" fontAlgn="base" hangingPunct="0">
        <a:spcBef>
          <a:spcPct val="0"/>
        </a:spcBef>
        <a:spcAft>
          <a:spcPct val="0"/>
        </a:spcAft>
        <a:defRPr sz="4399">
          <a:solidFill>
            <a:schemeClr val="tx2"/>
          </a:solidFill>
          <a:latin typeface="Liberation Sans" pitchFamily="34" charset="0"/>
          <a:ea typeface="Microsoft YaHei" pitchFamily="34" charset="-122"/>
          <a:cs typeface="Mangal" pitchFamily="18" charset="0"/>
        </a:defRPr>
      </a:lvl8pPr>
      <a:lvl9pPr marL="1828434" algn="ctr" defTabSz="912630" rtl="0" eaLnBrk="0" fontAlgn="base" hangingPunct="0">
        <a:spcBef>
          <a:spcPct val="0"/>
        </a:spcBef>
        <a:spcAft>
          <a:spcPct val="0"/>
        </a:spcAft>
        <a:defRPr sz="4399">
          <a:solidFill>
            <a:schemeClr val="tx2"/>
          </a:solidFill>
          <a:latin typeface="Liberation Sans" pitchFamily="34" charset="0"/>
          <a:ea typeface="Microsoft YaHei" pitchFamily="34" charset="-122"/>
          <a:cs typeface="Mangal" pitchFamily="18" charset="0"/>
        </a:defRPr>
      </a:lvl9pPr>
    </p:titleStyle>
    <p:bodyStyle>
      <a:lvl1pPr algn="l" defTabSz="911225" rtl="0" eaLnBrk="0" fontAlgn="base" hangingPunct="0">
        <a:spcBef>
          <a:spcPts val="1425"/>
        </a:spcBef>
        <a:spcAft>
          <a:spcPct val="0"/>
        </a:spcAft>
        <a:defRPr lang="it-IT" sz="3100" kern="1200">
          <a:solidFill>
            <a:schemeClr val="tx1"/>
          </a:solidFill>
          <a:highlight>
            <a:scrgbClr r="0" g="0" b="0">
              <a:alpha val="0"/>
            </a:scrgbClr>
          </a:highlight>
          <a:latin typeface="Liberation Sans" pitchFamily="18"/>
          <a:ea typeface="Microsoft YaHei" pitchFamily="2"/>
          <a:cs typeface="Mangal" pitchFamily="2"/>
        </a:defRPr>
      </a:lvl1pPr>
      <a:lvl2pPr marL="741363" indent="-284163" algn="l" defTabSz="911225" rtl="0" eaLnBrk="0" fontAlgn="base" hangingPunct="0">
        <a:spcBef>
          <a:spcPct val="20000"/>
        </a:spcBef>
        <a:spcAft>
          <a:spcPct val="0"/>
        </a:spcAft>
        <a:buChar char="–"/>
        <a:defRPr sz="2700">
          <a:solidFill>
            <a:schemeClr val="tx1"/>
          </a:solidFill>
          <a:latin typeface="Arial" charset="0"/>
          <a:ea typeface="Microsoft YaHei" pitchFamily="34" charset="-122"/>
        </a:defRPr>
      </a:lvl2pPr>
      <a:lvl3pPr marL="1141413" indent="-228600" algn="l" defTabSz="911225" rtl="0" eaLnBrk="0" fontAlgn="base" hangingPunct="0">
        <a:spcBef>
          <a:spcPct val="20000"/>
        </a:spcBef>
        <a:spcAft>
          <a:spcPct val="0"/>
        </a:spcAft>
        <a:buChar char="•"/>
        <a:defRPr sz="2400">
          <a:solidFill>
            <a:schemeClr val="tx1"/>
          </a:solidFill>
          <a:latin typeface="Arial" charset="0"/>
          <a:ea typeface="Microsoft YaHei" pitchFamily="34" charset="-122"/>
        </a:defRPr>
      </a:lvl3pPr>
      <a:lvl4pPr marL="1598613" indent="-227013" algn="l" defTabSz="911225" rtl="0" eaLnBrk="0" fontAlgn="base" hangingPunct="0">
        <a:spcBef>
          <a:spcPct val="20000"/>
        </a:spcBef>
        <a:spcAft>
          <a:spcPct val="0"/>
        </a:spcAft>
        <a:buChar char="–"/>
        <a:defRPr sz="2000">
          <a:solidFill>
            <a:schemeClr val="tx1"/>
          </a:solidFill>
          <a:latin typeface="Arial" charset="0"/>
          <a:ea typeface="Microsoft YaHei" pitchFamily="34" charset="-122"/>
        </a:defRPr>
      </a:lvl4pPr>
      <a:lvl5pPr marL="2055813" indent="-227013" algn="l" defTabSz="911225" rtl="0" eaLnBrk="0" fontAlgn="base" hangingPunct="0">
        <a:spcBef>
          <a:spcPct val="20000"/>
        </a:spcBef>
        <a:spcAft>
          <a:spcPct val="0"/>
        </a:spcAft>
        <a:buChar char="»"/>
        <a:defRPr sz="2000">
          <a:solidFill>
            <a:schemeClr val="tx1"/>
          </a:solidFill>
          <a:latin typeface="Arial" charset="0"/>
          <a:ea typeface="Microsoft YaHei" pitchFamily="34" charset="-122"/>
        </a:defRPr>
      </a:lvl5pPr>
      <a:lvl6pPr marL="2514097" indent="-228554" algn="l" defTabSz="912630" rtl="0" eaLnBrk="0" fontAlgn="base" hangingPunct="0">
        <a:spcBef>
          <a:spcPct val="20000"/>
        </a:spcBef>
        <a:spcAft>
          <a:spcPct val="0"/>
        </a:spcAft>
        <a:buChar char="»"/>
        <a:defRPr sz="2000">
          <a:solidFill>
            <a:schemeClr val="tx1"/>
          </a:solidFill>
          <a:latin typeface="Arial" charset="0"/>
          <a:ea typeface="Microsoft YaHei" pitchFamily="34" charset="-122"/>
        </a:defRPr>
      </a:lvl6pPr>
      <a:lvl7pPr marL="2971206" indent="-228554" algn="l" defTabSz="912630" rtl="0" eaLnBrk="0" fontAlgn="base" hangingPunct="0">
        <a:spcBef>
          <a:spcPct val="20000"/>
        </a:spcBef>
        <a:spcAft>
          <a:spcPct val="0"/>
        </a:spcAft>
        <a:buChar char="»"/>
        <a:defRPr sz="2000">
          <a:solidFill>
            <a:schemeClr val="tx1"/>
          </a:solidFill>
          <a:latin typeface="Arial" charset="0"/>
          <a:ea typeface="Microsoft YaHei" pitchFamily="34" charset="-122"/>
        </a:defRPr>
      </a:lvl7pPr>
      <a:lvl8pPr marL="3428314" indent="-228554" algn="l" defTabSz="912630" rtl="0" eaLnBrk="0" fontAlgn="base" hangingPunct="0">
        <a:spcBef>
          <a:spcPct val="20000"/>
        </a:spcBef>
        <a:spcAft>
          <a:spcPct val="0"/>
        </a:spcAft>
        <a:buChar char="»"/>
        <a:defRPr sz="2000">
          <a:solidFill>
            <a:schemeClr val="tx1"/>
          </a:solidFill>
          <a:latin typeface="Arial" charset="0"/>
          <a:ea typeface="Microsoft YaHei" pitchFamily="34" charset="-122"/>
        </a:defRPr>
      </a:lvl8pPr>
      <a:lvl9pPr marL="3885423" indent="-228554" algn="l" defTabSz="912630" rtl="0" eaLnBrk="0" fontAlgn="base" hangingPunct="0">
        <a:spcBef>
          <a:spcPct val="20000"/>
        </a:spcBef>
        <a:spcAft>
          <a:spcPct val="0"/>
        </a:spcAft>
        <a:buChar char="»"/>
        <a:defRPr sz="2000">
          <a:solidFill>
            <a:schemeClr val="tx1"/>
          </a:solidFill>
          <a:latin typeface="Arial" charset="0"/>
          <a:ea typeface="Microsoft YaHei" pitchFamily="34" charset="-122"/>
        </a:defRPr>
      </a:lvl9pPr>
    </p:bodyStyle>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10.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1.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12.xml"/></Relationships>
</file>

<file path=ppt/slides/_rels/slide13.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slideLayout" Target="../slideLayouts/slideLayout6.xml"/><Relationship Id="rId1" Type="http://schemas.openxmlformats.org/officeDocument/2006/relationships/tags" Target="../tags/tag13.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tags" Target="../tags/tag14.xml"/><Relationship Id="rId4" Type="http://schemas.openxmlformats.org/officeDocument/2006/relationships/image" Target="../media/image8.jpg"/></Relationships>
</file>

<file path=ppt/slides/_rels/slide15.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slideLayout" Target="../slideLayouts/slideLayout7.xml"/><Relationship Id="rId1" Type="http://schemas.openxmlformats.org/officeDocument/2006/relationships/tags" Target="../tags/tag15.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tags" Target="../tags/tag16.xml"/><Relationship Id="rId4" Type="http://schemas.openxmlformats.org/officeDocument/2006/relationships/image" Target="../media/image10.pn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17.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7.xml"/><Relationship Id="rId1" Type="http://schemas.openxmlformats.org/officeDocument/2006/relationships/tags" Target="../tags/tag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7.xml"/><Relationship Id="rId1" Type="http://schemas.openxmlformats.org/officeDocument/2006/relationships/tags" Target="../tags/tag3.xml"/><Relationship Id="rId5" Type="http://schemas.openxmlformats.org/officeDocument/2006/relationships/image" Target="../media/image6.png"/><Relationship Id="rId4" Type="http://schemas.openxmlformats.org/officeDocument/2006/relationships/image" Target="../media/image5.jpeg"/></Relationships>
</file>

<file path=ppt/slides/_rels/slide3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4.xml"/></Relationships>
</file>

<file path=ppt/slides/_rels/slide40.xml.rels><?xml version="1.0" encoding="UTF-8" standalone="yes"?>
<Relationships xmlns="http://schemas.openxmlformats.org/package/2006/relationships"><Relationship Id="rId3" Type="http://schemas.openxmlformats.org/officeDocument/2006/relationships/image" Target="../media/image14.jpg"/><Relationship Id="rId7" Type="http://schemas.openxmlformats.org/officeDocument/2006/relationships/image" Target="../media/image18.jpg"/><Relationship Id="rId2" Type="http://schemas.openxmlformats.org/officeDocument/2006/relationships/image" Target="../media/image13.jpg"/><Relationship Id="rId1" Type="http://schemas.openxmlformats.org/officeDocument/2006/relationships/slideLayout" Target="../slideLayouts/slideLayout7.xml"/><Relationship Id="rId6" Type="http://schemas.openxmlformats.org/officeDocument/2006/relationships/image" Target="../media/image17.jpg"/><Relationship Id="rId5" Type="http://schemas.openxmlformats.org/officeDocument/2006/relationships/image" Target="../media/image16.png"/><Relationship Id="rId4" Type="http://schemas.openxmlformats.org/officeDocument/2006/relationships/image" Target="../media/image15.jpg"/></Relationships>
</file>

<file path=ppt/slides/_rels/slide41.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slideLayout" Target="../slideLayouts/slideLayout7.xml"/><Relationship Id="rId1" Type="http://schemas.openxmlformats.org/officeDocument/2006/relationships/tags" Target="../tags/tag19.xml"/><Relationship Id="rId5" Type="http://schemas.openxmlformats.org/officeDocument/2006/relationships/image" Target="../media/image21.png"/><Relationship Id="rId4" Type="http://schemas.openxmlformats.org/officeDocument/2006/relationships/image" Target="../media/image20.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5.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6.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7.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8.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9.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9939" name="Text Box 3">
            <a:extLst>
              <a:ext uri="{FF2B5EF4-FFF2-40B4-BE49-F238E27FC236}">
                <a16:creationId xmlns:a16="http://schemas.microsoft.com/office/drawing/2014/main" id="{16EC1F61-42B8-4F27-BA44-F728EF87C8EF}"/>
              </a:ext>
            </a:extLst>
          </p:cNvPr>
          <p:cNvSpPr txBox="1">
            <a:spLocks noGrp="1" noChangeArrowheads="1"/>
          </p:cNvSpPr>
          <p:nvPr>
            <p:ph type="body" idx="1"/>
          </p:nvPr>
        </p:nvSpPr>
        <p:spPr bwMode="auto">
          <a:xfrm>
            <a:off x="719039" y="1631204"/>
            <a:ext cx="8784976" cy="5915620"/>
          </a:xfrm>
        </p:spPr>
        <p:txBody>
          <a:bodyPr/>
          <a:lstStyle/>
          <a:p>
            <a:pPr defTabSz="912630">
              <a:lnSpc>
                <a:spcPct val="114000"/>
              </a:lnSpc>
              <a:spcBef>
                <a:spcPts val="0"/>
              </a:spcBef>
              <a:spcAft>
                <a:spcPts val="600"/>
              </a:spcAft>
              <a:defRPr/>
            </a:pPr>
            <a:r>
              <a:rPr altLang="it-IT" sz="1800" dirty="0">
                <a:latin typeface="Avenir Next LT Pro" panose="020B0504020202020204" pitchFamily="34" charset="0"/>
              </a:rPr>
              <a:t>Alcuni obiettivi del PNPV 2023-2025 interessano direttamente la </a:t>
            </a:r>
            <a:r>
              <a:rPr altLang="it-IT" sz="1800" dirty="0" err="1">
                <a:latin typeface="Avenir Next LT Pro" panose="020B0504020202020204" pitchFamily="34" charset="0"/>
              </a:rPr>
              <a:t>MdV</a:t>
            </a:r>
            <a:r>
              <a:rPr altLang="it-IT" sz="1800" dirty="0">
                <a:latin typeface="Avenir Next LT Pro" panose="020B0504020202020204" pitchFamily="34" charset="0"/>
              </a:rPr>
              <a:t>:</a:t>
            </a:r>
            <a:endParaRPr altLang="it-IT" sz="1800" dirty="0">
              <a:latin typeface="Avenir Next LT Pro" panose="020B0504020202020204" pitchFamily="34" charset="0"/>
              <a:ea typeface="Microsoft YaHei" pitchFamily="34" charset="-122"/>
              <a:cs typeface="Mangal" pitchFamily="18" charset="0"/>
            </a:endParaRPr>
          </a:p>
          <a:p>
            <a:pPr marL="352425" indent="-352425" defTabSz="912630">
              <a:lnSpc>
                <a:spcPct val="114000"/>
              </a:lnSpc>
              <a:spcBef>
                <a:spcPts val="0"/>
              </a:spcBef>
              <a:spcAft>
                <a:spcPts val="600"/>
              </a:spcAft>
              <a:buClr>
                <a:srgbClr val="DC3636"/>
              </a:buClr>
              <a:buFont typeface="Wingdings" panose="05000000000000000000" pitchFamily="2" charset="2"/>
              <a:buChar char="v"/>
              <a:defRPr/>
            </a:pPr>
            <a:r>
              <a:rPr altLang="it-IT" sz="1800" dirty="0">
                <a:latin typeface="Avenir Next LT Pro" panose="020B0504020202020204" pitchFamily="34" charset="0"/>
                <a:ea typeface="Microsoft YaHei" pitchFamily="34" charset="-122"/>
                <a:cs typeface="Arial" panose="020B0604020202020204" pitchFamily="34" charset="0"/>
              </a:rPr>
              <a:t>mantenere lo stato </a:t>
            </a:r>
            <a:r>
              <a:rPr altLang="it-IT" sz="1800" b="1" dirty="0">
                <a:solidFill>
                  <a:srgbClr val="0099C8"/>
                </a:solidFill>
                <a:latin typeface="Avenir Next LT Pro" panose="020B0504020202020204" pitchFamily="34" charset="0"/>
                <a:ea typeface="+mn-ea"/>
                <a:cs typeface="Arial" panose="020B0604020202020204" pitchFamily="34" charset="0"/>
              </a:rPr>
              <a:t>polio-free</a:t>
            </a:r>
            <a:r>
              <a:rPr altLang="it-IT" sz="1800" dirty="0">
                <a:latin typeface="Avenir Next LT Pro" panose="020B0504020202020204" pitchFamily="34" charset="0"/>
                <a:ea typeface="Microsoft YaHei" pitchFamily="34" charset="-122"/>
                <a:cs typeface="Arial" panose="020B0604020202020204" pitchFamily="34" charset="0"/>
              </a:rPr>
              <a:t>.</a:t>
            </a:r>
            <a:r>
              <a:rPr altLang="it-IT" sz="1800" b="1" dirty="0">
                <a:latin typeface="Avenir Next LT Pro" panose="020B0504020202020204" pitchFamily="34" charset="0"/>
                <a:ea typeface="Microsoft YaHei" pitchFamily="34" charset="-122"/>
                <a:cs typeface="Arial" panose="020B0604020202020204" pitchFamily="34" charset="0"/>
              </a:rPr>
              <a:t> </a:t>
            </a:r>
            <a:r>
              <a:rPr altLang="it-IT" sz="1800" dirty="0">
                <a:latin typeface="Avenir Next LT Pro" panose="020B0504020202020204" pitchFamily="34" charset="0"/>
                <a:ea typeface="Microsoft YaHei" pitchFamily="34" charset="-122"/>
                <a:cs typeface="Arial" panose="020B0604020202020204" pitchFamily="34" charset="0"/>
              </a:rPr>
              <a:t>Casi endemici di poliomielite sono ancora segnalati in due Paesi: Pakistan e Afghanistan.</a:t>
            </a:r>
          </a:p>
          <a:p>
            <a:pPr marL="352425" indent="-352425" algn="just" defTabSz="912630">
              <a:lnSpc>
                <a:spcPct val="114000"/>
              </a:lnSpc>
              <a:spcBef>
                <a:spcPts val="0"/>
              </a:spcBef>
              <a:spcAft>
                <a:spcPts val="600"/>
              </a:spcAft>
              <a:buClr>
                <a:srgbClr val="DC3636"/>
              </a:buClr>
              <a:buFont typeface="Wingdings" panose="05000000000000000000" pitchFamily="2" charset="2"/>
              <a:buChar char="v"/>
              <a:defRPr/>
            </a:pPr>
            <a:r>
              <a:rPr altLang="it-IT" sz="1800" dirty="0">
                <a:latin typeface="Avenir Next LT Pro" panose="020B0504020202020204" pitchFamily="34" charset="0"/>
                <a:ea typeface="Microsoft YaHei" pitchFamily="34" charset="-122"/>
                <a:cs typeface="Arial" panose="020B0604020202020204" pitchFamily="34" charset="0"/>
              </a:rPr>
              <a:t>raggiungere lo stato </a:t>
            </a:r>
            <a:r>
              <a:rPr altLang="it-IT" sz="1800" b="1" dirty="0">
                <a:solidFill>
                  <a:srgbClr val="0099C8"/>
                </a:solidFill>
                <a:latin typeface="Avenir Next LT Pro" panose="020B0504020202020204" pitchFamily="34" charset="0"/>
                <a:ea typeface="+mn-ea"/>
                <a:cs typeface="Arial" panose="020B0604020202020204" pitchFamily="34" charset="0"/>
              </a:rPr>
              <a:t>morbillo-free</a:t>
            </a:r>
            <a:r>
              <a:rPr altLang="it-IT" sz="1800" dirty="0">
                <a:latin typeface="Avenir Next LT Pro" panose="020B0504020202020204" pitchFamily="34" charset="0"/>
                <a:ea typeface="Microsoft YaHei" pitchFamily="34" charset="-122"/>
                <a:cs typeface="Arial" panose="020B0604020202020204" pitchFamily="34" charset="0"/>
              </a:rPr>
              <a:t>.</a:t>
            </a:r>
            <a:r>
              <a:rPr altLang="it-IT" sz="1800" b="1" dirty="0">
                <a:latin typeface="Avenir Next LT Pro" panose="020B0504020202020204" pitchFamily="34" charset="0"/>
                <a:ea typeface="Microsoft YaHei" pitchFamily="34" charset="-122"/>
                <a:cs typeface="Arial" panose="020B0604020202020204" pitchFamily="34" charset="0"/>
              </a:rPr>
              <a:t> </a:t>
            </a:r>
            <a:r>
              <a:rPr altLang="it-IT" sz="1800" dirty="0">
                <a:latin typeface="Avenir Next LT Pro" panose="020B0504020202020204" pitchFamily="34" charset="0"/>
                <a:ea typeface="Microsoft YaHei" pitchFamily="34" charset="-122"/>
                <a:cs typeface="Arial" panose="020B0604020202020204" pitchFamily="34" charset="0"/>
              </a:rPr>
              <a:t>Dei 53 Paesi della Regione Europea dell’OMS, il morbillo è endemico in 14 Paesi, tra cui l’Italia.</a:t>
            </a:r>
          </a:p>
          <a:p>
            <a:pPr marL="352425" indent="-352425" algn="just" defTabSz="912630">
              <a:lnSpc>
                <a:spcPct val="114000"/>
              </a:lnSpc>
              <a:spcBef>
                <a:spcPts val="0"/>
              </a:spcBef>
              <a:spcAft>
                <a:spcPts val="600"/>
              </a:spcAft>
              <a:buClr>
                <a:srgbClr val="DC3636"/>
              </a:buClr>
              <a:buFont typeface="Wingdings" panose="05000000000000000000" pitchFamily="2" charset="2"/>
              <a:buChar char="v"/>
              <a:defRPr/>
            </a:pPr>
            <a:r>
              <a:rPr altLang="it-IT" sz="1800" dirty="0">
                <a:latin typeface="Avenir Next LT Pro" panose="020B0504020202020204" pitchFamily="34" charset="0"/>
                <a:ea typeface="Microsoft YaHei" pitchFamily="34" charset="-122"/>
                <a:cs typeface="Arial" panose="020B0604020202020204" pitchFamily="34" charset="0"/>
              </a:rPr>
              <a:t>garantire l’</a:t>
            </a:r>
            <a:r>
              <a:rPr altLang="it-IT" sz="1800" b="1" dirty="0">
                <a:solidFill>
                  <a:srgbClr val="0099C8"/>
                </a:solidFill>
                <a:latin typeface="Avenir Next LT Pro" panose="020B0504020202020204" pitchFamily="34" charset="0"/>
                <a:ea typeface="+mn-ea"/>
                <a:cs typeface="Arial" panose="020B0604020202020204" pitchFamily="34" charset="0"/>
              </a:rPr>
              <a:t>offerta attiva e gratuita </a:t>
            </a:r>
            <a:r>
              <a:rPr altLang="it-IT" sz="1800" dirty="0">
                <a:latin typeface="Avenir Next LT Pro" panose="020B0504020202020204" pitchFamily="34" charset="0"/>
                <a:ea typeface="Microsoft YaHei" pitchFamily="34" charset="-122"/>
                <a:cs typeface="Arial" panose="020B0604020202020204" pitchFamily="34" charset="0"/>
              </a:rPr>
              <a:t>delle vaccinazioni </a:t>
            </a:r>
            <a:r>
              <a:rPr altLang="it-IT" sz="1800" b="1" dirty="0">
                <a:solidFill>
                  <a:srgbClr val="0099C8"/>
                </a:solidFill>
                <a:latin typeface="Avenir Next LT Pro" panose="020B0504020202020204" pitchFamily="34" charset="0"/>
                <a:ea typeface="+mn-ea"/>
                <a:cs typeface="Arial" panose="020B0604020202020204" pitchFamily="34" charset="0"/>
              </a:rPr>
              <a:t>nelle fasce d’età e nelle popolazioni a rischio</a:t>
            </a:r>
            <a:r>
              <a:rPr altLang="it-IT" sz="1800" dirty="0">
                <a:latin typeface="Avenir Next LT Pro" panose="020B0504020202020204" pitchFamily="34" charset="0"/>
                <a:ea typeface="Microsoft YaHei" pitchFamily="34" charset="-122"/>
                <a:cs typeface="Arial" panose="020B0604020202020204" pitchFamily="34" charset="0"/>
              </a:rPr>
              <a:t>, attraverso forme di revisione e di miglioramento del sistema vaccinale aventi come obiettivo il raggiungimento e il mantenimento delle coperture vaccinali. Tutti i </a:t>
            </a:r>
            <a:r>
              <a:rPr altLang="it-IT" sz="1800" b="1" dirty="0">
                <a:solidFill>
                  <a:srgbClr val="0099C8"/>
                </a:solidFill>
                <a:latin typeface="Avenir Next LT Pro" panose="020B0504020202020204" pitchFamily="34" charset="0"/>
                <a:ea typeface="+mn-ea"/>
                <a:cs typeface="Arial" panose="020B0604020202020204" pitchFamily="34" charset="0"/>
              </a:rPr>
              <a:t>viaggiatori</a:t>
            </a:r>
            <a:r>
              <a:rPr altLang="it-IT" sz="1800" dirty="0">
                <a:latin typeface="Avenir Next LT Pro" panose="020B0504020202020204" pitchFamily="34" charset="0"/>
                <a:ea typeface="Microsoft YaHei" pitchFamily="34" charset="-122"/>
                <a:cs typeface="Arial" panose="020B0604020202020204" pitchFamily="34" charset="0"/>
              </a:rPr>
              <a:t>, in particolare i </a:t>
            </a:r>
            <a:r>
              <a:rPr altLang="it-IT" sz="1800" b="1" dirty="0">
                <a:solidFill>
                  <a:srgbClr val="0099C8"/>
                </a:solidFill>
                <a:latin typeface="Avenir Next LT Pro" panose="020B0504020202020204" pitchFamily="34" charset="0"/>
                <a:ea typeface="+mn-ea"/>
                <a:cs typeface="Arial" panose="020B0604020202020204" pitchFamily="34" charset="0"/>
              </a:rPr>
              <a:t>VFR</a:t>
            </a:r>
            <a:r>
              <a:rPr altLang="it-IT" sz="1800" dirty="0">
                <a:latin typeface="Avenir Next LT Pro" panose="020B0504020202020204" pitchFamily="34" charset="0"/>
                <a:ea typeface="Microsoft YaHei" pitchFamily="34" charset="-122"/>
                <a:cs typeface="Arial" panose="020B0604020202020204" pitchFamily="34" charset="0"/>
              </a:rPr>
              <a:t> (Visiting Friends and </a:t>
            </a:r>
            <a:r>
              <a:rPr altLang="it-IT" sz="1800" dirty="0" err="1">
                <a:latin typeface="Avenir Next LT Pro" panose="020B0504020202020204" pitchFamily="34" charset="0"/>
                <a:ea typeface="Microsoft YaHei" pitchFamily="34" charset="-122"/>
                <a:cs typeface="Arial" panose="020B0604020202020204" pitchFamily="34" charset="0"/>
              </a:rPr>
              <a:t>Relatives</a:t>
            </a:r>
            <a:r>
              <a:rPr altLang="it-IT" sz="1800" dirty="0">
                <a:latin typeface="Avenir Next LT Pro" panose="020B0504020202020204" pitchFamily="34" charset="0"/>
                <a:ea typeface="Microsoft YaHei" pitchFamily="34" charset="-122"/>
                <a:cs typeface="Arial" panose="020B0604020202020204" pitchFamily="34" charset="0"/>
              </a:rPr>
              <a:t>, che rientrano cioè temporaneamente nel loro Paese d’origine per visitare parenti e amici), appartengono a questa categoria.</a:t>
            </a:r>
          </a:p>
          <a:p>
            <a:pPr marL="352425" indent="-352425" algn="just" defTabSz="912630">
              <a:lnSpc>
                <a:spcPct val="114000"/>
              </a:lnSpc>
              <a:spcBef>
                <a:spcPts val="0"/>
              </a:spcBef>
              <a:spcAft>
                <a:spcPts val="600"/>
              </a:spcAft>
              <a:buClr>
                <a:srgbClr val="DC3636"/>
              </a:buClr>
              <a:buFont typeface="Wingdings" panose="05000000000000000000" pitchFamily="2" charset="2"/>
              <a:buChar char="v"/>
              <a:defRPr/>
            </a:pPr>
            <a:r>
              <a:rPr altLang="it-IT" sz="1800" dirty="0">
                <a:latin typeface="Avenir Next LT Pro" panose="020B0504020202020204" pitchFamily="34" charset="0"/>
                <a:ea typeface="Microsoft YaHei" pitchFamily="34" charset="-122"/>
                <a:cs typeface="Mangal" pitchFamily="18" charset="0"/>
              </a:rPr>
              <a:t>aumentare l’</a:t>
            </a:r>
            <a:r>
              <a:rPr altLang="it-IT" sz="1800" b="1" dirty="0">
                <a:solidFill>
                  <a:srgbClr val="0099C8"/>
                </a:solidFill>
                <a:latin typeface="Avenir Next LT Pro" panose="020B0504020202020204" pitchFamily="34" charset="0"/>
                <a:ea typeface="+mn-ea"/>
                <a:cs typeface="Arial" panose="020B0604020202020204" pitchFamily="34" charset="0"/>
              </a:rPr>
              <a:t>adesione consapevole alle vaccinazioni </a:t>
            </a:r>
            <a:r>
              <a:rPr altLang="it-IT" sz="1800" dirty="0">
                <a:latin typeface="Avenir Next LT Pro" panose="020B0504020202020204" pitchFamily="34" charset="0"/>
                <a:ea typeface="Microsoft YaHei" pitchFamily="34" charset="-122"/>
                <a:cs typeface="Mangal" pitchFamily="18" charset="0"/>
              </a:rPr>
              <a:t>nella popolazione generale, anche attraverso campagne di comunicazione per il consolidamento della copertura vaccinale.</a:t>
            </a:r>
          </a:p>
          <a:p>
            <a:pPr marL="352425" indent="-352425" algn="just" defTabSz="912630">
              <a:lnSpc>
                <a:spcPct val="114000"/>
              </a:lnSpc>
              <a:spcBef>
                <a:spcPts val="0"/>
              </a:spcBef>
              <a:spcAft>
                <a:spcPts val="600"/>
              </a:spcAft>
              <a:buClr>
                <a:srgbClr val="DC3636"/>
              </a:buClr>
              <a:buFont typeface="Wingdings" panose="05000000000000000000" pitchFamily="2" charset="2"/>
              <a:buChar char="v"/>
              <a:defRPr/>
            </a:pPr>
            <a:r>
              <a:rPr altLang="it-IT" sz="1800" b="1" dirty="0">
                <a:solidFill>
                  <a:srgbClr val="0099C8"/>
                </a:solidFill>
                <a:latin typeface="Avenir Next LT Pro" panose="020B0504020202020204" pitchFamily="34" charset="0"/>
                <a:ea typeface="+mn-ea"/>
                <a:cs typeface="Arial" panose="020B0604020202020204" pitchFamily="34" charset="0"/>
              </a:rPr>
              <a:t>contrastare le disuguaglianze</a:t>
            </a:r>
            <a:r>
              <a:rPr altLang="it-IT" sz="1800" dirty="0">
                <a:latin typeface="Avenir Next LT Pro" panose="020B0504020202020204" pitchFamily="34" charset="0"/>
                <a:ea typeface="Microsoft YaHei" pitchFamily="34" charset="-122"/>
                <a:cs typeface="Mangal" pitchFamily="18" charset="0"/>
              </a:rPr>
              <a:t>, promuovendo interventi vaccinali nei gruppi di popolazioni marginalizzati o particolarmente vulnerabili (VFR).</a:t>
            </a:r>
          </a:p>
          <a:p>
            <a:pPr algn="just" defTabSz="912630">
              <a:lnSpc>
                <a:spcPct val="114000"/>
              </a:lnSpc>
              <a:spcBef>
                <a:spcPts val="0"/>
              </a:spcBef>
              <a:spcAft>
                <a:spcPts val="600"/>
              </a:spcAft>
              <a:buFontTx/>
              <a:buChar char="•"/>
              <a:defRPr/>
            </a:pPr>
            <a:endParaRPr altLang="it-IT" sz="1800" dirty="0">
              <a:latin typeface="Avenir Next LT Pro" panose="020B0504020202020204" pitchFamily="34" charset="0"/>
              <a:ea typeface="Microsoft YaHei" pitchFamily="34" charset="-122"/>
              <a:cs typeface="Arial" panose="020B0604020202020204" pitchFamily="34" charset="0"/>
            </a:endParaRPr>
          </a:p>
          <a:p>
            <a:pPr algn="just" defTabSz="912630">
              <a:lnSpc>
                <a:spcPct val="114000"/>
              </a:lnSpc>
              <a:spcBef>
                <a:spcPts val="0"/>
              </a:spcBef>
              <a:spcAft>
                <a:spcPts val="600"/>
              </a:spcAft>
              <a:buFontTx/>
              <a:buChar char="•"/>
              <a:defRPr/>
            </a:pPr>
            <a:endParaRPr altLang="it-IT" sz="1800" dirty="0">
              <a:latin typeface="Avenir Next LT Pro" panose="020B0504020202020204" pitchFamily="34" charset="0"/>
              <a:ea typeface="Microsoft YaHei" pitchFamily="34" charset="-122"/>
              <a:cs typeface="Arial" panose="020B0604020202020204" pitchFamily="34" charset="0"/>
            </a:endParaRPr>
          </a:p>
          <a:p>
            <a:pPr defTabSz="912630">
              <a:lnSpc>
                <a:spcPct val="90000"/>
              </a:lnSpc>
              <a:defRPr/>
            </a:pPr>
            <a:endParaRPr altLang="it-IT" sz="2799" dirty="0">
              <a:latin typeface="Liberation Sans" pitchFamily="34" charset="0"/>
              <a:ea typeface="Microsoft YaHei" pitchFamily="34" charset="-122"/>
              <a:cs typeface="Mangal" pitchFamily="18" charset="0"/>
            </a:endParaRPr>
          </a:p>
        </p:txBody>
      </p:sp>
      <p:sp>
        <p:nvSpPr>
          <p:cNvPr id="6" name="Titolo 1">
            <a:extLst>
              <a:ext uri="{FF2B5EF4-FFF2-40B4-BE49-F238E27FC236}">
                <a16:creationId xmlns:a16="http://schemas.microsoft.com/office/drawing/2014/main" id="{88AD23C1-C617-465D-A4C8-16DBA5A19E98}"/>
              </a:ext>
            </a:extLst>
          </p:cNvPr>
          <p:cNvSpPr>
            <a:spLocks noGrp="1"/>
          </p:cNvSpPr>
          <p:nvPr>
            <p:ph type="title"/>
          </p:nvPr>
        </p:nvSpPr>
        <p:spPr>
          <a:xfrm>
            <a:off x="0" y="683494"/>
            <a:ext cx="10079038" cy="720080"/>
          </a:xfrm>
        </p:spPr>
        <p:txBody>
          <a:bodyPr/>
          <a:lstStyle/>
          <a:p>
            <a:pPr defTabSz="912630">
              <a:defRPr/>
            </a:pPr>
            <a:r>
              <a:rPr sz="3600" b="1" dirty="0">
                <a:solidFill>
                  <a:srgbClr val="0099C8"/>
                </a:solidFill>
                <a:latin typeface="Avenir Next LT Pro" panose="020B0504020202020204" pitchFamily="34" charset="0"/>
                <a:ea typeface="+mn-ea"/>
                <a:cs typeface="Arial" panose="020B0604020202020204" pitchFamily="34" charset="0"/>
              </a:rPr>
              <a:t>Il ruolo della Medicina dei Viaggiatori</a:t>
            </a:r>
          </a:p>
        </p:txBody>
      </p:sp>
    </p:spTree>
    <p:custDataLst>
      <p:tags r:id="rId1"/>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olo 1">
            <a:extLst>
              <a:ext uri="{FF2B5EF4-FFF2-40B4-BE49-F238E27FC236}">
                <a16:creationId xmlns:a16="http://schemas.microsoft.com/office/drawing/2014/main" id="{1CEC34BA-FF5E-4B73-B3C3-57CAEE181D6F}"/>
              </a:ext>
            </a:extLst>
          </p:cNvPr>
          <p:cNvSpPr txBox="1">
            <a:spLocks/>
          </p:cNvSpPr>
          <p:nvPr/>
        </p:nvSpPr>
        <p:spPr>
          <a:xfrm>
            <a:off x="142975" y="3076500"/>
            <a:ext cx="10079038" cy="720080"/>
          </a:xfrm>
          <a:prstGeom prst="rect">
            <a:avLst/>
          </a:prstGeom>
        </p:spPr>
        <p:txBody>
          <a:bodyPr/>
          <a:lstStyle>
            <a:lvl1pPr algn="ctr" defTabSz="911225" rtl="0" eaLnBrk="0" fontAlgn="base" hangingPunct="0">
              <a:spcBef>
                <a:spcPct val="0"/>
              </a:spcBef>
              <a:spcAft>
                <a:spcPct val="0"/>
              </a:spcAft>
              <a:defRPr lang="it-IT" sz="4300" kern="1200">
                <a:solidFill>
                  <a:schemeClr val="tx2"/>
                </a:solidFill>
                <a:highlight>
                  <a:scrgbClr r="0" g="0" b="0">
                    <a:alpha val="0"/>
                  </a:scrgbClr>
                </a:highlight>
                <a:latin typeface="Liberation Sans" pitchFamily="18"/>
                <a:ea typeface="Microsoft YaHei" pitchFamily="2"/>
                <a:cs typeface="Mangal" pitchFamily="2"/>
              </a:defRPr>
            </a:lvl1pPr>
            <a:lvl2pPr algn="ctr" defTabSz="911225" rtl="0" eaLnBrk="0" fontAlgn="base" hangingPunct="0">
              <a:spcBef>
                <a:spcPct val="0"/>
              </a:spcBef>
              <a:spcAft>
                <a:spcPct val="0"/>
              </a:spcAft>
              <a:defRPr sz="4300">
                <a:solidFill>
                  <a:schemeClr val="tx2"/>
                </a:solidFill>
                <a:latin typeface="Liberation Sans" pitchFamily="34" charset="0"/>
                <a:ea typeface="Microsoft YaHei" pitchFamily="34" charset="-122"/>
                <a:cs typeface="Mangal" pitchFamily="18" charset="0"/>
              </a:defRPr>
            </a:lvl2pPr>
            <a:lvl3pPr algn="ctr" defTabSz="911225" rtl="0" eaLnBrk="0" fontAlgn="base" hangingPunct="0">
              <a:spcBef>
                <a:spcPct val="0"/>
              </a:spcBef>
              <a:spcAft>
                <a:spcPct val="0"/>
              </a:spcAft>
              <a:defRPr sz="4300">
                <a:solidFill>
                  <a:schemeClr val="tx2"/>
                </a:solidFill>
                <a:latin typeface="Liberation Sans" pitchFamily="34" charset="0"/>
                <a:ea typeface="Microsoft YaHei" pitchFamily="34" charset="-122"/>
                <a:cs typeface="Mangal" pitchFamily="18" charset="0"/>
              </a:defRPr>
            </a:lvl3pPr>
            <a:lvl4pPr algn="ctr" defTabSz="911225" rtl="0" eaLnBrk="0" fontAlgn="base" hangingPunct="0">
              <a:spcBef>
                <a:spcPct val="0"/>
              </a:spcBef>
              <a:spcAft>
                <a:spcPct val="0"/>
              </a:spcAft>
              <a:defRPr sz="4300">
                <a:solidFill>
                  <a:schemeClr val="tx2"/>
                </a:solidFill>
                <a:latin typeface="Liberation Sans" pitchFamily="34" charset="0"/>
                <a:ea typeface="Microsoft YaHei" pitchFamily="34" charset="-122"/>
                <a:cs typeface="Mangal" pitchFamily="18" charset="0"/>
              </a:defRPr>
            </a:lvl4pPr>
            <a:lvl5pPr algn="ctr" defTabSz="911225" rtl="0" eaLnBrk="0" fontAlgn="base" hangingPunct="0">
              <a:spcBef>
                <a:spcPct val="0"/>
              </a:spcBef>
              <a:spcAft>
                <a:spcPct val="0"/>
              </a:spcAft>
              <a:defRPr sz="4300">
                <a:solidFill>
                  <a:schemeClr val="tx2"/>
                </a:solidFill>
                <a:latin typeface="Liberation Sans" pitchFamily="34" charset="0"/>
                <a:ea typeface="Microsoft YaHei" pitchFamily="34" charset="-122"/>
                <a:cs typeface="Mangal" pitchFamily="18" charset="0"/>
              </a:defRPr>
            </a:lvl5pPr>
            <a:lvl6pPr marL="457109" algn="ctr" defTabSz="912630" rtl="0" eaLnBrk="0" fontAlgn="base" hangingPunct="0">
              <a:spcBef>
                <a:spcPct val="0"/>
              </a:spcBef>
              <a:spcAft>
                <a:spcPct val="0"/>
              </a:spcAft>
              <a:defRPr sz="4399">
                <a:solidFill>
                  <a:schemeClr val="tx2"/>
                </a:solidFill>
                <a:latin typeface="Liberation Sans" pitchFamily="34" charset="0"/>
                <a:ea typeface="Microsoft YaHei" pitchFamily="34" charset="-122"/>
                <a:cs typeface="Mangal" pitchFamily="18" charset="0"/>
              </a:defRPr>
            </a:lvl6pPr>
            <a:lvl7pPr marL="914217" algn="ctr" defTabSz="912630" rtl="0" eaLnBrk="0" fontAlgn="base" hangingPunct="0">
              <a:spcBef>
                <a:spcPct val="0"/>
              </a:spcBef>
              <a:spcAft>
                <a:spcPct val="0"/>
              </a:spcAft>
              <a:defRPr sz="4399">
                <a:solidFill>
                  <a:schemeClr val="tx2"/>
                </a:solidFill>
                <a:latin typeface="Liberation Sans" pitchFamily="34" charset="0"/>
                <a:ea typeface="Microsoft YaHei" pitchFamily="34" charset="-122"/>
                <a:cs typeface="Mangal" pitchFamily="18" charset="0"/>
              </a:defRPr>
            </a:lvl7pPr>
            <a:lvl8pPr marL="1371326" algn="ctr" defTabSz="912630" rtl="0" eaLnBrk="0" fontAlgn="base" hangingPunct="0">
              <a:spcBef>
                <a:spcPct val="0"/>
              </a:spcBef>
              <a:spcAft>
                <a:spcPct val="0"/>
              </a:spcAft>
              <a:defRPr sz="4399">
                <a:solidFill>
                  <a:schemeClr val="tx2"/>
                </a:solidFill>
                <a:latin typeface="Liberation Sans" pitchFamily="34" charset="0"/>
                <a:ea typeface="Microsoft YaHei" pitchFamily="34" charset="-122"/>
                <a:cs typeface="Mangal" pitchFamily="18" charset="0"/>
              </a:defRPr>
            </a:lvl8pPr>
            <a:lvl9pPr marL="1828434" algn="ctr" defTabSz="912630" rtl="0" eaLnBrk="0" fontAlgn="base" hangingPunct="0">
              <a:spcBef>
                <a:spcPct val="0"/>
              </a:spcBef>
              <a:spcAft>
                <a:spcPct val="0"/>
              </a:spcAft>
              <a:defRPr sz="4399">
                <a:solidFill>
                  <a:schemeClr val="tx2"/>
                </a:solidFill>
                <a:latin typeface="Liberation Sans" pitchFamily="34" charset="0"/>
                <a:ea typeface="Microsoft YaHei" pitchFamily="34" charset="-122"/>
                <a:cs typeface="Mangal" pitchFamily="18" charset="0"/>
              </a:defRPr>
            </a:lvl9pPr>
          </a:lstStyle>
          <a:p>
            <a:pPr defTabSz="912630">
              <a:defRPr/>
            </a:pPr>
            <a:r>
              <a:rPr sz="4400" b="1" dirty="0">
                <a:solidFill>
                  <a:srgbClr val="0099C8"/>
                </a:solidFill>
                <a:latin typeface="Avenir Next LT Pro" panose="020B0504020202020204" pitchFamily="34" charset="0"/>
                <a:ea typeface="+mn-ea"/>
                <a:cs typeface="Arial" panose="020B0604020202020204" pitchFamily="34" charset="0"/>
              </a:rPr>
              <a:t>Le vaccinazioni di routine</a:t>
            </a:r>
          </a:p>
        </p:txBody>
      </p:sp>
    </p:spTree>
    <p:custDataLst>
      <p:tags r:id="rId1"/>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5E758835-98BB-4F74-9384-0F2359DDB1FC}"/>
              </a:ext>
            </a:extLst>
          </p:cNvPr>
          <p:cNvSpPr>
            <a:spLocks noGrp="1"/>
          </p:cNvSpPr>
          <p:nvPr>
            <p:ph type="title"/>
          </p:nvPr>
        </p:nvSpPr>
        <p:spPr>
          <a:xfrm>
            <a:off x="503951" y="539477"/>
            <a:ext cx="9071135" cy="1262063"/>
          </a:xfrm>
        </p:spPr>
        <p:txBody>
          <a:bodyPr/>
          <a:lstStyle/>
          <a:p>
            <a:pPr defTabSz="912630">
              <a:defRPr/>
            </a:pPr>
            <a:r>
              <a:rPr sz="3600" b="1" dirty="0">
                <a:solidFill>
                  <a:srgbClr val="0099C8"/>
                </a:solidFill>
                <a:latin typeface="Avenir Next LT Pro" panose="020B0504020202020204" pitchFamily="34" charset="0"/>
                <a:ea typeface="+mn-ea"/>
                <a:cs typeface="Arial" panose="020B0604020202020204" pitchFamily="34" charset="0"/>
              </a:rPr>
              <a:t>La vaccinazione</a:t>
            </a:r>
            <a:br>
              <a:rPr sz="3600" b="1" dirty="0">
                <a:solidFill>
                  <a:srgbClr val="0099C8"/>
                </a:solidFill>
                <a:latin typeface="Avenir Next LT Pro" panose="020B0504020202020204" pitchFamily="34" charset="0"/>
                <a:ea typeface="+mn-ea"/>
                <a:cs typeface="Arial" panose="020B0604020202020204" pitchFamily="34" charset="0"/>
              </a:rPr>
            </a:br>
            <a:r>
              <a:rPr sz="3600" b="1" dirty="0">
                <a:solidFill>
                  <a:srgbClr val="0099C8"/>
                </a:solidFill>
                <a:latin typeface="Avenir Next LT Pro" panose="020B0504020202020204" pitchFamily="34" charset="0"/>
                <a:ea typeface="+mn-ea"/>
                <a:cs typeface="Arial" panose="020B0604020202020204" pitchFamily="34" charset="0"/>
              </a:rPr>
              <a:t>anti-difterite-tetano-pertosse (</a:t>
            </a:r>
            <a:r>
              <a:rPr sz="3600" b="1" dirty="0" err="1">
                <a:solidFill>
                  <a:srgbClr val="0099C8"/>
                </a:solidFill>
                <a:latin typeface="Avenir Next LT Pro" panose="020B0504020202020204" pitchFamily="34" charset="0"/>
                <a:ea typeface="+mn-ea"/>
                <a:cs typeface="Arial" panose="020B0604020202020204" pitchFamily="34" charset="0"/>
              </a:rPr>
              <a:t>DTPa</a:t>
            </a:r>
            <a:r>
              <a:rPr sz="3600" b="1" dirty="0">
                <a:solidFill>
                  <a:srgbClr val="0099C8"/>
                </a:solidFill>
                <a:latin typeface="Avenir Next LT Pro" panose="020B0504020202020204" pitchFamily="34" charset="0"/>
                <a:ea typeface="+mn-ea"/>
                <a:cs typeface="Arial" panose="020B0604020202020204" pitchFamily="34" charset="0"/>
              </a:rPr>
              <a:t>)</a:t>
            </a:r>
          </a:p>
        </p:txBody>
      </p:sp>
      <p:sp>
        <p:nvSpPr>
          <p:cNvPr id="34819" name="Rettangolo 2">
            <a:extLst>
              <a:ext uri="{FF2B5EF4-FFF2-40B4-BE49-F238E27FC236}">
                <a16:creationId xmlns:a16="http://schemas.microsoft.com/office/drawing/2014/main" id="{53173014-698B-4105-9D19-D6D024D9FD6D}"/>
              </a:ext>
            </a:extLst>
          </p:cNvPr>
          <p:cNvSpPr>
            <a:spLocks noChangeArrowheads="1"/>
          </p:cNvSpPr>
          <p:nvPr/>
        </p:nvSpPr>
        <p:spPr bwMode="auto">
          <a:xfrm>
            <a:off x="611188" y="2266950"/>
            <a:ext cx="8856662" cy="4510088"/>
          </a:xfrm>
          <a:prstGeom prst="rect">
            <a:avLst/>
          </a:prstGeom>
          <a:noFill/>
          <a:ln>
            <a:noFill/>
          </a:ln>
        </p:spPr>
        <p:txBody>
          <a:bodyPr>
            <a:spAutoFit/>
          </a:bodyPr>
          <a:lstStyle>
            <a:lvl1pPr>
              <a:spcBef>
                <a:spcPts val="1425"/>
              </a:spcBef>
              <a:defRPr sz="3100">
                <a:solidFill>
                  <a:schemeClr val="tx1"/>
                </a:solidFill>
                <a:latin typeface="Liberation Sans" panose="020B0604020202020204" pitchFamily="34" charset="0"/>
                <a:ea typeface="Microsoft YaHei" panose="020B0503020204020204" pitchFamily="34" charset="-122"/>
                <a:cs typeface="Mangal" panose="02040503050203030202" pitchFamily="18" charset="0"/>
              </a:defRPr>
            </a:lvl1pPr>
            <a:lvl2pPr marL="742950" indent="-285750">
              <a:spcBef>
                <a:spcPct val="20000"/>
              </a:spcBef>
              <a:buChar char="–"/>
              <a:defRPr sz="2700">
                <a:solidFill>
                  <a:schemeClr val="tx1"/>
                </a:solidFill>
                <a:latin typeface="Arial" panose="020B0604020202020204" pitchFamily="34" charset="0"/>
                <a:ea typeface="Microsoft YaHei" panose="020B0503020204020204" pitchFamily="34" charset="-122"/>
              </a:defRPr>
            </a:lvl2pPr>
            <a:lvl3pPr marL="1143000" indent="-228600">
              <a:spcBef>
                <a:spcPct val="20000"/>
              </a:spcBef>
              <a:buChar char="•"/>
              <a:defRPr sz="2400">
                <a:solidFill>
                  <a:schemeClr val="tx1"/>
                </a:solidFill>
                <a:latin typeface="Arial" panose="020B0604020202020204" pitchFamily="34" charset="0"/>
                <a:ea typeface="Microsoft YaHei" panose="020B0503020204020204" pitchFamily="34" charset="-122"/>
              </a:defRPr>
            </a:lvl3pPr>
            <a:lvl4pPr marL="1600200" indent="-228600">
              <a:spcBef>
                <a:spcPct val="20000"/>
              </a:spcBef>
              <a:buChar char="–"/>
              <a:defRPr sz="2000">
                <a:solidFill>
                  <a:schemeClr val="tx1"/>
                </a:solidFill>
                <a:latin typeface="Arial" panose="020B0604020202020204" pitchFamily="34" charset="0"/>
                <a:ea typeface="Microsoft YaHei" panose="020B0503020204020204" pitchFamily="34" charset="-122"/>
              </a:defRPr>
            </a:lvl4pPr>
            <a:lvl5pPr marL="2057400" indent="-228600">
              <a:spcBef>
                <a:spcPct val="20000"/>
              </a:spcBef>
              <a:buChar char="»"/>
              <a:defRPr sz="2000">
                <a:solidFill>
                  <a:schemeClr val="tx1"/>
                </a:solidFill>
                <a:latin typeface="Arial" panose="020B0604020202020204" pitchFamily="34" charset="0"/>
                <a:ea typeface="Microsoft YaHei" panose="020B0503020204020204" pitchFamily="34"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icrosoft YaHei" panose="020B0503020204020204" pitchFamily="34"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icrosoft YaHei" panose="020B0503020204020204" pitchFamily="34"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icrosoft YaHei" panose="020B0503020204020204" pitchFamily="34"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icrosoft YaHei" panose="020B0503020204020204" pitchFamily="34" charset="-122"/>
              </a:defRPr>
            </a:lvl9pPr>
          </a:lstStyle>
          <a:p>
            <a:pPr algn="just" eaLnBrk="1" hangingPunct="1">
              <a:lnSpc>
                <a:spcPct val="114000"/>
              </a:lnSpc>
              <a:spcBef>
                <a:spcPct val="0"/>
              </a:spcBef>
              <a:spcAft>
                <a:spcPts val="600"/>
              </a:spcAft>
              <a:defRPr/>
            </a:pPr>
            <a:r>
              <a:rPr lang="it-IT" altLang="it-IT" sz="2000" dirty="0">
                <a:latin typeface="Avenir Next LT Pro" panose="020B0504020202020204" pitchFamily="34" charset="0"/>
                <a:cs typeface="Arial" panose="020B0604020202020204" pitchFamily="34" charset="0"/>
              </a:rPr>
              <a:t>La vaccinazione contro la difterite, il tetano e la pertosse acellulare (</a:t>
            </a:r>
            <a:r>
              <a:rPr lang="it-IT" altLang="it-IT" sz="2000" b="1" dirty="0" err="1">
                <a:solidFill>
                  <a:srgbClr val="0099C8"/>
                </a:solidFill>
                <a:latin typeface="Avenir Next LT Pro" panose="020B0504020202020204" pitchFamily="34" charset="0"/>
                <a:ea typeface="+mn-ea"/>
                <a:cs typeface="Calibri" panose="020F0502020204030204" pitchFamily="34" charset="0"/>
              </a:rPr>
              <a:t>DTPa</a:t>
            </a:r>
            <a:r>
              <a:rPr lang="it-IT" altLang="it-IT" sz="2000" dirty="0">
                <a:latin typeface="Avenir Next LT Pro" panose="020B0504020202020204" pitchFamily="34" charset="0"/>
                <a:cs typeface="Arial" panose="020B0604020202020204" pitchFamily="34" charset="0"/>
              </a:rPr>
              <a:t>) è somministrata con un </a:t>
            </a:r>
            <a:r>
              <a:rPr lang="it-IT" altLang="it-IT" sz="2000" b="1" dirty="0">
                <a:solidFill>
                  <a:srgbClr val="0099C8"/>
                </a:solidFill>
                <a:latin typeface="Avenir Next LT Pro" panose="020B0504020202020204" pitchFamily="34" charset="0"/>
                <a:ea typeface="+mn-ea"/>
                <a:cs typeface="Calibri" panose="020F0502020204030204" pitchFamily="34" charset="0"/>
              </a:rPr>
              <a:t>ciclo di base di 3 dosi </a:t>
            </a:r>
            <a:r>
              <a:rPr lang="it-IT" altLang="it-IT" sz="2000" dirty="0">
                <a:latin typeface="Avenir Next LT Pro" panose="020B0504020202020204" pitchFamily="34" charset="0"/>
                <a:cs typeface="Arial" panose="020B0604020202020204" pitchFamily="34" charset="0"/>
              </a:rPr>
              <a:t>al 3°, 5° e 11°-13° mese di vita, come componente del </a:t>
            </a:r>
            <a:r>
              <a:rPr lang="it-IT" altLang="it-IT" sz="2000" b="1" dirty="0">
                <a:solidFill>
                  <a:srgbClr val="0099C8"/>
                </a:solidFill>
                <a:latin typeface="Avenir Next LT Pro" panose="020B0504020202020204" pitchFamily="34" charset="0"/>
                <a:ea typeface="+mn-ea"/>
                <a:cs typeface="Calibri" panose="020F0502020204030204" pitchFamily="34" charset="0"/>
              </a:rPr>
              <a:t>vaccino esavalente (</a:t>
            </a:r>
            <a:r>
              <a:rPr lang="it-IT" altLang="it-IT" sz="2000" b="1" dirty="0" err="1">
                <a:solidFill>
                  <a:srgbClr val="0099C8"/>
                </a:solidFill>
                <a:latin typeface="Avenir Next LT Pro" panose="020B0504020202020204" pitchFamily="34" charset="0"/>
                <a:ea typeface="+mn-ea"/>
                <a:cs typeface="Calibri" panose="020F0502020204030204" pitchFamily="34" charset="0"/>
              </a:rPr>
              <a:t>DTPa</a:t>
            </a:r>
            <a:r>
              <a:rPr lang="it-IT" altLang="it-IT" sz="2000" b="1" dirty="0">
                <a:solidFill>
                  <a:srgbClr val="0099C8"/>
                </a:solidFill>
                <a:latin typeface="Avenir Next LT Pro" panose="020B0504020202020204" pitchFamily="34" charset="0"/>
                <a:ea typeface="+mn-ea"/>
                <a:cs typeface="Calibri" panose="020F0502020204030204" pitchFamily="34" charset="0"/>
              </a:rPr>
              <a:t>/IPV/</a:t>
            </a:r>
            <a:r>
              <a:rPr lang="it-IT" altLang="it-IT" sz="2000" b="1" dirty="0" err="1">
                <a:solidFill>
                  <a:srgbClr val="0099C8"/>
                </a:solidFill>
                <a:latin typeface="Avenir Next LT Pro" panose="020B0504020202020204" pitchFamily="34" charset="0"/>
                <a:ea typeface="+mn-ea"/>
                <a:cs typeface="Calibri" panose="020F0502020204030204" pitchFamily="34" charset="0"/>
              </a:rPr>
              <a:t>Ep</a:t>
            </a:r>
            <a:r>
              <a:rPr lang="it-IT" altLang="it-IT" sz="2000" b="1" dirty="0">
                <a:solidFill>
                  <a:srgbClr val="0099C8"/>
                </a:solidFill>
                <a:latin typeface="Avenir Next LT Pro" panose="020B0504020202020204" pitchFamily="34" charset="0"/>
                <a:ea typeface="+mn-ea"/>
                <a:cs typeface="Calibri" panose="020F0502020204030204" pitchFamily="34" charset="0"/>
              </a:rPr>
              <a:t> B/</a:t>
            </a:r>
            <a:r>
              <a:rPr lang="it-IT" altLang="it-IT" sz="2000" b="1" dirty="0" err="1">
                <a:solidFill>
                  <a:srgbClr val="0099C8"/>
                </a:solidFill>
                <a:latin typeface="Avenir Next LT Pro" panose="020B0504020202020204" pitchFamily="34" charset="0"/>
                <a:ea typeface="+mn-ea"/>
                <a:cs typeface="Calibri" panose="020F0502020204030204" pitchFamily="34" charset="0"/>
              </a:rPr>
              <a:t>Hib</a:t>
            </a:r>
            <a:r>
              <a:rPr lang="it-IT" altLang="it-IT" sz="2000" b="1" dirty="0">
                <a:solidFill>
                  <a:srgbClr val="0099C8"/>
                </a:solidFill>
                <a:latin typeface="Avenir Next LT Pro" panose="020B0504020202020204" pitchFamily="34" charset="0"/>
                <a:ea typeface="+mn-ea"/>
                <a:cs typeface="Calibri" panose="020F0502020204030204" pitchFamily="34" charset="0"/>
              </a:rPr>
              <a:t>) </a:t>
            </a:r>
            <a:r>
              <a:rPr lang="it-IT" altLang="it-IT" sz="2000" dirty="0">
                <a:latin typeface="Avenir Next LT Pro" panose="020B0504020202020204" pitchFamily="34" charset="0"/>
                <a:cs typeface="Arial" panose="020B0604020202020204" pitchFamily="34" charset="0"/>
              </a:rPr>
              <a:t>che comprende anche i vaccini contro la poliomielite (IPV), l’epatite B (HB) e l’</a:t>
            </a:r>
            <a:r>
              <a:rPr lang="it-IT" altLang="it-IT" sz="2000" i="1" dirty="0">
                <a:latin typeface="Avenir Next LT Pro" panose="020B0504020202020204" pitchFamily="34" charset="0"/>
                <a:cs typeface="Arial" panose="020B0604020202020204" pitchFamily="34" charset="0"/>
              </a:rPr>
              <a:t>Haemophilus influenzae </a:t>
            </a:r>
            <a:r>
              <a:rPr lang="it-IT" altLang="it-IT" sz="2000" dirty="0">
                <a:latin typeface="Avenir Next LT Pro" panose="020B0504020202020204" pitchFamily="34" charset="0"/>
                <a:cs typeface="Arial" panose="020B0604020202020204" pitchFamily="34" charset="0"/>
              </a:rPr>
              <a:t>di tipo B (</a:t>
            </a:r>
            <a:r>
              <a:rPr lang="it-IT" altLang="it-IT" sz="2000" dirty="0" err="1">
                <a:latin typeface="Avenir Next LT Pro" panose="020B0504020202020204" pitchFamily="34" charset="0"/>
                <a:cs typeface="Arial" panose="020B0604020202020204" pitchFamily="34" charset="0"/>
              </a:rPr>
              <a:t>Hib</a:t>
            </a:r>
            <a:r>
              <a:rPr lang="it-IT" altLang="it-IT" sz="2000" dirty="0">
                <a:latin typeface="Avenir Next LT Pro" panose="020B0504020202020204" pitchFamily="34" charset="0"/>
                <a:cs typeface="Arial" panose="020B0604020202020204" pitchFamily="34" charset="0"/>
              </a:rPr>
              <a:t>).</a:t>
            </a:r>
          </a:p>
          <a:p>
            <a:pPr algn="just" eaLnBrk="1" hangingPunct="1">
              <a:lnSpc>
                <a:spcPct val="114000"/>
              </a:lnSpc>
              <a:spcBef>
                <a:spcPct val="0"/>
              </a:spcBef>
              <a:spcAft>
                <a:spcPts val="600"/>
              </a:spcAft>
              <a:defRPr/>
            </a:pPr>
            <a:r>
              <a:rPr lang="it-IT" altLang="it-IT" sz="2000" dirty="0">
                <a:latin typeface="Avenir Next LT Pro" panose="020B0504020202020204" pitchFamily="34" charset="0"/>
                <a:cs typeface="Arial" panose="020B0604020202020204" pitchFamily="34" charset="0"/>
              </a:rPr>
              <a:t>La </a:t>
            </a:r>
            <a:r>
              <a:rPr lang="it-IT" altLang="it-IT" sz="2000" b="1" dirty="0">
                <a:solidFill>
                  <a:srgbClr val="0099C8"/>
                </a:solidFill>
                <a:latin typeface="Avenir Next LT Pro" panose="020B0504020202020204" pitchFamily="34" charset="0"/>
                <a:ea typeface="+mn-ea"/>
                <a:cs typeface="Calibri" panose="020F0502020204030204" pitchFamily="34" charset="0"/>
              </a:rPr>
              <a:t>quarta dose</a:t>
            </a:r>
            <a:r>
              <a:rPr lang="it-IT" altLang="it-IT" sz="2000" dirty="0">
                <a:latin typeface="Avenir Next LT Pro" panose="020B0504020202020204" pitchFamily="34" charset="0"/>
                <a:cs typeface="Arial" panose="020B0604020202020204" pitchFamily="34" charset="0"/>
              </a:rPr>
              <a:t>, associata con le componenti contro la poliomielite (</a:t>
            </a:r>
            <a:r>
              <a:rPr lang="it-IT" altLang="it-IT" sz="2000" dirty="0" err="1">
                <a:latin typeface="Avenir Next LT Pro" panose="020B0504020202020204" pitchFamily="34" charset="0"/>
                <a:cs typeface="Arial" panose="020B0604020202020204" pitchFamily="34" charset="0"/>
              </a:rPr>
              <a:t>DTPa</a:t>
            </a:r>
            <a:r>
              <a:rPr lang="it-IT" altLang="it-IT" sz="2000" dirty="0">
                <a:latin typeface="Avenir Next LT Pro" panose="020B0504020202020204" pitchFamily="34" charset="0"/>
                <a:cs typeface="Arial" panose="020B0604020202020204" pitchFamily="34" charset="0"/>
              </a:rPr>
              <a:t>-IPV), va somministrata a 5-6 anni. </a:t>
            </a:r>
          </a:p>
          <a:p>
            <a:pPr algn="just" eaLnBrk="1" hangingPunct="1">
              <a:lnSpc>
                <a:spcPct val="114000"/>
              </a:lnSpc>
              <a:spcBef>
                <a:spcPct val="0"/>
              </a:spcBef>
              <a:spcAft>
                <a:spcPts val="600"/>
              </a:spcAft>
              <a:defRPr/>
            </a:pPr>
            <a:r>
              <a:rPr lang="it-IT" altLang="it-IT" sz="2000" dirty="0">
                <a:latin typeface="Avenir Next LT Pro" panose="020B0504020202020204" pitchFamily="34" charset="0"/>
                <a:cs typeface="Arial" panose="020B0604020202020204" pitchFamily="34" charset="0"/>
              </a:rPr>
              <a:t>Per mantenere l’efficacia della vaccinazione, è necessario eseguire </a:t>
            </a:r>
            <a:r>
              <a:rPr lang="it-IT" altLang="it-IT" sz="2000" b="1" dirty="0">
                <a:solidFill>
                  <a:srgbClr val="0099C8"/>
                </a:solidFill>
                <a:latin typeface="Avenir Next LT Pro" panose="020B0504020202020204" pitchFamily="34" charset="0"/>
                <a:ea typeface="+mn-ea"/>
                <a:cs typeface="Calibri" panose="020F0502020204030204" pitchFamily="34" charset="0"/>
              </a:rPr>
              <a:t>richiami periodici decennali</a:t>
            </a:r>
            <a:r>
              <a:rPr lang="it-IT" altLang="it-IT" sz="2000" dirty="0">
                <a:latin typeface="Avenir Next LT Pro" panose="020B0504020202020204" pitchFamily="34" charset="0"/>
                <a:cs typeface="Arial" panose="020B0604020202020204" pitchFamily="34" charset="0"/>
              </a:rPr>
              <a:t>. </a:t>
            </a:r>
          </a:p>
          <a:p>
            <a:pPr algn="just" eaLnBrk="1" hangingPunct="1">
              <a:lnSpc>
                <a:spcPct val="114000"/>
              </a:lnSpc>
              <a:spcBef>
                <a:spcPct val="0"/>
              </a:spcBef>
              <a:spcAft>
                <a:spcPts val="600"/>
              </a:spcAft>
              <a:defRPr/>
            </a:pPr>
            <a:r>
              <a:rPr lang="it-IT" altLang="it-IT" sz="2000" dirty="0">
                <a:latin typeface="Avenir Next LT Pro" panose="020B0504020202020204" pitchFamily="34" charset="0"/>
                <a:cs typeface="Arial" panose="020B0604020202020204" pitchFamily="34" charset="0"/>
              </a:rPr>
              <a:t>Eventuali interruzioni di qualsiasi ciclo vaccinale, così come l’allungamento dell’intervallo decennale tra i richiami, non comportano la necessità di ricominciare lo stesso ciclo o somministrare dosi aggiuntive di vaccino. </a:t>
            </a:r>
          </a:p>
        </p:txBody>
      </p:sp>
    </p:spTree>
    <p:custDataLst>
      <p:tags r:id="rId1"/>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4580" name="Segnaposto contenuto 4">
            <a:extLst>
              <a:ext uri="{FF2B5EF4-FFF2-40B4-BE49-F238E27FC236}">
                <a16:creationId xmlns:a16="http://schemas.microsoft.com/office/drawing/2014/main" id="{DD2CFC41-4CE0-4052-B192-56E552D0ADA8}"/>
              </a:ext>
            </a:extLst>
          </p:cNvPr>
          <p:cNvSpPr>
            <a:spLocks noGrp="1"/>
          </p:cNvSpPr>
          <p:nvPr>
            <p:ph idx="4294967295"/>
          </p:nvPr>
        </p:nvSpPr>
        <p:spPr>
          <a:xfrm>
            <a:off x="7008953" y="2728067"/>
            <a:ext cx="2855102" cy="3274817"/>
          </a:xfrm>
        </p:spPr>
        <p:txBody>
          <a:bodyPr>
            <a:noAutofit/>
          </a:bodyPr>
          <a:lstStyle/>
          <a:p>
            <a:pPr defTabSz="912630" eaLnBrk="1" hangingPunct="1">
              <a:lnSpc>
                <a:spcPct val="114000"/>
              </a:lnSpc>
              <a:spcBef>
                <a:spcPts val="0"/>
              </a:spcBef>
              <a:spcAft>
                <a:spcPts val="600"/>
              </a:spcAft>
              <a:defRPr/>
            </a:pPr>
            <a:r>
              <a:rPr sz="1800" b="1" dirty="0">
                <a:solidFill>
                  <a:srgbClr val="0099C8"/>
                </a:solidFill>
                <a:latin typeface="Avenir Next LT Pro" panose="020B0504020202020204" pitchFamily="34" charset="0"/>
                <a:ea typeface="+mn-ea"/>
                <a:cs typeface="Calibri" panose="020F0502020204030204" pitchFamily="34" charset="0"/>
              </a:rPr>
              <a:t>In Europa </a:t>
            </a:r>
            <a:r>
              <a:rPr sz="1800" dirty="0">
                <a:latin typeface="Avenir Next LT Pro" panose="020B0504020202020204" pitchFamily="34" charset="0"/>
              </a:rPr>
              <a:t>il tetano è, attualmente, una </a:t>
            </a:r>
            <a:r>
              <a:rPr sz="1800" b="1" dirty="0">
                <a:solidFill>
                  <a:srgbClr val="0099C8"/>
                </a:solidFill>
                <a:latin typeface="Avenir Next LT Pro" panose="020B0504020202020204" pitchFamily="34" charset="0"/>
                <a:ea typeface="+mn-ea"/>
                <a:cs typeface="Calibri" panose="020F0502020204030204" pitchFamily="34" charset="0"/>
              </a:rPr>
              <a:t>malattia rara</a:t>
            </a:r>
            <a:r>
              <a:rPr sz="1800" dirty="0">
                <a:latin typeface="Avenir Next LT Pro" panose="020B0504020202020204" pitchFamily="34" charset="0"/>
              </a:rPr>
              <a:t>. </a:t>
            </a:r>
            <a:r>
              <a:rPr altLang="it-IT" sz="1800" dirty="0">
                <a:latin typeface="Avenir Next LT Pro" panose="020B0504020202020204" pitchFamily="34" charset="0"/>
                <a:ea typeface="ＭＳ Ｐゴシック" charset="-128"/>
              </a:rPr>
              <a:t>Negli ultimi decenni, infatti, si è assistito a un progressivo ma lento calo del numero annuale di casi. L</a:t>
            </a:r>
            <a:r>
              <a:rPr altLang="it-IT" sz="1800" dirty="0">
                <a:latin typeface="Avenir Next LT Pro" panose="020B0504020202020204" pitchFamily="34" charset="0"/>
                <a:ea typeface="+mn-ea"/>
                <a:cs typeface="Calibri" panose="020F0502020204030204" pitchFamily="34" charset="0"/>
              </a:rPr>
              <a:t>’</a:t>
            </a:r>
            <a:r>
              <a:rPr altLang="it-IT" sz="1800" b="1" dirty="0">
                <a:solidFill>
                  <a:srgbClr val="0099C8"/>
                </a:solidFill>
                <a:latin typeface="Avenir Next LT Pro" panose="020B0504020202020204" pitchFamily="34" charset="0"/>
                <a:ea typeface="+mn-ea"/>
                <a:cs typeface="Calibri" panose="020F0502020204030204" pitchFamily="34" charset="0"/>
              </a:rPr>
              <a:t>Italia</a:t>
            </a:r>
            <a:r>
              <a:rPr altLang="it-IT" sz="1800" dirty="0">
                <a:latin typeface="Avenir Next LT Pro" panose="020B0504020202020204" pitchFamily="34" charset="0"/>
                <a:ea typeface="ＭＳ Ｐゴシック" charset="-128"/>
              </a:rPr>
              <a:t>, tuttavia, rimane il Paese europeo che ne </a:t>
            </a:r>
            <a:r>
              <a:rPr altLang="it-IT" sz="1800" b="1" dirty="0">
                <a:solidFill>
                  <a:srgbClr val="0099C8"/>
                </a:solidFill>
                <a:latin typeface="Avenir Next LT Pro" panose="020B0504020202020204" pitchFamily="34" charset="0"/>
                <a:ea typeface="+mn-ea"/>
                <a:cs typeface="Calibri" panose="020F0502020204030204" pitchFamily="34" charset="0"/>
              </a:rPr>
              <a:t>notifica</a:t>
            </a:r>
            <a:r>
              <a:rPr altLang="it-IT" sz="1800" dirty="0">
                <a:latin typeface="Avenir Next LT Pro" panose="020B0504020202020204" pitchFamily="34" charset="0"/>
                <a:ea typeface="ＭＳ Ｐゴシック" charset="-128"/>
              </a:rPr>
              <a:t> il </a:t>
            </a:r>
            <a:r>
              <a:rPr altLang="it-IT" sz="1800" b="1" dirty="0">
                <a:solidFill>
                  <a:srgbClr val="0099C8"/>
                </a:solidFill>
                <a:latin typeface="Avenir Next LT Pro" panose="020B0504020202020204" pitchFamily="34" charset="0"/>
                <a:ea typeface="+mn-ea"/>
                <a:cs typeface="Calibri" panose="020F0502020204030204" pitchFamily="34" charset="0"/>
              </a:rPr>
              <a:t>maggior numero</a:t>
            </a:r>
            <a:r>
              <a:rPr altLang="it-IT" sz="1800" dirty="0">
                <a:latin typeface="Avenir Next LT Pro" panose="020B0504020202020204" pitchFamily="34" charset="0"/>
                <a:ea typeface="ＭＳ Ｐゴシック" charset="-128"/>
              </a:rPr>
              <a:t>.</a:t>
            </a:r>
          </a:p>
        </p:txBody>
      </p:sp>
      <p:sp>
        <p:nvSpPr>
          <p:cNvPr id="21507" name="CasellaDiTesto 3">
            <a:extLst>
              <a:ext uri="{FF2B5EF4-FFF2-40B4-BE49-F238E27FC236}">
                <a16:creationId xmlns:a16="http://schemas.microsoft.com/office/drawing/2014/main" id="{65A43BC6-69CC-4337-8A81-F3480CE931D3}"/>
              </a:ext>
            </a:extLst>
          </p:cNvPr>
          <p:cNvSpPr txBox="1">
            <a:spLocks noChangeArrowheads="1"/>
          </p:cNvSpPr>
          <p:nvPr/>
        </p:nvSpPr>
        <p:spPr bwMode="auto">
          <a:xfrm>
            <a:off x="140051" y="7122969"/>
            <a:ext cx="910295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it-IT" altLang="it-IT" sz="1400" i="1" dirty="0">
                <a:latin typeface="Avenir Next LT Pro" panose="020B0504020202020204" pitchFamily="34" charset="0"/>
              </a:rPr>
              <a:t>Fonte</a:t>
            </a:r>
            <a:r>
              <a:rPr lang="it-IT" altLang="it-IT" sz="1400" dirty="0">
                <a:latin typeface="Avenir Next LT Pro" panose="020B0504020202020204" pitchFamily="34" charset="0"/>
              </a:rPr>
              <a:t>: </a:t>
            </a:r>
            <a:r>
              <a:rPr lang="it-IT" sz="1400" dirty="0">
                <a:effectLst/>
                <a:latin typeface="Segoe UI" panose="020B0502040204020203" pitchFamily="34" charset="0"/>
              </a:rPr>
              <a:t>https://www.ecdc.europa.eu/sites/default/files/documents/AER%20Tetanus%202021.pdf</a:t>
            </a:r>
            <a:endParaRPr lang="it-IT" altLang="it-IT" sz="1400" dirty="0">
              <a:latin typeface="Avenir Next LT Pro" panose="020B0504020202020204" pitchFamily="34" charset="0"/>
            </a:endParaRPr>
          </a:p>
        </p:txBody>
      </p:sp>
      <p:sp>
        <p:nvSpPr>
          <p:cNvPr id="23558" name="CasellaDiTesto 7">
            <a:extLst>
              <a:ext uri="{FF2B5EF4-FFF2-40B4-BE49-F238E27FC236}">
                <a16:creationId xmlns:a16="http://schemas.microsoft.com/office/drawing/2014/main" id="{1E232D0B-D8E3-4CB6-8705-95B105A7E0ED}"/>
              </a:ext>
            </a:extLst>
          </p:cNvPr>
          <p:cNvSpPr txBox="1">
            <a:spLocks noChangeArrowheads="1"/>
          </p:cNvSpPr>
          <p:nvPr/>
        </p:nvSpPr>
        <p:spPr bwMode="auto">
          <a:xfrm>
            <a:off x="1566537" y="1269429"/>
            <a:ext cx="6249988" cy="338554"/>
          </a:xfrm>
          <a:prstGeom prst="rect">
            <a:avLst/>
          </a:prstGeom>
          <a:noFill/>
          <a:ln>
            <a:noFill/>
          </a:ln>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defRPr/>
            </a:pPr>
            <a:r>
              <a:rPr lang="it-IT" altLang="it-IT" sz="1600" b="1" dirty="0">
                <a:solidFill>
                  <a:srgbClr val="0099C8"/>
                </a:solidFill>
                <a:highlight>
                  <a:scrgbClr r="0" g="0" b="0">
                    <a:alpha val="0"/>
                  </a:scrgbClr>
                </a:highlight>
                <a:latin typeface="Avenir Next LT Pro" panose="020B0504020202020204" pitchFamily="34" charset="0"/>
                <a:cs typeface="Calibri" panose="020F0502020204030204" pitchFamily="34" charset="0"/>
              </a:rPr>
              <a:t>Distribuzione dei casi di tetano per Paese, EU/EEA 2021</a:t>
            </a:r>
          </a:p>
        </p:txBody>
      </p:sp>
      <p:sp>
        <p:nvSpPr>
          <p:cNvPr id="13" name="Titolo 1">
            <a:extLst>
              <a:ext uri="{FF2B5EF4-FFF2-40B4-BE49-F238E27FC236}">
                <a16:creationId xmlns:a16="http://schemas.microsoft.com/office/drawing/2014/main" id="{613A46B6-1279-435A-AAED-0471E650758F}"/>
              </a:ext>
            </a:extLst>
          </p:cNvPr>
          <p:cNvSpPr txBox="1">
            <a:spLocks/>
          </p:cNvSpPr>
          <p:nvPr/>
        </p:nvSpPr>
        <p:spPr>
          <a:xfrm>
            <a:off x="463624" y="539478"/>
            <a:ext cx="9071135" cy="905100"/>
          </a:xfrm>
          <a:prstGeom prst="rect">
            <a:avLst/>
          </a:prstGeom>
          <a:noFill/>
          <a:ln>
            <a:noFill/>
          </a:ln>
        </p:spPr>
        <p:txBody>
          <a:bodyPr lIns="0" tIns="0" rIns="0" bIns="0" anchor="ctr"/>
          <a:lstStyle>
            <a:lvl1pPr algn="ctr" defTabSz="911225" rtl="0" eaLnBrk="0" fontAlgn="base" hangingPunct="0">
              <a:spcBef>
                <a:spcPct val="0"/>
              </a:spcBef>
              <a:spcAft>
                <a:spcPct val="0"/>
              </a:spcAft>
              <a:defRPr lang="it-IT" sz="4300" kern="1200">
                <a:solidFill>
                  <a:schemeClr val="tx2"/>
                </a:solidFill>
                <a:highlight>
                  <a:scrgbClr r="0" g="0" b="0">
                    <a:alpha val="0"/>
                  </a:scrgbClr>
                </a:highlight>
                <a:latin typeface="Liberation Sans" pitchFamily="18"/>
                <a:ea typeface="Microsoft YaHei" pitchFamily="2"/>
                <a:cs typeface="Mangal" pitchFamily="2"/>
              </a:defRPr>
            </a:lvl1pPr>
            <a:lvl2pPr algn="ctr" defTabSz="911225" rtl="0" eaLnBrk="0" fontAlgn="base" hangingPunct="0">
              <a:spcBef>
                <a:spcPct val="0"/>
              </a:spcBef>
              <a:spcAft>
                <a:spcPct val="0"/>
              </a:spcAft>
              <a:defRPr sz="4300">
                <a:solidFill>
                  <a:schemeClr val="tx2"/>
                </a:solidFill>
                <a:latin typeface="Liberation Sans" pitchFamily="34" charset="0"/>
                <a:ea typeface="Microsoft YaHei" pitchFamily="34" charset="-122"/>
                <a:cs typeface="Mangal" pitchFamily="18" charset="0"/>
              </a:defRPr>
            </a:lvl2pPr>
            <a:lvl3pPr algn="ctr" defTabSz="911225" rtl="0" eaLnBrk="0" fontAlgn="base" hangingPunct="0">
              <a:spcBef>
                <a:spcPct val="0"/>
              </a:spcBef>
              <a:spcAft>
                <a:spcPct val="0"/>
              </a:spcAft>
              <a:defRPr sz="4300">
                <a:solidFill>
                  <a:schemeClr val="tx2"/>
                </a:solidFill>
                <a:latin typeface="Liberation Sans" pitchFamily="34" charset="0"/>
                <a:ea typeface="Microsoft YaHei" pitchFamily="34" charset="-122"/>
                <a:cs typeface="Mangal" pitchFamily="18" charset="0"/>
              </a:defRPr>
            </a:lvl3pPr>
            <a:lvl4pPr algn="ctr" defTabSz="911225" rtl="0" eaLnBrk="0" fontAlgn="base" hangingPunct="0">
              <a:spcBef>
                <a:spcPct val="0"/>
              </a:spcBef>
              <a:spcAft>
                <a:spcPct val="0"/>
              </a:spcAft>
              <a:defRPr sz="4300">
                <a:solidFill>
                  <a:schemeClr val="tx2"/>
                </a:solidFill>
                <a:latin typeface="Liberation Sans" pitchFamily="34" charset="0"/>
                <a:ea typeface="Microsoft YaHei" pitchFamily="34" charset="-122"/>
                <a:cs typeface="Mangal" pitchFamily="18" charset="0"/>
              </a:defRPr>
            </a:lvl4pPr>
            <a:lvl5pPr algn="ctr" defTabSz="911225" rtl="0" eaLnBrk="0" fontAlgn="base" hangingPunct="0">
              <a:spcBef>
                <a:spcPct val="0"/>
              </a:spcBef>
              <a:spcAft>
                <a:spcPct val="0"/>
              </a:spcAft>
              <a:defRPr sz="4300">
                <a:solidFill>
                  <a:schemeClr val="tx2"/>
                </a:solidFill>
                <a:latin typeface="Liberation Sans" pitchFamily="34" charset="0"/>
                <a:ea typeface="Microsoft YaHei" pitchFamily="34" charset="-122"/>
                <a:cs typeface="Mangal" pitchFamily="18" charset="0"/>
              </a:defRPr>
            </a:lvl5pPr>
            <a:lvl6pPr marL="457109" algn="ctr" defTabSz="912630" rtl="0" eaLnBrk="0" fontAlgn="base" hangingPunct="0">
              <a:spcBef>
                <a:spcPct val="0"/>
              </a:spcBef>
              <a:spcAft>
                <a:spcPct val="0"/>
              </a:spcAft>
              <a:defRPr sz="4399">
                <a:solidFill>
                  <a:schemeClr val="tx2"/>
                </a:solidFill>
                <a:latin typeface="Liberation Sans" pitchFamily="34" charset="0"/>
                <a:ea typeface="Microsoft YaHei" pitchFamily="34" charset="-122"/>
                <a:cs typeface="Mangal" pitchFamily="18" charset="0"/>
              </a:defRPr>
            </a:lvl6pPr>
            <a:lvl7pPr marL="914217" algn="ctr" defTabSz="912630" rtl="0" eaLnBrk="0" fontAlgn="base" hangingPunct="0">
              <a:spcBef>
                <a:spcPct val="0"/>
              </a:spcBef>
              <a:spcAft>
                <a:spcPct val="0"/>
              </a:spcAft>
              <a:defRPr sz="4399">
                <a:solidFill>
                  <a:schemeClr val="tx2"/>
                </a:solidFill>
                <a:latin typeface="Liberation Sans" pitchFamily="34" charset="0"/>
                <a:ea typeface="Microsoft YaHei" pitchFamily="34" charset="-122"/>
                <a:cs typeface="Mangal" pitchFamily="18" charset="0"/>
              </a:defRPr>
            </a:lvl7pPr>
            <a:lvl8pPr marL="1371326" algn="ctr" defTabSz="912630" rtl="0" eaLnBrk="0" fontAlgn="base" hangingPunct="0">
              <a:spcBef>
                <a:spcPct val="0"/>
              </a:spcBef>
              <a:spcAft>
                <a:spcPct val="0"/>
              </a:spcAft>
              <a:defRPr sz="4399">
                <a:solidFill>
                  <a:schemeClr val="tx2"/>
                </a:solidFill>
                <a:latin typeface="Liberation Sans" pitchFamily="34" charset="0"/>
                <a:ea typeface="Microsoft YaHei" pitchFamily="34" charset="-122"/>
                <a:cs typeface="Mangal" pitchFamily="18" charset="0"/>
              </a:defRPr>
            </a:lvl8pPr>
            <a:lvl9pPr marL="1828434" algn="ctr" defTabSz="912630" rtl="0" eaLnBrk="0" fontAlgn="base" hangingPunct="0">
              <a:spcBef>
                <a:spcPct val="0"/>
              </a:spcBef>
              <a:spcAft>
                <a:spcPct val="0"/>
              </a:spcAft>
              <a:defRPr sz="4399">
                <a:solidFill>
                  <a:schemeClr val="tx2"/>
                </a:solidFill>
                <a:latin typeface="Liberation Sans" pitchFamily="34" charset="0"/>
                <a:ea typeface="Microsoft YaHei" pitchFamily="34" charset="-122"/>
                <a:cs typeface="Mangal" pitchFamily="18" charset="0"/>
              </a:defRPr>
            </a:lvl9pPr>
          </a:lstStyle>
          <a:p>
            <a:pPr defTabSz="912630">
              <a:defRPr/>
            </a:pPr>
            <a:r>
              <a:rPr lang="it-IT" sz="3600" b="1" dirty="0">
                <a:solidFill>
                  <a:srgbClr val="0099C8"/>
                </a:solidFill>
                <a:latin typeface="Avenir Next LT Pro" panose="020B0504020202020204" pitchFamily="34" charset="0"/>
                <a:ea typeface="+mn-ea"/>
                <a:cs typeface="Arial" panose="020B0604020202020204" pitchFamily="34" charset="0"/>
              </a:rPr>
              <a:t>Il tetano: distribuzione in Europa</a:t>
            </a:r>
          </a:p>
        </p:txBody>
      </p:sp>
      <p:pic>
        <p:nvPicPr>
          <p:cNvPr id="3" name="Immagine 2" descr="Immagine che contiene testo, mappa, diagramma, atlante&#10;&#10;Descrizione generata automaticamente">
            <a:extLst>
              <a:ext uri="{FF2B5EF4-FFF2-40B4-BE49-F238E27FC236}">
                <a16:creationId xmlns:a16="http://schemas.microsoft.com/office/drawing/2014/main" id="{F259CB34-0213-88C1-5ACB-DFE799B9D78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6623" y="2174529"/>
            <a:ext cx="6772330" cy="4282455"/>
          </a:xfrm>
          <a:prstGeom prst="rect">
            <a:avLst/>
          </a:prstGeom>
        </p:spPr>
      </p:pic>
    </p:spTree>
    <p:custDataLst>
      <p:tags r:id="rId1"/>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2531" name="CasellaDiTesto 10">
            <a:extLst>
              <a:ext uri="{FF2B5EF4-FFF2-40B4-BE49-F238E27FC236}">
                <a16:creationId xmlns:a16="http://schemas.microsoft.com/office/drawing/2014/main" id="{615EFA4A-E231-4A9B-AF87-0C30035FBD3C}"/>
              </a:ext>
            </a:extLst>
          </p:cNvPr>
          <p:cNvSpPr txBox="1">
            <a:spLocks noChangeArrowheads="1"/>
          </p:cNvSpPr>
          <p:nvPr/>
        </p:nvSpPr>
        <p:spPr bwMode="auto">
          <a:xfrm>
            <a:off x="8287097" y="7051870"/>
            <a:ext cx="36004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it-IT" altLang="it-IT" sz="1200" i="1" dirty="0">
                <a:latin typeface="Avenir Next LT Pro" panose="020B0504020202020204" pitchFamily="34" charset="0"/>
              </a:rPr>
              <a:t>Fonte</a:t>
            </a:r>
            <a:r>
              <a:rPr lang="it-IT" altLang="it-IT" sz="1200" dirty="0">
                <a:latin typeface="Avenir Next LT Pro" panose="020B0504020202020204" pitchFamily="34" charset="0"/>
              </a:rPr>
              <a:t>: ECDC, 2021.</a:t>
            </a:r>
          </a:p>
        </p:txBody>
      </p:sp>
      <p:sp>
        <p:nvSpPr>
          <p:cNvPr id="2" name="CasellaDiTesto 5">
            <a:extLst>
              <a:ext uri="{FF2B5EF4-FFF2-40B4-BE49-F238E27FC236}">
                <a16:creationId xmlns:a16="http://schemas.microsoft.com/office/drawing/2014/main" id="{96AD324D-9CDC-464B-9598-195E61BB62CB}"/>
              </a:ext>
            </a:extLst>
          </p:cNvPr>
          <p:cNvSpPr txBox="1">
            <a:spLocks noChangeArrowheads="1"/>
          </p:cNvSpPr>
          <p:nvPr/>
        </p:nvSpPr>
        <p:spPr bwMode="auto">
          <a:xfrm>
            <a:off x="217457" y="1039173"/>
            <a:ext cx="9644124" cy="338554"/>
          </a:xfrm>
          <a:prstGeom prst="rect">
            <a:avLst/>
          </a:prstGeom>
          <a:noFill/>
          <a:ln>
            <a:noFill/>
          </a:ln>
        </p:spPr>
        <p:txBody>
          <a:bodyPr wrap="squar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defRPr/>
            </a:pPr>
            <a:r>
              <a:rPr lang="it-IT" altLang="it-IT" sz="1600" b="1" dirty="0">
                <a:solidFill>
                  <a:srgbClr val="0099C8"/>
                </a:solidFill>
                <a:highlight>
                  <a:scrgbClr r="0" g="0" b="0">
                    <a:alpha val="0"/>
                  </a:scrgbClr>
                </a:highlight>
                <a:latin typeface="Avenir Next LT Pro" panose="020B0504020202020204" pitchFamily="34" charset="0"/>
                <a:cs typeface="Calibri" panose="020F0502020204030204" pitchFamily="34" charset="0"/>
              </a:rPr>
              <a:t>Distribuzione dei casi di tetano per 100.000 abitanti per Paese, dal 2017 al 2021, EU/EEA</a:t>
            </a:r>
          </a:p>
        </p:txBody>
      </p:sp>
      <p:sp>
        <p:nvSpPr>
          <p:cNvPr id="3" name="Titolo 1">
            <a:extLst>
              <a:ext uri="{FF2B5EF4-FFF2-40B4-BE49-F238E27FC236}">
                <a16:creationId xmlns:a16="http://schemas.microsoft.com/office/drawing/2014/main" id="{52E1256A-5852-F93F-BBB5-D290FFB0074A}"/>
              </a:ext>
            </a:extLst>
          </p:cNvPr>
          <p:cNvSpPr txBox="1">
            <a:spLocks/>
          </p:cNvSpPr>
          <p:nvPr/>
        </p:nvSpPr>
        <p:spPr>
          <a:xfrm>
            <a:off x="503951" y="404895"/>
            <a:ext cx="9071135" cy="905100"/>
          </a:xfrm>
          <a:prstGeom prst="rect">
            <a:avLst/>
          </a:prstGeom>
          <a:noFill/>
          <a:ln>
            <a:noFill/>
          </a:ln>
        </p:spPr>
        <p:txBody>
          <a:bodyPr lIns="0" tIns="0" rIns="0" bIns="0" anchor="ctr"/>
          <a:lstStyle>
            <a:lvl1pPr algn="ctr" defTabSz="911225" rtl="0" eaLnBrk="0" fontAlgn="base" hangingPunct="0">
              <a:spcBef>
                <a:spcPct val="0"/>
              </a:spcBef>
              <a:spcAft>
                <a:spcPct val="0"/>
              </a:spcAft>
              <a:defRPr lang="it-IT" sz="4300" kern="1200">
                <a:solidFill>
                  <a:schemeClr val="tx2"/>
                </a:solidFill>
                <a:highlight>
                  <a:scrgbClr r="0" g="0" b="0">
                    <a:alpha val="0"/>
                  </a:scrgbClr>
                </a:highlight>
                <a:latin typeface="Liberation Sans" pitchFamily="18"/>
                <a:ea typeface="Microsoft YaHei" pitchFamily="2"/>
                <a:cs typeface="Mangal" pitchFamily="2"/>
              </a:defRPr>
            </a:lvl1pPr>
            <a:lvl2pPr algn="ctr" defTabSz="911225" rtl="0" eaLnBrk="0" fontAlgn="base" hangingPunct="0">
              <a:spcBef>
                <a:spcPct val="0"/>
              </a:spcBef>
              <a:spcAft>
                <a:spcPct val="0"/>
              </a:spcAft>
              <a:defRPr sz="4300">
                <a:solidFill>
                  <a:schemeClr val="tx2"/>
                </a:solidFill>
                <a:latin typeface="Liberation Sans" pitchFamily="34" charset="0"/>
                <a:ea typeface="Microsoft YaHei" pitchFamily="34" charset="-122"/>
                <a:cs typeface="Mangal" pitchFamily="18" charset="0"/>
              </a:defRPr>
            </a:lvl2pPr>
            <a:lvl3pPr algn="ctr" defTabSz="911225" rtl="0" eaLnBrk="0" fontAlgn="base" hangingPunct="0">
              <a:spcBef>
                <a:spcPct val="0"/>
              </a:spcBef>
              <a:spcAft>
                <a:spcPct val="0"/>
              </a:spcAft>
              <a:defRPr sz="4300">
                <a:solidFill>
                  <a:schemeClr val="tx2"/>
                </a:solidFill>
                <a:latin typeface="Liberation Sans" pitchFamily="34" charset="0"/>
                <a:ea typeface="Microsoft YaHei" pitchFamily="34" charset="-122"/>
                <a:cs typeface="Mangal" pitchFamily="18" charset="0"/>
              </a:defRPr>
            </a:lvl3pPr>
            <a:lvl4pPr algn="ctr" defTabSz="911225" rtl="0" eaLnBrk="0" fontAlgn="base" hangingPunct="0">
              <a:spcBef>
                <a:spcPct val="0"/>
              </a:spcBef>
              <a:spcAft>
                <a:spcPct val="0"/>
              </a:spcAft>
              <a:defRPr sz="4300">
                <a:solidFill>
                  <a:schemeClr val="tx2"/>
                </a:solidFill>
                <a:latin typeface="Liberation Sans" pitchFamily="34" charset="0"/>
                <a:ea typeface="Microsoft YaHei" pitchFamily="34" charset="-122"/>
                <a:cs typeface="Mangal" pitchFamily="18" charset="0"/>
              </a:defRPr>
            </a:lvl4pPr>
            <a:lvl5pPr algn="ctr" defTabSz="911225" rtl="0" eaLnBrk="0" fontAlgn="base" hangingPunct="0">
              <a:spcBef>
                <a:spcPct val="0"/>
              </a:spcBef>
              <a:spcAft>
                <a:spcPct val="0"/>
              </a:spcAft>
              <a:defRPr sz="4300">
                <a:solidFill>
                  <a:schemeClr val="tx2"/>
                </a:solidFill>
                <a:latin typeface="Liberation Sans" pitchFamily="34" charset="0"/>
                <a:ea typeface="Microsoft YaHei" pitchFamily="34" charset="-122"/>
                <a:cs typeface="Mangal" pitchFamily="18" charset="0"/>
              </a:defRPr>
            </a:lvl5pPr>
            <a:lvl6pPr marL="457109" algn="ctr" defTabSz="912630" rtl="0" eaLnBrk="0" fontAlgn="base" hangingPunct="0">
              <a:spcBef>
                <a:spcPct val="0"/>
              </a:spcBef>
              <a:spcAft>
                <a:spcPct val="0"/>
              </a:spcAft>
              <a:defRPr sz="4399">
                <a:solidFill>
                  <a:schemeClr val="tx2"/>
                </a:solidFill>
                <a:latin typeface="Liberation Sans" pitchFamily="34" charset="0"/>
                <a:ea typeface="Microsoft YaHei" pitchFamily="34" charset="-122"/>
                <a:cs typeface="Mangal" pitchFamily="18" charset="0"/>
              </a:defRPr>
            </a:lvl6pPr>
            <a:lvl7pPr marL="914217" algn="ctr" defTabSz="912630" rtl="0" eaLnBrk="0" fontAlgn="base" hangingPunct="0">
              <a:spcBef>
                <a:spcPct val="0"/>
              </a:spcBef>
              <a:spcAft>
                <a:spcPct val="0"/>
              </a:spcAft>
              <a:defRPr sz="4399">
                <a:solidFill>
                  <a:schemeClr val="tx2"/>
                </a:solidFill>
                <a:latin typeface="Liberation Sans" pitchFamily="34" charset="0"/>
                <a:ea typeface="Microsoft YaHei" pitchFamily="34" charset="-122"/>
                <a:cs typeface="Mangal" pitchFamily="18" charset="0"/>
              </a:defRPr>
            </a:lvl7pPr>
            <a:lvl8pPr marL="1371326" algn="ctr" defTabSz="912630" rtl="0" eaLnBrk="0" fontAlgn="base" hangingPunct="0">
              <a:spcBef>
                <a:spcPct val="0"/>
              </a:spcBef>
              <a:spcAft>
                <a:spcPct val="0"/>
              </a:spcAft>
              <a:defRPr sz="4399">
                <a:solidFill>
                  <a:schemeClr val="tx2"/>
                </a:solidFill>
                <a:latin typeface="Liberation Sans" pitchFamily="34" charset="0"/>
                <a:ea typeface="Microsoft YaHei" pitchFamily="34" charset="-122"/>
                <a:cs typeface="Mangal" pitchFamily="18" charset="0"/>
              </a:defRPr>
            </a:lvl8pPr>
            <a:lvl9pPr marL="1828434" algn="ctr" defTabSz="912630" rtl="0" eaLnBrk="0" fontAlgn="base" hangingPunct="0">
              <a:spcBef>
                <a:spcPct val="0"/>
              </a:spcBef>
              <a:spcAft>
                <a:spcPct val="0"/>
              </a:spcAft>
              <a:defRPr sz="4399">
                <a:solidFill>
                  <a:schemeClr val="tx2"/>
                </a:solidFill>
                <a:latin typeface="Liberation Sans" pitchFamily="34" charset="0"/>
                <a:ea typeface="Microsoft YaHei" pitchFamily="34" charset="-122"/>
                <a:cs typeface="Mangal" pitchFamily="18" charset="0"/>
              </a:defRPr>
            </a:lvl9pPr>
          </a:lstStyle>
          <a:p>
            <a:pPr defTabSz="912630">
              <a:defRPr/>
            </a:pPr>
            <a:r>
              <a:rPr lang="it-IT" sz="3600" b="1" dirty="0">
                <a:solidFill>
                  <a:srgbClr val="0099C8"/>
                </a:solidFill>
                <a:latin typeface="Avenir Next LT Pro" panose="020B0504020202020204" pitchFamily="34" charset="0"/>
                <a:ea typeface="+mn-ea"/>
                <a:cs typeface="Arial" panose="020B0604020202020204" pitchFamily="34" charset="0"/>
              </a:rPr>
              <a:t>Il tetano: distribuzione in Europa</a:t>
            </a:r>
          </a:p>
        </p:txBody>
      </p:sp>
      <p:pic>
        <p:nvPicPr>
          <p:cNvPr id="6" name="Immagine 5" descr="Immagine che contiene testo, schermata, Carattere, numero&#10;&#10;Descrizione generata automaticamente">
            <a:extLst>
              <a:ext uri="{FF2B5EF4-FFF2-40B4-BE49-F238E27FC236}">
                <a16:creationId xmlns:a16="http://schemas.microsoft.com/office/drawing/2014/main" id="{FEB86E94-8E25-1FAB-6900-689BBB0A7A68}"/>
              </a:ext>
            </a:extLst>
          </p:cNvPr>
          <p:cNvPicPr>
            <a:picLocks noChangeAspect="1"/>
          </p:cNvPicPr>
          <p:nvPr/>
        </p:nvPicPr>
        <p:blipFill rotWithShape="1">
          <a:blip r:embed="rId4">
            <a:extLst>
              <a:ext uri="{28A0092B-C50C-407E-A947-70E740481C1C}">
                <a14:useLocalDpi xmlns:a14="http://schemas.microsoft.com/office/drawing/2010/main" val="0"/>
              </a:ext>
            </a:extLst>
          </a:blip>
          <a:srcRect l="9589" t="29997" r="8079" b="19482"/>
          <a:stretch/>
        </p:blipFill>
        <p:spPr>
          <a:xfrm>
            <a:off x="755036" y="1377727"/>
            <a:ext cx="7001490" cy="6075663"/>
          </a:xfrm>
          <a:prstGeom prst="rect">
            <a:avLst/>
          </a:prstGeom>
        </p:spPr>
      </p:pic>
      <p:sp>
        <p:nvSpPr>
          <p:cNvPr id="10" name="Ovale 9">
            <a:extLst>
              <a:ext uri="{FF2B5EF4-FFF2-40B4-BE49-F238E27FC236}">
                <a16:creationId xmlns:a16="http://schemas.microsoft.com/office/drawing/2014/main" id="{DD2E89F5-806F-4A3B-BA3D-FDAE7E60A8DD}"/>
              </a:ext>
            </a:extLst>
          </p:cNvPr>
          <p:cNvSpPr/>
          <p:nvPr/>
        </p:nvSpPr>
        <p:spPr>
          <a:xfrm>
            <a:off x="6407671" y="4419693"/>
            <a:ext cx="432048" cy="216024"/>
          </a:xfrm>
          <a:prstGeom prst="ellipse">
            <a:avLst/>
          </a:prstGeom>
          <a:noFill/>
          <a:ln>
            <a:solidFill>
              <a:srgbClr val="DC363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t-IT"/>
          </a:p>
        </p:txBody>
      </p:sp>
    </p:spTree>
    <p:custDataLst>
      <p:tags r:id="rId1"/>
    </p:custDataLst>
  </p:cSld>
  <p:clrMapOvr>
    <a:masterClrMapping/>
  </p:clrMapOvr>
  <p:timing>
    <p:tnLst>
      <p:par>
        <p:cTn id="1" dur="indefinite" restart="never" nodeType="tmRoot">
          <p:childTnLst>
            <p:seq>
              <p:cTn id="2" dur="indefinite" nodeType="mainSeq"/>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magine 5" descr="Immagine che contiene testo, diagramma, schermata, mappa&#10;&#10;Descrizione generata automaticamente">
            <a:extLst>
              <a:ext uri="{FF2B5EF4-FFF2-40B4-BE49-F238E27FC236}">
                <a16:creationId xmlns:a16="http://schemas.microsoft.com/office/drawing/2014/main" id="{1D761C4E-3081-918C-B1EA-8DCDDD85949C}"/>
              </a:ext>
            </a:extLst>
          </p:cNvPr>
          <p:cNvPicPr>
            <a:picLocks noChangeAspect="1"/>
          </p:cNvPicPr>
          <p:nvPr/>
        </p:nvPicPr>
        <p:blipFill rotWithShape="1">
          <a:blip r:embed="rId3">
            <a:extLst>
              <a:ext uri="{28A0092B-C50C-407E-A947-70E740481C1C}">
                <a14:useLocalDpi xmlns:a14="http://schemas.microsoft.com/office/drawing/2010/main" val="0"/>
              </a:ext>
            </a:extLst>
          </a:blip>
          <a:srcRect l="9589" t="57620" r="23059" b="13815"/>
          <a:stretch/>
        </p:blipFill>
        <p:spPr>
          <a:xfrm>
            <a:off x="435798" y="2826669"/>
            <a:ext cx="6714700" cy="4027154"/>
          </a:xfrm>
          <a:prstGeom prst="rect">
            <a:avLst/>
          </a:prstGeom>
        </p:spPr>
      </p:pic>
      <p:sp>
        <p:nvSpPr>
          <p:cNvPr id="5" name="Segnaposto contenuto 4">
            <a:extLst>
              <a:ext uri="{FF2B5EF4-FFF2-40B4-BE49-F238E27FC236}">
                <a16:creationId xmlns:a16="http://schemas.microsoft.com/office/drawing/2014/main" id="{9D002C65-B3ED-4F7F-BE33-279544E286C4}"/>
              </a:ext>
            </a:extLst>
          </p:cNvPr>
          <p:cNvSpPr txBox="1">
            <a:spLocks/>
          </p:cNvSpPr>
          <p:nvPr/>
        </p:nvSpPr>
        <p:spPr>
          <a:xfrm>
            <a:off x="7459317" y="3396948"/>
            <a:ext cx="2376264" cy="2232248"/>
          </a:xfrm>
          <a:prstGeom prst="rect">
            <a:avLst/>
          </a:prstGeom>
          <a:noFill/>
          <a:ln>
            <a:noFill/>
          </a:ln>
        </p:spPr>
        <p:txBody>
          <a:bodyPr lIns="0" tIns="0" rIns="0" bIns="0"/>
          <a:lstStyle>
            <a:lvl1pPr algn="l" defTabSz="911225" rtl="0" eaLnBrk="0" fontAlgn="base" hangingPunct="0">
              <a:spcBef>
                <a:spcPts val="1425"/>
              </a:spcBef>
              <a:spcAft>
                <a:spcPct val="0"/>
              </a:spcAft>
              <a:defRPr lang="it-IT" sz="3100" kern="1200">
                <a:solidFill>
                  <a:schemeClr val="tx1"/>
                </a:solidFill>
                <a:highlight>
                  <a:scrgbClr r="0" g="0" b="0">
                    <a:alpha val="0"/>
                  </a:scrgbClr>
                </a:highlight>
                <a:latin typeface="Liberation Sans" pitchFamily="18"/>
                <a:ea typeface="Microsoft YaHei" pitchFamily="2"/>
                <a:cs typeface="Mangal" pitchFamily="2"/>
              </a:defRPr>
            </a:lvl1pPr>
            <a:lvl2pPr marL="741363" indent="-284163" algn="l" defTabSz="911225" rtl="0" eaLnBrk="0" fontAlgn="base" hangingPunct="0">
              <a:spcBef>
                <a:spcPct val="20000"/>
              </a:spcBef>
              <a:spcAft>
                <a:spcPct val="0"/>
              </a:spcAft>
              <a:buChar char="–"/>
              <a:defRPr sz="2700">
                <a:solidFill>
                  <a:schemeClr val="tx1"/>
                </a:solidFill>
                <a:latin typeface="Arial" charset="0"/>
                <a:ea typeface="Microsoft YaHei" pitchFamily="34" charset="-122"/>
              </a:defRPr>
            </a:lvl2pPr>
            <a:lvl3pPr marL="1141413" indent="-228600" algn="l" defTabSz="911225" rtl="0" eaLnBrk="0" fontAlgn="base" hangingPunct="0">
              <a:spcBef>
                <a:spcPct val="20000"/>
              </a:spcBef>
              <a:spcAft>
                <a:spcPct val="0"/>
              </a:spcAft>
              <a:buChar char="•"/>
              <a:defRPr sz="2400">
                <a:solidFill>
                  <a:schemeClr val="tx1"/>
                </a:solidFill>
                <a:latin typeface="Arial" charset="0"/>
                <a:ea typeface="Microsoft YaHei" pitchFamily="34" charset="-122"/>
              </a:defRPr>
            </a:lvl3pPr>
            <a:lvl4pPr marL="1598613" indent="-227013" algn="l" defTabSz="911225" rtl="0" eaLnBrk="0" fontAlgn="base" hangingPunct="0">
              <a:spcBef>
                <a:spcPct val="20000"/>
              </a:spcBef>
              <a:spcAft>
                <a:spcPct val="0"/>
              </a:spcAft>
              <a:buChar char="–"/>
              <a:defRPr sz="2000">
                <a:solidFill>
                  <a:schemeClr val="tx1"/>
                </a:solidFill>
                <a:latin typeface="Arial" charset="0"/>
                <a:ea typeface="Microsoft YaHei" pitchFamily="34" charset="-122"/>
              </a:defRPr>
            </a:lvl4pPr>
            <a:lvl5pPr marL="2055813" indent="-227013" algn="l" defTabSz="911225" rtl="0" eaLnBrk="0" fontAlgn="base" hangingPunct="0">
              <a:spcBef>
                <a:spcPct val="20000"/>
              </a:spcBef>
              <a:spcAft>
                <a:spcPct val="0"/>
              </a:spcAft>
              <a:buChar char="»"/>
              <a:defRPr sz="2000">
                <a:solidFill>
                  <a:schemeClr val="tx1"/>
                </a:solidFill>
                <a:latin typeface="Arial" charset="0"/>
                <a:ea typeface="Microsoft YaHei" pitchFamily="34" charset="-122"/>
              </a:defRPr>
            </a:lvl5pPr>
            <a:lvl6pPr marL="2514097" indent="-228554" algn="l" defTabSz="912630" rtl="0" eaLnBrk="0" fontAlgn="base" hangingPunct="0">
              <a:spcBef>
                <a:spcPct val="20000"/>
              </a:spcBef>
              <a:spcAft>
                <a:spcPct val="0"/>
              </a:spcAft>
              <a:buChar char="»"/>
              <a:defRPr sz="2000">
                <a:solidFill>
                  <a:schemeClr val="tx1"/>
                </a:solidFill>
                <a:latin typeface="Arial" charset="0"/>
                <a:ea typeface="Microsoft YaHei" pitchFamily="34" charset="-122"/>
              </a:defRPr>
            </a:lvl6pPr>
            <a:lvl7pPr marL="2971206" indent="-228554" algn="l" defTabSz="912630" rtl="0" eaLnBrk="0" fontAlgn="base" hangingPunct="0">
              <a:spcBef>
                <a:spcPct val="20000"/>
              </a:spcBef>
              <a:spcAft>
                <a:spcPct val="0"/>
              </a:spcAft>
              <a:buChar char="»"/>
              <a:defRPr sz="2000">
                <a:solidFill>
                  <a:schemeClr val="tx1"/>
                </a:solidFill>
                <a:latin typeface="Arial" charset="0"/>
                <a:ea typeface="Microsoft YaHei" pitchFamily="34" charset="-122"/>
              </a:defRPr>
            </a:lvl7pPr>
            <a:lvl8pPr marL="3428314" indent="-228554" algn="l" defTabSz="912630" rtl="0" eaLnBrk="0" fontAlgn="base" hangingPunct="0">
              <a:spcBef>
                <a:spcPct val="20000"/>
              </a:spcBef>
              <a:spcAft>
                <a:spcPct val="0"/>
              </a:spcAft>
              <a:buChar char="»"/>
              <a:defRPr sz="2000">
                <a:solidFill>
                  <a:schemeClr val="tx1"/>
                </a:solidFill>
                <a:latin typeface="Arial" charset="0"/>
                <a:ea typeface="Microsoft YaHei" pitchFamily="34" charset="-122"/>
              </a:defRPr>
            </a:lvl8pPr>
            <a:lvl9pPr marL="3885423" indent="-228554" algn="l" defTabSz="912630" rtl="0" eaLnBrk="0" fontAlgn="base" hangingPunct="0">
              <a:spcBef>
                <a:spcPct val="20000"/>
              </a:spcBef>
              <a:spcAft>
                <a:spcPct val="0"/>
              </a:spcAft>
              <a:buChar char="»"/>
              <a:defRPr sz="2000">
                <a:solidFill>
                  <a:schemeClr val="tx1"/>
                </a:solidFill>
                <a:latin typeface="Arial" charset="0"/>
                <a:ea typeface="Microsoft YaHei" pitchFamily="34" charset="-122"/>
              </a:defRPr>
            </a:lvl9pPr>
          </a:lstStyle>
          <a:p>
            <a:pPr defTabSz="912630" eaLnBrk="1" hangingPunct="1">
              <a:lnSpc>
                <a:spcPct val="114000"/>
              </a:lnSpc>
              <a:spcBef>
                <a:spcPts val="0"/>
              </a:spcBef>
              <a:spcAft>
                <a:spcPts val="600"/>
              </a:spcAft>
              <a:defRPr/>
            </a:pPr>
            <a:r>
              <a:rPr sz="2000" dirty="0">
                <a:latin typeface="Avenir Next LT Pro" panose="020B0504020202020204" pitchFamily="34" charset="0"/>
              </a:rPr>
              <a:t>Le </a:t>
            </a:r>
            <a:r>
              <a:rPr sz="2000" b="1" dirty="0">
                <a:solidFill>
                  <a:srgbClr val="0099C8"/>
                </a:solidFill>
                <a:latin typeface="Avenir Next LT Pro" panose="020B0504020202020204" pitchFamily="34" charset="0"/>
                <a:ea typeface="+mn-ea"/>
                <a:cs typeface="Calibri" panose="020F0502020204030204" pitchFamily="34" charset="0"/>
              </a:rPr>
              <a:t>conseguenze</a:t>
            </a:r>
            <a:r>
              <a:rPr sz="2000" dirty="0">
                <a:latin typeface="Avenir Next LT Pro" panose="020B0504020202020204" pitchFamily="34" charset="0"/>
              </a:rPr>
              <a:t> dell’infezione da tetano possono essere </a:t>
            </a:r>
            <a:r>
              <a:rPr sz="2000" b="1" dirty="0">
                <a:solidFill>
                  <a:srgbClr val="0099C8"/>
                </a:solidFill>
                <a:latin typeface="Avenir Next LT Pro" panose="020B0504020202020204" pitchFamily="34" charset="0"/>
                <a:ea typeface="+mn-ea"/>
                <a:cs typeface="Calibri" panose="020F0502020204030204" pitchFamily="34" charset="0"/>
              </a:rPr>
              <a:t>gravissime, soprattutto negli over 65</a:t>
            </a:r>
            <a:r>
              <a:rPr sz="2000" dirty="0">
                <a:latin typeface="Avenir Next LT Pro" panose="020B0504020202020204" pitchFamily="34" charset="0"/>
              </a:rPr>
              <a:t>.</a:t>
            </a:r>
          </a:p>
          <a:p>
            <a:pPr defTabSz="912630" eaLnBrk="1" hangingPunct="1">
              <a:defRPr/>
            </a:pPr>
            <a:endParaRPr altLang="it-IT" sz="3199" b="1" dirty="0">
              <a:solidFill>
                <a:srgbClr val="FF0000"/>
              </a:solidFill>
              <a:ea typeface="ＭＳ Ｐゴシック" charset="-128"/>
            </a:endParaRPr>
          </a:p>
        </p:txBody>
      </p:sp>
      <p:sp>
        <p:nvSpPr>
          <p:cNvPr id="26629" name="CasellaDiTesto 5">
            <a:extLst>
              <a:ext uri="{FF2B5EF4-FFF2-40B4-BE49-F238E27FC236}">
                <a16:creationId xmlns:a16="http://schemas.microsoft.com/office/drawing/2014/main" id="{51D9CC19-F805-41D0-8ADE-5FE9BBEF7AF1}"/>
              </a:ext>
            </a:extLst>
          </p:cNvPr>
          <p:cNvSpPr txBox="1">
            <a:spLocks noChangeArrowheads="1"/>
          </p:cNvSpPr>
          <p:nvPr/>
        </p:nvSpPr>
        <p:spPr bwMode="auto">
          <a:xfrm>
            <a:off x="582614" y="1324514"/>
            <a:ext cx="8760817" cy="338554"/>
          </a:xfrm>
          <a:prstGeom prst="rect">
            <a:avLst/>
          </a:prstGeom>
          <a:noFill/>
          <a:ln>
            <a:noFill/>
          </a:ln>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r>
              <a:rPr lang="it-IT" altLang="it-IT" sz="1600" b="1" dirty="0">
                <a:solidFill>
                  <a:srgbClr val="0099C8"/>
                </a:solidFill>
                <a:highlight>
                  <a:scrgbClr r="0" g="0" b="0">
                    <a:alpha val="0"/>
                  </a:scrgbClr>
                </a:highlight>
                <a:latin typeface="Avenir Next LT Pro" panose="020B0504020202020204" pitchFamily="34" charset="0"/>
                <a:cs typeface="Calibri" panose="020F0502020204030204" pitchFamily="34" charset="0"/>
              </a:rPr>
              <a:t>Distribuzione dei casi di tetano per 100.000 abitanti per età e genere, EU/</a:t>
            </a:r>
            <a:r>
              <a:rPr lang="it-IT" altLang="it-IT" sz="1600" b="1">
                <a:solidFill>
                  <a:srgbClr val="0099C8"/>
                </a:solidFill>
                <a:highlight>
                  <a:scrgbClr r="0" g="0" b="0">
                    <a:alpha val="0"/>
                  </a:scrgbClr>
                </a:highlight>
                <a:latin typeface="Avenir Next LT Pro" panose="020B0504020202020204" pitchFamily="34" charset="0"/>
                <a:cs typeface="Calibri" panose="020F0502020204030204" pitchFamily="34" charset="0"/>
              </a:rPr>
              <a:t>EEA 2021</a:t>
            </a:r>
            <a:endParaRPr lang="it-IT" altLang="it-IT" sz="1600" b="1" dirty="0">
              <a:solidFill>
                <a:srgbClr val="0099C8"/>
              </a:solidFill>
              <a:highlight>
                <a:scrgbClr r="0" g="0" b="0">
                  <a:alpha val="0"/>
                </a:scrgbClr>
              </a:highlight>
              <a:latin typeface="Avenir Next LT Pro" panose="020B0504020202020204" pitchFamily="34" charset="0"/>
              <a:cs typeface="Calibri" panose="020F0502020204030204" pitchFamily="34" charset="0"/>
            </a:endParaRPr>
          </a:p>
        </p:txBody>
      </p:sp>
      <p:sp>
        <p:nvSpPr>
          <p:cNvPr id="24580" name="CasellaDiTesto 6">
            <a:extLst>
              <a:ext uri="{FF2B5EF4-FFF2-40B4-BE49-F238E27FC236}">
                <a16:creationId xmlns:a16="http://schemas.microsoft.com/office/drawing/2014/main" id="{06AA3DDB-1BBF-4D8B-B31B-01981A6E8061}"/>
              </a:ext>
            </a:extLst>
          </p:cNvPr>
          <p:cNvSpPr txBox="1">
            <a:spLocks noChangeArrowheads="1"/>
          </p:cNvSpPr>
          <p:nvPr/>
        </p:nvSpPr>
        <p:spPr bwMode="auto">
          <a:xfrm>
            <a:off x="431800" y="7072313"/>
            <a:ext cx="359886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it-IT" altLang="it-IT" sz="1400" i="1" dirty="0">
                <a:latin typeface="Avenir Next LT Pro" panose="020B0504020202020204" pitchFamily="34" charset="0"/>
              </a:rPr>
              <a:t>Fonte</a:t>
            </a:r>
            <a:r>
              <a:rPr lang="it-IT" altLang="it-IT" sz="1400" dirty="0">
                <a:latin typeface="Avenir Next LT Pro" panose="020B0504020202020204" pitchFamily="34" charset="0"/>
              </a:rPr>
              <a:t>: ECDC, 2021.</a:t>
            </a:r>
          </a:p>
        </p:txBody>
      </p:sp>
      <p:sp>
        <p:nvSpPr>
          <p:cNvPr id="24582" name="CasellaDiTesto 2">
            <a:extLst>
              <a:ext uri="{FF2B5EF4-FFF2-40B4-BE49-F238E27FC236}">
                <a16:creationId xmlns:a16="http://schemas.microsoft.com/office/drawing/2014/main" id="{DF9A9F87-C478-4F27-B84D-5C326DE8F97E}"/>
              </a:ext>
            </a:extLst>
          </p:cNvPr>
          <p:cNvSpPr txBox="1">
            <a:spLocks noChangeArrowheads="1"/>
          </p:cNvSpPr>
          <p:nvPr/>
        </p:nvSpPr>
        <p:spPr bwMode="auto">
          <a:xfrm>
            <a:off x="2486025" y="6804173"/>
            <a:ext cx="1800225" cy="27781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r>
              <a:rPr lang="it-IT" altLang="it-IT" sz="1200" b="1" dirty="0">
                <a:latin typeface="Avenir Next LT Pro" panose="020B0504020202020204" pitchFamily="34" charset="0"/>
              </a:rPr>
              <a:t>Età (anni)</a:t>
            </a:r>
          </a:p>
        </p:txBody>
      </p:sp>
      <p:sp>
        <p:nvSpPr>
          <p:cNvPr id="24583" name="CasellaDiTesto 8">
            <a:extLst>
              <a:ext uri="{FF2B5EF4-FFF2-40B4-BE49-F238E27FC236}">
                <a16:creationId xmlns:a16="http://schemas.microsoft.com/office/drawing/2014/main" id="{D9A944B1-1044-44F2-9544-E9E48EED0ED4}"/>
              </a:ext>
            </a:extLst>
          </p:cNvPr>
          <p:cNvSpPr txBox="1">
            <a:spLocks noChangeArrowheads="1"/>
          </p:cNvSpPr>
          <p:nvPr/>
        </p:nvSpPr>
        <p:spPr bwMode="auto">
          <a:xfrm>
            <a:off x="6328178" y="4513072"/>
            <a:ext cx="996950" cy="46196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it-IT" altLang="it-IT" sz="1200" b="1" dirty="0">
                <a:latin typeface="Avenir Next LT Pro" panose="020B0504020202020204" pitchFamily="34" charset="0"/>
              </a:rPr>
              <a:t>Maschi</a:t>
            </a:r>
          </a:p>
          <a:p>
            <a:r>
              <a:rPr lang="it-IT" altLang="it-IT" sz="1200" b="1" dirty="0">
                <a:latin typeface="Avenir Next LT Pro" panose="020B0504020202020204" pitchFamily="34" charset="0"/>
              </a:rPr>
              <a:t>Femmine</a:t>
            </a:r>
          </a:p>
        </p:txBody>
      </p:sp>
      <p:sp>
        <p:nvSpPr>
          <p:cNvPr id="2" name="Titolo 1">
            <a:extLst>
              <a:ext uri="{FF2B5EF4-FFF2-40B4-BE49-F238E27FC236}">
                <a16:creationId xmlns:a16="http://schemas.microsoft.com/office/drawing/2014/main" id="{40DF8AA5-C04A-C159-E1AB-569AFDC6199B}"/>
              </a:ext>
            </a:extLst>
          </p:cNvPr>
          <p:cNvSpPr txBox="1">
            <a:spLocks/>
          </p:cNvSpPr>
          <p:nvPr/>
        </p:nvSpPr>
        <p:spPr>
          <a:xfrm>
            <a:off x="463624" y="539478"/>
            <a:ext cx="9071135" cy="905100"/>
          </a:xfrm>
          <a:prstGeom prst="rect">
            <a:avLst/>
          </a:prstGeom>
          <a:noFill/>
          <a:ln>
            <a:noFill/>
          </a:ln>
        </p:spPr>
        <p:txBody>
          <a:bodyPr lIns="0" tIns="0" rIns="0" bIns="0" anchor="ctr"/>
          <a:lstStyle>
            <a:lvl1pPr algn="ctr" defTabSz="911225" rtl="0" eaLnBrk="0" fontAlgn="base" hangingPunct="0">
              <a:spcBef>
                <a:spcPct val="0"/>
              </a:spcBef>
              <a:spcAft>
                <a:spcPct val="0"/>
              </a:spcAft>
              <a:defRPr lang="it-IT" sz="4300" kern="1200">
                <a:solidFill>
                  <a:schemeClr val="tx2"/>
                </a:solidFill>
                <a:highlight>
                  <a:scrgbClr r="0" g="0" b="0">
                    <a:alpha val="0"/>
                  </a:scrgbClr>
                </a:highlight>
                <a:latin typeface="Liberation Sans" pitchFamily="18"/>
                <a:ea typeface="Microsoft YaHei" pitchFamily="2"/>
                <a:cs typeface="Mangal" pitchFamily="2"/>
              </a:defRPr>
            </a:lvl1pPr>
            <a:lvl2pPr algn="ctr" defTabSz="911225" rtl="0" eaLnBrk="0" fontAlgn="base" hangingPunct="0">
              <a:spcBef>
                <a:spcPct val="0"/>
              </a:spcBef>
              <a:spcAft>
                <a:spcPct val="0"/>
              </a:spcAft>
              <a:defRPr sz="4300">
                <a:solidFill>
                  <a:schemeClr val="tx2"/>
                </a:solidFill>
                <a:latin typeface="Liberation Sans" pitchFamily="34" charset="0"/>
                <a:ea typeface="Microsoft YaHei" pitchFamily="34" charset="-122"/>
                <a:cs typeface="Mangal" pitchFamily="18" charset="0"/>
              </a:defRPr>
            </a:lvl2pPr>
            <a:lvl3pPr algn="ctr" defTabSz="911225" rtl="0" eaLnBrk="0" fontAlgn="base" hangingPunct="0">
              <a:spcBef>
                <a:spcPct val="0"/>
              </a:spcBef>
              <a:spcAft>
                <a:spcPct val="0"/>
              </a:spcAft>
              <a:defRPr sz="4300">
                <a:solidFill>
                  <a:schemeClr val="tx2"/>
                </a:solidFill>
                <a:latin typeface="Liberation Sans" pitchFamily="34" charset="0"/>
                <a:ea typeface="Microsoft YaHei" pitchFamily="34" charset="-122"/>
                <a:cs typeface="Mangal" pitchFamily="18" charset="0"/>
              </a:defRPr>
            </a:lvl3pPr>
            <a:lvl4pPr algn="ctr" defTabSz="911225" rtl="0" eaLnBrk="0" fontAlgn="base" hangingPunct="0">
              <a:spcBef>
                <a:spcPct val="0"/>
              </a:spcBef>
              <a:spcAft>
                <a:spcPct val="0"/>
              </a:spcAft>
              <a:defRPr sz="4300">
                <a:solidFill>
                  <a:schemeClr val="tx2"/>
                </a:solidFill>
                <a:latin typeface="Liberation Sans" pitchFamily="34" charset="0"/>
                <a:ea typeface="Microsoft YaHei" pitchFamily="34" charset="-122"/>
                <a:cs typeface="Mangal" pitchFamily="18" charset="0"/>
              </a:defRPr>
            </a:lvl4pPr>
            <a:lvl5pPr algn="ctr" defTabSz="911225" rtl="0" eaLnBrk="0" fontAlgn="base" hangingPunct="0">
              <a:spcBef>
                <a:spcPct val="0"/>
              </a:spcBef>
              <a:spcAft>
                <a:spcPct val="0"/>
              </a:spcAft>
              <a:defRPr sz="4300">
                <a:solidFill>
                  <a:schemeClr val="tx2"/>
                </a:solidFill>
                <a:latin typeface="Liberation Sans" pitchFamily="34" charset="0"/>
                <a:ea typeface="Microsoft YaHei" pitchFamily="34" charset="-122"/>
                <a:cs typeface="Mangal" pitchFamily="18" charset="0"/>
              </a:defRPr>
            </a:lvl5pPr>
            <a:lvl6pPr marL="457109" algn="ctr" defTabSz="912630" rtl="0" eaLnBrk="0" fontAlgn="base" hangingPunct="0">
              <a:spcBef>
                <a:spcPct val="0"/>
              </a:spcBef>
              <a:spcAft>
                <a:spcPct val="0"/>
              </a:spcAft>
              <a:defRPr sz="4399">
                <a:solidFill>
                  <a:schemeClr val="tx2"/>
                </a:solidFill>
                <a:latin typeface="Liberation Sans" pitchFamily="34" charset="0"/>
                <a:ea typeface="Microsoft YaHei" pitchFamily="34" charset="-122"/>
                <a:cs typeface="Mangal" pitchFamily="18" charset="0"/>
              </a:defRPr>
            </a:lvl6pPr>
            <a:lvl7pPr marL="914217" algn="ctr" defTabSz="912630" rtl="0" eaLnBrk="0" fontAlgn="base" hangingPunct="0">
              <a:spcBef>
                <a:spcPct val="0"/>
              </a:spcBef>
              <a:spcAft>
                <a:spcPct val="0"/>
              </a:spcAft>
              <a:defRPr sz="4399">
                <a:solidFill>
                  <a:schemeClr val="tx2"/>
                </a:solidFill>
                <a:latin typeface="Liberation Sans" pitchFamily="34" charset="0"/>
                <a:ea typeface="Microsoft YaHei" pitchFamily="34" charset="-122"/>
                <a:cs typeface="Mangal" pitchFamily="18" charset="0"/>
              </a:defRPr>
            </a:lvl7pPr>
            <a:lvl8pPr marL="1371326" algn="ctr" defTabSz="912630" rtl="0" eaLnBrk="0" fontAlgn="base" hangingPunct="0">
              <a:spcBef>
                <a:spcPct val="0"/>
              </a:spcBef>
              <a:spcAft>
                <a:spcPct val="0"/>
              </a:spcAft>
              <a:defRPr sz="4399">
                <a:solidFill>
                  <a:schemeClr val="tx2"/>
                </a:solidFill>
                <a:latin typeface="Liberation Sans" pitchFamily="34" charset="0"/>
                <a:ea typeface="Microsoft YaHei" pitchFamily="34" charset="-122"/>
                <a:cs typeface="Mangal" pitchFamily="18" charset="0"/>
              </a:defRPr>
            </a:lvl8pPr>
            <a:lvl9pPr marL="1828434" algn="ctr" defTabSz="912630" rtl="0" eaLnBrk="0" fontAlgn="base" hangingPunct="0">
              <a:spcBef>
                <a:spcPct val="0"/>
              </a:spcBef>
              <a:spcAft>
                <a:spcPct val="0"/>
              </a:spcAft>
              <a:defRPr sz="4399">
                <a:solidFill>
                  <a:schemeClr val="tx2"/>
                </a:solidFill>
                <a:latin typeface="Liberation Sans" pitchFamily="34" charset="0"/>
                <a:ea typeface="Microsoft YaHei" pitchFamily="34" charset="-122"/>
                <a:cs typeface="Mangal" pitchFamily="18" charset="0"/>
              </a:defRPr>
            </a:lvl9pPr>
          </a:lstStyle>
          <a:p>
            <a:pPr defTabSz="912630">
              <a:defRPr/>
            </a:pPr>
            <a:r>
              <a:rPr lang="it-IT" sz="3600" b="1" dirty="0">
                <a:solidFill>
                  <a:srgbClr val="0099C8"/>
                </a:solidFill>
                <a:latin typeface="Avenir Next LT Pro" panose="020B0504020202020204" pitchFamily="34" charset="0"/>
                <a:ea typeface="+mn-ea"/>
                <a:cs typeface="Arial" panose="020B0604020202020204" pitchFamily="34" charset="0"/>
              </a:rPr>
              <a:t>Il tetano: distribuzione in Europa</a:t>
            </a:r>
          </a:p>
        </p:txBody>
      </p:sp>
      <p:sp>
        <p:nvSpPr>
          <p:cNvPr id="11" name="CasellaDiTesto 9">
            <a:extLst>
              <a:ext uri="{FF2B5EF4-FFF2-40B4-BE49-F238E27FC236}">
                <a16:creationId xmlns:a16="http://schemas.microsoft.com/office/drawing/2014/main" id="{D01C7F07-D17F-CDF9-B1CD-EBC80CDA326E}"/>
              </a:ext>
            </a:extLst>
          </p:cNvPr>
          <p:cNvSpPr txBox="1">
            <a:spLocks noChangeArrowheads="1"/>
          </p:cNvSpPr>
          <p:nvPr/>
        </p:nvSpPr>
        <p:spPr bwMode="auto">
          <a:xfrm rot="-5400000">
            <a:off x="-324716" y="4361805"/>
            <a:ext cx="2249488" cy="276225"/>
          </a:xfrm>
          <a:prstGeom prst="rect">
            <a:avLst/>
          </a:prstGeom>
          <a:solidFill>
            <a:schemeClr val="bg1"/>
          </a:solidFill>
          <a:ln>
            <a:noFill/>
          </a:ln>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endParaRPr lang="it-IT" altLang="it-IT" sz="1200" b="1" dirty="0">
              <a:latin typeface="Avenir Next LT Pro" panose="020B0504020202020204" pitchFamily="34" charset="0"/>
            </a:endParaRPr>
          </a:p>
        </p:txBody>
      </p:sp>
      <p:sp>
        <p:nvSpPr>
          <p:cNvPr id="24584" name="CasellaDiTesto 9">
            <a:extLst>
              <a:ext uri="{FF2B5EF4-FFF2-40B4-BE49-F238E27FC236}">
                <a16:creationId xmlns:a16="http://schemas.microsoft.com/office/drawing/2014/main" id="{A4D2BBE6-135C-4EEE-B54C-73C755F7F965}"/>
              </a:ext>
            </a:extLst>
          </p:cNvPr>
          <p:cNvSpPr txBox="1">
            <a:spLocks noChangeArrowheads="1"/>
          </p:cNvSpPr>
          <p:nvPr/>
        </p:nvSpPr>
        <p:spPr bwMode="auto">
          <a:xfrm rot="-5400000">
            <a:off x="-493927" y="4471051"/>
            <a:ext cx="2249488" cy="2762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r>
              <a:rPr lang="it-IT" altLang="it-IT" sz="1200" b="1" dirty="0">
                <a:latin typeface="Avenir Next LT Pro" panose="020B0504020202020204" pitchFamily="34" charset="0"/>
              </a:rPr>
              <a:t>Casi per 100.000 abitanti</a:t>
            </a:r>
          </a:p>
        </p:txBody>
      </p:sp>
      <p:sp>
        <p:nvSpPr>
          <p:cNvPr id="12" name="CasellaDiTesto 2">
            <a:extLst>
              <a:ext uri="{FF2B5EF4-FFF2-40B4-BE49-F238E27FC236}">
                <a16:creationId xmlns:a16="http://schemas.microsoft.com/office/drawing/2014/main" id="{C0EAEEBB-ADB6-175E-492A-F253EDC66BAE}"/>
              </a:ext>
            </a:extLst>
          </p:cNvPr>
          <p:cNvSpPr txBox="1">
            <a:spLocks noChangeArrowheads="1"/>
          </p:cNvSpPr>
          <p:nvPr/>
        </p:nvSpPr>
        <p:spPr bwMode="auto">
          <a:xfrm>
            <a:off x="2640434" y="6660157"/>
            <a:ext cx="1800225" cy="138499"/>
          </a:xfrm>
          <a:prstGeom prst="rect">
            <a:avLst/>
          </a:prstGeom>
          <a:solidFill>
            <a:schemeClr val="bg1"/>
          </a:solidFill>
          <a:ln>
            <a:noFill/>
          </a:ln>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endParaRPr lang="it-IT" altLang="it-IT" sz="300" b="1" dirty="0">
              <a:latin typeface="Avenir Next LT Pro" panose="020B0504020202020204" pitchFamily="34" charset="0"/>
            </a:endParaRPr>
          </a:p>
        </p:txBody>
      </p:sp>
    </p:spTree>
    <p:custDataLst>
      <p:tags r:id="rId1"/>
    </p:custDataLst>
    <p:extLst>
      <p:ext uri="{BB962C8B-B14F-4D97-AF65-F5344CB8AC3E}">
        <p14:creationId xmlns:p14="http://schemas.microsoft.com/office/powerpoint/2010/main" val="9662673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8" name="CustomShape 3">
            <a:extLst>
              <a:ext uri="{FF2B5EF4-FFF2-40B4-BE49-F238E27FC236}">
                <a16:creationId xmlns:a16="http://schemas.microsoft.com/office/drawing/2014/main" id="{95EEBAB8-3B31-48C1-B500-7B90D57D9FA8}"/>
              </a:ext>
            </a:extLst>
          </p:cNvPr>
          <p:cNvSpPr/>
          <p:nvPr/>
        </p:nvSpPr>
        <p:spPr>
          <a:xfrm>
            <a:off x="5794375" y="2532498"/>
            <a:ext cx="2525713" cy="2088232"/>
          </a:xfrm>
          <a:prstGeom prst="rect">
            <a:avLst/>
          </a:prstGeom>
          <a:noFill/>
          <a:ln>
            <a:noFill/>
          </a:ln>
        </p:spPr>
        <p:style>
          <a:lnRef idx="0">
            <a:scrgbClr r="0" g="0" b="0"/>
          </a:lnRef>
          <a:fillRef idx="0">
            <a:scrgbClr r="0" g="0" b="0"/>
          </a:fillRef>
          <a:effectRef idx="0">
            <a:scrgbClr r="0" g="0" b="0"/>
          </a:effectRef>
          <a:fontRef idx="minor"/>
        </p:style>
        <p:txBody>
          <a:bodyPr lIns="99192" tIns="49596" rIns="99192" bIns="49596"/>
          <a:lstStyle/>
          <a:p>
            <a:pPr marL="793">
              <a:lnSpc>
                <a:spcPct val="114000"/>
              </a:lnSpc>
              <a:buClr>
                <a:srgbClr val="014A99"/>
              </a:buClr>
              <a:defRPr/>
            </a:pPr>
            <a:r>
              <a:rPr lang="it-IT" sz="2000" spc="-1" dirty="0">
                <a:solidFill>
                  <a:srgbClr val="000000"/>
                </a:solidFill>
                <a:latin typeface="Avenir Next LT Pro" panose="020B0504020202020204" pitchFamily="34" charset="0"/>
                <a:ea typeface="DejaVu Sans"/>
              </a:rPr>
              <a:t>La maggior parte dei casi si verifica </a:t>
            </a:r>
            <a:r>
              <a:rPr lang="it-IT" sz="2000" b="1" dirty="0">
                <a:solidFill>
                  <a:srgbClr val="0099C8"/>
                </a:solidFill>
                <a:highlight>
                  <a:scrgbClr r="0" g="0" b="0">
                    <a:alpha val="0"/>
                  </a:scrgbClr>
                </a:highlight>
                <a:latin typeface="Avenir Next LT Pro" panose="020B0504020202020204" pitchFamily="34" charset="0"/>
                <a:cs typeface="Calibri" panose="020F0502020204030204" pitchFamily="34" charset="0"/>
              </a:rPr>
              <a:t>in campagna e al domicilio </a:t>
            </a:r>
            <a:r>
              <a:rPr lang="it-IT" sz="2000" spc="-1" dirty="0">
                <a:solidFill>
                  <a:srgbClr val="000000"/>
                </a:solidFill>
                <a:latin typeface="Avenir Next LT Pro" panose="020B0504020202020204" pitchFamily="34" charset="0"/>
                <a:ea typeface="DejaVu Sans"/>
              </a:rPr>
              <a:t>(</a:t>
            </a:r>
            <a:r>
              <a:rPr lang="it-IT" sz="2000" i="1" spc="-1" dirty="0">
                <a:solidFill>
                  <a:srgbClr val="000000"/>
                </a:solidFill>
                <a:latin typeface="Avenir Next LT Pro" panose="020B0504020202020204" pitchFamily="34" charset="0"/>
                <a:ea typeface="DejaVu Sans"/>
              </a:rPr>
              <a:t>outdoor</a:t>
            </a:r>
            <a:r>
              <a:rPr lang="it-IT" sz="2000" spc="-1" dirty="0">
                <a:solidFill>
                  <a:srgbClr val="000000"/>
                </a:solidFill>
                <a:latin typeface="Avenir Next LT Pro" panose="020B0504020202020204" pitchFamily="34" charset="0"/>
                <a:ea typeface="DejaVu Sans"/>
              </a:rPr>
              <a:t> o </a:t>
            </a:r>
            <a:r>
              <a:rPr lang="it-IT" sz="2000" i="1" spc="-1" dirty="0">
                <a:solidFill>
                  <a:srgbClr val="000000"/>
                </a:solidFill>
                <a:latin typeface="Avenir Next LT Pro" panose="020B0504020202020204" pitchFamily="34" charset="0"/>
                <a:ea typeface="DejaVu Sans"/>
              </a:rPr>
              <a:t>indoor</a:t>
            </a:r>
            <a:r>
              <a:rPr lang="it-IT" sz="2000" spc="-1" dirty="0">
                <a:solidFill>
                  <a:srgbClr val="000000"/>
                </a:solidFill>
                <a:latin typeface="Avenir Next LT Pro" panose="020B0504020202020204" pitchFamily="34" charset="0"/>
                <a:ea typeface="DejaVu Sans"/>
              </a:rPr>
              <a:t>).</a:t>
            </a:r>
            <a:endParaRPr lang="it-IT" sz="2000" spc="-1" dirty="0">
              <a:latin typeface="Avenir Next LT Pro" panose="020B0504020202020204" pitchFamily="34" charset="0"/>
            </a:endParaRPr>
          </a:p>
        </p:txBody>
      </p:sp>
      <p:pic>
        <p:nvPicPr>
          <p:cNvPr id="25608" name="Immagine 9">
            <a:extLst>
              <a:ext uri="{FF2B5EF4-FFF2-40B4-BE49-F238E27FC236}">
                <a16:creationId xmlns:a16="http://schemas.microsoft.com/office/drawing/2014/main" id="{137CBC90-E062-45D1-85D9-AE5E84654B2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l="4063" t="2202" r="32660" b="1907"/>
          <a:stretch>
            <a:fillRect/>
          </a:stretch>
        </p:blipFill>
        <p:spPr bwMode="auto">
          <a:xfrm>
            <a:off x="519154" y="1594669"/>
            <a:ext cx="4391025" cy="434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11" name="CasellaDiTesto 6">
            <a:extLst>
              <a:ext uri="{FF2B5EF4-FFF2-40B4-BE49-F238E27FC236}">
                <a16:creationId xmlns:a16="http://schemas.microsoft.com/office/drawing/2014/main" id="{D213F5C5-221F-46C1-B095-2C41DF3C0D91}"/>
              </a:ext>
            </a:extLst>
          </p:cNvPr>
          <p:cNvSpPr txBox="1">
            <a:spLocks noChangeArrowheads="1"/>
          </p:cNvSpPr>
          <p:nvPr/>
        </p:nvSpPr>
        <p:spPr bwMode="auto">
          <a:xfrm>
            <a:off x="463624" y="7000254"/>
            <a:ext cx="359886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it-IT" altLang="it-IT" sz="1400" i="1" dirty="0">
                <a:latin typeface="Avenir Next LT Pro" panose="020B0504020202020204" pitchFamily="34" charset="0"/>
              </a:rPr>
              <a:t>Fonte</a:t>
            </a:r>
            <a:r>
              <a:rPr lang="it-IT" altLang="it-IT" sz="1400" dirty="0">
                <a:latin typeface="Avenir Next LT Pro" panose="020B0504020202020204" pitchFamily="34" charset="0"/>
              </a:rPr>
              <a:t>: ECDC, 2017.</a:t>
            </a:r>
          </a:p>
        </p:txBody>
      </p:sp>
      <p:sp>
        <p:nvSpPr>
          <p:cNvPr id="2" name="Titolo 1">
            <a:extLst>
              <a:ext uri="{FF2B5EF4-FFF2-40B4-BE49-F238E27FC236}">
                <a16:creationId xmlns:a16="http://schemas.microsoft.com/office/drawing/2014/main" id="{94411C05-1BF2-6DFC-03CC-A3B1D2872E99}"/>
              </a:ext>
            </a:extLst>
          </p:cNvPr>
          <p:cNvSpPr txBox="1">
            <a:spLocks/>
          </p:cNvSpPr>
          <p:nvPr/>
        </p:nvSpPr>
        <p:spPr>
          <a:xfrm>
            <a:off x="463624" y="539478"/>
            <a:ext cx="9071135" cy="905100"/>
          </a:xfrm>
          <a:prstGeom prst="rect">
            <a:avLst/>
          </a:prstGeom>
          <a:noFill/>
          <a:ln>
            <a:noFill/>
          </a:ln>
        </p:spPr>
        <p:txBody>
          <a:bodyPr lIns="0" tIns="0" rIns="0" bIns="0" anchor="ctr"/>
          <a:lstStyle>
            <a:lvl1pPr algn="ctr" defTabSz="911225" rtl="0" eaLnBrk="0" fontAlgn="base" hangingPunct="0">
              <a:spcBef>
                <a:spcPct val="0"/>
              </a:spcBef>
              <a:spcAft>
                <a:spcPct val="0"/>
              </a:spcAft>
              <a:defRPr lang="it-IT" sz="4300" kern="1200">
                <a:solidFill>
                  <a:schemeClr val="tx2"/>
                </a:solidFill>
                <a:highlight>
                  <a:scrgbClr r="0" g="0" b="0">
                    <a:alpha val="0"/>
                  </a:scrgbClr>
                </a:highlight>
                <a:latin typeface="Liberation Sans" pitchFamily="18"/>
                <a:ea typeface="Microsoft YaHei" pitchFamily="2"/>
                <a:cs typeface="Mangal" pitchFamily="2"/>
              </a:defRPr>
            </a:lvl1pPr>
            <a:lvl2pPr algn="ctr" defTabSz="911225" rtl="0" eaLnBrk="0" fontAlgn="base" hangingPunct="0">
              <a:spcBef>
                <a:spcPct val="0"/>
              </a:spcBef>
              <a:spcAft>
                <a:spcPct val="0"/>
              </a:spcAft>
              <a:defRPr sz="4300">
                <a:solidFill>
                  <a:schemeClr val="tx2"/>
                </a:solidFill>
                <a:latin typeface="Liberation Sans" pitchFamily="34" charset="0"/>
                <a:ea typeface="Microsoft YaHei" pitchFamily="34" charset="-122"/>
                <a:cs typeface="Mangal" pitchFamily="18" charset="0"/>
              </a:defRPr>
            </a:lvl2pPr>
            <a:lvl3pPr algn="ctr" defTabSz="911225" rtl="0" eaLnBrk="0" fontAlgn="base" hangingPunct="0">
              <a:spcBef>
                <a:spcPct val="0"/>
              </a:spcBef>
              <a:spcAft>
                <a:spcPct val="0"/>
              </a:spcAft>
              <a:defRPr sz="4300">
                <a:solidFill>
                  <a:schemeClr val="tx2"/>
                </a:solidFill>
                <a:latin typeface="Liberation Sans" pitchFamily="34" charset="0"/>
                <a:ea typeface="Microsoft YaHei" pitchFamily="34" charset="-122"/>
                <a:cs typeface="Mangal" pitchFamily="18" charset="0"/>
              </a:defRPr>
            </a:lvl3pPr>
            <a:lvl4pPr algn="ctr" defTabSz="911225" rtl="0" eaLnBrk="0" fontAlgn="base" hangingPunct="0">
              <a:spcBef>
                <a:spcPct val="0"/>
              </a:spcBef>
              <a:spcAft>
                <a:spcPct val="0"/>
              </a:spcAft>
              <a:defRPr sz="4300">
                <a:solidFill>
                  <a:schemeClr val="tx2"/>
                </a:solidFill>
                <a:latin typeface="Liberation Sans" pitchFamily="34" charset="0"/>
                <a:ea typeface="Microsoft YaHei" pitchFamily="34" charset="-122"/>
                <a:cs typeface="Mangal" pitchFamily="18" charset="0"/>
              </a:defRPr>
            </a:lvl4pPr>
            <a:lvl5pPr algn="ctr" defTabSz="911225" rtl="0" eaLnBrk="0" fontAlgn="base" hangingPunct="0">
              <a:spcBef>
                <a:spcPct val="0"/>
              </a:spcBef>
              <a:spcAft>
                <a:spcPct val="0"/>
              </a:spcAft>
              <a:defRPr sz="4300">
                <a:solidFill>
                  <a:schemeClr val="tx2"/>
                </a:solidFill>
                <a:latin typeface="Liberation Sans" pitchFamily="34" charset="0"/>
                <a:ea typeface="Microsoft YaHei" pitchFamily="34" charset="-122"/>
                <a:cs typeface="Mangal" pitchFamily="18" charset="0"/>
              </a:defRPr>
            </a:lvl5pPr>
            <a:lvl6pPr marL="457109" algn="ctr" defTabSz="912630" rtl="0" eaLnBrk="0" fontAlgn="base" hangingPunct="0">
              <a:spcBef>
                <a:spcPct val="0"/>
              </a:spcBef>
              <a:spcAft>
                <a:spcPct val="0"/>
              </a:spcAft>
              <a:defRPr sz="4399">
                <a:solidFill>
                  <a:schemeClr val="tx2"/>
                </a:solidFill>
                <a:latin typeface="Liberation Sans" pitchFamily="34" charset="0"/>
                <a:ea typeface="Microsoft YaHei" pitchFamily="34" charset="-122"/>
                <a:cs typeface="Mangal" pitchFamily="18" charset="0"/>
              </a:defRPr>
            </a:lvl6pPr>
            <a:lvl7pPr marL="914217" algn="ctr" defTabSz="912630" rtl="0" eaLnBrk="0" fontAlgn="base" hangingPunct="0">
              <a:spcBef>
                <a:spcPct val="0"/>
              </a:spcBef>
              <a:spcAft>
                <a:spcPct val="0"/>
              </a:spcAft>
              <a:defRPr sz="4399">
                <a:solidFill>
                  <a:schemeClr val="tx2"/>
                </a:solidFill>
                <a:latin typeface="Liberation Sans" pitchFamily="34" charset="0"/>
                <a:ea typeface="Microsoft YaHei" pitchFamily="34" charset="-122"/>
                <a:cs typeface="Mangal" pitchFamily="18" charset="0"/>
              </a:defRPr>
            </a:lvl7pPr>
            <a:lvl8pPr marL="1371326" algn="ctr" defTabSz="912630" rtl="0" eaLnBrk="0" fontAlgn="base" hangingPunct="0">
              <a:spcBef>
                <a:spcPct val="0"/>
              </a:spcBef>
              <a:spcAft>
                <a:spcPct val="0"/>
              </a:spcAft>
              <a:defRPr sz="4399">
                <a:solidFill>
                  <a:schemeClr val="tx2"/>
                </a:solidFill>
                <a:latin typeface="Liberation Sans" pitchFamily="34" charset="0"/>
                <a:ea typeface="Microsoft YaHei" pitchFamily="34" charset="-122"/>
                <a:cs typeface="Mangal" pitchFamily="18" charset="0"/>
              </a:defRPr>
            </a:lvl8pPr>
            <a:lvl9pPr marL="1828434" algn="ctr" defTabSz="912630" rtl="0" eaLnBrk="0" fontAlgn="base" hangingPunct="0">
              <a:spcBef>
                <a:spcPct val="0"/>
              </a:spcBef>
              <a:spcAft>
                <a:spcPct val="0"/>
              </a:spcAft>
              <a:defRPr sz="4399">
                <a:solidFill>
                  <a:schemeClr val="tx2"/>
                </a:solidFill>
                <a:latin typeface="Liberation Sans" pitchFamily="34" charset="0"/>
                <a:ea typeface="Microsoft YaHei" pitchFamily="34" charset="-122"/>
                <a:cs typeface="Mangal" pitchFamily="18" charset="0"/>
              </a:defRPr>
            </a:lvl9pPr>
          </a:lstStyle>
          <a:p>
            <a:pPr defTabSz="912630">
              <a:defRPr/>
            </a:pPr>
            <a:r>
              <a:rPr lang="it-IT" sz="3600" b="1" dirty="0">
                <a:solidFill>
                  <a:srgbClr val="0099C8"/>
                </a:solidFill>
                <a:latin typeface="Avenir Next LT Pro" panose="020B0504020202020204" pitchFamily="34" charset="0"/>
                <a:ea typeface="+mn-ea"/>
                <a:cs typeface="Arial" panose="020B0604020202020204" pitchFamily="34" charset="0"/>
              </a:rPr>
              <a:t>Il tetano: distribuzione in Europa</a:t>
            </a:r>
          </a:p>
        </p:txBody>
      </p:sp>
      <p:grpSp>
        <p:nvGrpSpPr>
          <p:cNvPr id="16" name="Gruppo 15">
            <a:extLst>
              <a:ext uri="{FF2B5EF4-FFF2-40B4-BE49-F238E27FC236}">
                <a16:creationId xmlns:a16="http://schemas.microsoft.com/office/drawing/2014/main" id="{FD5705A9-7807-62C3-A3DC-E740A7F04608}"/>
              </a:ext>
            </a:extLst>
          </p:cNvPr>
          <p:cNvGrpSpPr/>
          <p:nvPr/>
        </p:nvGrpSpPr>
        <p:grpSpPr>
          <a:xfrm>
            <a:off x="575023" y="6294684"/>
            <a:ext cx="2421690" cy="215900"/>
            <a:chOff x="4922085" y="4738688"/>
            <a:chExt cx="2421690" cy="215900"/>
          </a:xfrm>
        </p:grpSpPr>
        <p:sp>
          <p:nvSpPr>
            <p:cNvPr id="25604" name="CasellaDiTesto 6">
              <a:extLst>
                <a:ext uri="{FF2B5EF4-FFF2-40B4-BE49-F238E27FC236}">
                  <a16:creationId xmlns:a16="http://schemas.microsoft.com/office/drawing/2014/main" id="{4A349F20-9DF1-4622-973F-BBD6FE2B1E80}"/>
                </a:ext>
              </a:extLst>
            </p:cNvPr>
            <p:cNvSpPr txBox="1">
              <a:spLocks noChangeArrowheads="1"/>
            </p:cNvSpPr>
            <p:nvPr/>
          </p:nvSpPr>
          <p:spPr bwMode="auto">
            <a:xfrm>
              <a:off x="5216525" y="4738688"/>
              <a:ext cx="2127250" cy="2159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it-IT" altLang="it-IT" sz="1400" dirty="0">
                  <a:latin typeface="Avenir Next LT Pro" panose="020B0504020202020204" pitchFamily="34" charset="0"/>
                </a:rPr>
                <a:t>All’aperto/in campagna</a:t>
              </a:r>
              <a:endParaRPr lang="it-IT" altLang="it-IT" dirty="0"/>
            </a:p>
          </p:txBody>
        </p:sp>
        <p:sp>
          <p:nvSpPr>
            <p:cNvPr id="7" name="Rettangolo 6">
              <a:extLst>
                <a:ext uri="{FF2B5EF4-FFF2-40B4-BE49-F238E27FC236}">
                  <a16:creationId xmlns:a16="http://schemas.microsoft.com/office/drawing/2014/main" id="{33DC2B06-E348-B036-9840-303637AFB8D3}"/>
                </a:ext>
              </a:extLst>
            </p:cNvPr>
            <p:cNvSpPr/>
            <p:nvPr/>
          </p:nvSpPr>
          <p:spPr>
            <a:xfrm>
              <a:off x="4922085" y="4738688"/>
              <a:ext cx="192839" cy="215900"/>
            </a:xfrm>
            <a:prstGeom prst="rect">
              <a:avLst/>
            </a:prstGeom>
            <a:solidFill>
              <a:srgbClr val="4E80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grpSp>
      <p:grpSp>
        <p:nvGrpSpPr>
          <p:cNvPr id="15" name="Gruppo 14">
            <a:extLst>
              <a:ext uri="{FF2B5EF4-FFF2-40B4-BE49-F238E27FC236}">
                <a16:creationId xmlns:a16="http://schemas.microsoft.com/office/drawing/2014/main" id="{B2E7AB6C-F4DD-91C1-C47F-83E8F020723E}"/>
              </a:ext>
            </a:extLst>
          </p:cNvPr>
          <p:cNvGrpSpPr/>
          <p:nvPr/>
        </p:nvGrpSpPr>
        <p:grpSpPr>
          <a:xfrm>
            <a:off x="2992959" y="6300241"/>
            <a:ext cx="2021640" cy="215900"/>
            <a:chOff x="4922085" y="5224463"/>
            <a:chExt cx="2021640" cy="215900"/>
          </a:xfrm>
        </p:grpSpPr>
        <p:sp>
          <p:nvSpPr>
            <p:cNvPr id="25605" name="CasellaDiTesto 7">
              <a:extLst>
                <a:ext uri="{FF2B5EF4-FFF2-40B4-BE49-F238E27FC236}">
                  <a16:creationId xmlns:a16="http://schemas.microsoft.com/office/drawing/2014/main" id="{1B65B518-6EAF-4D2C-A873-653BA8F16812}"/>
                </a:ext>
              </a:extLst>
            </p:cNvPr>
            <p:cNvSpPr txBox="1">
              <a:spLocks noChangeArrowheads="1"/>
            </p:cNvSpPr>
            <p:nvPr/>
          </p:nvSpPr>
          <p:spPr bwMode="auto">
            <a:xfrm>
              <a:off x="5216525" y="5224463"/>
              <a:ext cx="1727200" cy="21431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it-IT" altLang="it-IT" sz="1400" dirty="0">
                  <a:latin typeface="Avenir Next LT Pro" panose="020B0504020202020204" pitchFamily="34" charset="0"/>
                </a:rPr>
                <a:t>In giardino</a:t>
              </a:r>
              <a:endParaRPr lang="it-IT" altLang="it-IT" dirty="0"/>
            </a:p>
          </p:txBody>
        </p:sp>
        <p:sp>
          <p:nvSpPr>
            <p:cNvPr id="8" name="Rettangolo 7">
              <a:extLst>
                <a:ext uri="{FF2B5EF4-FFF2-40B4-BE49-F238E27FC236}">
                  <a16:creationId xmlns:a16="http://schemas.microsoft.com/office/drawing/2014/main" id="{C83AB358-39C0-9D78-456E-061F40E84CBF}"/>
                </a:ext>
              </a:extLst>
            </p:cNvPr>
            <p:cNvSpPr/>
            <p:nvPr/>
          </p:nvSpPr>
          <p:spPr>
            <a:xfrm>
              <a:off x="4922085" y="5224463"/>
              <a:ext cx="192839" cy="215900"/>
            </a:xfrm>
            <a:prstGeom prst="rect">
              <a:avLst/>
            </a:prstGeom>
            <a:solidFill>
              <a:srgbClr val="BF50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grpSp>
      <p:grpSp>
        <p:nvGrpSpPr>
          <p:cNvPr id="14" name="Gruppo 13">
            <a:extLst>
              <a:ext uri="{FF2B5EF4-FFF2-40B4-BE49-F238E27FC236}">
                <a16:creationId xmlns:a16="http://schemas.microsoft.com/office/drawing/2014/main" id="{F0991CD3-FF23-6D06-B418-94CAC12A69E8}"/>
              </a:ext>
            </a:extLst>
          </p:cNvPr>
          <p:cNvGrpSpPr/>
          <p:nvPr/>
        </p:nvGrpSpPr>
        <p:grpSpPr>
          <a:xfrm>
            <a:off x="4390988" y="6289128"/>
            <a:ext cx="2021640" cy="227013"/>
            <a:chOff x="4922085" y="5697537"/>
            <a:chExt cx="2021640" cy="227013"/>
          </a:xfrm>
        </p:grpSpPr>
        <p:sp>
          <p:nvSpPr>
            <p:cNvPr id="25606" name="CasellaDiTesto 8">
              <a:extLst>
                <a:ext uri="{FF2B5EF4-FFF2-40B4-BE49-F238E27FC236}">
                  <a16:creationId xmlns:a16="http://schemas.microsoft.com/office/drawing/2014/main" id="{C50ED7EB-BCF7-4EB4-B9A7-0F9CA077A805}"/>
                </a:ext>
              </a:extLst>
            </p:cNvPr>
            <p:cNvSpPr txBox="1">
              <a:spLocks noChangeArrowheads="1"/>
            </p:cNvSpPr>
            <p:nvPr/>
          </p:nvSpPr>
          <p:spPr bwMode="auto">
            <a:xfrm>
              <a:off x="5216525" y="5708650"/>
              <a:ext cx="1727200" cy="2159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it-IT" altLang="it-IT" sz="1400" dirty="0">
                  <a:latin typeface="Avenir Next LT Pro" panose="020B0504020202020204" pitchFamily="34" charset="0"/>
                </a:rPr>
                <a:t>In casa</a:t>
              </a:r>
              <a:endParaRPr lang="it-IT" altLang="it-IT" dirty="0"/>
            </a:p>
          </p:txBody>
        </p:sp>
        <p:sp>
          <p:nvSpPr>
            <p:cNvPr id="9" name="Rettangolo 8">
              <a:extLst>
                <a:ext uri="{FF2B5EF4-FFF2-40B4-BE49-F238E27FC236}">
                  <a16:creationId xmlns:a16="http://schemas.microsoft.com/office/drawing/2014/main" id="{BEB40D24-7324-21A1-437C-B6BED29371C2}"/>
                </a:ext>
              </a:extLst>
            </p:cNvPr>
            <p:cNvSpPr/>
            <p:nvPr/>
          </p:nvSpPr>
          <p:spPr>
            <a:xfrm>
              <a:off x="4922085" y="5697537"/>
              <a:ext cx="192839" cy="215900"/>
            </a:xfrm>
            <a:prstGeom prst="rect">
              <a:avLst/>
            </a:prstGeom>
            <a:solidFill>
              <a:srgbClr val="99B9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grpSp>
      <p:grpSp>
        <p:nvGrpSpPr>
          <p:cNvPr id="13" name="Gruppo 12">
            <a:extLst>
              <a:ext uri="{FF2B5EF4-FFF2-40B4-BE49-F238E27FC236}">
                <a16:creationId xmlns:a16="http://schemas.microsoft.com/office/drawing/2014/main" id="{650B56DB-F160-A1BC-A4FA-783F6C6263E2}"/>
              </a:ext>
            </a:extLst>
          </p:cNvPr>
          <p:cNvGrpSpPr/>
          <p:nvPr/>
        </p:nvGrpSpPr>
        <p:grpSpPr>
          <a:xfrm>
            <a:off x="5473816" y="6289128"/>
            <a:ext cx="2709722" cy="215900"/>
            <a:chOff x="4922085" y="6124575"/>
            <a:chExt cx="2709722" cy="215900"/>
          </a:xfrm>
        </p:grpSpPr>
        <p:sp>
          <p:nvSpPr>
            <p:cNvPr id="25607" name="CasellaDiTesto 9">
              <a:extLst>
                <a:ext uri="{FF2B5EF4-FFF2-40B4-BE49-F238E27FC236}">
                  <a16:creationId xmlns:a16="http://schemas.microsoft.com/office/drawing/2014/main" id="{354A8DA6-531B-4209-B34E-807AB44FAC9C}"/>
                </a:ext>
              </a:extLst>
            </p:cNvPr>
            <p:cNvSpPr txBox="1">
              <a:spLocks noChangeArrowheads="1"/>
            </p:cNvSpPr>
            <p:nvPr/>
          </p:nvSpPr>
          <p:spPr bwMode="auto">
            <a:xfrm>
              <a:off x="5214937" y="6124575"/>
              <a:ext cx="2416870" cy="215444"/>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it-IT" altLang="it-IT" sz="1400" dirty="0">
                  <a:latin typeface="Avenir Next LT Pro" panose="020B0504020202020204" pitchFamily="34" charset="0"/>
                </a:rPr>
                <a:t>In strada (incidente stradale)</a:t>
              </a:r>
              <a:endParaRPr lang="it-IT" altLang="it-IT" dirty="0"/>
            </a:p>
          </p:txBody>
        </p:sp>
        <p:sp>
          <p:nvSpPr>
            <p:cNvPr id="10" name="Rettangolo 9">
              <a:extLst>
                <a:ext uri="{FF2B5EF4-FFF2-40B4-BE49-F238E27FC236}">
                  <a16:creationId xmlns:a16="http://schemas.microsoft.com/office/drawing/2014/main" id="{A21AB6EA-E449-8986-289E-E84532F0CDBF}"/>
                </a:ext>
              </a:extLst>
            </p:cNvPr>
            <p:cNvSpPr/>
            <p:nvPr/>
          </p:nvSpPr>
          <p:spPr>
            <a:xfrm>
              <a:off x="4922085" y="6124575"/>
              <a:ext cx="192839" cy="215900"/>
            </a:xfrm>
            <a:prstGeom prst="rect">
              <a:avLst/>
            </a:prstGeom>
            <a:solidFill>
              <a:srgbClr val="8064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grpSp>
      <p:grpSp>
        <p:nvGrpSpPr>
          <p:cNvPr id="12" name="Gruppo 11">
            <a:extLst>
              <a:ext uri="{FF2B5EF4-FFF2-40B4-BE49-F238E27FC236}">
                <a16:creationId xmlns:a16="http://schemas.microsoft.com/office/drawing/2014/main" id="{CEBF375A-B321-70F8-4D30-3A7E99B832B8}"/>
              </a:ext>
            </a:extLst>
          </p:cNvPr>
          <p:cNvGrpSpPr/>
          <p:nvPr/>
        </p:nvGrpSpPr>
        <p:grpSpPr>
          <a:xfrm>
            <a:off x="8255546" y="6228347"/>
            <a:ext cx="872290" cy="276225"/>
            <a:chOff x="4922085" y="6700838"/>
            <a:chExt cx="872290" cy="276225"/>
          </a:xfrm>
        </p:grpSpPr>
        <p:sp>
          <p:nvSpPr>
            <p:cNvPr id="25603" name="CasellaDiTesto 1">
              <a:extLst>
                <a:ext uri="{FF2B5EF4-FFF2-40B4-BE49-F238E27FC236}">
                  <a16:creationId xmlns:a16="http://schemas.microsoft.com/office/drawing/2014/main" id="{CBC51504-143B-46EC-8BFA-6050F5612680}"/>
                </a:ext>
              </a:extLst>
            </p:cNvPr>
            <p:cNvSpPr txBox="1">
              <a:spLocks noChangeArrowheads="1"/>
            </p:cNvSpPr>
            <p:nvPr/>
          </p:nvSpPr>
          <p:spPr bwMode="auto">
            <a:xfrm>
              <a:off x="5218113" y="6700838"/>
              <a:ext cx="576262" cy="2762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it-IT" altLang="it-IT" sz="1400" dirty="0">
                  <a:latin typeface="Avenir Next LT Pro" panose="020B0504020202020204" pitchFamily="34" charset="0"/>
                </a:rPr>
                <a:t>Altro</a:t>
              </a:r>
              <a:r>
                <a:rPr lang="it-IT" altLang="it-IT" dirty="0"/>
                <a:t> </a:t>
              </a:r>
            </a:p>
          </p:txBody>
        </p:sp>
        <p:sp>
          <p:nvSpPr>
            <p:cNvPr id="11" name="Rettangolo 10">
              <a:extLst>
                <a:ext uri="{FF2B5EF4-FFF2-40B4-BE49-F238E27FC236}">
                  <a16:creationId xmlns:a16="http://schemas.microsoft.com/office/drawing/2014/main" id="{3C9A92C7-64B7-ACA8-036C-9C68B6CE152B}"/>
                </a:ext>
              </a:extLst>
            </p:cNvPr>
            <p:cNvSpPr/>
            <p:nvPr/>
          </p:nvSpPr>
          <p:spPr>
            <a:xfrm>
              <a:off x="4922085" y="6761163"/>
              <a:ext cx="192839" cy="215900"/>
            </a:xfrm>
            <a:prstGeom prst="rect">
              <a:avLst/>
            </a:prstGeom>
            <a:solidFill>
              <a:srgbClr val="4AAB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grpSp>
    </p:spTree>
    <p:custDataLst>
      <p:tags r:id="rId1"/>
    </p:custDataLst>
  </p:cSld>
  <p:clrMapOvr>
    <a:masterClrMapping/>
  </p:clrMapOvr>
  <p:timing>
    <p:tnLst>
      <p:par>
        <p:cTn id="1" dur="indefinite" restart="never" nodeType="tmRoot">
          <p:childTnLst>
            <p:seq>
              <p:cTn id="2" dur="indefinite" nodeType="mainSeq"/>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1746" name="Rettangolo 2">
            <a:extLst>
              <a:ext uri="{FF2B5EF4-FFF2-40B4-BE49-F238E27FC236}">
                <a16:creationId xmlns:a16="http://schemas.microsoft.com/office/drawing/2014/main" id="{42ED9B25-69CE-443E-91CB-F3BF064C33F4}"/>
              </a:ext>
            </a:extLst>
          </p:cNvPr>
          <p:cNvSpPr>
            <a:spLocks noChangeArrowheads="1"/>
          </p:cNvSpPr>
          <p:nvPr/>
        </p:nvSpPr>
        <p:spPr bwMode="auto">
          <a:xfrm>
            <a:off x="934764" y="2771725"/>
            <a:ext cx="8209508" cy="4329711"/>
          </a:xfrm>
          <a:prstGeom prst="rect">
            <a:avLst/>
          </a:prstGeom>
          <a:noFill/>
          <a:ln>
            <a:noFill/>
          </a:ln>
        </p:spPr>
        <p:txBody>
          <a:bodyPr>
            <a:spAutoFit/>
          </a:bodyPr>
          <a:lstStyle>
            <a:lvl1pPr>
              <a:spcBef>
                <a:spcPts val="1425"/>
              </a:spcBef>
              <a:defRPr sz="3100">
                <a:solidFill>
                  <a:schemeClr val="tx1"/>
                </a:solidFill>
                <a:latin typeface="Liberation Sans" panose="020B0604020202020204" pitchFamily="34" charset="0"/>
                <a:ea typeface="Microsoft YaHei" panose="020B0503020204020204" pitchFamily="34" charset="-122"/>
                <a:cs typeface="Mangal" panose="02040503050203030202" pitchFamily="18" charset="0"/>
              </a:defRPr>
            </a:lvl1pPr>
            <a:lvl2pPr marL="742950" indent="-285750">
              <a:spcBef>
                <a:spcPct val="20000"/>
              </a:spcBef>
              <a:buChar char="–"/>
              <a:defRPr sz="2700">
                <a:solidFill>
                  <a:schemeClr val="tx1"/>
                </a:solidFill>
                <a:latin typeface="Arial" panose="020B0604020202020204" pitchFamily="34" charset="0"/>
                <a:ea typeface="Microsoft YaHei" panose="020B0503020204020204" pitchFamily="34" charset="-122"/>
              </a:defRPr>
            </a:lvl2pPr>
            <a:lvl3pPr marL="1143000" indent="-228600">
              <a:spcBef>
                <a:spcPct val="20000"/>
              </a:spcBef>
              <a:buChar char="•"/>
              <a:defRPr sz="2400">
                <a:solidFill>
                  <a:schemeClr val="tx1"/>
                </a:solidFill>
                <a:latin typeface="Arial" panose="020B0604020202020204" pitchFamily="34" charset="0"/>
                <a:ea typeface="Microsoft YaHei" panose="020B0503020204020204" pitchFamily="34" charset="-122"/>
              </a:defRPr>
            </a:lvl3pPr>
            <a:lvl4pPr marL="1600200" indent="-228600">
              <a:spcBef>
                <a:spcPct val="20000"/>
              </a:spcBef>
              <a:buChar char="–"/>
              <a:defRPr sz="2000">
                <a:solidFill>
                  <a:schemeClr val="tx1"/>
                </a:solidFill>
                <a:latin typeface="Arial" panose="020B0604020202020204" pitchFamily="34" charset="0"/>
                <a:ea typeface="Microsoft YaHei" panose="020B0503020204020204" pitchFamily="34" charset="-122"/>
              </a:defRPr>
            </a:lvl4pPr>
            <a:lvl5pPr marL="2057400" indent="-228600">
              <a:spcBef>
                <a:spcPct val="20000"/>
              </a:spcBef>
              <a:buChar char="»"/>
              <a:defRPr sz="2000">
                <a:solidFill>
                  <a:schemeClr val="tx1"/>
                </a:solidFill>
                <a:latin typeface="Arial" panose="020B0604020202020204" pitchFamily="34" charset="0"/>
                <a:ea typeface="Microsoft YaHei" panose="020B0503020204020204" pitchFamily="34"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icrosoft YaHei" panose="020B0503020204020204" pitchFamily="34"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icrosoft YaHei" panose="020B0503020204020204" pitchFamily="34"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icrosoft YaHei" panose="020B0503020204020204" pitchFamily="34"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icrosoft YaHei" panose="020B0503020204020204" pitchFamily="34" charset="-122"/>
              </a:defRPr>
            </a:lvl9pPr>
          </a:lstStyle>
          <a:p>
            <a:pPr algn="just">
              <a:lnSpc>
                <a:spcPct val="114000"/>
              </a:lnSpc>
              <a:spcBef>
                <a:spcPct val="0"/>
              </a:spcBef>
              <a:spcAft>
                <a:spcPts val="600"/>
              </a:spcAft>
              <a:defRPr/>
            </a:pPr>
            <a:r>
              <a:rPr lang="it-IT" altLang="it-IT" sz="1800" dirty="0">
                <a:latin typeface="Avenir Next LT Pro" panose="020B0504020202020204" pitchFamily="34" charset="0"/>
                <a:cs typeface="Arial" panose="020B0604020202020204" pitchFamily="34" charset="0"/>
              </a:rPr>
              <a:t>La somministrazione del </a:t>
            </a:r>
            <a:r>
              <a:rPr lang="it-IT" altLang="it-IT" sz="1800" b="1" dirty="0">
                <a:solidFill>
                  <a:srgbClr val="0099C8"/>
                </a:solidFill>
                <a:highlight>
                  <a:scrgbClr r="0" g="0" b="0">
                    <a:alpha val="0"/>
                  </a:scrgbClr>
                </a:highlight>
                <a:latin typeface="Avenir Next LT Pro" panose="020B0504020202020204" pitchFamily="34" charset="0"/>
                <a:ea typeface="+mn-ea"/>
                <a:cs typeface="Calibri" panose="020F0502020204030204" pitchFamily="34" charset="0"/>
              </a:rPr>
              <a:t>vaccino</a:t>
            </a:r>
            <a:r>
              <a:rPr lang="it-IT" altLang="it-IT" sz="1800" dirty="0">
                <a:latin typeface="Avenir Next LT Pro" panose="020B0504020202020204" pitchFamily="34" charset="0"/>
                <a:cs typeface="Arial" panose="020B0604020202020204" pitchFamily="34" charset="0"/>
              </a:rPr>
              <a:t> alla donna in gravidanza, </a:t>
            </a:r>
            <a:r>
              <a:rPr lang="it-IT" altLang="it-IT" sz="1800" b="1" dirty="0">
                <a:solidFill>
                  <a:srgbClr val="0099C8"/>
                </a:solidFill>
                <a:highlight>
                  <a:scrgbClr r="0" g="0" b="0">
                    <a:alpha val="0"/>
                  </a:scrgbClr>
                </a:highlight>
                <a:latin typeface="Avenir Next LT Pro" panose="020B0504020202020204" pitchFamily="34" charset="0"/>
                <a:ea typeface="+mn-ea"/>
                <a:cs typeface="Calibri" panose="020F0502020204030204" pitchFamily="34" charset="0"/>
              </a:rPr>
              <a:t>almeno 4-6 settimane prima del parto</a:t>
            </a:r>
            <a:r>
              <a:rPr lang="it-IT" altLang="it-IT" sz="1800" dirty="0">
                <a:latin typeface="Avenir Next LT Pro" panose="020B0504020202020204" pitchFamily="34" charset="0"/>
                <a:cs typeface="Arial" panose="020B0604020202020204" pitchFamily="34" charset="0"/>
              </a:rPr>
              <a:t>, stimola gli anticorpi materni che attraversano la placenta andando a </a:t>
            </a:r>
            <a:r>
              <a:rPr lang="it-IT" altLang="it-IT" sz="1800" b="1" dirty="0">
                <a:solidFill>
                  <a:srgbClr val="0099C8"/>
                </a:solidFill>
                <a:highlight>
                  <a:scrgbClr r="0" g="0" b="0">
                    <a:alpha val="0"/>
                  </a:scrgbClr>
                </a:highlight>
                <a:latin typeface="Avenir Next LT Pro" panose="020B0504020202020204" pitchFamily="34" charset="0"/>
                <a:ea typeface="+mn-ea"/>
                <a:cs typeface="Calibri" panose="020F0502020204030204" pitchFamily="34" charset="0"/>
              </a:rPr>
              <a:t>proteggere il neonato </a:t>
            </a:r>
            <a:r>
              <a:rPr lang="it-IT" altLang="it-IT" sz="1800" dirty="0">
                <a:latin typeface="Avenir Next LT Pro" panose="020B0504020202020204" pitchFamily="34" charset="0"/>
                <a:cs typeface="Arial" panose="020B0604020202020204" pitchFamily="34" charset="0"/>
              </a:rPr>
              <a:t>quando il rischio di contrarlo è maggiore. </a:t>
            </a:r>
          </a:p>
          <a:p>
            <a:pPr algn="just">
              <a:lnSpc>
                <a:spcPct val="114000"/>
              </a:lnSpc>
              <a:spcBef>
                <a:spcPct val="0"/>
              </a:spcBef>
              <a:spcAft>
                <a:spcPts val="600"/>
              </a:spcAft>
              <a:defRPr/>
            </a:pPr>
            <a:r>
              <a:rPr lang="it-IT" altLang="it-IT" sz="1800" dirty="0">
                <a:latin typeface="Avenir Next LT Pro" panose="020B0504020202020204" pitchFamily="34" charset="0"/>
                <a:cs typeface="Arial" panose="020B0604020202020204" pitchFamily="34" charset="0"/>
              </a:rPr>
              <a:t>Si raccomanda di somministrare una </a:t>
            </a:r>
            <a:r>
              <a:rPr lang="it-IT" altLang="it-IT" sz="1800" b="1" dirty="0">
                <a:solidFill>
                  <a:srgbClr val="0099C8"/>
                </a:solidFill>
                <a:highlight>
                  <a:scrgbClr r="0" g="0" b="0">
                    <a:alpha val="0"/>
                  </a:scrgbClr>
                </a:highlight>
                <a:latin typeface="Avenir Next LT Pro" panose="020B0504020202020204" pitchFamily="34" charset="0"/>
                <a:ea typeface="+mn-ea"/>
                <a:cs typeface="Calibri" panose="020F0502020204030204" pitchFamily="34" charset="0"/>
              </a:rPr>
              <a:t>dose di </a:t>
            </a:r>
            <a:r>
              <a:rPr lang="it-IT" altLang="it-IT" sz="1800" b="1" dirty="0" err="1">
                <a:solidFill>
                  <a:srgbClr val="0099C8"/>
                </a:solidFill>
                <a:highlight>
                  <a:scrgbClr r="0" g="0" b="0">
                    <a:alpha val="0"/>
                  </a:scrgbClr>
                </a:highlight>
                <a:latin typeface="Avenir Next LT Pro" panose="020B0504020202020204" pitchFamily="34" charset="0"/>
                <a:ea typeface="+mn-ea"/>
                <a:cs typeface="Calibri" panose="020F0502020204030204" pitchFamily="34" charset="0"/>
              </a:rPr>
              <a:t>dTPa</a:t>
            </a:r>
            <a:r>
              <a:rPr lang="it-IT" altLang="it-IT" sz="1800" b="1" dirty="0">
                <a:solidFill>
                  <a:srgbClr val="0099C8"/>
                </a:solidFill>
                <a:highlight>
                  <a:scrgbClr r="0" g="0" b="0">
                    <a:alpha val="0"/>
                  </a:scrgbClr>
                </a:highlight>
                <a:latin typeface="Avenir Next LT Pro" panose="020B0504020202020204" pitchFamily="34" charset="0"/>
                <a:ea typeface="+mn-ea"/>
                <a:cs typeface="Calibri" panose="020F0502020204030204" pitchFamily="34" charset="0"/>
              </a:rPr>
              <a:t> durante ogni gravidanza </a:t>
            </a:r>
            <a:r>
              <a:rPr lang="it-IT" altLang="it-IT" sz="1800" dirty="0">
                <a:latin typeface="Avenir Next LT Pro" panose="020B0504020202020204" pitchFamily="34" charset="0"/>
                <a:cs typeface="Arial" panose="020B0604020202020204" pitchFamily="34" charset="0"/>
              </a:rPr>
              <a:t>senza considerare la storia vaccinale della donna. Il </a:t>
            </a:r>
            <a:r>
              <a:rPr lang="it-IT" altLang="it-IT" sz="1800" b="1" dirty="0">
                <a:solidFill>
                  <a:srgbClr val="0099C8"/>
                </a:solidFill>
                <a:highlight>
                  <a:scrgbClr r="0" g="0" b="0">
                    <a:alpha val="0"/>
                  </a:scrgbClr>
                </a:highlight>
                <a:latin typeface="Avenir Next LT Pro" panose="020B0504020202020204" pitchFamily="34" charset="0"/>
                <a:ea typeface="+mn-ea"/>
                <a:cs typeface="Calibri" panose="020F0502020204030204" pitchFamily="34" charset="0"/>
              </a:rPr>
              <a:t>periodo migliore </a:t>
            </a:r>
            <a:r>
              <a:rPr lang="it-IT" altLang="it-IT" sz="1800" dirty="0">
                <a:latin typeface="Avenir Next LT Pro" panose="020B0504020202020204" pitchFamily="34" charset="0"/>
                <a:cs typeface="Arial" panose="020B0604020202020204" pitchFamily="34" charset="0"/>
              </a:rPr>
              <a:t>per la somministrazione è </a:t>
            </a:r>
            <a:r>
              <a:rPr lang="it-IT" altLang="it-IT" sz="1800" b="1" dirty="0">
                <a:solidFill>
                  <a:srgbClr val="0099C8"/>
                </a:solidFill>
                <a:highlight>
                  <a:scrgbClr r="0" g="0" b="0">
                    <a:alpha val="0"/>
                  </a:scrgbClr>
                </a:highlight>
                <a:latin typeface="Avenir Next LT Pro" panose="020B0504020202020204" pitchFamily="34" charset="0"/>
                <a:ea typeface="+mn-ea"/>
                <a:cs typeface="Calibri" panose="020F0502020204030204" pitchFamily="34" charset="0"/>
              </a:rPr>
              <a:t>tra la 27</a:t>
            </a:r>
            <a:r>
              <a:rPr lang="it-IT" altLang="it-IT" sz="1800" b="1" baseline="30000" dirty="0">
                <a:solidFill>
                  <a:srgbClr val="0099C8"/>
                </a:solidFill>
                <a:highlight>
                  <a:scrgbClr r="0" g="0" b="0">
                    <a:alpha val="0"/>
                  </a:scrgbClr>
                </a:highlight>
                <a:latin typeface="Avenir Next LT Pro" panose="020B0504020202020204" pitchFamily="34" charset="0"/>
                <a:ea typeface="+mn-ea"/>
                <a:cs typeface="Calibri" panose="020F0502020204030204" pitchFamily="34" charset="0"/>
              </a:rPr>
              <a:t>a</a:t>
            </a:r>
            <a:r>
              <a:rPr lang="it-IT" altLang="it-IT" sz="1800" b="1" dirty="0">
                <a:solidFill>
                  <a:srgbClr val="0099C8"/>
                </a:solidFill>
                <a:highlight>
                  <a:scrgbClr r="0" g="0" b="0">
                    <a:alpha val="0"/>
                  </a:scrgbClr>
                </a:highlight>
                <a:latin typeface="Avenir Next LT Pro" panose="020B0504020202020204" pitchFamily="34" charset="0"/>
                <a:ea typeface="+mn-ea"/>
                <a:cs typeface="Calibri" panose="020F0502020204030204" pitchFamily="34" charset="0"/>
              </a:rPr>
              <a:t> e la 36</a:t>
            </a:r>
            <a:r>
              <a:rPr lang="it-IT" altLang="it-IT" sz="1800" b="1" baseline="30000" dirty="0">
                <a:solidFill>
                  <a:srgbClr val="0099C8"/>
                </a:solidFill>
                <a:highlight>
                  <a:scrgbClr r="0" g="0" b="0">
                    <a:alpha val="0"/>
                  </a:scrgbClr>
                </a:highlight>
                <a:latin typeface="Avenir Next LT Pro" panose="020B0504020202020204" pitchFamily="34" charset="0"/>
                <a:ea typeface="+mn-ea"/>
                <a:cs typeface="Calibri" panose="020F0502020204030204" pitchFamily="34" charset="0"/>
              </a:rPr>
              <a:t>a</a:t>
            </a:r>
            <a:r>
              <a:rPr lang="it-IT" altLang="it-IT" sz="1800" b="1" dirty="0">
                <a:solidFill>
                  <a:srgbClr val="0099C8"/>
                </a:solidFill>
                <a:highlight>
                  <a:scrgbClr r="0" g="0" b="0">
                    <a:alpha val="0"/>
                  </a:scrgbClr>
                </a:highlight>
                <a:latin typeface="Avenir Next LT Pro" panose="020B0504020202020204" pitchFamily="34" charset="0"/>
                <a:ea typeface="+mn-ea"/>
                <a:cs typeface="Calibri" panose="020F0502020204030204" pitchFamily="34" charset="0"/>
              </a:rPr>
              <a:t> settimana </a:t>
            </a:r>
            <a:r>
              <a:rPr lang="it-IT" altLang="it-IT" sz="1800" dirty="0">
                <a:latin typeface="Avenir Next LT Pro" panose="020B0504020202020204" pitchFamily="34" charset="0"/>
                <a:cs typeface="Arial" panose="020B0604020202020204" pitchFamily="34" charset="0"/>
              </a:rPr>
              <a:t>di gestazione (anche se può essere somministrato durante tutta la gravidanza) </a:t>
            </a:r>
            <a:r>
              <a:rPr lang="it-IT" altLang="it-IT" sz="1800" b="1" dirty="0">
                <a:solidFill>
                  <a:srgbClr val="0099C8"/>
                </a:solidFill>
                <a:highlight>
                  <a:scrgbClr r="0" g="0" b="0">
                    <a:alpha val="0"/>
                  </a:scrgbClr>
                </a:highlight>
                <a:latin typeface="Avenir Next LT Pro" panose="020B0504020202020204" pitchFamily="34" charset="0"/>
                <a:ea typeface="+mn-ea"/>
                <a:cs typeface="Calibri" panose="020F0502020204030204" pitchFamily="34" charset="0"/>
              </a:rPr>
              <a:t>per ottimizzare la risposta anticorpale materna e il passaggio di anticorpi al feto</a:t>
            </a:r>
            <a:r>
              <a:rPr lang="it-IT" altLang="it-IT" sz="1800" dirty="0">
                <a:latin typeface="Avenir Next LT Pro" panose="020B0504020202020204" pitchFamily="34" charset="0"/>
                <a:cs typeface="Arial" panose="020B0604020202020204" pitchFamily="34" charset="0"/>
              </a:rPr>
              <a:t>. </a:t>
            </a:r>
          </a:p>
          <a:p>
            <a:pPr algn="just">
              <a:lnSpc>
                <a:spcPct val="114000"/>
              </a:lnSpc>
              <a:spcBef>
                <a:spcPct val="0"/>
              </a:spcBef>
              <a:spcAft>
                <a:spcPts val="600"/>
              </a:spcAft>
              <a:defRPr/>
            </a:pPr>
            <a:r>
              <a:rPr lang="it-IT" altLang="it-IT" sz="1800" dirty="0">
                <a:latin typeface="Avenir Next LT Pro" panose="020B0504020202020204" pitchFamily="34" charset="0"/>
                <a:cs typeface="Arial" panose="020B0604020202020204" pitchFamily="34" charset="0"/>
              </a:rPr>
              <a:t>È consigliata la </a:t>
            </a:r>
            <a:r>
              <a:rPr lang="it-IT" altLang="it-IT" sz="1800" b="1" dirty="0">
                <a:solidFill>
                  <a:srgbClr val="0099C8"/>
                </a:solidFill>
                <a:highlight>
                  <a:scrgbClr r="0" g="0" b="0">
                    <a:alpha val="0"/>
                  </a:scrgbClr>
                </a:highlight>
                <a:latin typeface="Avenir Next LT Pro" panose="020B0504020202020204" pitchFamily="34" charset="0"/>
                <a:ea typeface="+mn-ea"/>
                <a:cs typeface="Calibri" panose="020F0502020204030204" pitchFamily="34" charset="0"/>
              </a:rPr>
              <a:t>strategia cocoon </a:t>
            </a:r>
            <a:r>
              <a:rPr lang="it-IT" altLang="it-IT" sz="1800" dirty="0">
                <a:latin typeface="Avenir Next LT Pro" panose="020B0504020202020204" pitchFamily="34" charset="0"/>
                <a:cs typeface="Arial" panose="020B0604020202020204" pitchFamily="34" charset="0"/>
              </a:rPr>
              <a:t>cioè sia la vaccinazione della donna sia quella di tutti i contatti stretti del neonato (marito, genitori) almeno due settimane prima del contatto.</a:t>
            </a:r>
          </a:p>
        </p:txBody>
      </p:sp>
      <p:sp>
        <p:nvSpPr>
          <p:cNvPr id="5" name="Titolo 1">
            <a:extLst>
              <a:ext uri="{FF2B5EF4-FFF2-40B4-BE49-F238E27FC236}">
                <a16:creationId xmlns:a16="http://schemas.microsoft.com/office/drawing/2014/main" id="{0C8A9B00-8D5B-448F-B96E-7272C832354D}"/>
              </a:ext>
            </a:extLst>
          </p:cNvPr>
          <p:cNvSpPr txBox="1">
            <a:spLocks/>
          </p:cNvSpPr>
          <p:nvPr/>
        </p:nvSpPr>
        <p:spPr>
          <a:xfrm>
            <a:off x="503951" y="899517"/>
            <a:ext cx="9071135" cy="1262063"/>
          </a:xfrm>
          <a:prstGeom prst="rect">
            <a:avLst/>
          </a:prstGeom>
          <a:noFill/>
          <a:ln>
            <a:noFill/>
          </a:ln>
        </p:spPr>
        <p:txBody>
          <a:bodyPr lIns="0" tIns="0" rIns="0" bIns="0" anchor="ctr"/>
          <a:lstStyle>
            <a:lvl1pPr algn="ctr" defTabSz="911225" rtl="0" eaLnBrk="0" fontAlgn="base" hangingPunct="0">
              <a:spcBef>
                <a:spcPct val="0"/>
              </a:spcBef>
              <a:spcAft>
                <a:spcPct val="0"/>
              </a:spcAft>
              <a:defRPr lang="it-IT" sz="4300" kern="1200">
                <a:solidFill>
                  <a:schemeClr val="tx2"/>
                </a:solidFill>
                <a:highlight>
                  <a:scrgbClr r="0" g="0" b="0">
                    <a:alpha val="0"/>
                  </a:scrgbClr>
                </a:highlight>
                <a:latin typeface="Liberation Sans" pitchFamily="18"/>
                <a:ea typeface="Microsoft YaHei" pitchFamily="2"/>
                <a:cs typeface="Mangal" pitchFamily="2"/>
              </a:defRPr>
            </a:lvl1pPr>
            <a:lvl2pPr algn="ctr" defTabSz="911225" rtl="0" eaLnBrk="0" fontAlgn="base" hangingPunct="0">
              <a:spcBef>
                <a:spcPct val="0"/>
              </a:spcBef>
              <a:spcAft>
                <a:spcPct val="0"/>
              </a:spcAft>
              <a:defRPr sz="4300">
                <a:solidFill>
                  <a:schemeClr val="tx2"/>
                </a:solidFill>
                <a:latin typeface="Liberation Sans" pitchFamily="34" charset="0"/>
                <a:ea typeface="Microsoft YaHei" pitchFamily="34" charset="-122"/>
                <a:cs typeface="Mangal" pitchFamily="18" charset="0"/>
              </a:defRPr>
            </a:lvl2pPr>
            <a:lvl3pPr algn="ctr" defTabSz="911225" rtl="0" eaLnBrk="0" fontAlgn="base" hangingPunct="0">
              <a:spcBef>
                <a:spcPct val="0"/>
              </a:spcBef>
              <a:spcAft>
                <a:spcPct val="0"/>
              </a:spcAft>
              <a:defRPr sz="4300">
                <a:solidFill>
                  <a:schemeClr val="tx2"/>
                </a:solidFill>
                <a:latin typeface="Liberation Sans" pitchFamily="34" charset="0"/>
                <a:ea typeface="Microsoft YaHei" pitchFamily="34" charset="-122"/>
                <a:cs typeface="Mangal" pitchFamily="18" charset="0"/>
              </a:defRPr>
            </a:lvl3pPr>
            <a:lvl4pPr algn="ctr" defTabSz="911225" rtl="0" eaLnBrk="0" fontAlgn="base" hangingPunct="0">
              <a:spcBef>
                <a:spcPct val="0"/>
              </a:spcBef>
              <a:spcAft>
                <a:spcPct val="0"/>
              </a:spcAft>
              <a:defRPr sz="4300">
                <a:solidFill>
                  <a:schemeClr val="tx2"/>
                </a:solidFill>
                <a:latin typeface="Liberation Sans" pitchFamily="34" charset="0"/>
                <a:ea typeface="Microsoft YaHei" pitchFamily="34" charset="-122"/>
                <a:cs typeface="Mangal" pitchFamily="18" charset="0"/>
              </a:defRPr>
            </a:lvl4pPr>
            <a:lvl5pPr algn="ctr" defTabSz="911225" rtl="0" eaLnBrk="0" fontAlgn="base" hangingPunct="0">
              <a:spcBef>
                <a:spcPct val="0"/>
              </a:spcBef>
              <a:spcAft>
                <a:spcPct val="0"/>
              </a:spcAft>
              <a:defRPr sz="4300">
                <a:solidFill>
                  <a:schemeClr val="tx2"/>
                </a:solidFill>
                <a:latin typeface="Liberation Sans" pitchFamily="34" charset="0"/>
                <a:ea typeface="Microsoft YaHei" pitchFamily="34" charset="-122"/>
                <a:cs typeface="Mangal" pitchFamily="18" charset="0"/>
              </a:defRPr>
            </a:lvl5pPr>
            <a:lvl6pPr marL="457109" algn="ctr" defTabSz="912630" rtl="0" eaLnBrk="0" fontAlgn="base" hangingPunct="0">
              <a:spcBef>
                <a:spcPct val="0"/>
              </a:spcBef>
              <a:spcAft>
                <a:spcPct val="0"/>
              </a:spcAft>
              <a:defRPr sz="4399">
                <a:solidFill>
                  <a:schemeClr val="tx2"/>
                </a:solidFill>
                <a:latin typeface="Liberation Sans" pitchFamily="34" charset="0"/>
                <a:ea typeface="Microsoft YaHei" pitchFamily="34" charset="-122"/>
                <a:cs typeface="Mangal" pitchFamily="18" charset="0"/>
              </a:defRPr>
            </a:lvl6pPr>
            <a:lvl7pPr marL="914217" algn="ctr" defTabSz="912630" rtl="0" eaLnBrk="0" fontAlgn="base" hangingPunct="0">
              <a:spcBef>
                <a:spcPct val="0"/>
              </a:spcBef>
              <a:spcAft>
                <a:spcPct val="0"/>
              </a:spcAft>
              <a:defRPr sz="4399">
                <a:solidFill>
                  <a:schemeClr val="tx2"/>
                </a:solidFill>
                <a:latin typeface="Liberation Sans" pitchFamily="34" charset="0"/>
                <a:ea typeface="Microsoft YaHei" pitchFamily="34" charset="-122"/>
                <a:cs typeface="Mangal" pitchFamily="18" charset="0"/>
              </a:defRPr>
            </a:lvl7pPr>
            <a:lvl8pPr marL="1371326" algn="ctr" defTabSz="912630" rtl="0" eaLnBrk="0" fontAlgn="base" hangingPunct="0">
              <a:spcBef>
                <a:spcPct val="0"/>
              </a:spcBef>
              <a:spcAft>
                <a:spcPct val="0"/>
              </a:spcAft>
              <a:defRPr sz="4399">
                <a:solidFill>
                  <a:schemeClr val="tx2"/>
                </a:solidFill>
                <a:latin typeface="Liberation Sans" pitchFamily="34" charset="0"/>
                <a:ea typeface="Microsoft YaHei" pitchFamily="34" charset="-122"/>
                <a:cs typeface="Mangal" pitchFamily="18" charset="0"/>
              </a:defRPr>
            </a:lvl8pPr>
            <a:lvl9pPr marL="1828434" algn="ctr" defTabSz="912630" rtl="0" eaLnBrk="0" fontAlgn="base" hangingPunct="0">
              <a:spcBef>
                <a:spcPct val="0"/>
              </a:spcBef>
              <a:spcAft>
                <a:spcPct val="0"/>
              </a:spcAft>
              <a:defRPr sz="4399">
                <a:solidFill>
                  <a:schemeClr val="tx2"/>
                </a:solidFill>
                <a:latin typeface="Liberation Sans" pitchFamily="34" charset="0"/>
                <a:ea typeface="Microsoft YaHei" pitchFamily="34" charset="-122"/>
                <a:cs typeface="Mangal" pitchFamily="18" charset="0"/>
              </a:defRPr>
            </a:lvl9pPr>
          </a:lstStyle>
          <a:p>
            <a:pPr defTabSz="912630">
              <a:defRPr/>
            </a:pPr>
            <a:r>
              <a:rPr sz="3600" b="1" dirty="0">
                <a:solidFill>
                  <a:srgbClr val="0099C8"/>
                </a:solidFill>
                <a:latin typeface="Avenir Next LT Pro" panose="020B0504020202020204" pitchFamily="34" charset="0"/>
                <a:ea typeface="+mn-ea"/>
                <a:cs typeface="Arial" panose="020B0604020202020204" pitchFamily="34" charset="0"/>
              </a:rPr>
              <a:t>La vaccinazione</a:t>
            </a:r>
            <a:br>
              <a:rPr sz="3600" b="1" dirty="0">
                <a:solidFill>
                  <a:srgbClr val="0099C8"/>
                </a:solidFill>
                <a:latin typeface="Avenir Next LT Pro" panose="020B0504020202020204" pitchFamily="34" charset="0"/>
                <a:ea typeface="+mn-ea"/>
                <a:cs typeface="Arial" panose="020B0604020202020204" pitchFamily="34" charset="0"/>
              </a:rPr>
            </a:br>
            <a:r>
              <a:rPr sz="3600" b="1" dirty="0">
                <a:solidFill>
                  <a:srgbClr val="0099C8"/>
                </a:solidFill>
                <a:latin typeface="Avenir Next LT Pro" panose="020B0504020202020204" pitchFamily="34" charset="0"/>
                <a:ea typeface="+mn-ea"/>
                <a:cs typeface="Arial" panose="020B0604020202020204" pitchFamily="34" charset="0"/>
              </a:rPr>
              <a:t>anti-difterite-tetano-pertosse (</a:t>
            </a:r>
            <a:r>
              <a:rPr sz="3600" b="1" dirty="0" err="1">
                <a:solidFill>
                  <a:srgbClr val="0099C8"/>
                </a:solidFill>
                <a:latin typeface="Avenir Next LT Pro" panose="020B0504020202020204" pitchFamily="34" charset="0"/>
                <a:ea typeface="+mn-ea"/>
                <a:cs typeface="Arial" panose="020B0604020202020204" pitchFamily="34" charset="0"/>
              </a:rPr>
              <a:t>DTPa</a:t>
            </a:r>
            <a:r>
              <a:rPr sz="3600" b="1" dirty="0">
                <a:solidFill>
                  <a:srgbClr val="0099C8"/>
                </a:solidFill>
                <a:latin typeface="Avenir Next LT Pro" panose="020B0504020202020204" pitchFamily="34" charset="0"/>
                <a:ea typeface="+mn-ea"/>
                <a:cs typeface="Arial" panose="020B0604020202020204" pitchFamily="34" charset="0"/>
              </a:rPr>
              <a:t>)</a:t>
            </a:r>
          </a:p>
          <a:p>
            <a:pPr defTabSz="912630">
              <a:defRPr/>
            </a:pPr>
            <a:r>
              <a:rPr altLang="it-IT" sz="2800" b="1" dirty="0">
                <a:solidFill>
                  <a:srgbClr val="0099C8"/>
                </a:solidFill>
                <a:latin typeface="Avenir Next LT Pro" panose="020B0504020202020204" pitchFamily="34" charset="0"/>
                <a:ea typeface="+mn-ea"/>
                <a:cs typeface="Arial" panose="020B0604020202020204" pitchFamily="34" charset="0"/>
              </a:rPr>
              <a:t>Donne in gravidanza: razionale per la vaccinazione contro la pertosse</a:t>
            </a:r>
            <a:endParaRPr sz="2800" b="1" dirty="0">
              <a:solidFill>
                <a:srgbClr val="0099C8"/>
              </a:solidFill>
              <a:latin typeface="Avenir Next LT Pro" panose="020B0504020202020204" pitchFamily="34" charset="0"/>
              <a:ea typeface="+mn-ea"/>
              <a:cs typeface="Arial" panose="020B0604020202020204" pitchFamily="34" charset="0"/>
            </a:endParaRPr>
          </a:p>
        </p:txBody>
      </p:sp>
    </p:spTree>
    <p:custDataLst>
      <p:tags r:id="rId1"/>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A728719C-BD15-448C-AF47-BD1771BED3B0}"/>
              </a:ext>
            </a:extLst>
          </p:cNvPr>
          <p:cNvSpPr>
            <a:spLocks noGrp="1"/>
          </p:cNvSpPr>
          <p:nvPr>
            <p:ph type="title"/>
          </p:nvPr>
        </p:nvSpPr>
        <p:spPr>
          <a:xfrm>
            <a:off x="0" y="301626"/>
            <a:ext cx="10079038" cy="1262063"/>
          </a:xfrm>
        </p:spPr>
        <p:txBody>
          <a:bodyPr/>
          <a:lstStyle/>
          <a:p>
            <a:pPr defTabSz="912630">
              <a:defRPr/>
            </a:pPr>
            <a:r>
              <a:rPr sz="3600" b="1" dirty="0">
                <a:solidFill>
                  <a:srgbClr val="0099C8"/>
                </a:solidFill>
                <a:latin typeface="Avenir Next LT Pro" panose="020B0504020202020204" pitchFamily="34" charset="0"/>
                <a:ea typeface="+mn-ea"/>
                <a:cs typeface="Arial" panose="020B0604020202020204" pitchFamily="34" charset="0"/>
              </a:rPr>
              <a:t>La vaccinazione anti-poliomielite</a:t>
            </a:r>
          </a:p>
        </p:txBody>
      </p:sp>
      <p:sp>
        <p:nvSpPr>
          <p:cNvPr id="32771" name="Rettangolo 2">
            <a:extLst>
              <a:ext uri="{FF2B5EF4-FFF2-40B4-BE49-F238E27FC236}">
                <a16:creationId xmlns:a16="http://schemas.microsoft.com/office/drawing/2014/main" id="{D11B879A-6BB9-42B2-9EB9-5F3B5EC497A9}"/>
              </a:ext>
            </a:extLst>
          </p:cNvPr>
          <p:cNvSpPr>
            <a:spLocks noChangeArrowheads="1"/>
          </p:cNvSpPr>
          <p:nvPr/>
        </p:nvSpPr>
        <p:spPr bwMode="auto">
          <a:xfrm>
            <a:off x="1016072" y="2123653"/>
            <a:ext cx="8046894" cy="4827540"/>
          </a:xfrm>
          <a:prstGeom prst="rect">
            <a:avLst/>
          </a:prstGeom>
          <a:noFill/>
          <a:ln>
            <a:noFill/>
          </a:ln>
        </p:spPr>
        <p:txBody>
          <a:bodyPr>
            <a:spAutoFit/>
          </a:bodyPr>
          <a:lstStyle>
            <a:lvl1pPr>
              <a:spcBef>
                <a:spcPts val="1425"/>
              </a:spcBef>
              <a:defRPr sz="3100">
                <a:solidFill>
                  <a:schemeClr val="tx1"/>
                </a:solidFill>
                <a:latin typeface="Liberation Sans" panose="020B0604020202020204" pitchFamily="34" charset="0"/>
                <a:ea typeface="Microsoft YaHei" panose="020B0503020204020204" pitchFamily="34" charset="-122"/>
                <a:cs typeface="Mangal" panose="02040503050203030202" pitchFamily="18" charset="0"/>
              </a:defRPr>
            </a:lvl1pPr>
            <a:lvl2pPr marL="742950" indent="-285750">
              <a:spcBef>
                <a:spcPct val="20000"/>
              </a:spcBef>
              <a:buChar char="–"/>
              <a:defRPr sz="2700">
                <a:solidFill>
                  <a:schemeClr val="tx1"/>
                </a:solidFill>
                <a:latin typeface="Arial" panose="020B0604020202020204" pitchFamily="34" charset="0"/>
                <a:ea typeface="Microsoft YaHei" panose="020B0503020204020204" pitchFamily="34" charset="-122"/>
              </a:defRPr>
            </a:lvl2pPr>
            <a:lvl3pPr marL="1143000" indent="-228600">
              <a:spcBef>
                <a:spcPct val="20000"/>
              </a:spcBef>
              <a:buChar char="•"/>
              <a:defRPr sz="2400">
                <a:solidFill>
                  <a:schemeClr val="tx1"/>
                </a:solidFill>
                <a:latin typeface="Arial" panose="020B0604020202020204" pitchFamily="34" charset="0"/>
                <a:ea typeface="Microsoft YaHei" panose="020B0503020204020204" pitchFamily="34" charset="-122"/>
              </a:defRPr>
            </a:lvl3pPr>
            <a:lvl4pPr marL="1600200" indent="-228600">
              <a:spcBef>
                <a:spcPct val="20000"/>
              </a:spcBef>
              <a:buChar char="–"/>
              <a:defRPr sz="2000">
                <a:solidFill>
                  <a:schemeClr val="tx1"/>
                </a:solidFill>
                <a:latin typeface="Arial" panose="020B0604020202020204" pitchFamily="34" charset="0"/>
                <a:ea typeface="Microsoft YaHei" panose="020B0503020204020204" pitchFamily="34" charset="-122"/>
              </a:defRPr>
            </a:lvl4pPr>
            <a:lvl5pPr marL="2057400" indent="-228600">
              <a:spcBef>
                <a:spcPct val="20000"/>
              </a:spcBef>
              <a:buChar char="»"/>
              <a:defRPr sz="2000">
                <a:solidFill>
                  <a:schemeClr val="tx1"/>
                </a:solidFill>
                <a:latin typeface="Arial" panose="020B0604020202020204" pitchFamily="34" charset="0"/>
                <a:ea typeface="Microsoft YaHei" panose="020B0503020204020204" pitchFamily="34"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icrosoft YaHei" panose="020B0503020204020204" pitchFamily="34"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icrosoft YaHei" panose="020B0503020204020204" pitchFamily="34"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icrosoft YaHei" panose="020B0503020204020204" pitchFamily="34"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icrosoft YaHei" panose="020B0503020204020204" pitchFamily="34" charset="-122"/>
              </a:defRPr>
            </a:lvl9pPr>
          </a:lstStyle>
          <a:p>
            <a:pPr algn="just" eaLnBrk="1" hangingPunct="1">
              <a:lnSpc>
                <a:spcPct val="114000"/>
              </a:lnSpc>
              <a:spcBef>
                <a:spcPct val="0"/>
              </a:spcBef>
              <a:spcAft>
                <a:spcPts val="600"/>
              </a:spcAft>
              <a:defRPr/>
            </a:pPr>
            <a:r>
              <a:rPr lang="it-IT" altLang="it-IT" sz="2000" dirty="0">
                <a:latin typeface="Avenir Next LT Pro" panose="020B0504020202020204" pitchFamily="34" charset="0"/>
                <a:cs typeface="Arial" panose="020B0604020202020204" pitchFamily="34" charset="0"/>
              </a:rPr>
              <a:t>Il vaccino anti-poliomielite inattivato e potenziato (tipo </a:t>
            </a:r>
            <a:r>
              <a:rPr lang="it-IT" altLang="it-IT" sz="2000" dirty="0" err="1">
                <a:latin typeface="Avenir Next LT Pro" panose="020B0504020202020204" pitchFamily="34" charset="0"/>
                <a:cs typeface="Arial" panose="020B0604020202020204" pitchFamily="34" charset="0"/>
              </a:rPr>
              <a:t>Salk</a:t>
            </a:r>
            <a:r>
              <a:rPr lang="it-IT" altLang="it-IT" sz="2000" dirty="0">
                <a:latin typeface="Avenir Next LT Pro" panose="020B0504020202020204" pitchFamily="34" charset="0"/>
                <a:cs typeface="Arial" panose="020B0604020202020204" pitchFamily="34" charset="0"/>
              </a:rPr>
              <a:t>) deve essere somministrato con un </a:t>
            </a:r>
            <a:r>
              <a:rPr lang="it-IT" altLang="it-IT" sz="2000" b="1" dirty="0">
                <a:solidFill>
                  <a:srgbClr val="0099C8"/>
                </a:solidFill>
                <a:highlight>
                  <a:scrgbClr r="0" g="0" b="0">
                    <a:alpha val="0"/>
                  </a:scrgbClr>
                </a:highlight>
                <a:latin typeface="Avenir Next LT Pro" panose="020B0504020202020204" pitchFamily="34" charset="0"/>
                <a:ea typeface="+mn-ea"/>
                <a:cs typeface="Calibri" panose="020F0502020204030204" pitchFamily="34" charset="0"/>
              </a:rPr>
              <a:t>ciclo di 4 dosi </a:t>
            </a:r>
            <a:r>
              <a:rPr lang="it-IT" altLang="it-IT" sz="2000" dirty="0">
                <a:latin typeface="Avenir Next LT Pro" panose="020B0504020202020204" pitchFamily="34" charset="0"/>
                <a:cs typeface="Arial" panose="020B0604020202020204" pitchFamily="34" charset="0"/>
              </a:rPr>
              <a:t>per via intramuscolare: le prime tre al 3°, 5° e 11°-13° mese di vita, utilizzando il vaccino esavalente combinato; la quarta dose all’età di 5-6 anni, preferenzialmente con il vaccino combinato tetravalente (</a:t>
            </a:r>
            <a:r>
              <a:rPr lang="it-IT" altLang="it-IT" sz="2000" dirty="0" err="1">
                <a:latin typeface="Avenir Next LT Pro" panose="020B0504020202020204" pitchFamily="34" charset="0"/>
                <a:cs typeface="Arial" panose="020B0604020202020204" pitchFamily="34" charset="0"/>
              </a:rPr>
              <a:t>DTPa</a:t>
            </a:r>
            <a:r>
              <a:rPr lang="it-IT" altLang="it-IT" sz="2000" dirty="0">
                <a:latin typeface="Avenir Next LT Pro" panose="020B0504020202020204" pitchFamily="34" charset="0"/>
                <a:cs typeface="Arial" panose="020B0604020202020204" pitchFamily="34" charset="0"/>
              </a:rPr>
              <a:t>/IPV). </a:t>
            </a:r>
          </a:p>
          <a:p>
            <a:pPr algn="just" eaLnBrk="1" hangingPunct="1">
              <a:lnSpc>
                <a:spcPct val="114000"/>
              </a:lnSpc>
              <a:spcBef>
                <a:spcPct val="0"/>
              </a:spcBef>
              <a:spcAft>
                <a:spcPts val="600"/>
              </a:spcAft>
              <a:defRPr/>
            </a:pPr>
            <a:r>
              <a:rPr lang="it-IT" altLang="it-IT" sz="2000" dirty="0">
                <a:latin typeface="Avenir Next LT Pro" panose="020B0504020202020204" pitchFamily="34" charset="0"/>
                <a:cs typeface="Arial" panose="020B0604020202020204" pitchFamily="34" charset="0"/>
              </a:rPr>
              <a:t>Il raggiungimento e il mantenimento dell’</a:t>
            </a:r>
            <a:r>
              <a:rPr lang="it-IT" altLang="it-IT" sz="2000" b="1" dirty="0">
                <a:solidFill>
                  <a:srgbClr val="0099C8"/>
                </a:solidFill>
                <a:highlight>
                  <a:scrgbClr r="0" g="0" b="0">
                    <a:alpha val="0"/>
                  </a:scrgbClr>
                </a:highlight>
                <a:latin typeface="Avenir Next LT Pro" panose="020B0504020202020204" pitchFamily="34" charset="0"/>
                <a:ea typeface="+mn-ea"/>
                <a:cs typeface="Calibri" panose="020F0502020204030204" pitchFamily="34" charset="0"/>
              </a:rPr>
              <a:t>obiettivo nazionale di copertura vaccinale antipolio</a:t>
            </a:r>
            <a:r>
              <a:rPr lang="it-IT" altLang="it-IT" sz="2000" dirty="0">
                <a:latin typeface="Avenir Next LT Pro" panose="020B0504020202020204" pitchFamily="34" charset="0"/>
                <a:cs typeface="Arial" panose="020B0604020202020204" pitchFamily="34" charset="0"/>
              </a:rPr>
              <a:t>, inclusa la </a:t>
            </a:r>
            <a:r>
              <a:rPr lang="it-IT" altLang="it-IT" sz="2000" b="1" dirty="0">
                <a:solidFill>
                  <a:srgbClr val="0099C8"/>
                </a:solidFill>
                <a:highlight>
                  <a:scrgbClr r="0" g="0" b="0">
                    <a:alpha val="0"/>
                  </a:scrgbClr>
                </a:highlight>
                <a:latin typeface="Avenir Next LT Pro" panose="020B0504020202020204" pitchFamily="34" charset="0"/>
                <a:ea typeface="+mn-ea"/>
                <a:cs typeface="Calibri" panose="020F0502020204030204" pitchFamily="34" charset="0"/>
              </a:rPr>
              <a:t>quinta dose di </a:t>
            </a:r>
            <a:r>
              <a:rPr lang="it-IT" altLang="it-IT" sz="2000" b="1" dirty="0" err="1">
                <a:solidFill>
                  <a:srgbClr val="0099C8"/>
                </a:solidFill>
                <a:highlight>
                  <a:scrgbClr r="0" g="0" b="0">
                    <a:alpha val="0"/>
                  </a:scrgbClr>
                </a:highlight>
                <a:latin typeface="Avenir Next LT Pro" panose="020B0504020202020204" pitchFamily="34" charset="0"/>
                <a:ea typeface="+mn-ea"/>
                <a:cs typeface="Calibri" panose="020F0502020204030204" pitchFamily="34" charset="0"/>
              </a:rPr>
              <a:t>DTPa</a:t>
            </a:r>
            <a:r>
              <a:rPr lang="it-IT" altLang="it-IT" sz="2000" b="1" dirty="0">
                <a:solidFill>
                  <a:srgbClr val="0099C8"/>
                </a:solidFill>
                <a:highlight>
                  <a:scrgbClr r="0" g="0" b="0">
                    <a:alpha val="0"/>
                  </a:scrgbClr>
                </a:highlight>
                <a:latin typeface="Avenir Next LT Pro" panose="020B0504020202020204" pitchFamily="34" charset="0"/>
                <a:ea typeface="+mn-ea"/>
                <a:cs typeface="Calibri" panose="020F0502020204030204" pitchFamily="34" charset="0"/>
              </a:rPr>
              <a:t>/IPV nella coorte degli adolescenti </a:t>
            </a:r>
            <a:r>
              <a:rPr lang="it-IT" altLang="it-IT" sz="2000" dirty="0">
                <a:latin typeface="Avenir Next LT Pro" panose="020B0504020202020204" pitchFamily="34" charset="0"/>
                <a:cs typeface="Arial" panose="020B0604020202020204" pitchFamily="34" charset="0"/>
              </a:rPr>
              <a:t>(12°-18° anno), rappresentano un’</a:t>
            </a:r>
            <a:r>
              <a:rPr lang="it-IT" altLang="it-IT" sz="2000" b="1" dirty="0">
                <a:solidFill>
                  <a:srgbClr val="0099C8"/>
                </a:solidFill>
                <a:highlight>
                  <a:scrgbClr r="0" g="0" b="0">
                    <a:alpha val="0"/>
                  </a:scrgbClr>
                </a:highlight>
                <a:latin typeface="Avenir Next LT Pro" panose="020B0504020202020204" pitchFamily="34" charset="0"/>
                <a:ea typeface="+mn-ea"/>
                <a:cs typeface="Calibri" panose="020F0502020204030204" pitchFamily="34" charset="0"/>
              </a:rPr>
              <a:t>opportunità di protezione</a:t>
            </a:r>
            <a:r>
              <a:rPr lang="it-IT" altLang="it-IT" sz="2000" dirty="0">
                <a:latin typeface="Avenir Next LT Pro" panose="020B0504020202020204" pitchFamily="34" charset="0"/>
                <a:cs typeface="Arial" panose="020B0604020202020204" pitchFamily="34" charset="0"/>
              </a:rPr>
              <a:t> nei confronti del poliovirus selvaggio.</a:t>
            </a:r>
          </a:p>
          <a:p>
            <a:pPr algn="just" eaLnBrk="1" hangingPunct="1">
              <a:lnSpc>
                <a:spcPct val="114000"/>
              </a:lnSpc>
              <a:spcBef>
                <a:spcPct val="0"/>
              </a:spcBef>
              <a:spcAft>
                <a:spcPts val="600"/>
              </a:spcAft>
              <a:defRPr/>
            </a:pPr>
            <a:r>
              <a:rPr lang="it-IT" altLang="it-IT" sz="2000" dirty="0">
                <a:latin typeface="Avenir Next LT Pro" panose="020B0504020202020204" pitchFamily="34" charset="0"/>
                <a:cs typeface="Arial" panose="020B0604020202020204" pitchFamily="34" charset="0"/>
              </a:rPr>
              <a:t>Il vaccino combinato tetravalente (</a:t>
            </a:r>
            <a:r>
              <a:rPr lang="it-IT" altLang="it-IT" sz="2000" b="1" dirty="0" err="1">
                <a:solidFill>
                  <a:srgbClr val="0099C8"/>
                </a:solidFill>
                <a:highlight>
                  <a:scrgbClr r="0" g="0" b="0">
                    <a:alpha val="0"/>
                  </a:scrgbClr>
                </a:highlight>
                <a:latin typeface="Avenir Next LT Pro" panose="020B0504020202020204" pitchFamily="34" charset="0"/>
                <a:ea typeface="+mn-ea"/>
                <a:cs typeface="Calibri" panose="020F0502020204030204" pitchFamily="34" charset="0"/>
              </a:rPr>
              <a:t>DTPa</a:t>
            </a:r>
            <a:r>
              <a:rPr lang="it-IT" altLang="it-IT" sz="2000" b="1" dirty="0">
                <a:solidFill>
                  <a:srgbClr val="0099C8"/>
                </a:solidFill>
                <a:highlight>
                  <a:scrgbClr r="0" g="0" b="0">
                    <a:alpha val="0"/>
                  </a:scrgbClr>
                </a:highlight>
                <a:latin typeface="Avenir Next LT Pro" panose="020B0504020202020204" pitchFamily="34" charset="0"/>
                <a:ea typeface="+mn-ea"/>
                <a:cs typeface="Calibri" panose="020F0502020204030204" pitchFamily="34" charset="0"/>
              </a:rPr>
              <a:t>/IPV</a:t>
            </a:r>
            <a:r>
              <a:rPr lang="it-IT" altLang="it-IT" sz="2000" dirty="0">
                <a:latin typeface="Avenir Next LT Pro" panose="020B0504020202020204" pitchFamily="34" charset="0"/>
                <a:cs typeface="Arial" panose="020B0604020202020204" pitchFamily="34" charset="0"/>
              </a:rPr>
              <a:t>) deve essere utilizzato </a:t>
            </a:r>
            <a:r>
              <a:rPr lang="it-IT" altLang="it-IT" sz="2000" b="1" dirty="0">
                <a:solidFill>
                  <a:srgbClr val="0099C8"/>
                </a:solidFill>
                <a:highlight>
                  <a:scrgbClr r="0" g="0" b="0">
                    <a:alpha val="0"/>
                  </a:scrgbClr>
                </a:highlight>
                <a:latin typeface="Avenir Next LT Pro" panose="020B0504020202020204" pitchFamily="34" charset="0"/>
                <a:ea typeface="+mn-ea"/>
                <a:cs typeface="Calibri" panose="020F0502020204030204" pitchFamily="34" charset="0"/>
              </a:rPr>
              <a:t>per i viaggiatori di tutte le età</a:t>
            </a:r>
            <a:r>
              <a:rPr lang="it-IT" altLang="it-IT" sz="2000" dirty="0">
                <a:latin typeface="Avenir Next LT Pro" panose="020B0504020202020204" pitchFamily="34" charset="0"/>
                <a:cs typeface="Arial" panose="020B0604020202020204" pitchFamily="34" charset="0"/>
              </a:rPr>
              <a:t>.</a:t>
            </a:r>
          </a:p>
          <a:p>
            <a:pPr algn="just" eaLnBrk="1" hangingPunct="1">
              <a:lnSpc>
                <a:spcPct val="114000"/>
              </a:lnSpc>
              <a:spcBef>
                <a:spcPct val="0"/>
              </a:spcBef>
              <a:spcAft>
                <a:spcPts val="600"/>
              </a:spcAft>
              <a:defRPr/>
            </a:pPr>
            <a:endParaRPr lang="it-IT" altLang="it-IT" sz="1800" dirty="0">
              <a:latin typeface="Avenir Next LT Pro" panose="020B0504020202020204" pitchFamily="34" charset="0"/>
              <a:cs typeface="Arial" panose="020B0604020202020204" pitchFamily="34" charset="0"/>
            </a:endParaRPr>
          </a:p>
        </p:txBody>
      </p:sp>
    </p:spTree>
    <p:custDataLst>
      <p:tags r:id="rId1"/>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1E418171-71D4-4285-90BC-3FB9197D9498}"/>
              </a:ext>
            </a:extLst>
          </p:cNvPr>
          <p:cNvSpPr>
            <a:spLocks noGrp="1"/>
          </p:cNvSpPr>
          <p:nvPr>
            <p:ph type="title"/>
          </p:nvPr>
        </p:nvSpPr>
        <p:spPr>
          <a:xfrm>
            <a:off x="0" y="301626"/>
            <a:ext cx="10079038" cy="1262063"/>
          </a:xfrm>
        </p:spPr>
        <p:txBody>
          <a:bodyPr/>
          <a:lstStyle/>
          <a:p>
            <a:pPr defTabSz="912630">
              <a:defRPr/>
            </a:pPr>
            <a:r>
              <a:rPr sz="3600" b="1" dirty="0">
                <a:solidFill>
                  <a:srgbClr val="0099C8"/>
                </a:solidFill>
                <a:latin typeface="Avenir Next LT Pro" panose="020B0504020202020204" pitchFamily="34" charset="0"/>
                <a:ea typeface="+mn-ea"/>
                <a:cs typeface="Arial" panose="020B0604020202020204" pitchFamily="34" charset="0"/>
              </a:rPr>
              <a:t>La vaccinazione anti-poliomielite</a:t>
            </a:r>
          </a:p>
        </p:txBody>
      </p:sp>
      <p:sp>
        <p:nvSpPr>
          <p:cNvPr id="32771" name="Rettangolo 2">
            <a:extLst>
              <a:ext uri="{FF2B5EF4-FFF2-40B4-BE49-F238E27FC236}">
                <a16:creationId xmlns:a16="http://schemas.microsoft.com/office/drawing/2014/main" id="{33F2A0D9-015F-4703-A744-1B4F6C6D0A1D}"/>
              </a:ext>
            </a:extLst>
          </p:cNvPr>
          <p:cNvSpPr>
            <a:spLocks noChangeArrowheads="1"/>
          </p:cNvSpPr>
          <p:nvPr/>
        </p:nvSpPr>
        <p:spPr bwMode="auto">
          <a:xfrm>
            <a:off x="1079079" y="2195661"/>
            <a:ext cx="7812868" cy="4004494"/>
          </a:xfrm>
          <a:prstGeom prst="rect">
            <a:avLst/>
          </a:prstGeom>
          <a:noFill/>
          <a:ln>
            <a:noFill/>
          </a:ln>
        </p:spPr>
        <p:txBody>
          <a:bodyPr>
            <a:spAutoFit/>
          </a:bodyPr>
          <a:lstStyle>
            <a:lvl1pPr>
              <a:spcBef>
                <a:spcPts val="1425"/>
              </a:spcBef>
              <a:defRPr sz="3100">
                <a:solidFill>
                  <a:schemeClr val="tx1"/>
                </a:solidFill>
                <a:latin typeface="Liberation Sans" panose="020B0604020202020204" pitchFamily="34" charset="0"/>
                <a:ea typeface="Microsoft YaHei" panose="020B0503020204020204" pitchFamily="34" charset="-122"/>
                <a:cs typeface="Mangal" panose="02040503050203030202" pitchFamily="18" charset="0"/>
              </a:defRPr>
            </a:lvl1pPr>
            <a:lvl2pPr marL="742950" indent="-285750">
              <a:spcBef>
                <a:spcPct val="20000"/>
              </a:spcBef>
              <a:buChar char="–"/>
              <a:defRPr sz="2700">
                <a:solidFill>
                  <a:schemeClr val="tx1"/>
                </a:solidFill>
                <a:latin typeface="Arial" panose="020B0604020202020204" pitchFamily="34" charset="0"/>
                <a:ea typeface="Microsoft YaHei" panose="020B0503020204020204" pitchFamily="34" charset="-122"/>
              </a:defRPr>
            </a:lvl2pPr>
            <a:lvl3pPr marL="1143000" indent="-228600">
              <a:spcBef>
                <a:spcPct val="20000"/>
              </a:spcBef>
              <a:buChar char="•"/>
              <a:defRPr sz="2400">
                <a:solidFill>
                  <a:schemeClr val="tx1"/>
                </a:solidFill>
                <a:latin typeface="Arial" panose="020B0604020202020204" pitchFamily="34" charset="0"/>
                <a:ea typeface="Microsoft YaHei" panose="020B0503020204020204" pitchFamily="34" charset="-122"/>
              </a:defRPr>
            </a:lvl3pPr>
            <a:lvl4pPr marL="1600200" indent="-228600">
              <a:spcBef>
                <a:spcPct val="20000"/>
              </a:spcBef>
              <a:buChar char="–"/>
              <a:defRPr sz="2000">
                <a:solidFill>
                  <a:schemeClr val="tx1"/>
                </a:solidFill>
                <a:latin typeface="Arial" panose="020B0604020202020204" pitchFamily="34" charset="0"/>
                <a:ea typeface="Microsoft YaHei" panose="020B0503020204020204" pitchFamily="34" charset="-122"/>
              </a:defRPr>
            </a:lvl4pPr>
            <a:lvl5pPr marL="2057400" indent="-228600">
              <a:spcBef>
                <a:spcPct val="20000"/>
              </a:spcBef>
              <a:buChar char="»"/>
              <a:defRPr sz="2000">
                <a:solidFill>
                  <a:schemeClr val="tx1"/>
                </a:solidFill>
                <a:latin typeface="Arial" panose="020B0604020202020204" pitchFamily="34" charset="0"/>
                <a:ea typeface="Microsoft YaHei" panose="020B0503020204020204" pitchFamily="34"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icrosoft YaHei" panose="020B0503020204020204" pitchFamily="34"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icrosoft YaHei" panose="020B0503020204020204" pitchFamily="34"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icrosoft YaHei" panose="020B0503020204020204" pitchFamily="34"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icrosoft YaHei" panose="020B0503020204020204" pitchFamily="34" charset="-122"/>
              </a:defRPr>
            </a:lvl9pPr>
          </a:lstStyle>
          <a:p>
            <a:pPr algn="just" eaLnBrk="1" hangingPunct="1">
              <a:lnSpc>
                <a:spcPct val="114000"/>
              </a:lnSpc>
              <a:spcBef>
                <a:spcPct val="0"/>
              </a:spcBef>
              <a:spcAft>
                <a:spcPts val="600"/>
              </a:spcAft>
              <a:defRPr/>
            </a:pPr>
            <a:r>
              <a:rPr lang="it-IT" altLang="it-IT" sz="2000" dirty="0">
                <a:latin typeface="Avenir Next LT Pro" panose="020B0504020202020204" pitchFamily="34" charset="0"/>
                <a:cs typeface="Arial" panose="020B0604020202020204" pitchFamily="34" charset="0"/>
              </a:rPr>
              <a:t>Nel maggio </a:t>
            </a:r>
            <a:r>
              <a:rPr lang="it-IT" altLang="it-IT" sz="2000" b="1" dirty="0">
                <a:solidFill>
                  <a:srgbClr val="0099C8"/>
                </a:solidFill>
                <a:highlight>
                  <a:scrgbClr r="0" g="0" b="0">
                    <a:alpha val="0"/>
                  </a:scrgbClr>
                </a:highlight>
                <a:latin typeface="Avenir Next LT Pro" panose="020B0504020202020204" pitchFamily="34" charset="0"/>
                <a:ea typeface="+mn-ea"/>
                <a:cs typeface="Calibri" panose="020F0502020204030204" pitchFamily="34" charset="0"/>
              </a:rPr>
              <a:t>2018</a:t>
            </a:r>
            <a:r>
              <a:rPr lang="it-IT" altLang="it-IT" sz="2000" dirty="0">
                <a:latin typeface="Avenir Next LT Pro" panose="020B0504020202020204" pitchFamily="34" charset="0"/>
                <a:cs typeface="Arial" panose="020B0604020202020204" pitchFamily="34" charset="0"/>
              </a:rPr>
              <a:t> la Commissione regionale europea di certificazione per l’eradicazione della poliomielite dell’OMS ha confermato lo </a:t>
            </a:r>
            <a:r>
              <a:rPr lang="it-IT" altLang="it-IT" sz="2000" b="1" dirty="0">
                <a:solidFill>
                  <a:srgbClr val="0099C8"/>
                </a:solidFill>
                <a:highlight>
                  <a:scrgbClr r="0" g="0" b="0">
                    <a:alpha val="0"/>
                  </a:scrgbClr>
                </a:highlight>
                <a:latin typeface="Avenir Next LT Pro" panose="020B0504020202020204" pitchFamily="34" charset="0"/>
                <a:ea typeface="+mn-ea"/>
                <a:cs typeface="Calibri" panose="020F0502020204030204" pitchFamily="34" charset="0"/>
              </a:rPr>
              <a:t>status di polio-free della Regione europea</a:t>
            </a:r>
            <a:r>
              <a:rPr lang="it-IT" altLang="it-IT" sz="2000" dirty="0">
                <a:latin typeface="Avenir Next LT Pro" panose="020B0504020202020204" pitchFamily="34" charset="0"/>
                <a:cs typeface="Arial" panose="020B0604020202020204" pitchFamily="34" charset="0"/>
              </a:rPr>
              <a:t>, seppur indicando la necessità di una particolare </a:t>
            </a:r>
            <a:r>
              <a:rPr lang="it-IT" altLang="it-IT" sz="2000" b="1" dirty="0">
                <a:solidFill>
                  <a:srgbClr val="0099C8"/>
                </a:solidFill>
                <a:highlight>
                  <a:scrgbClr r="0" g="0" b="0">
                    <a:alpha val="0"/>
                  </a:scrgbClr>
                </a:highlight>
                <a:latin typeface="Avenir Next LT Pro" panose="020B0504020202020204" pitchFamily="34" charset="0"/>
                <a:ea typeface="+mn-ea"/>
                <a:cs typeface="Calibri" panose="020F0502020204030204" pitchFamily="34" charset="0"/>
              </a:rPr>
              <a:t>attenzione ad alcuni Paesi </a:t>
            </a:r>
            <a:r>
              <a:rPr lang="it-IT" altLang="it-IT" sz="2000" dirty="0">
                <a:latin typeface="Avenir Next LT Pro" panose="020B0504020202020204" pitchFamily="34" charset="0"/>
                <a:cs typeface="Arial" panose="020B0604020202020204" pitchFamily="34" charset="0"/>
              </a:rPr>
              <a:t>(Bosnia-Erzegovina, Romania e Ucraina) a causa di coperture vaccinali insoddisfacenti, debole sorveglianza epidemiologica, carenza di scorte vaccinali e ulteriori criticità. </a:t>
            </a:r>
          </a:p>
          <a:p>
            <a:pPr algn="just" eaLnBrk="1" hangingPunct="1">
              <a:lnSpc>
                <a:spcPct val="114000"/>
              </a:lnSpc>
              <a:spcBef>
                <a:spcPct val="0"/>
              </a:spcBef>
              <a:spcAft>
                <a:spcPts val="600"/>
              </a:spcAft>
              <a:defRPr/>
            </a:pPr>
            <a:r>
              <a:rPr lang="it-IT" altLang="it-IT" sz="2000" dirty="0">
                <a:latin typeface="Avenir Next LT Pro" panose="020B0504020202020204" pitchFamily="34" charset="0"/>
                <a:cs typeface="Arial" panose="020B0604020202020204" pitchFamily="34" charset="0"/>
              </a:rPr>
              <a:t>La Commissione ha sollecitato questi Paesi a </a:t>
            </a:r>
            <a:r>
              <a:rPr lang="it-IT" altLang="it-IT" sz="2000" b="1" dirty="0">
                <a:solidFill>
                  <a:srgbClr val="0099C8"/>
                </a:solidFill>
                <a:highlight>
                  <a:scrgbClr r="0" g="0" b="0">
                    <a:alpha val="0"/>
                  </a:scrgbClr>
                </a:highlight>
                <a:latin typeface="Avenir Next LT Pro" panose="020B0504020202020204" pitchFamily="34" charset="0"/>
                <a:ea typeface="+mn-ea"/>
                <a:cs typeface="Calibri" panose="020F0502020204030204" pitchFamily="34" charset="0"/>
              </a:rPr>
              <a:t>intensificare gli sforzi per migliorare i programmi nazionali</a:t>
            </a:r>
            <a:r>
              <a:rPr lang="it-IT" altLang="it-IT" sz="2000" dirty="0">
                <a:latin typeface="Avenir Next LT Pro" panose="020B0504020202020204" pitchFamily="34" charset="0"/>
                <a:cs typeface="Arial" panose="020B0604020202020204" pitchFamily="34" charset="0"/>
              </a:rPr>
              <a:t> contro la polio, al fine di non mettere a rischio le popolazioni dell’intera Regione europea. </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172" name="CasellaDiTesto 1">
            <a:extLst>
              <a:ext uri="{FF2B5EF4-FFF2-40B4-BE49-F238E27FC236}">
                <a16:creationId xmlns:a16="http://schemas.microsoft.com/office/drawing/2014/main" id="{74595474-54C9-4F5B-9A25-A488E14329AC}"/>
              </a:ext>
            </a:extLst>
          </p:cNvPr>
          <p:cNvSpPr txBox="1">
            <a:spLocks noChangeArrowheads="1"/>
          </p:cNvSpPr>
          <p:nvPr/>
        </p:nvSpPr>
        <p:spPr bwMode="auto">
          <a:xfrm>
            <a:off x="430213" y="2411413"/>
            <a:ext cx="9074150" cy="2743187"/>
          </a:xfrm>
          <a:prstGeom prst="rect">
            <a:avLst/>
          </a:prstGeom>
          <a:noFill/>
          <a:ln>
            <a:noFill/>
          </a:ln>
        </p:spPr>
        <p:txBody>
          <a:bodyPr>
            <a:spAutoFit/>
          </a:bodyPr>
          <a:lstStyle>
            <a:lvl1pPr>
              <a:spcBef>
                <a:spcPts val="1425"/>
              </a:spcBef>
              <a:defRPr sz="3200">
                <a:solidFill>
                  <a:schemeClr val="tx1"/>
                </a:solidFill>
                <a:latin typeface="Liberation Sans" panose="020B0604020202020204" pitchFamily="34" charset="0"/>
                <a:ea typeface="Microsoft YaHei" panose="020B0503020204020204" pitchFamily="34" charset="-122"/>
                <a:cs typeface="Mangal" panose="02040503050203030202" pitchFamily="18" charset="0"/>
              </a:defRPr>
            </a:lvl1pPr>
            <a:lvl2pPr marL="742950" indent="-285750">
              <a:spcBef>
                <a:spcPct val="20000"/>
              </a:spcBef>
              <a:buChar char="–"/>
              <a:defRPr sz="2800">
                <a:solidFill>
                  <a:schemeClr val="tx1"/>
                </a:solidFill>
                <a:latin typeface="Arial" panose="020B0604020202020204" pitchFamily="34" charset="0"/>
                <a:ea typeface="Microsoft YaHei" panose="020B0503020204020204" pitchFamily="34" charset="-122"/>
              </a:defRPr>
            </a:lvl2pPr>
            <a:lvl3pPr marL="1143000" indent="-228600">
              <a:spcBef>
                <a:spcPct val="20000"/>
              </a:spcBef>
              <a:buChar char="•"/>
              <a:defRPr sz="2400">
                <a:solidFill>
                  <a:schemeClr val="tx1"/>
                </a:solidFill>
                <a:latin typeface="Arial" panose="020B0604020202020204" pitchFamily="34" charset="0"/>
                <a:ea typeface="Microsoft YaHei" panose="020B0503020204020204" pitchFamily="34" charset="-122"/>
              </a:defRPr>
            </a:lvl3pPr>
            <a:lvl4pPr marL="1600200" indent="-228600">
              <a:spcBef>
                <a:spcPct val="20000"/>
              </a:spcBef>
              <a:buChar char="–"/>
              <a:defRPr sz="2000">
                <a:solidFill>
                  <a:schemeClr val="tx1"/>
                </a:solidFill>
                <a:latin typeface="Arial" panose="020B0604020202020204" pitchFamily="34" charset="0"/>
                <a:ea typeface="Microsoft YaHei" panose="020B0503020204020204" pitchFamily="34" charset="-122"/>
              </a:defRPr>
            </a:lvl4pPr>
            <a:lvl5pPr marL="2057400" indent="-228600">
              <a:spcBef>
                <a:spcPct val="20000"/>
              </a:spcBef>
              <a:buChar char="»"/>
              <a:defRPr sz="2000">
                <a:solidFill>
                  <a:schemeClr val="tx1"/>
                </a:solidFill>
                <a:latin typeface="Arial" panose="020B0604020202020204" pitchFamily="34" charset="0"/>
                <a:ea typeface="Microsoft YaHei" panose="020B0503020204020204" pitchFamily="34"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icrosoft YaHei" panose="020B0503020204020204" pitchFamily="34"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icrosoft YaHei" panose="020B0503020204020204" pitchFamily="34"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icrosoft YaHei" panose="020B0503020204020204" pitchFamily="34"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icrosoft YaHei" panose="020B0503020204020204" pitchFamily="34" charset="-122"/>
              </a:defRPr>
            </a:lvl9pPr>
          </a:lstStyle>
          <a:p>
            <a:pPr algn="just">
              <a:lnSpc>
                <a:spcPct val="114000"/>
              </a:lnSpc>
              <a:spcBef>
                <a:spcPct val="0"/>
              </a:spcBef>
              <a:spcAft>
                <a:spcPts val="600"/>
              </a:spcAft>
              <a:defRPr/>
            </a:pPr>
            <a:r>
              <a:rPr lang="it-IT" altLang="it-IT" sz="2400" dirty="0">
                <a:latin typeface="Avenir Next LT Pro" panose="020B0504020202020204" pitchFamily="34" charset="0"/>
                <a:ea typeface="+mn-ea"/>
                <a:cs typeface="Arial" panose="020B0604020202020204" pitchFamily="34" charset="0"/>
              </a:rPr>
              <a:t>Le </a:t>
            </a:r>
            <a:r>
              <a:rPr lang="it-IT" altLang="it-IT" sz="2400" b="1" dirty="0">
                <a:solidFill>
                  <a:srgbClr val="0099C8"/>
                </a:solidFill>
                <a:latin typeface="Avenir Next LT Pro" panose="020B0504020202020204" pitchFamily="34" charset="0"/>
                <a:ea typeface="+mn-ea"/>
                <a:cs typeface="Calibri" panose="020F0502020204030204" pitchFamily="34" charset="0"/>
              </a:rPr>
              <a:t>vaccinazioni di routine </a:t>
            </a:r>
            <a:r>
              <a:rPr lang="it-IT" altLang="it-IT" sz="2400" dirty="0">
                <a:latin typeface="Avenir Next LT Pro" panose="020B0504020202020204" pitchFamily="34" charset="0"/>
                <a:ea typeface="+mn-ea"/>
                <a:cs typeface="Arial" panose="020B0604020202020204" pitchFamily="34" charset="0"/>
              </a:rPr>
              <a:t>sono quelle che </a:t>
            </a:r>
            <a:r>
              <a:rPr lang="it-IT" altLang="it-IT" sz="2400" b="1" dirty="0">
                <a:solidFill>
                  <a:srgbClr val="0099C8"/>
                </a:solidFill>
                <a:latin typeface="Avenir Next LT Pro" panose="020B0504020202020204" pitchFamily="34" charset="0"/>
                <a:ea typeface="+mn-ea"/>
                <a:cs typeface="Calibri" panose="020F0502020204030204" pitchFamily="34" charset="0"/>
              </a:rPr>
              <a:t>permettono</a:t>
            </a:r>
            <a:r>
              <a:rPr lang="it-IT" altLang="it-IT" sz="2400" dirty="0">
                <a:latin typeface="Avenir Next LT Pro" panose="020B0504020202020204" pitchFamily="34" charset="0"/>
                <a:ea typeface="+mn-ea"/>
                <a:cs typeface="Arial" panose="020B0604020202020204" pitchFamily="34" charset="0"/>
              </a:rPr>
              <a:t>, in particolare alla popolazione adulta e anziana, </a:t>
            </a:r>
            <a:r>
              <a:rPr lang="it-IT" altLang="it-IT" sz="2400" b="1" dirty="0">
                <a:solidFill>
                  <a:srgbClr val="0099C8"/>
                </a:solidFill>
                <a:latin typeface="Avenir Next LT Pro" panose="020B0504020202020204" pitchFamily="34" charset="0"/>
                <a:ea typeface="+mn-ea"/>
                <a:cs typeface="Calibri" panose="020F0502020204030204" pitchFamily="34" charset="0"/>
              </a:rPr>
              <a:t>di essere protetti dalle</a:t>
            </a:r>
            <a:r>
              <a:rPr lang="it-IT" altLang="it-IT" sz="2400" dirty="0">
                <a:latin typeface="Avenir Next LT Pro" panose="020B0504020202020204" pitchFamily="34" charset="0"/>
                <a:ea typeface="+mn-ea"/>
                <a:cs typeface="Arial" panose="020B0604020202020204" pitchFamily="34" charset="0"/>
              </a:rPr>
              <a:t> </a:t>
            </a:r>
            <a:r>
              <a:rPr lang="it-IT" altLang="it-IT" sz="2400" b="1" dirty="0">
                <a:solidFill>
                  <a:srgbClr val="0099C8"/>
                </a:solidFill>
                <a:latin typeface="Avenir Next LT Pro" panose="020B0504020202020204" pitchFamily="34" charset="0"/>
                <a:ea typeface="+mn-ea"/>
                <a:cs typeface="Calibri" panose="020F0502020204030204" pitchFamily="34" charset="0"/>
              </a:rPr>
              <a:t>malattie infettive prevenibili con la vaccinazione</a:t>
            </a:r>
            <a:r>
              <a:rPr lang="it-IT" altLang="it-IT" sz="2400" dirty="0">
                <a:latin typeface="Avenir Next LT Pro" panose="020B0504020202020204" pitchFamily="34" charset="0"/>
                <a:ea typeface="+mn-ea"/>
                <a:cs typeface="Arial" panose="020B0604020202020204" pitchFamily="34" charset="0"/>
              </a:rPr>
              <a:t>.</a:t>
            </a:r>
          </a:p>
          <a:p>
            <a:pPr algn="just">
              <a:lnSpc>
                <a:spcPct val="114000"/>
              </a:lnSpc>
              <a:spcBef>
                <a:spcPct val="0"/>
              </a:spcBef>
              <a:spcAft>
                <a:spcPts val="600"/>
              </a:spcAft>
              <a:defRPr/>
            </a:pPr>
            <a:endParaRPr lang="it-IT" altLang="it-IT" sz="2400" dirty="0">
              <a:latin typeface="Avenir Next LT Pro" panose="020B0504020202020204" pitchFamily="34" charset="0"/>
              <a:ea typeface="+mn-ea"/>
              <a:cs typeface="Arial" panose="020B0604020202020204" pitchFamily="34" charset="0"/>
            </a:endParaRPr>
          </a:p>
          <a:p>
            <a:pPr algn="just">
              <a:lnSpc>
                <a:spcPct val="114000"/>
              </a:lnSpc>
              <a:spcBef>
                <a:spcPct val="0"/>
              </a:spcBef>
              <a:spcAft>
                <a:spcPts val="600"/>
              </a:spcAft>
              <a:defRPr/>
            </a:pPr>
            <a:r>
              <a:rPr lang="it-IT" altLang="it-IT" sz="2400" dirty="0">
                <a:latin typeface="Avenir Next LT Pro" panose="020B0504020202020204" pitchFamily="34" charset="0"/>
                <a:ea typeface="+mn-ea"/>
                <a:cs typeface="Arial" panose="020B0604020202020204" pitchFamily="34" charset="0"/>
              </a:rPr>
              <a:t>Il </a:t>
            </a:r>
            <a:r>
              <a:rPr lang="it-IT" altLang="it-IT" sz="2400" b="1" dirty="0">
                <a:solidFill>
                  <a:srgbClr val="0099C8"/>
                </a:solidFill>
                <a:latin typeface="Avenir Next LT Pro" panose="020B0504020202020204" pitchFamily="34" charset="0"/>
                <a:ea typeface="+mn-ea"/>
                <a:cs typeface="Calibri" panose="020F0502020204030204" pitchFamily="34" charset="0"/>
              </a:rPr>
              <a:t>Calendario vaccinale per la vita </a:t>
            </a:r>
            <a:r>
              <a:rPr lang="it-IT" altLang="it-IT" sz="2400" dirty="0">
                <a:latin typeface="Avenir Next LT Pro" panose="020B0504020202020204" pitchFamily="34" charset="0"/>
                <a:ea typeface="+mn-ea"/>
                <a:cs typeface="Arial" panose="020B0604020202020204" pitchFamily="34" charset="0"/>
              </a:rPr>
              <a:t>fornisce le </a:t>
            </a:r>
            <a:r>
              <a:rPr lang="it-IT" altLang="it-IT" sz="2400" b="1" dirty="0">
                <a:solidFill>
                  <a:srgbClr val="0099C8"/>
                </a:solidFill>
                <a:latin typeface="Avenir Next LT Pro" panose="020B0504020202020204" pitchFamily="34" charset="0"/>
                <a:ea typeface="+mn-ea"/>
                <a:cs typeface="Calibri" panose="020F0502020204030204" pitchFamily="34" charset="0"/>
              </a:rPr>
              <a:t>indicazioni</a:t>
            </a:r>
            <a:r>
              <a:rPr lang="it-IT" altLang="it-IT" sz="2400" dirty="0">
                <a:latin typeface="Avenir Next LT Pro" panose="020B0504020202020204" pitchFamily="34" charset="0"/>
                <a:ea typeface="+mn-ea"/>
                <a:cs typeface="Arial" panose="020B0604020202020204" pitchFamily="34" charset="0"/>
              </a:rPr>
              <a:t> sulla tipologia di vaccini e sugli eventuali richiami da somministrare.</a:t>
            </a:r>
          </a:p>
        </p:txBody>
      </p:sp>
      <p:sp>
        <p:nvSpPr>
          <p:cNvPr id="6" name="Text Box 2">
            <a:extLst>
              <a:ext uri="{FF2B5EF4-FFF2-40B4-BE49-F238E27FC236}">
                <a16:creationId xmlns:a16="http://schemas.microsoft.com/office/drawing/2014/main" id="{86C1344B-62FA-445E-B6ED-A81F6C21B811}"/>
              </a:ext>
            </a:extLst>
          </p:cNvPr>
          <p:cNvSpPr txBox="1">
            <a:spLocks/>
          </p:cNvSpPr>
          <p:nvPr/>
        </p:nvSpPr>
        <p:spPr>
          <a:xfrm>
            <a:off x="7299" y="755502"/>
            <a:ext cx="10079038" cy="792088"/>
          </a:xfrm>
          <a:prstGeom prst="rect">
            <a:avLst/>
          </a:prstGeom>
        </p:spPr>
        <p:txBody>
          <a:bodyPr/>
          <a:lstStyle>
            <a:lvl1pPr algn="ctr" defTabSz="912630" rtl="0" eaLnBrk="0" fontAlgn="base" hangingPunct="0">
              <a:spcBef>
                <a:spcPct val="0"/>
              </a:spcBef>
              <a:spcAft>
                <a:spcPct val="0"/>
              </a:spcAft>
              <a:defRPr lang="it-IT" sz="4399" kern="1200">
                <a:solidFill>
                  <a:schemeClr val="tx2"/>
                </a:solidFill>
                <a:highlight>
                  <a:scrgbClr r="0" g="0" b="0">
                    <a:alpha val="0"/>
                  </a:scrgbClr>
                </a:highlight>
                <a:latin typeface="Liberation Sans" pitchFamily="18"/>
                <a:ea typeface="Microsoft YaHei" pitchFamily="2"/>
                <a:cs typeface="Mangal" pitchFamily="2"/>
              </a:defRPr>
            </a:lvl1pPr>
            <a:lvl2pPr algn="ctr" defTabSz="912630" rtl="0" eaLnBrk="0" fontAlgn="base" hangingPunct="0">
              <a:spcBef>
                <a:spcPct val="0"/>
              </a:spcBef>
              <a:spcAft>
                <a:spcPct val="0"/>
              </a:spcAft>
              <a:defRPr sz="4399">
                <a:solidFill>
                  <a:schemeClr val="tx2"/>
                </a:solidFill>
                <a:latin typeface="Liberation Sans" pitchFamily="34" charset="0"/>
                <a:ea typeface="Microsoft YaHei" pitchFamily="34" charset="-122"/>
                <a:cs typeface="Mangal" pitchFamily="18" charset="0"/>
              </a:defRPr>
            </a:lvl2pPr>
            <a:lvl3pPr algn="ctr" defTabSz="912630" rtl="0" eaLnBrk="0" fontAlgn="base" hangingPunct="0">
              <a:spcBef>
                <a:spcPct val="0"/>
              </a:spcBef>
              <a:spcAft>
                <a:spcPct val="0"/>
              </a:spcAft>
              <a:defRPr sz="4399">
                <a:solidFill>
                  <a:schemeClr val="tx2"/>
                </a:solidFill>
                <a:latin typeface="Liberation Sans" pitchFamily="34" charset="0"/>
                <a:ea typeface="Microsoft YaHei" pitchFamily="34" charset="-122"/>
                <a:cs typeface="Mangal" pitchFamily="18" charset="0"/>
              </a:defRPr>
            </a:lvl3pPr>
            <a:lvl4pPr algn="ctr" defTabSz="912630" rtl="0" eaLnBrk="0" fontAlgn="base" hangingPunct="0">
              <a:spcBef>
                <a:spcPct val="0"/>
              </a:spcBef>
              <a:spcAft>
                <a:spcPct val="0"/>
              </a:spcAft>
              <a:defRPr sz="4399">
                <a:solidFill>
                  <a:schemeClr val="tx2"/>
                </a:solidFill>
                <a:latin typeface="Liberation Sans" pitchFamily="34" charset="0"/>
                <a:ea typeface="Microsoft YaHei" pitchFamily="34" charset="-122"/>
                <a:cs typeface="Mangal" pitchFamily="18" charset="0"/>
              </a:defRPr>
            </a:lvl4pPr>
            <a:lvl5pPr algn="ctr" defTabSz="912630" rtl="0" eaLnBrk="0" fontAlgn="base" hangingPunct="0">
              <a:spcBef>
                <a:spcPct val="0"/>
              </a:spcBef>
              <a:spcAft>
                <a:spcPct val="0"/>
              </a:spcAft>
              <a:defRPr sz="4399">
                <a:solidFill>
                  <a:schemeClr val="tx2"/>
                </a:solidFill>
                <a:latin typeface="Liberation Sans" pitchFamily="34" charset="0"/>
                <a:ea typeface="Microsoft YaHei" pitchFamily="34" charset="-122"/>
                <a:cs typeface="Mangal" pitchFamily="18" charset="0"/>
              </a:defRPr>
            </a:lvl5pPr>
            <a:lvl6pPr marL="457109" algn="ctr" defTabSz="912630" rtl="0" eaLnBrk="0" fontAlgn="base" hangingPunct="0">
              <a:spcBef>
                <a:spcPct val="0"/>
              </a:spcBef>
              <a:spcAft>
                <a:spcPct val="0"/>
              </a:spcAft>
              <a:defRPr sz="4399">
                <a:solidFill>
                  <a:schemeClr val="tx2"/>
                </a:solidFill>
                <a:latin typeface="Liberation Sans" pitchFamily="34" charset="0"/>
                <a:ea typeface="Microsoft YaHei" pitchFamily="34" charset="-122"/>
                <a:cs typeface="Mangal" pitchFamily="18" charset="0"/>
              </a:defRPr>
            </a:lvl6pPr>
            <a:lvl7pPr marL="914217" algn="ctr" defTabSz="912630" rtl="0" eaLnBrk="0" fontAlgn="base" hangingPunct="0">
              <a:spcBef>
                <a:spcPct val="0"/>
              </a:spcBef>
              <a:spcAft>
                <a:spcPct val="0"/>
              </a:spcAft>
              <a:defRPr sz="4399">
                <a:solidFill>
                  <a:schemeClr val="tx2"/>
                </a:solidFill>
                <a:latin typeface="Liberation Sans" pitchFamily="34" charset="0"/>
                <a:ea typeface="Microsoft YaHei" pitchFamily="34" charset="-122"/>
                <a:cs typeface="Mangal" pitchFamily="18" charset="0"/>
              </a:defRPr>
            </a:lvl7pPr>
            <a:lvl8pPr marL="1371326" algn="ctr" defTabSz="912630" rtl="0" eaLnBrk="0" fontAlgn="base" hangingPunct="0">
              <a:spcBef>
                <a:spcPct val="0"/>
              </a:spcBef>
              <a:spcAft>
                <a:spcPct val="0"/>
              </a:spcAft>
              <a:defRPr sz="4399">
                <a:solidFill>
                  <a:schemeClr val="tx2"/>
                </a:solidFill>
                <a:latin typeface="Liberation Sans" pitchFamily="34" charset="0"/>
                <a:ea typeface="Microsoft YaHei" pitchFamily="34" charset="-122"/>
                <a:cs typeface="Mangal" pitchFamily="18" charset="0"/>
              </a:defRPr>
            </a:lvl8pPr>
            <a:lvl9pPr marL="1828434" algn="ctr" defTabSz="912630" rtl="0" eaLnBrk="0" fontAlgn="base" hangingPunct="0">
              <a:spcBef>
                <a:spcPct val="0"/>
              </a:spcBef>
              <a:spcAft>
                <a:spcPct val="0"/>
              </a:spcAft>
              <a:defRPr sz="4399">
                <a:solidFill>
                  <a:schemeClr val="tx2"/>
                </a:solidFill>
                <a:latin typeface="Liberation Sans" pitchFamily="34" charset="0"/>
                <a:ea typeface="Microsoft YaHei" pitchFamily="34" charset="-122"/>
                <a:cs typeface="Mangal" pitchFamily="18" charset="0"/>
              </a:defRPr>
            </a:lvl9pPr>
          </a:lstStyle>
          <a:p>
            <a:pPr>
              <a:defRPr/>
            </a:pPr>
            <a:r>
              <a:rPr altLang="it-IT" sz="3600" b="1" dirty="0">
                <a:solidFill>
                  <a:srgbClr val="0099C8"/>
                </a:solidFill>
                <a:latin typeface="Avenir Next LT Pro" panose="020B0504020202020204" pitchFamily="34" charset="0"/>
                <a:ea typeface="+mn-ea"/>
                <a:cs typeface="Arial" panose="020B0604020202020204" pitchFamily="34" charset="0"/>
              </a:rPr>
              <a:t>Le vaccinazioni di routine</a:t>
            </a:r>
          </a:p>
        </p:txBody>
      </p:sp>
    </p:spTree>
    <p:custDataLst>
      <p:tags r:id="rId1"/>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3794" name="Titolo 3">
            <a:extLst>
              <a:ext uri="{FF2B5EF4-FFF2-40B4-BE49-F238E27FC236}">
                <a16:creationId xmlns:a16="http://schemas.microsoft.com/office/drawing/2014/main" id="{EB67096A-E27B-4ACE-BC29-01AC7E700B14}"/>
              </a:ext>
            </a:extLst>
          </p:cNvPr>
          <p:cNvSpPr>
            <a:spLocks noGrp="1"/>
          </p:cNvSpPr>
          <p:nvPr>
            <p:ph type="title"/>
          </p:nvPr>
        </p:nvSpPr>
        <p:spPr>
          <a:xfrm>
            <a:off x="855117" y="3347789"/>
            <a:ext cx="3240360" cy="1262063"/>
          </a:xfrm>
        </p:spPr>
        <p:txBody>
          <a:bodyPr>
            <a:noAutofit/>
          </a:bodyPr>
          <a:lstStyle/>
          <a:p>
            <a:pPr algn="l" defTabSz="912630" eaLnBrk="1" hangingPunct="1">
              <a:defRPr/>
            </a:pPr>
            <a:r>
              <a:rPr altLang="it-IT" sz="2400" b="1" i="1" dirty="0">
                <a:solidFill>
                  <a:srgbClr val="0099C8"/>
                </a:solidFill>
                <a:latin typeface="Avenir Next LT Pro" panose="020B0504020202020204" pitchFamily="34" charset="0"/>
                <a:ea typeface="+mn-ea"/>
                <a:cs typeface="Arial" panose="020B0604020202020204" pitchFamily="34" charset="0"/>
              </a:rPr>
              <a:t>Fino a quando dovremo vaccinare contro la poliomielite?</a:t>
            </a:r>
          </a:p>
        </p:txBody>
      </p:sp>
      <p:sp>
        <p:nvSpPr>
          <p:cNvPr id="33795" name="Segnaposto contenuto 4">
            <a:extLst>
              <a:ext uri="{FF2B5EF4-FFF2-40B4-BE49-F238E27FC236}">
                <a16:creationId xmlns:a16="http://schemas.microsoft.com/office/drawing/2014/main" id="{B16E850B-65FE-4526-9E60-E45AEEED3C3D}"/>
              </a:ext>
            </a:extLst>
          </p:cNvPr>
          <p:cNvSpPr>
            <a:spLocks noGrp="1"/>
          </p:cNvSpPr>
          <p:nvPr>
            <p:ph idx="4294967295"/>
          </p:nvPr>
        </p:nvSpPr>
        <p:spPr>
          <a:xfrm>
            <a:off x="3959399" y="2123653"/>
            <a:ext cx="5328591" cy="4032085"/>
          </a:xfrm>
        </p:spPr>
        <p:txBody>
          <a:bodyPr>
            <a:noAutofit/>
          </a:bodyPr>
          <a:lstStyle/>
          <a:p>
            <a:pPr algn="just" defTabSz="912630" eaLnBrk="1" hangingPunct="1">
              <a:lnSpc>
                <a:spcPct val="114000"/>
              </a:lnSpc>
              <a:spcBef>
                <a:spcPts val="0"/>
              </a:spcBef>
              <a:spcAft>
                <a:spcPts val="600"/>
              </a:spcAft>
              <a:defRPr/>
            </a:pPr>
            <a:r>
              <a:rPr altLang="it-IT" sz="2000" dirty="0">
                <a:latin typeface="Avenir Next LT Pro" panose="020B0504020202020204" pitchFamily="34" charset="0"/>
                <a:ea typeface="ＭＳ Ｐゴシック" charset="-128"/>
                <a:cs typeface="Arial" panose="020B0604020202020204" pitchFamily="34" charset="0"/>
              </a:rPr>
              <a:t>Finché non si avrà la </a:t>
            </a:r>
            <a:r>
              <a:rPr altLang="it-IT" sz="2000" b="1" dirty="0">
                <a:solidFill>
                  <a:srgbClr val="0099C8"/>
                </a:solidFill>
                <a:latin typeface="Avenir Next LT Pro" panose="020B0504020202020204" pitchFamily="34" charset="0"/>
                <a:ea typeface="+mn-ea"/>
                <a:cs typeface="Calibri" panose="020F0502020204030204" pitchFamily="34" charset="0"/>
              </a:rPr>
              <a:t>certezza che nel mondo non vi sia alcun portatore del virus</a:t>
            </a:r>
            <a:r>
              <a:rPr altLang="it-IT" sz="2000" dirty="0">
                <a:latin typeface="Avenir Next LT Pro" panose="020B0504020202020204" pitchFamily="34" charset="0"/>
                <a:ea typeface="ＭＳ Ｐゴシック" charset="-128"/>
                <a:cs typeface="Arial" panose="020B0604020202020204" pitchFamily="34" charset="0"/>
              </a:rPr>
              <a:t>, sia selvaggio che vaccinale. </a:t>
            </a:r>
          </a:p>
          <a:p>
            <a:pPr algn="just" defTabSz="912630" eaLnBrk="1" hangingPunct="1">
              <a:lnSpc>
                <a:spcPct val="114000"/>
              </a:lnSpc>
              <a:spcBef>
                <a:spcPts val="0"/>
              </a:spcBef>
              <a:spcAft>
                <a:spcPts val="600"/>
              </a:spcAft>
              <a:defRPr/>
            </a:pPr>
            <a:r>
              <a:rPr altLang="it-IT" sz="2000" dirty="0">
                <a:latin typeface="Avenir Next LT Pro" panose="020B0504020202020204" pitchFamily="34" charset="0"/>
                <a:ea typeface="ＭＳ Ｐゴシック" charset="-128"/>
                <a:cs typeface="Arial" panose="020B0604020202020204" pitchFamily="34" charset="0"/>
              </a:rPr>
              <a:t>Il prossimo passo sarà l’abbandono totale dell’uso del vaccino orale vivo attenuato.</a:t>
            </a:r>
          </a:p>
          <a:p>
            <a:pPr algn="just" defTabSz="912630" eaLnBrk="1" hangingPunct="1">
              <a:lnSpc>
                <a:spcPct val="114000"/>
              </a:lnSpc>
              <a:spcBef>
                <a:spcPts val="0"/>
              </a:spcBef>
              <a:spcAft>
                <a:spcPts val="600"/>
              </a:spcAft>
              <a:defRPr/>
            </a:pPr>
            <a:r>
              <a:rPr altLang="it-IT" sz="2000" b="1" dirty="0">
                <a:solidFill>
                  <a:srgbClr val="0099C8"/>
                </a:solidFill>
                <a:latin typeface="Avenir Next LT Pro" panose="020B0504020202020204" pitchFamily="34" charset="0"/>
                <a:ea typeface="+mn-ea"/>
                <a:cs typeface="Calibri" panose="020F0502020204030204" pitchFamily="34" charset="0"/>
              </a:rPr>
              <a:t>Attualmente</a:t>
            </a:r>
            <a:r>
              <a:rPr altLang="it-IT" sz="2000" dirty="0">
                <a:latin typeface="Avenir Next LT Pro" panose="020B0504020202020204" pitchFamily="34" charset="0"/>
                <a:ea typeface="ＭＳ Ｐゴシック" charset="-128"/>
                <a:cs typeface="Arial" panose="020B0604020202020204" pitchFamily="34" charset="0"/>
              </a:rPr>
              <a:t>, rimane solo il </a:t>
            </a:r>
            <a:r>
              <a:rPr altLang="it-IT" sz="2000" b="1" dirty="0">
                <a:solidFill>
                  <a:srgbClr val="0099C8"/>
                </a:solidFill>
                <a:latin typeface="Avenir Next LT Pro" panose="020B0504020202020204" pitchFamily="34" charset="0"/>
                <a:ea typeface="+mn-ea"/>
                <a:cs typeface="Calibri" panose="020F0502020204030204" pitchFamily="34" charset="0"/>
              </a:rPr>
              <a:t>virus selvaggio 1</a:t>
            </a:r>
            <a:r>
              <a:rPr altLang="it-IT" sz="2000" dirty="0">
                <a:latin typeface="Avenir Next LT Pro" panose="020B0504020202020204" pitchFamily="34" charset="0"/>
                <a:ea typeface="ＭＳ Ｐゴシック" charset="-128"/>
                <a:cs typeface="Arial" panose="020B0604020202020204" pitchFamily="34" charset="0"/>
              </a:rPr>
              <a:t>; il 2 e il 3 sono stati eradicati.</a:t>
            </a:r>
          </a:p>
          <a:p>
            <a:pPr algn="just" defTabSz="912630" eaLnBrk="1" hangingPunct="1">
              <a:lnSpc>
                <a:spcPct val="114000"/>
              </a:lnSpc>
              <a:spcBef>
                <a:spcPts val="0"/>
              </a:spcBef>
              <a:spcAft>
                <a:spcPts val="600"/>
              </a:spcAft>
              <a:defRPr/>
            </a:pPr>
            <a:r>
              <a:rPr altLang="it-IT" sz="2000" b="1" dirty="0">
                <a:solidFill>
                  <a:srgbClr val="0099C8"/>
                </a:solidFill>
                <a:latin typeface="Avenir Next LT Pro" panose="020B0504020202020204" pitchFamily="34" charset="0"/>
                <a:ea typeface="+mn-ea"/>
                <a:cs typeface="Calibri" panose="020F0502020204030204" pitchFamily="34" charset="0"/>
              </a:rPr>
              <a:t>L'obiettivo è l’eradicazione globale</a:t>
            </a:r>
            <a:r>
              <a:rPr altLang="it-IT" sz="2000" dirty="0">
                <a:latin typeface="Avenir Next LT Pro" panose="020B0504020202020204" pitchFamily="34" charset="0"/>
                <a:ea typeface="ＭＳ Ｐゴシック" charset="-128"/>
                <a:cs typeface="Arial" panose="020B0604020202020204" pitchFamily="34" charset="0"/>
              </a:rPr>
              <a:t>. Solo quando sarà </a:t>
            </a:r>
            <a:r>
              <a:rPr altLang="it-IT" sz="2000" b="1" dirty="0">
                <a:solidFill>
                  <a:srgbClr val="0099C8"/>
                </a:solidFill>
                <a:latin typeface="Avenir Next LT Pro" panose="020B0504020202020204" pitchFamily="34" charset="0"/>
                <a:ea typeface="+mn-ea"/>
                <a:cs typeface="Calibri" panose="020F0502020204030204" pitchFamily="34" charset="0"/>
              </a:rPr>
              <a:t>certificata in tutti i continenti </a:t>
            </a:r>
            <a:r>
              <a:rPr altLang="it-IT" sz="2000" dirty="0">
                <a:latin typeface="Avenir Next LT Pro" panose="020B0504020202020204" pitchFamily="34" charset="0"/>
                <a:ea typeface="ＭＳ Ｐゴシック" charset="-128"/>
                <a:cs typeface="Arial" panose="020B0604020202020204" pitchFamily="34" charset="0"/>
              </a:rPr>
              <a:t>allora si potrà terminare la vaccinazione anche con il vaccino inattivato.</a:t>
            </a:r>
          </a:p>
        </p:txBody>
      </p:sp>
      <p:sp>
        <p:nvSpPr>
          <p:cNvPr id="4" name="Titolo 1">
            <a:extLst>
              <a:ext uri="{FF2B5EF4-FFF2-40B4-BE49-F238E27FC236}">
                <a16:creationId xmlns:a16="http://schemas.microsoft.com/office/drawing/2014/main" id="{A9067604-AEA5-43F0-9664-303A02B54353}"/>
              </a:ext>
            </a:extLst>
          </p:cNvPr>
          <p:cNvSpPr txBox="1">
            <a:spLocks/>
          </p:cNvSpPr>
          <p:nvPr/>
        </p:nvSpPr>
        <p:spPr>
          <a:xfrm>
            <a:off x="0" y="301626"/>
            <a:ext cx="10079038" cy="1262063"/>
          </a:xfrm>
          <a:prstGeom prst="rect">
            <a:avLst/>
          </a:prstGeom>
          <a:noFill/>
          <a:ln>
            <a:noFill/>
          </a:ln>
        </p:spPr>
        <p:txBody>
          <a:bodyPr lIns="0" tIns="0" rIns="0" bIns="0" anchor="ctr"/>
          <a:lstStyle>
            <a:lvl1pPr algn="ctr" defTabSz="911225" rtl="0" eaLnBrk="0" fontAlgn="base" hangingPunct="0">
              <a:spcBef>
                <a:spcPct val="0"/>
              </a:spcBef>
              <a:spcAft>
                <a:spcPct val="0"/>
              </a:spcAft>
              <a:defRPr lang="it-IT" sz="4300" kern="1200">
                <a:solidFill>
                  <a:schemeClr val="tx2"/>
                </a:solidFill>
                <a:highlight>
                  <a:scrgbClr r="0" g="0" b="0">
                    <a:alpha val="0"/>
                  </a:scrgbClr>
                </a:highlight>
                <a:latin typeface="Liberation Sans" pitchFamily="18"/>
                <a:ea typeface="Microsoft YaHei" pitchFamily="2"/>
                <a:cs typeface="Mangal" pitchFamily="2"/>
              </a:defRPr>
            </a:lvl1pPr>
            <a:lvl2pPr algn="ctr" defTabSz="911225" rtl="0" eaLnBrk="0" fontAlgn="base" hangingPunct="0">
              <a:spcBef>
                <a:spcPct val="0"/>
              </a:spcBef>
              <a:spcAft>
                <a:spcPct val="0"/>
              </a:spcAft>
              <a:defRPr sz="4300">
                <a:solidFill>
                  <a:schemeClr val="tx2"/>
                </a:solidFill>
                <a:latin typeface="Liberation Sans" pitchFamily="34" charset="0"/>
                <a:ea typeface="Microsoft YaHei" pitchFamily="34" charset="-122"/>
                <a:cs typeface="Mangal" pitchFamily="18" charset="0"/>
              </a:defRPr>
            </a:lvl2pPr>
            <a:lvl3pPr algn="ctr" defTabSz="911225" rtl="0" eaLnBrk="0" fontAlgn="base" hangingPunct="0">
              <a:spcBef>
                <a:spcPct val="0"/>
              </a:spcBef>
              <a:spcAft>
                <a:spcPct val="0"/>
              </a:spcAft>
              <a:defRPr sz="4300">
                <a:solidFill>
                  <a:schemeClr val="tx2"/>
                </a:solidFill>
                <a:latin typeface="Liberation Sans" pitchFamily="34" charset="0"/>
                <a:ea typeface="Microsoft YaHei" pitchFamily="34" charset="-122"/>
                <a:cs typeface="Mangal" pitchFamily="18" charset="0"/>
              </a:defRPr>
            </a:lvl3pPr>
            <a:lvl4pPr algn="ctr" defTabSz="911225" rtl="0" eaLnBrk="0" fontAlgn="base" hangingPunct="0">
              <a:spcBef>
                <a:spcPct val="0"/>
              </a:spcBef>
              <a:spcAft>
                <a:spcPct val="0"/>
              </a:spcAft>
              <a:defRPr sz="4300">
                <a:solidFill>
                  <a:schemeClr val="tx2"/>
                </a:solidFill>
                <a:latin typeface="Liberation Sans" pitchFamily="34" charset="0"/>
                <a:ea typeface="Microsoft YaHei" pitchFamily="34" charset="-122"/>
                <a:cs typeface="Mangal" pitchFamily="18" charset="0"/>
              </a:defRPr>
            </a:lvl4pPr>
            <a:lvl5pPr algn="ctr" defTabSz="911225" rtl="0" eaLnBrk="0" fontAlgn="base" hangingPunct="0">
              <a:spcBef>
                <a:spcPct val="0"/>
              </a:spcBef>
              <a:spcAft>
                <a:spcPct val="0"/>
              </a:spcAft>
              <a:defRPr sz="4300">
                <a:solidFill>
                  <a:schemeClr val="tx2"/>
                </a:solidFill>
                <a:latin typeface="Liberation Sans" pitchFamily="34" charset="0"/>
                <a:ea typeface="Microsoft YaHei" pitchFamily="34" charset="-122"/>
                <a:cs typeface="Mangal" pitchFamily="18" charset="0"/>
              </a:defRPr>
            </a:lvl5pPr>
            <a:lvl6pPr marL="457109" algn="ctr" defTabSz="912630" rtl="0" eaLnBrk="0" fontAlgn="base" hangingPunct="0">
              <a:spcBef>
                <a:spcPct val="0"/>
              </a:spcBef>
              <a:spcAft>
                <a:spcPct val="0"/>
              </a:spcAft>
              <a:defRPr sz="4399">
                <a:solidFill>
                  <a:schemeClr val="tx2"/>
                </a:solidFill>
                <a:latin typeface="Liberation Sans" pitchFamily="34" charset="0"/>
                <a:ea typeface="Microsoft YaHei" pitchFamily="34" charset="-122"/>
                <a:cs typeface="Mangal" pitchFamily="18" charset="0"/>
              </a:defRPr>
            </a:lvl6pPr>
            <a:lvl7pPr marL="914217" algn="ctr" defTabSz="912630" rtl="0" eaLnBrk="0" fontAlgn="base" hangingPunct="0">
              <a:spcBef>
                <a:spcPct val="0"/>
              </a:spcBef>
              <a:spcAft>
                <a:spcPct val="0"/>
              </a:spcAft>
              <a:defRPr sz="4399">
                <a:solidFill>
                  <a:schemeClr val="tx2"/>
                </a:solidFill>
                <a:latin typeface="Liberation Sans" pitchFamily="34" charset="0"/>
                <a:ea typeface="Microsoft YaHei" pitchFamily="34" charset="-122"/>
                <a:cs typeface="Mangal" pitchFamily="18" charset="0"/>
              </a:defRPr>
            </a:lvl7pPr>
            <a:lvl8pPr marL="1371326" algn="ctr" defTabSz="912630" rtl="0" eaLnBrk="0" fontAlgn="base" hangingPunct="0">
              <a:spcBef>
                <a:spcPct val="0"/>
              </a:spcBef>
              <a:spcAft>
                <a:spcPct val="0"/>
              </a:spcAft>
              <a:defRPr sz="4399">
                <a:solidFill>
                  <a:schemeClr val="tx2"/>
                </a:solidFill>
                <a:latin typeface="Liberation Sans" pitchFamily="34" charset="0"/>
                <a:ea typeface="Microsoft YaHei" pitchFamily="34" charset="-122"/>
                <a:cs typeface="Mangal" pitchFamily="18" charset="0"/>
              </a:defRPr>
            </a:lvl8pPr>
            <a:lvl9pPr marL="1828434" algn="ctr" defTabSz="912630" rtl="0" eaLnBrk="0" fontAlgn="base" hangingPunct="0">
              <a:spcBef>
                <a:spcPct val="0"/>
              </a:spcBef>
              <a:spcAft>
                <a:spcPct val="0"/>
              </a:spcAft>
              <a:defRPr sz="4399">
                <a:solidFill>
                  <a:schemeClr val="tx2"/>
                </a:solidFill>
                <a:latin typeface="Liberation Sans" pitchFamily="34" charset="0"/>
                <a:ea typeface="Microsoft YaHei" pitchFamily="34" charset="-122"/>
                <a:cs typeface="Mangal" pitchFamily="18" charset="0"/>
              </a:defRPr>
            </a:lvl9pPr>
          </a:lstStyle>
          <a:p>
            <a:pPr defTabSz="912630">
              <a:defRPr/>
            </a:pPr>
            <a:r>
              <a:rPr sz="3600" b="1">
                <a:solidFill>
                  <a:srgbClr val="0099C8"/>
                </a:solidFill>
                <a:latin typeface="Avenir Next LT Pro" panose="020B0504020202020204" pitchFamily="34" charset="0"/>
                <a:ea typeface="+mn-ea"/>
                <a:cs typeface="Arial" panose="020B0604020202020204" pitchFamily="34" charset="0"/>
              </a:rPr>
              <a:t>La vaccinazione anti-poliomielite</a:t>
            </a:r>
            <a:endParaRPr sz="3600" b="1" dirty="0">
              <a:solidFill>
                <a:srgbClr val="0099C8"/>
              </a:solidFill>
              <a:latin typeface="Avenir Next LT Pro" panose="020B0504020202020204" pitchFamily="34" charset="0"/>
              <a:ea typeface="+mn-ea"/>
              <a:cs typeface="Arial" panose="020B0604020202020204" pitchFamily="34" charset="0"/>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itolo 1">
            <a:extLst>
              <a:ext uri="{FF2B5EF4-FFF2-40B4-BE49-F238E27FC236}">
                <a16:creationId xmlns:a16="http://schemas.microsoft.com/office/drawing/2014/main" id="{384D0ED9-412E-4F99-A812-1056F7CBCA34}"/>
              </a:ext>
            </a:extLst>
          </p:cNvPr>
          <p:cNvSpPr txBox="1">
            <a:spLocks/>
          </p:cNvSpPr>
          <p:nvPr/>
        </p:nvSpPr>
        <p:spPr>
          <a:xfrm>
            <a:off x="0" y="534987"/>
            <a:ext cx="10079038" cy="1262063"/>
          </a:xfrm>
          <a:prstGeom prst="rect">
            <a:avLst/>
          </a:prstGeom>
          <a:noFill/>
          <a:ln>
            <a:noFill/>
          </a:ln>
        </p:spPr>
        <p:txBody>
          <a:bodyPr lIns="0" tIns="0" rIns="0" bIns="0" anchor="ctr"/>
          <a:lstStyle>
            <a:lvl1pPr algn="ctr" defTabSz="911225" rtl="0" eaLnBrk="0" fontAlgn="base" hangingPunct="0">
              <a:spcBef>
                <a:spcPct val="0"/>
              </a:spcBef>
              <a:spcAft>
                <a:spcPct val="0"/>
              </a:spcAft>
              <a:defRPr lang="it-IT" sz="4300" kern="1200">
                <a:solidFill>
                  <a:schemeClr val="tx2"/>
                </a:solidFill>
                <a:highlight>
                  <a:scrgbClr r="0" g="0" b="0">
                    <a:alpha val="0"/>
                  </a:scrgbClr>
                </a:highlight>
                <a:latin typeface="Liberation Sans" pitchFamily="18"/>
                <a:ea typeface="Microsoft YaHei" pitchFamily="2"/>
                <a:cs typeface="Mangal" pitchFamily="2"/>
              </a:defRPr>
            </a:lvl1pPr>
            <a:lvl2pPr algn="ctr" defTabSz="911225" rtl="0" eaLnBrk="0" fontAlgn="base" hangingPunct="0">
              <a:spcBef>
                <a:spcPct val="0"/>
              </a:spcBef>
              <a:spcAft>
                <a:spcPct val="0"/>
              </a:spcAft>
              <a:defRPr sz="4300">
                <a:solidFill>
                  <a:schemeClr val="tx2"/>
                </a:solidFill>
                <a:latin typeface="Liberation Sans" pitchFamily="34" charset="0"/>
                <a:ea typeface="Microsoft YaHei" pitchFamily="34" charset="-122"/>
                <a:cs typeface="Mangal" pitchFamily="18" charset="0"/>
              </a:defRPr>
            </a:lvl2pPr>
            <a:lvl3pPr algn="ctr" defTabSz="911225" rtl="0" eaLnBrk="0" fontAlgn="base" hangingPunct="0">
              <a:spcBef>
                <a:spcPct val="0"/>
              </a:spcBef>
              <a:spcAft>
                <a:spcPct val="0"/>
              </a:spcAft>
              <a:defRPr sz="4300">
                <a:solidFill>
                  <a:schemeClr val="tx2"/>
                </a:solidFill>
                <a:latin typeface="Liberation Sans" pitchFamily="34" charset="0"/>
                <a:ea typeface="Microsoft YaHei" pitchFamily="34" charset="-122"/>
                <a:cs typeface="Mangal" pitchFamily="18" charset="0"/>
              </a:defRPr>
            </a:lvl3pPr>
            <a:lvl4pPr algn="ctr" defTabSz="911225" rtl="0" eaLnBrk="0" fontAlgn="base" hangingPunct="0">
              <a:spcBef>
                <a:spcPct val="0"/>
              </a:spcBef>
              <a:spcAft>
                <a:spcPct val="0"/>
              </a:spcAft>
              <a:defRPr sz="4300">
                <a:solidFill>
                  <a:schemeClr val="tx2"/>
                </a:solidFill>
                <a:latin typeface="Liberation Sans" pitchFamily="34" charset="0"/>
                <a:ea typeface="Microsoft YaHei" pitchFamily="34" charset="-122"/>
                <a:cs typeface="Mangal" pitchFamily="18" charset="0"/>
              </a:defRPr>
            </a:lvl4pPr>
            <a:lvl5pPr algn="ctr" defTabSz="911225" rtl="0" eaLnBrk="0" fontAlgn="base" hangingPunct="0">
              <a:spcBef>
                <a:spcPct val="0"/>
              </a:spcBef>
              <a:spcAft>
                <a:spcPct val="0"/>
              </a:spcAft>
              <a:defRPr sz="4300">
                <a:solidFill>
                  <a:schemeClr val="tx2"/>
                </a:solidFill>
                <a:latin typeface="Liberation Sans" pitchFamily="34" charset="0"/>
                <a:ea typeface="Microsoft YaHei" pitchFamily="34" charset="-122"/>
                <a:cs typeface="Mangal" pitchFamily="18" charset="0"/>
              </a:defRPr>
            </a:lvl5pPr>
            <a:lvl6pPr marL="457109" algn="ctr" defTabSz="912630" rtl="0" eaLnBrk="0" fontAlgn="base" hangingPunct="0">
              <a:spcBef>
                <a:spcPct val="0"/>
              </a:spcBef>
              <a:spcAft>
                <a:spcPct val="0"/>
              </a:spcAft>
              <a:defRPr sz="4399">
                <a:solidFill>
                  <a:schemeClr val="tx2"/>
                </a:solidFill>
                <a:latin typeface="Liberation Sans" pitchFamily="34" charset="0"/>
                <a:ea typeface="Microsoft YaHei" pitchFamily="34" charset="-122"/>
                <a:cs typeface="Mangal" pitchFamily="18" charset="0"/>
              </a:defRPr>
            </a:lvl6pPr>
            <a:lvl7pPr marL="914217" algn="ctr" defTabSz="912630" rtl="0" eaLnBrk="0" fontAlgn="base" hangingPunct="0">
              <a:spcBef>
                <a:spcPct val="0"/>
              </a:spcBef>
              <a:spcAft>
                <a:spcPct val="0"/>
              </a:spcAft>
              <a:defRPr sz="4399">
                <a:solidFill>
                  <a:schemeClr val="tx2"/>
                </a:solidFill>
                <a:latin typeface="Liberation Sans" pitchFamily="34" charset="0"/>
                <a:ea typeface="Microsoft YaHei" pitchFamily="34" charset="-122"/>
                <a:cs typeface="Mangal" pitchFamily="18" charset="0"/>
              </a:defRPr>
            </a:lvl7pPr>
            <a:lvl8pPr marL="1371326" algn="ctr" defTabSz="912630" rtl="0" eaLnBrk="0" fontAlgn="base" hangingPunct="0">
              <a:spcBef>
                <a:spcPct val="0"/>
              </a:spcBef>
              <a:spcAft>
                <a:spcPct val="0"/>
              </a:spcAft>
              <a:defRPr sz="4399">
                <a:solidFill>
                  <a:schemeClr val="tx2"/>
                </a:solidFill>
                <a:latin typeface="Liberation Sans" pitchFamily="34" charset="0"/>
                <a:ea typeface="Microsoft YaHei" pitchFamily="34" charset="-122"/>
                <a:cs typeface="Mangal" pitchFamily="18" charset="0"/>
              </a:defRPr>
            </a:lvl8pPr>
            <a:lvl9pPr marL="1828434" algn="ctr" defTabSz="912630" rtl="0" eaLnBrk="0" fontAlgn="base" hangingPunct="0">
              <a:spcBef>
                <a:spcPct val="0"/>
              </a:spcBef>
              <a:spcAft>
                <a:spcPct val="0"/>
              </a:spcAft>
              <a:defRPr sz="4399">
                <a:solidFill>
                  <a:schemeClr val="tx2"/>
                </a:solidFill>
                <a:latin typeface="Liberation Sans" pitchFamily="34" charset="0"/>
                <a:ea typeface="Microsoft YaHei" pitchFamily="34" charset="-122"/>
                <a:cs typeface="Mangal" pitchFamily="18" charset="0"/>
              </a:defRPr>
            </a:lvl9pPr>
          </a:lstStyle>
          <a:p>
            <a:pPr defTabSz="912630">
              <a:lnSpc>
                <a:spcPct val="114000"/>
              </a:lnSpc>
              <a:defRPr/>
            </a:pPr>
            <a:r>
              <a:rPr sz="3600" b="1" dirty="0">
                <a:solidFill>
                  <a:srgbClr val="0099C8"/>
                </a:solidFill>
                <a:latin typeface="Avenir Next LT Pro" panose="020B0504020202020204" pitchFamily="34" charset="0"/>
                <a:ea typeface="+mn-ea"/>
                <a:cs typeface="Arial" panose="020B0604020202020204" pitchFamily="34" charset="0"/>
              </a:rPr>
              <a:t>La vaccinazione anti-poliomielite</a:t>
            </a:r>
          </a:p>
          <a:p>
            <a:pPr defTabSz="912630">
              <a:lnSpc>
                <a:spcPct val="114000"/>
              </a:lnSpc>
              <a:defRPr/>
            </a:pPr>
            <a:r>
              <a:rPr sz="2800" b="1" dirty="0">
                <a:solidFill>
                  <a:srgbClr val="0099C8"/>
                </a:solidFill>
                <a:latin typeface="Avenir Next LT Pro" panose="020B0504020202020204" pitchFamily="34" charset="0"/>
                <a:ea typeface="+mn-ea"/>
                <a:cs typeface="Arial" panose="020B0604020202020204" pitchFamily="34" charset="0"/>
              </a:rPr>
              <a:t>Raccomandazioni per adulto con anamnesi incerta</a:t>
            </a:r>
          </a:p>
        </p:txBody>
      </p:sp>
      <p:sp>
        <p:nvSpPr>
          <p:cNvPr id="6" name="Segnaposto contenuto 3">
            <a:extLst>
              <a:ext uri="{FF2B5EF4-FFF2-40B4-BE49-F238E27FC236}">
                <a16:creationId xmlns:a16="http://schemas.microsoft.com/office/drawing/2014/main" id="{650B381E-6CA9-4D19-8502-08E238E22FAA}"/>
              </a:ext>
            </a:extLst>
          </p:cNvPr>
          <p:cNvSpPr>
            <a:spLocks noGrp="1"/>
          </p:cNvSpPr>
          <p:nvPr>
            <p:ph sz="half" idx="1"/>
          </p:nvPr>
        </p:nvSpPr>
        <p:spPr>
          <a:xfrm>
            <a:off x="863055" y="2843733"/>
            <a:ext cx="8352928" cy="2772152"/>
          </a:xfrm>
        </p:spPr>
        <p:txBody>
          <a:bodyPr/>
          <a:lstStyle/>
          <a:p>
            <a:pPr algn="just" defTabSz="912630">
              <a:defRPr/>
            </a:pPr>
            <a:r>
              <a:rPr sz="2000" dirty="0">
                <a:latin typeface="Avenir Next LT Pro" panose="020B0504020202020204" pitchFamily="34" charset="0"/>
              </a:rPr>
              <a:t>Si usa il vaccino </a:t>
            </a:r>
            <a:r>
              <a:rPr sz="2000" b="1" dirty="0">
                <a:solidFill>
                  <a:srgbClr val="0099C8"/>
                </a:solidFill>
                <a:latin typeface="Avenir Next LT Pro" panose="020B0504020202020204" pitchFamily="34" charset="0"/>
                <a:ea typeface="+mn-ea"/>
                <a:cs typeface="Calibri" panose="020F0502020204030204" pitchFamily="34" charset="0"/>
              </a:rPr>
              <a:t>IPV</a:t>
            </a:r>
            <a:r>
              <a:rPr sz="2000" dirty="0">
                <a:latin typeface="Avenir Next LT Pro" panose="020B0504020202020204" pitchFamily="34" charset="0"/>
              </a:rPr>
              <a:t>.</a:t>
            </a:r>
          </a:p>
          <a:p>
            <a:pPr algn="just" defTabSz="912630">
              <a:defRPr/>
            </a:pPr>
            <a:r>
              <a:rPr sz="2000" dirty="0">
                <a:latin typeface="Avenir Next LT Pro" panose="020B0504020202020204" pitchFamily="34" charset="0"/>
              </a:rPr>
              <a:t>In caso di </a:t>
            </a:r>
            <a:r>
              <a:rPr sz="2000" b="1" dirty="0">
                <a:solidFill>
                  <a:srgbClr val="0099C8"/>
                </a:solidFill>
                <a:latin typeface="Avenir Next LT Pro" panose="020B0504020202020204" pitchFamily="34" charset="0"/>
                <a:ea typeface="+mn-ea"/>
                <a:cs typeface="Calibri" panose="020F0502020204030204" pitchFamily="34" charset="0"/>
              </a:rPr>
              <a:t>calendario incompleto </a:t>
            </a:r>
            <a:r>
              <a:rPr sz="2000" dirty="0">
                <a:latin typeface="Avenir Next LT Pro" panose="020B0504020202020204" pitchFamily="34" charset="0"/>
              </a:rPr>
              <a:t>si arriva a un </a:t>
            </a:r>
            <a:r>
              <a:rPr sz="2000" b="1" dirty="0">
                <a:solidFill>
                  <a:srgbClr val="0099C8"/>
                </a:solidFill>
                <a:latin typeface="Avenir Next LT Pro" panose="020B0504020202020204" pitchFamily="34" charset="0"/>
                <a:ea typeface="+mn-ea"/>
                <a:cs typeface="Calibri" panose="020F0502020204030204" pitchFamily="34" charset="0"/>
              </a:rPr>
              <a:t>numero totale </a:t>
            </a:r>
            <a:r>
              <a:rPr sz="2000" dirty="0">
                <a:latin typeface="Avenir Next LT Pro" panose="020B0504020202020204" pitchFamily="34" charset="0"/>
              </a:rPr>
              <a:t>(fra ciclo primario e booster) </a:t>
            </a:r>
            <a:r>
              <a:rPr sz="2000" b="1" dirty="0">
                <a:solidFill>
                  <a:srgbClr val="0099C8"/>
                </a:solidFill>
                <a:latin typeface="Avenir Next LT Pro" panose="020B0504020202020204" pitchFamily="34" charset="0"/>
                <a:ea typeface="+mn-ea"/>
                <a:cs typeface="Calibri" panose="020F0502020204030204" pitchFamily="34" charset="0"/>
              </a:rPr>
              <a:t>di 5 dosi </a:t>
            </a:r>
            <a:r>
              <a:rPr sz="2000" dirty="0">
                <a:latin typeface="Avenir Next LT Pro" panose="020B0504020202020204" pitchFamily="34" charset="0"/>
              </a:rPr>
              <a:t>per dichiarare completato il ciclo vaccinale, indipendentemente dall’intervallo.</a:t>
            </a:r>
          </a:p>
          <a:p>
            <a:pPr algn="just" defTabSz="912630">
              <a:defRPr/>
            </a:pPr>
            <a:r>
              <a:rPr sz="2000" dirty="0">
                <a:latin typeface="Avenir Next LT Pro" panose="020B0504020202020204" pitchFamily="34" charset="0"/>
              </a:rPr>
              <a:t>In caso di </a:t>
            </a:r>
            <a:r>
              <a:rPr sz="2000" b="1" dirty="0">
                <a:solidFill>
                  <a:srgbClr val="0099C8"/>
                </a:solidFill>
                <a:latin typeface="Avenir Next LT Pro" panose="020B0504020202020204" pitchFamily="34" charset="0"/>
                <a:ea typeface="+mn-ea"/>
                <a:cs typeface="Calibri" panose="020F0502020204030204" pitchFamily="34" charset="0"/>
              </a:rPr>
              <a:t>viaggio in area endemica</a:t>
            </a:r>
            <a:r>
              <a:rPr sz="2000" dirty="0">
                <a:latin typeface="Avenir Next LT Pro" panose="020B0504020202020204" pitchFamily="34" charset="0"/>
              </a:rPr>
              <a:t>, è sempre </a:t>
            </a:r>
            <a:r>
              <a:rPr sz="2000" b="1" dirty="0">
                <a:solidFill>
                  <a:srgbClr val="0099C8"/>
                </a:solidFill>
                <a:latin typeface="Avenir Next LT Pro" panose="020B0504020202020204" pitchFamily="34" charset="0"/>
                <a:ea typeface="+mn-ea"/>
                <a:cs typeface="Calibri" panose="020F0502020204030204" pitchFamily="34" charset="0"/>
              </a:rPr>
              <a:t>raccomandata una dose di IPV nei 12 mesi prima della partenza</a:t>
            </a:r>
            <a:r>
              <a:rPr sz="2000" dirty="0">
                <a:latin typeface="Avenir Next LT Pro" panose="020B0504020202020204" pitchFamily="34" charset="0"/>
              </a:rPr>
              <a:t>. </a:t>
            </a:r>
          </a:p>
          <a:p>
            <a:pPr algn="just" defTabSz="912630">
              <a:defRPr/>
            </a:pPr>
            <a:r>
              <a:rPr sz="2000" dirty="0">
                <a:latin typeface="Avenir Next LT Pro" panose="020B0504020202020204" pitchFamily="34" charset="0"/>
              </a:rPr>
              <a:t>Se non è possibile, effettuare </a:t>
            </a:r>
            <a:r>
              <a:rPr sz="2000" b="1" dirty="0">
                <a:solidFill>
                  <a:srgbClr val="0099C8"/>
                </a:solidFill>
                <a:latin typeface="Avenir Next LT Pro" panose="020B0504020202020204" pitchFamily="34" charset="0"/>
                <a:ea typeface="+mn-ea"/>
                <a:cs typeface="Calibri" panose="020F0502020204030204" pitchFamily="34" charset="0"/>
              </a:rPr>
              <a:t>una dose almeno al momento della partenza</a:t>
            </a:r>
            <a:r>
              <a:rPr sz="2000" dirty="0">
                <a:latin typeface="Avenir Next LT Pro" panose="020B0504020202020204" pitchFamily="34" charset="0"/>
              </a:rPr>
              <a:t>. </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F67F3181-3BCB-4E57-94B5-0134AB96AB62}"/>
              </a:ext>
            </a:extLst>
          </p:cNvPr>
          <p:cNvSpPr>
            <a:spLocks noGrp="1"/>
          </p:cNvSpPr>
          <p:nvPr>
            <p:ph type="title"/>
          </p:nvPr>
        </p:nvSpPr>
        <p:spPr>
          <a:xfrm>
            <a:off x="1" y="611485"/>
            <a:ext cx="10079038" cy="1262063"/>
          </a:xfrm>
        </p:spPr>
        <p:txBody>
          <a:bodyPr/>
          <a:lstStyle/>
          <a:p>
            <a:pPr defTabSz="912630">
              <a:lnSpc>
                <a:spcPct val="114000"/>
              </a:lnSpc>
              <a:defRPr/>
            </a:pPr>
            <a:r>
              <a:rPr sz="3600" b="1" dirty="0">
                <a:solidFill>
                  <a:srgbClr val="0099C8"/>
                </a:solidFill>
                <a:latin typeface="Avenir Next LT Pro" panose="020B0504020202020204" pitchFamily="34" charset="0"/>
                <a:ea typeface="+mn-ea"/>
                <a:cs typeface="Arial" panose="020B0604020202020204" pitchFamily="34" charset="0"/>
              </a:rPr>
              <a:t>La vaccinazione MPRV</a:t>
            </a:r>
            <a:br>
              <a:rPr sz="3600" b="1" dirty="0">
                <a:solidFill>
                  <a:srgbClr val="0099C8"/>
                </a:solidFill>
                <a:latin typeface="Avenir Next LT Pro" panose="020B0504020202020204" pitchFamily="34" charset="0"/>
                <a:ea typeface="+mn-ea"/>
                <a:cs typeface="Arial" panose="020B0604020202020204" pitchFamily="34" charset="0"/>
              </a:rPr>
            </a:br>
            <a:r>
              <a:rPr sz="2800" b="1" dirty="0">
                <a:solidFill>
                  <a:srgbClr val="0099C8"/>
                </a:solidFill>
                <a:latin typeface="Avenir Next LT Pro" panose="020B0504020202020204" pitchFamily="34" charset="0"/>
                <a:ea typeface="+mn-ea"/>
                <a:cs typeface="Arial" panose="020B0604020202020204" pitchFamily="34" charset="0"/>
              </a:rPr>
              <a:t>contro morbillo, parotite, rosolia e varicella</a:t>
            </a:r>
          </a:p>
        </p:txBody>
      </p:sp>
      <p:sp>
        <p:nvSpPr>
          <p:cNvPr id="35843" name="Rettangolo 2">
            <a:extLst>
              <a:ext uri="{FF2B5EF4-FFF2-40B4-BE49-F238E27FC236}">
                <a16:creationId xmlns:a16="http://schemas.microsoft.com/office/drawing/2014/main" id="{67B2BF19-70D8-4C34-904B-575CB1C35E35}"/>
              </a:ext>
            </a:extLst>
          </p:cNvPr>
          <p:cNvSpPr>
            <a:spLocks noChangeArrowheads="1"/>
          </p:cNvSpPr>
          <p:nvPr/>
        </p:nvSpPr>
        <p:spPr bwMode="auto">
          <a:xfrm>
            <a:off x="755092" y="2267669"/>
            <a:ext cx="8568853" cy="5038239"/>
          </a:xfrm>
          <a:prstGeom prst="rect">
            <a:avLst/>
          </a:prstGeom>
          <a:noFill/>
          <a:ln>
            <a:noFill/>
          </a:ln>
        </p:spPr>
        <p:txBody>
          <a:bodyPr>
            <a:spAutoFit/>
          </a:bodyPr>
          <a:lstStyle>
            <a:lvl1pPr>
              <a:spcBef>
                <a:spcPts val="1425"/>
              </a:spcBef>
              <a:defRPr sz="3100">
                <a:solidFill>
                  <a:schemeClr val="tx1"/>
                </a:solidFill>
                <a:latin typeface="Liberation Sans" panose="020B0604020202020204" pitchFamily="34" charset="0"/>
                <a:ea typeface="Microsoft YaHei" panose="020B0503020204020204" pitchFamily="34" charset="-122"/>
                <a:cs typeface="Mangal" panose="02040503050203030202" pitchFamily="18" charset="0"/>
              </a:defRPr>
            </a:lvl1pPr>
            <a:lvl2pPr marL="742950" indent="-285750">
              <a:spcBef>
                <a:spcPct val="20000"/>
              </a:spcBef>
              <a:buChar char="–"/>
              <a:defRPr sz="2700">
                <a:solidFill>
                  <a:schemeClr val="tx1"/>
                </a:solidFill>
                <a:latin typeface="Arial" panose="020B0604020202020204" pitchFamily="34" charset="0"/>
                <a:ea typeface="Microsoft YaHei" panose="020B0503020204020204" pitchFamily="34" charset="-122"/>
              </a:defRPr>
            </a:lvl2pPr>
            <a:lvl3pPr marL="1143000" indent="-228600">
              <a:spcBef>
                <a:spcPct val="20000"/>
              </a:spcBef>
              <a:buChar char="•"/>
              <a:defRPr sz="2400">
                <a:solidFill>
                  <a:schemeClr val="tx1"/>
                </a:solidFill>
                <a:latin typeface="Arial" panose="020B0604020202020204" pitchFamily="34" charset="0"/>
                <a:ea typeface="Microsoft YaHei" panose="020B0503020204020204" pitchFamily="34" charset="-122"/>
              </a:defRPr>
            </a:lvl3pPr>
            <a:lvl4pPr marL="1600200" indent="-228600">
              <a:spcBef>
                <a:spcPct val="20000"/>
              </a:spcBef>
              <a:buChar char="–"/>
              <a:defRPr sz="2000">
                <a:solidFill>
                  <a:schemeClr val="tx1"/>
                </a:solidFill>
                <a:latin typeface="Arial" panose="020B0604020202020204" pitchFamily="34" charset="0"/>
                <a:ea typeface="Microsoft YaHei" panose="020B0503020204020204" pitchFamily="34" charset="-122"/>
              </a:defRPr>
            </a:lvl4pPr>
            <a:lvl5pPr marL="2057400" indent="-228600">
              <a:spcBef>
                <a:spcPct val="20000"/>
              </a:spcBef>
              <a:buChar char="»"/>
              <a:defRPr sz="2000">
                <a:solidFill>
                  <a:schemeClr val="tx1"/>
                </a:solidFill>
                <a:latin typeface="Arial" panose="020B0604020202020204" pitchFamily="34" charset="0"/>
                <a:ea typeface="Microsoft YaHei" panose="020B0503020204020204" pitchFamily="34"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icrosoft YaHei" panose="020B0503020204020204" pitchFamily="34"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icrosoft YaHei" panose="020B0503020204020204" pitchFamily="34"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icrosoft YaHei" panose="020B0503020204020204" pitchFamily="34"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icrosoft YaHei" panose="020B0503020204020204" pitchFamily="34" charset="-122"/>
              </a:defRPr>
            </a:lvl9pPr>
          </a:lstStyle>
          <a:p>
            <a:pPr algn="just" eaLnBrk="1" hangingPunct="1">
              <a:lnSpc>
                <a:spcPct val="114000"/>
              </a:lnSpc>
              <a:spcBef>
                <a:spcPct val="0"/>
              </a:spcBef>
              <a:spcAft>
                <a:spcPts val="600"/>
              </a:spcAft>
              <a:defRPr/>
            </a:pPr>
            <a:r>
              <a:rPr lang="it-IT" altLang="it-IT" sz="1800" dirty="0">
                <a:latin typeface="Avenir Next LT Pro" panose="020B0504020202020204" pitchFamily="34" charset="0"/>
                <a:cs typeface="Arial" panose="020B0604020202020204" pitchFamily="34" charset="0"/>
              </a:rPr>
              <a:t>L’</a:t>
            </a:r>
            <a:r>
              <a:rPr lang="it-IT" altLang="it-IT" sz="1800" b="1" dirty="0">
                <a:solidFill>
                  <a:srgbClr val="0099C8"/>
                </a:solidFill>
                <a:highlight>
                  <a:scrgbClr r="0" g="0" b="0">
                    <a:alpha val="0"/>
                  </a:scrgbClr>
                </a:highlight>
                <a:latin typeface="Avenir Next LT Pro" panose="020B0504020202020204" pitchFamily="34" charset="0"/>
                <a:ea typeface="+mn-ea"/>
                <a:cs typeface="Calibri" panose="020F0502020204030204" pitchFamily="34" charset="0"/>
              </a:rPr>
              <a:t>eliminazione del morbillo e della rosolia congenita </a:t>
            </a:r>
            <a:r>
              <a:rPr lang="it-IT" altLang="it-IT" sz="1800" dirty="0">
                <a:latin typeface="Avenir Next LT Pro" panose="020B0504020202020204" pitchFamily="34" charset="0"/>
                <a:cs typeface="Arial" panose="020B0604020202020204" pitchFamily="34" charset="0"/>
              </a:rPr>
              <a:t>dalla Regione Europea dell’OMS rappresenta </a:t>
            </a:r>
            <a:r>
              <a:rPr lang="it-IT" altLang="it-IT" sz="1800" b="1" dirty="0">
                <a:solidFill>
                  <a:srgbClr val="0099C8"/>
                </a:solidFill>
                <a:highlight>
                  <a:scrgbClr r="0" g="0" b="0">
                    <a:alpha val="0"/>
                  </a:scrgbClr>
                </a:highlight>
                <a:latin typeface="Avenir Next LT Pro" panose="020B0504020202020204" pitchFamily="34" charset="0"/>
                <a:ea typeface="+mn-ea"/>
                <a:cs typeface="Calibri" panose="020F0502020204030204" pitchFamily="34" charset="0"/>
              </a:rPr>
              <a:t>una delle più urgenti priorità di sanità pubblica </a:t>
            </a:r>
            <a:r>
              <a:rPr lang="it-IT" altLang="it-IT" sz="1800" dirty="0">
                <a:latin typeface="Avenir Next LT Pro" panose="020B0504020202020204" pitchFamily="34" charset="0"/>
                <a:cs typeface="Arial" panose="020B0604020202020204" pitchFamily="34" charset="0"/>
              </a:rPr>
              <a:t>e deve essere perseguita con ogni mezzo, soprattutto attraverso il </a:t>
            </a:r>
            <a:r>
              <a:rPr lang="it-IT" altLang="it-IT" sz="1800" b="1" dirty="0">
                <a:solidFill>
                  <a:srgbClr val="0099C8"/>
                </a:solidFill>
                <a:highlight>
                  <a:scrgbClr r="0" g="0" b="0">
                    <a:alpha val="0"/>
                  </a:scrgbClr>
                </a:highlight>
                <a:latin typeface="Avenir Next LT Pro" panose="020B0504020202020204" pitchFamily="34" charset="0"/>
                <a:ea typeface="+mn-ea"/>
                <a:cs typeface="Calibri" panose="020F0502020204030204" pitchFamily="34" charset="0"/>
              </a:rPr>
              <a:t>raggiungimento di coperture del 95% </a:t>
            </a:r>
            <a:r>
              <a:rPr lang="it-IT" altLang="it-IT" sz="1800" dirty="0">
                <a:latin typeface="Avenir Next LT Pro" panose="020B0504020202020204" pitchFamily="34" charset="0"/>
                <a:cs typeface="Arial" panose="020B0604020202020204" pitchFamily="34" charset="0"/>
              </a:rPr>
              <a:t>con due dosi nell’infanzia e recuperando i suscettibili in età adolescenziale e adulta in tutte le occasioni opportune. </a:t>
            </a:r>
          </a:p>
          <a:p>
            <a:pPr algn="just" eaLnBrk="1" hangingPunct="1">
              <a:lnSpc>
                <a:spcPct val="114000"/>
              </a:lnSpc>
              <a:spcBef>
                <a:spcPct val="0"/>
              </a:spcBef>
              <a:spcAft>
                <a:spcPts val="600"/>
              </a:spcAft>
              <a:defRPr/>
            </a:pPr>
            <a:r>
              <a:rPr lang="it-IT" altLang="it-IT" sz="1800" dirty="0">
                <a:latin typeface="Avenir Next LT Pro" panose="020B0504020202020204" pitchFamily="34" charset="0"/>
                <a:cs typeface="Arial" panose="020B0604020202020204" pitchFamily="34" charset="0"/>
              </a:rPr>
              <a:t>Si raccomanda la </a:t>
            </a:r>
            <a:r>
              <a:rPr lang="it-IT" altLang="it-IT" sz="1800" b="1" dirty="0">
                <a:solidFill>
                  <a:srgbClr val="0099C8"/>
                </a:solidFill>
                <a:highlight>
                  <a:scrgbClr r="0" g="0" b="0">
                    <a:alpha val="0"/>
                  </a:scrgbClr>
                </a:highlight>
                <a:latin typeface="Avenir Next LT Pro" panose="020B0504020202020204" pitchFamily="34" charset="0"/>
                <a:ea typeface="+mn-ea"/>
                <a:cs typeface="Calibri" panose="020F0502020204030204" pitchFamily="34" charset="0"/>
              </a:rPr>
              <a:t>vaccinazione attiva e gratuita a tutti gli adulti non immuni </a:t>
            </a:r>
            <a:r>
              <a:rPr lang="it-IT" altLang="it-IT" sz="1800" dirty="0">
                <a:latin typeface="Avenir Next LT Pro" panose="020B0504020202020204" pitchFamily="34" charset="0"/>
                <a:cs typeface="Arial" panose="020B0604020202020204" pitchFamily="34" charset="0"/>
              </a:rPr>
              <a:t>anche per una sola delle malattie oggetto della vaccinazione, con due dosi di vaccino. </a:t>
            </a:r>
          </a:p>
          <a:p>
            <a:pPr algn="just" eaLnBrk="1" hangingPunct="1">
              <a:lnSpc>
                <a:spcPct val="114000"/>
              </a:lnSpc>
              <a:spcBef>
                <a:spcPct val="0"/>
              </a:spcBef>
              <a:spcAft>
                <a:spcPts val="600"/>
              </a:spcAft>
              <a:defRPr/>
            </a:pPr>
            <a:r>
              <a:rPr lang="it-IT" altLang="it-IT" sz="1800" dirty="0">
                <a:latin typeface="Avenir Next LT Pro" panose="020B0504020202020204" pitchFamily="34" charset="0"/>
              </a:rPr>
              <a:t>Specialmente in </a:t>
            </a:r>
            <a:r>
              <a:rPr lang="it-IT" altLang="it-IT" sz="1800" b="1" dirty="0">
                <a:solidFill>
                  <a:srgbClr val="0099C8"/>
                </a:solidFill>
                <a:highlight>
                  <a:scrgbClr r="0" g="0" b="0">
                    <a:alpha val="0"/>
                  </a:scrgbClr>
                </a:highlight>
                <a:latin typeface="Avenir Next LT Pro" panose="020B0504020202020204" pitchFamily="34" charset="0"/>
                <a:ea typeface="+mn-ea"/>
                <a:cs typeface="Calibri" panose="020F0502020204030204" pitchFamily="34" charset="0"/>
              </a:rPr>
              <a:t>situazioni epidemiche</a:t>
            </a:r>
            <a:r>
              <a:rPr lang="it-IT" altLang="it-IT" sz="1800" dirty="0">
                <a:latin typeface="Avenir Next LT Pro" panose="020B0504020202020204" pitchFamily="34" charset="0"/>
              </a:rPr>
              <a:t>, è consigliabile </a:t>
            </a:r>
            <a:r>
              <a:rPr lang="it-IT" altLang="it-IT" sz="1800" b="1" dirty="0">
                <a:solidFill>
                  <a:srgbClr val="0099C8"/>
                </a:solidFill>
                <a:highlight>
                  <a:scrgbClr r="0" g="0" b="0">
                    <a:alpha val="0"/>
                  </a:scrgbClr>
                </a:highlight>
                <a:latin typeface="Avenir Next LT Pro" panose="020B0504020202020204" pitchFamily="34" charset="0"/>
                <a:ea typeface="+mn-ea"/>
                <a:cs typeface="Calibri" panose="020F0502020204030204" pitchFamily="34" charset="0"/>
              </a:rPr>
              <a:t>anticipare la somministrazione della seconda dose di vaccino MPRV</a:t>
            </a:r>
            <a:r>
              <a:rPr lang="it-IT" altLang="it-IT" sz="1800" dirty="0">
                <a:latin typeface="Avenir Next LT Pro" panose="020B0504020202020204" pitchFamily="34" charset="0"/>
              </a:rPr>
              <a:t> (o MPR+V) a distanza comunque non inferiore a un mese dalla prima somministrazione.</a:t>
            </a:r>
            <a:endParaRPr lang="it-IT" altLang="it-IT" sz="1800" dirty="0">
              <a:latin typeface="Avenir Next LT Pro" panose="020B0504020202020204" pitchFamily="34" charset="0"/>
              <a:cs typeface="Arial" panose="020B0604020202020204" pitchFamily="34" charset="0"/>
            </a:endParaRPr>
          </a:p>
          <a:p>
            <a:pPr algn="just" eaLnBrk="1" hangingPunct="1">
              <a:lnSpc>
                <a:spcPct val="114000"/>
              </a:lnSpc>
              <a:spcBef>
                <a:spcPct val="0"/>
              </a:spcBef>
              <a:spcAft>
                <a:spcPts val="600"/>
              </a:spcAft>
              <a:defRPr/>
            </a:pPr>
            <a:r>
              <a:rPr lang="it-IT" altLang="it-IT" sz="1800" dirty="0">
                <a:latin typeface="Avenir Next LT Pro" panose="020B0504020202020204" pitchFamily="34" charset="0"/>
                <a:cs typeface="Arial" panose="020B0604020202020204" pitchFamily="34" charset="0"/>
              </a:rPr>
              <a:t>I soggetti </a:t>
            </a:r>
            <a:r>
              <a:rPr lang="it-IT" altLang="it-IT" sz="1800" b="1" dirty="0">
                <a:solidFill>
                  <a:srgbClr val="0099C8"/>
                </a:solidFill>
                <a:highlight>
                  <a:scrgbClr r="0" g="0" b="0">
                    <a:alpha val="0"/>
                  </a:scrgbClr>
                </a:highlight>
                <a:latin typeface="Avenir Next LT Pro" panose="020B0504020202020204" pitchFamily="34" charset="0"/>
                <a:ea typeface="+mn-ea"/>
                <a:cs typeface="Calibri" panose="020F0502020204030204" pitchFamily="34" charset="0"/>
              </a:rPr>
              <a:t>adulti non immuni devono essere informati e vaccinati in tutte le occasioni opportune </a:t>
            </a:r>
            <a:r>
              <a:rPr lang="it-IT" altLang="it-IT" sz="1800" dirty="0">
                <a:latin typeface="Avenir Next LT Pro" panose="020B0504020202020204" pitchFamily="34" charset="0"/>
                <a:cs typeface="Arial" panose="020B0604020202020204" pitchFamily="34" charset="0"/>
              </a:rPr>
              <a:t>(ad esempio, altre vaccinazioni nei viaggiatori, certificazioni per attività sportive, ricoveri o visite mediche per qualsiasi ragione ecc.)</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3794" name="Immagine 6">
            <a:extLst>
              <a:ext uri="{FF2B5EF4-FFF2-40B4-BE49-F238E27FC236}">
                <a16:creationId xmlns:a16="http://schemas.microsoft.com/office/drawing/2014/main" id="{A0F9BAD5-8902-463C-B3A9-D2F1ACED71F6}"/>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38150" y="2327275"/>
            <a:ext cx="6542088" cy="417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Ovale 8">
            <a:extLst>
              <a:ext uri="{FF2B5EF4-FFF2-40B4-BE49-F238E27FC236}">
                <a16:creationId xmlns:a16="http://schemas.microsoft.com/office/drawing/2014/main" id="{3CAE22FF-0C9D-405B-8212-99416F659E12}"/>
              </a:ext>
            </a:extLst>
          </p:cNvPr>
          <p:cNvSpPr/>
          <p:nvPr/>
        </p:nvSpPr>
        <p:spPr>
          <a:xfrm>
            <a:off x="358775" y="4414838"/>
            <a:ext cx="815975" cy="517525"/>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00778" tIns="50389" rIns="100778" bIns="50389" anchor="ctr"/>
          <a:lstStyle/>
          <a:p>
            <a:pPr algn="ctr" eaLnBrk="1" hangingPunct="1">
              <a:defRPr/>
            </a:pPr>
            <a:endParaRPr lang="it-IT"/>
          </a:p>
        </p:txBody>
      </p:sp>
      <p:sp>
        <p:nvSpPr>
          <p:cNvPr id="36870" name="CasellaDiTesto 1">
            <a:extLst>
              <a:ext uri="{FF2B5EF4-FFF2-40B4-BE49-F238E27FC236}">
                <a16:creationId xmlns:a16="http://schemas.microsoft.com/office/drawing/2014/main" id="{DCFCF6F2-8170-4B15-8E21-7E23F88721E4}"/>
              </a:ext>
            </a:extLst>
          </p:cNvPr>
          <p:cNvSpPr txBox="1">
            <a:spLocks noChangeArrowheads="1"/>
          </p:cNvSpPr>
          <p:nvPr/>
        </p:nvSpPr>
        <p:spPr bwMode="auto">
          <a:xfrm>
            <a:off x="7189954" y="2327219"/>
            <a:ext cx="2451430" cy="4810744"/>
          </a:xfrm>
          <a:prstGeom prst="rect">
            <a:avLst/>
          </a:prstGeom>
          <a:noFill/>
          <a:ln>
            <a:noFill/>
          </a:ln>
        </p:spPr>
        <p:txBody>
          <a:bodyPr lIns="100778" tIns="50389" rIns="100778" bIns="50389">
            <a:spAutoFit/>
          </a:bodyPr>
          <a:lstStyle>
            <a:lvl1pPr>
              <a:spcBef>
                <a:spcPts val="1425"/>
              </a:spcBef>
              <a:defRPr sz="3100">
                <a:solidFill>
                  <a:schemeClr val="tx1"/>
                </a:solidFill>
                <a:latin typeface="Liberation Sans" panose="020B0604020202020204" pitchFamily="34" charset="0"/>
                <a:ea typeface="Microsoft YaHei" panose="020B0503020204020204" pitchFamily="34" charset="-122"/>
                <a:cs typeface="Mangal" panose="02040503050203030202" pitchFamily="18" charset="0"/>
              </a:defRPr>
            </a:lvl1pPr>
            <a:lvl2pPr marL="742950" indent="-285750">
              <a:spcBef>
                <a:spcPct val="20000"/>
              </a:spcBef>
              <a:buChar char="–"/>
              <a:defRPr sz="2700">
                <a:solidFill>
                  <a:schemeClr val="tx1"/>
                </a:solidFill>
                <a:latin typeface="Arial" panose="020B0604020202020204" pitchFamily="34" charset="0"/>
                <a:ea typeface="Microsoft YaHei" panose="020B0503020204020204" pitchFamily="34" charset="-122"/>
              </a:defRPr>
            </a:lvl2pPr>
            <a:lvl3pPr marL="1143000" indent="-228600">
              <a:spcBef>
                <a:spcPct val="20000"/>
              </a:spcBef>
              <a:buChar char="•"/>
              <a:defRPr sz="2400">
                <a:solidFill>
                  <a:schemeClr val="tx1"/>
                </a:solidFill>
                <a:latin typeface="Arial" panose="020B0604020202020204" pitchFamily="34" charset="0"/>
                <a:ea typeface="Microsoft YaHei" panose="020B0503020204020204" pitchFamily="34" charset="-122"/>
              </a:defRPr>
            </a:lvl3pPr>
            <a:lvl4pPr marL="1600200" indent="-228600">
              <a:spcBef>
                <a:spcPct val="20000"/>
              </a:spcBef>
              <a:buChar char="–"/>
              <a:defRPr sz="2000">
                <a:solidFill>
                  <a:schemeClr val="tx1"/>
                </a:solidFill>
                <a:latin typeface="Arial" panose="020B0604020202020204" pitchFamily="34" charset="0"/>
                <a:ea typeface="Microsoft YaHei" panose="020B0503020204020204" pitchFamily="34" charset="-122"/>
              </a:defRPr>
            </a:lvl4pPr>
            <a:lvl5pPr marL="2057400" indent="-228600">
              <a:spcBef>
                <a:spcPct val="20000"/>
              </a:spcBef>
              <a:buChar char="»"/>
              <a:defRPr sz="2000">
                <a:solidFill>
                  <a:schemeClr val="tx1"/>
                </a:solidFill>
                <a:latin typeface="Arial" panose="020B0604020202020204" pitchFamily="34" charset="0"/>
                <a:ea typeface="Microsoft YaHei" panose="020B0503020204020204" pitchFamily="34"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icrosoft YaHei" panose="020B0503020204020204" pitchFamily="34"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icrosoft YaHei" panose="020B0503020204020204" pitchFamily="34"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icrosoft YaHei" panose="020B0503020204020204" pitchFamily="34"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icrosoft YaHei" panose="020B0503020204020204" pitchFamily="34" charset="-122"/>
              </a:defRPr>
            </a:lvl9pPr>
          </a:lstStyle>
          <a:p>
            <a:pPr eaLnBrk="1" hangingPunct="1">
              <a:spcBef>
                <a:spcPct val="0"/>
              </a:spcBef>
              <a:defRPr/>
            </a:pPr>
            <a:r>
              <a:rPr lang="it-IT" altLang="it-IT" sz="1800" dirty="0">
                <a:latin typeface="Avenir Next LT Pro" panose="020B0504020202020204" pitchFamily="34" charset="0"/>
                <a:cs typeface="Arial" panose="020B0604020202020204" pitchFamily="34" charset="0"/>
              </a:rPr>
              <a:t>La vaccinazione contro il morbillo è </a:t>
            </a:r>
            <a:r>
              <a:rPr lang="it-IT" altLang="it-IT" sz="1800" b="1" dirty="0">
                <a:solidFill>
                  <a:srgbClr val="0099C8"/>
                </a:solidFill>
                <a:highlight>
                  <a:scrgbClr r="0" g="0" b="0">
                    <a:alpha val="0"/>
                  </a:scrgbClr>
                </a:highlight>
                <a:latin typeface="Avenir Next LT Pro" panose="020B0504020202020204" pitchFamily="34" charset="0"/>
                <a:ea typeface="+mn-ea"/>
                <a:cs typeface="Calibri" panose="020F0502020204030204" pitchFamily="34" charset="0"/>
              </a:rPr>
              <a:t>richiesta</a:t>
            </a:r>
            <a:r>
              <a:rPr lang="it-IT" altLang="it-IT" sz="1800" dirty="0">
                <a:latin typeface="Avenir Next LT Pro" panose="020B0504020202020204" pitchFamily="34" charset="0"/>
                <a:cs typeface="Arial" panose="020B0604020202020204" pitchFamily="34" charset="0"/>
              </a:rPr>
              <a:t> anche </a:t>
            </a:r>
            <a:r>
              <a:rPr lang="it-IT" altLang="it-IT" sz="1800" b="1" dirty="0">
                <a:solidFill>
                  <a:srgbClr val="0099C8"/>
                </a:solidFill>
                <a:highlight>
                  <a:scrgbClr r="0" g="0" b="0">
                    <a:alpha val="0"/>
                  </a:scrgbClr>
                </a:highlight>
                <a:latin typeface="Avenir Next LT Pro" panose="020B0504020202020204" pitchFamily="34" charset="0"/>
                <a:ea typeface="+mn-ea"/>
                <a:cs typeface="Calibri" panose="020F0502020204030204" pitchFamily="34" charset="0"/>
              </a:rPr>
              <a:t>agli studenti</a:t>
            </a:r>
          </a:p>
          <a:p>
            <a:pPr eaLnBrk="1" hangingPunct="1">
              <a:spcBef>
                <a:spcPct val="0"/>
              </a:spcBef>
              <a:defRPr/>
            </a:pPr>
            <a:r>
              <a:rPr lang="it-IT" altLang="it-IT" sz="1800" dirty="0">
                <a:latin typeface="Avenir Next LT Pro" panose="020B0504020202020204" pitchFamily="34" charset="0"/>
                <a:cs typeface="Arial" panose="020B0604020202020204" pitchFamily="34" charset="0"/>
              </a:rPr>
              <a:t>che vogliono frequentare le </a:t>
            </a:r>
            <a:r>
              <a:rPr lang="it-IT" altLang="it-IT" sz="1800" b="1" dirty="0">
                <a:solidFill>
                  <a:srgbClr val="0099C8"/>
                </a:solidFill>
                <a:highlight>
                  <a:scrgbClr r="0" g="0" b="0">
                    <a:alpha val="0"/>
                  </a:scrgbClr>
                </a:highlight>
                <a:latin typeface="Avenir Next LT Pro" panose="020B0504020202020204" pitchFamily="34" charset="0"/>
                <a:ea typeface="+mn-ea"/>
                <a:cs typeface="Calibri" panose="020F0502020204030204" pitchFamily="34" charset="0"/>
              </a:rPr>
              <a:t>università in USA</a:t>
            </a:r>
            <a:r>
              <a:rPr lang="it-IT" altLang="it-IT" sz="1800" dirty="0">
                <a:latin typeface="Avenir Next LT Pro" panose="020B0504020202020204" pitchFamily="34" charset="0"/>
                <a:cs typeface="Arial" panose="020B0604020202020204" pitchFamily="34" charset="0"/>
              </a:rPr>
              <a:t> o in altri Paesi ed è</a:t>
            </a:r>
          </a:p>
          <a:p>
            <a:pPr eaLnBrk="1" hangingPunct="1">
              <a:spcBef>
                <a:spcPct val="0"/>
              </a:spcBef>
              <a:defRPr/>
            </a:pPr>
            <a:r>
              <a:rPr lang="it-IT" altLang="it-IT" sz="1800" b="1" dirty="0">
                <a:solidFill>
                  <a:srgbClr val="0099C8"/>
                </a:solidFill>
                <a:highlight>
                  <a:scrgbClr r="0" g="0" b="0">
                    <a:alpha val="0"/>
                  </a:scrgbClr>
                </a:highlight>
                <a:latin typeface="Avenir Next LT Pro" panose="020B0504020202020204" pitchFamily="34" charset="0"/>
                <a:ea typeface="+mn-ea"/>
                <a:cs typeface="Calibri" panose="020F0502020204030204" pitchFamily="34" charset="0"/>
              </a:rPr>
              <a:t>raccomandata ai viaggiatori americani in Italia </a:t>
            </a:r>
            <a:r>
              <a:rPr lang="it-IT" altLang="it-IT" sz="1800" dirty="0">
                <a:latin typeface="Avenir Next LT Pro" panose="020B0504020202020204" pitchFamily="34" charset="0"/>
                <a:cs typeface="Arial" panose="020B0604020202020204" pitchFamily="34" charset="0"/>
              </a:rPr>
              <a:t>o in altri Paesi europei.</a:t>
            </a:r>
          </a:p>
          <a:p>
            <a:pPr eaLnBrk="1" hangingPunct="1">
              <a:spcBef>
                <a:spcPct val="0"/>
              </a:spcBef>
              <a:defRPr/>
            </a:pPr>
            <a:r>
              <a:rPr lang="it-IT" altLang="it-IT" sz="1800" dirty="0">
                <a:latin typeface="Avenir Next LT Pro" panose="020B0504020202020204" pitchFamily="34" charset="0"/>
                <a:cs typeface="Arial" panose="020B0604020202020204" pitchFamily="34" charset="0"/>
              </a:rPr>
              <a:t>Vedi le </a:t>
            </a:r>
            <a:r>
              <a:rPr lang="it-IT" altLang="it-IT" sz="1800" b="1" dirty="0">
                <a:solidFill>
                  <a:srgbClr val="0099C8"/>
                </a:solidFill>
                <a:highlight>
                  <a:scrgbClr r="0" g="0" b="0">
                    <a:alpha val="0"/>
                  </a:scrgbClr>
                </a:highlight>
                <a:latin typeface="Avenir Next LT Pro" panose="020B0504020202020204" pitchFamily="34" charset="0"/>
                <a:ea typeface="+mn-ea"/>
                <a:cs typeface="Calibri" panose="020F0502020204030204" pitchFamily="34" charset="0"/>
              </a:rPr>
              <a:t>raccomandazioni del CDC </a:t>
            </a:r>
            <a:r>
              <a:rPr lang="it-IT" altLang="it-IT" sz="1800" dirty="0">
                <a:latin typeface="Avenir Next LT Pro" panose="020B0504020202020204" pitchFamily="34" charset="0"/>
                <a:cs typeface="Arial" panose="020B0604020202020204" pitchFamily="34" charset="0"/>
              </a:rPr>
              <a:t>americano per i turisti diretti in Italia.</a:t>
            </a:r>
            <a:endParaRPr lang="it-IT" altLang="it-IT" sz="2000" dirty="0">
              <a:latin typeface="Avenir Next LT Pro" panose="020B0504020202020204" pitchFamily="34" charset="0"/>
              <a:cs typeface="Arial" panose="020B0604020202020204" pitchFamily="34" charset="0"/>
            </a:endParaRPr>
          </a:p>
        </p:txBody>
      </p:sp>
      <p:sp>
        <p:nvSpPr>
          <p:cNvPr id="33797" name="CasellaDiTesto 1">
            <a:extLst>
              <a:ext uri="{FF2B5EF4-FFF2-40B4-BE49-F238E27FC236}">
                <a16:creationId xmlns:a16="http://schemas.microsoft.com/office/drawing/2014/main" id="{C6F838B2-8610-410D-A01B-2222A8EA75AD}"/>
              </a:ext>
            </a:extLst>
          </p:cNvPr>
          <p:cNvSpPr txBox="1">
            <a:spLocks noChangeArrowheads="1"/>
          </p:cNvSpPr>
          <p:nvPr/>
        </p:nvSpPr>
        <p:spPr bwMode="auto">
          <a:xfrm>
            <a:off x="517525" y="6802438"/>
            <a:ext cx="165576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it-IT" altLang="it-IT" sz="1400" i="1">
                <a:latin typeface="Avenir Next LT Pro" panose="020B0504020202020204" pitchFamily="34" charset="0"/>
              </a:rPr>
              <a:t>Fonte</a:t>
            </a:r>
            <a:r>
              <a:rPr lang="it-IT" altLang="it-IT" sz="1400">
                <a:latin typeface="Avenir Next LT Pro" panose="020B0504020202020204" pitchFamily="34" charset="0"/>
              </a:rPr>
              <a:t>: CDC.</a:t>
            </a:r>
          </a:p>
        </p:txBody>
      </p:sp>
      <p:sp>
        <p:nvSpPr>
          <p:cNvPr id="7" name="Titolo 1">
            <a:extLst>
              <a:ext uri="{FF2B5EF4-FFF2-40B4-BE49-F238E27FC236}">
                <a16:creationId xmlns:a16="http://schemas.microsoft.com/office/drawing/2014/main" id="{0DAD45BE-EB91-4ADC-8E6C-FF1AA69D370A}"/>
              </a:ext>
            </a:extLst>
          </p:cNvPr>
          <p:cNvSpPr txBox="1">
            <a:spLocks/>
          </p:cNvSpPr>
          <p:nvPr/>
        </p:nvSpPr>
        <p:spPr>
          <a:xfrm>
            <a:off x="1" y="611485"/>
            <a:ext cx="10079038" cy="1262063"/>
          </a:xfrm>
          <a:prstGeom prst="rect">
            <a:avLst/>
          </a:prstGeom>
          <a:noFill/>
          <a:ln>
            <a:noFill/>
          </a:ln>
        </p:spPr>
        <p:txBody>
          <a:bodyPr lIns="0" tIns="0" rIns="0" bIns="0" anchor="ctr"/>
          <a:lstStyle>
            <a:lvl1pPr algn="ctr" defTabSz="911225" rtl="0" eaLnBrk="0" fontAlgn="base" hangingPunct="0">
              <a:spcBef>
                <a:spcPct val="0"/>
              </a:spcBef>
              <a:spcAft>
                <a:spcPct val="0"/>
              </a:spcAft>
              <a:defRPr lang="it-IT" sz="4300" kern="1200">
                <a:solidFill>
                  <a:schemeClr val="tx2"/>
                </a:solidFill>
                <a:highlight>
                  <a:scrgbClr r="0" g="0" b="0">
                    <a:alpha val="0"/>
                  </a:scrgbClr>
                </a:highlight>
                <a:latin typeface="Liberation Sans" pitchFamily="18"/>
                <a:ea typeface="Microsoft YaHei" pitchFamily="2"/>
                <a:cs typeface="Mangal" pitchFamily="2"/>
              </a:defRPr>
            </a:lvl1pPr>
            <a:lvl2pPr algn="ctr" defTabSz="911225" rtl="0" eaLnBrk="0" fontAlgn="base" hangingPunct="0">
              <a:spcBef>
                <a:spcPct val="0"/>
              </a:spcBef>
              <a:spcAft>
                <a:spcPct val="0"/>
              </a:spcAft>
              <a:defRPr sz="4300">
                <a:solidFill>
                  <a:schemeClr val="tx2"/>
                </a:solidFill>
                <a:latin typeface="Liberation Sans" pitchFamily="34" charset="0"/>
                <a:ea typeface="Microsoft YaHei" pitchFamily="34" charset="-122"/>
                <a:cs typeface="Mangal" pitchFamily="18" charset="0"/>
              </a:defRPr>
            </a:lvl2pPr>
            <a:lvl3pPr algn="ctr" defTabSz="911225" rtl="0" eaLnBrk="0" fontAlgn="base" hangingPunct="0">
              <a:spcBef>
                <a:spcPct val="0"/>
              </a:spcBef>
              <a:spcAft>
                <a:spcPct val="0"/>
              </a:spcAft>
              <a:defRPr sz="4300">
                <a:solidFill>
                  <a:schemeClr val="tx2"/>
                </a:solidFill>
                <a:latin typeface="Liberation Sans" pitchFamily="34" charset="0"/>
                <a:ea typeface="Microsoft YaHei" pitchFamily="34" charset="-122"/>
                <a:cs typeface="Mangal" pitchFamily="18" charset="0"/>
              </a:defRPr>
            </a:lvl3pPr>
            <a:lvl4pPr algn="ctr" defTabSz="911225" rtl="0" eaLnBrk="0" fontAlgn="base" hangingPunct="0">
              <a:spcBef>
                <a:spcPct val="0"/>
              </a:spcBef>
              <a:spcAft>
                <a:spcPct val="0"/>
              </a:spcAft>
              <a:defRPr sz="4300">
                <a:solidFill>
                  <a:schemeClr val="tx2"/>
                </a:solidFill>
                <a:latin typeface="Liberation Sans" pitchFamily="34" charset="0"/>
                <a:ea typeface="Microsoft YaHei" pitchFamily="34" charset="-122"/>
                <a:cs typeface="Mangal" pitchFamily="18" charset="0"/>
              </a:defRPr>
            </a:lvl4pPr>
            <a:lvl5pPr algn="ctr" defTabSz="911225" rtl="0" eaLnBrk="0" fontAlgn="base" hangingPunct="0">
              <a:spcBef>
                <a:spcPct val="0"/>
              </a:spcBef>
              <a:spcAft>
                <a:spcPct val="0"/>
              </a:spcAft>
              <a:defRPr sz="4300">
                <a:solidFill>
                  <a:schemeClr val="tx2"/>
                </a:solidFill>
                <a:latin typeface="Liberation Sans" pitchFamily="34" charset="0"/>
                <a:ea typeface="Microsoft YaHei" pitchFamily="34" charset="-122"/>
                <a:cs typeface="Mangal" pitchFamily="18" charset="0"/>
              </a:defRPr>
            </a:lvl5pPr>
            <a:lvl6pPr marL="457109" algn="ctr" defTabSz="912630" rtl="0" eaLnBrk="0" fontAlgn="base" hangingPunct="0">
              <a:spcBef>
                <a:spcPct val="0"/>
              </a:spcBef>
              <a:spcAft>
                <a:spcPct val="0"/>
              </a:spcAft>
              <a:defRPr sz="4399">
                <a:solidFill>
                  <a:schemeClr val="tx2"/>
                </a:solidFill>
                <a:latin typeface="Liberation Sans" pitchFamily="34" charset="0"/>
                <a:ea typeface="Microsoft YaHei" pitchFamily="34" charset="-122"/>
                <a:cs typeface="Mangal" pitchFamily="18" charset="0"/>
              </a:defRPr>
            </a:lvl6pPr>
            <a:lvl7pPr marL="914217" algn="ctr" defTabSz="912630" rtl="0" eaLnBrk="0" fontAlgn="base" hangingPunct="0">
              <a:spcBef>
                <a:spcPct val="0"/>
              </a:spcBef>
              <a:spcAft>
                <a:spcPct val="0"/>
              </a:spcAft>
              <a:defRPr sz="4399">
                <a:solidFill>
                  <a:schemeClr val="tx2"/>
                </a:solidFill>
                <a:latin typeface="Liberation Sans" pitchFamily="34" charset="0"/>
                <a:ea typeface="Microsoft YaHei" pitchFamily="34" charset="-122"/>
                <a:cs typeface="Mangal" pitchFamily="18" charset="0"/>
              </a:defRPr>
            </a:lvl7pPr>
            <a:lvl8pPr marL="1371326" algn="ctr" defTabSz="912630" rtl="0" eaLnBrk="0" fontAlgn="base" hangingPunct="0">
              <a:spcBef>
                <a:spcPct val="0"/>
              </a:spcBef>
              <a:spcAft>
                <a:spcPct val="0"/>
              </a:spcAft>
              <a:defRPr sz="4399">
                <a:solidFill>
                  <a:schemeClr val="tx2"/>
                </a:solidFill>
                <a:latin typeface="Liberation Sans" pitchFamily="34" charset="0"/>
                <a:ea typeface="Microsoft YaHei" pitchFamily="34" charset="-122"/>
                <a:cs typeface="Mangal" pitchFamily="18" charset="0"/>
              </a:defRPr>
            </a:lvl8pPr>
            <a:lvl9pPr marL="1828434" algn="ctr" defTabSz="912630" rtl="0" eaLnBrk="0" fontAlgn="base" hangingPunct="0">
              <a:spcBef>
                <a:spcPct val="0"/>
              </a:spcBef>
              <a:spcAft>
                <a:spcPct val="0"/>
              </a:spcAft>
              <a:defRPr sz="4399">
                <a:solidFill>
                  <a:schemeClr val="tx2"/>
                </a:solidFill>
                <a:latin typeface="Liberation Sans" pitchFamily="34" charset="0"/>
                <a:ea typeface="Microsoft YaHei" pitchFamily="34" charset="-122"/>
                <a:cs typeface="Mangal" pitchFamily="18" charset="0"/>
              </a:defRPr>
            </a:lvl9pPr>
          </a:lstStyle>
          <a:p>
            <a:pPr defTabSz="912630">
              <a:lnSpc>
                <a:spcPct val="114000"/>
              </a:lnSpc>
              <a:defRPr/>
            </a:pPr>
            <a:r>
              <a:rPr sz="3600" b="1" dirty="0">
                <a:solidFill>
                  <a:srgbClr val="0099C8"/>
                </a:solidFill>
                <a:latin typeface="Avenir Next LT Pro" panose="020B0504020202020204" pitchFamily="34" charset="0"/>
                <a:ea typeface="+mn-ea"/>
                <a:cs typeface="Arial" panose="020B0604020202020204" pitchFamily="34" charset="0"/>
              </a:rPr>
              <a:t>La vaccinazione MPRV</a:t>
            </a:r>
            <a:br>
              <a:rPr sz="3600" b="1" dirty="0">
                <a:solidFill>
                  <a:srgbClr val="0099C8"/>
                </a:solidFill>
                <a:latin typeface="Avenir Next LT Pro" panose="020B0504020202020204" pitchFamily="34" charset="0"/>
                <a:ea typeface="+mn-ea"/>
                <a:cs typeface="Arial" panose="020B0604020202020204" pitchFamily="34" charset="0"/>
              </a:rPr>
            </a:br>
            <a:r>
              <a:rPr sz="2800" b="1" dirty="0">
                <a:solidFill>
                  <a:srgbClr val="0099C8"/>
                </a:solidFill>
                <a:latin typeface="Avenir Next LT Pro" panose="020B0504020202020204" pitchFamily="34" charset="0"/>
                <a:ea typeface="+mn-ea"/>
                <a:cs typeface="Arial" panose="020B0604020202020204" pitchFamily="34" charset="0"/>
              </a:rPr>
              <a:t>Il morbillo</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839D581D-F038-4024-BBFA-F6302F74170D}"/>
              </a:ext>
            </a:extLst>
          </p:cNvPr>
          <p:cNvSpPr>
            <a:spLocks noGrp="1"/>
          </p:cNvSpPr>
          <p:nvPr>
            <p:ph type="title"/>
          </p:nvPr>
        </p:nvSpPr>
        <p:spPr>
          <a:xfrm>
            <a:off x="-1" y="683493"/>
            <a:ext cx="10079037" cy="1261864"/>
          </a:xfrm>
        </p:spPr>
        <p:txBody>
          <a:bodyPr/>
          <a:lstStyle/>
          <a:p>
            <a:pPr defTabSz="912630">
              <a:defRPr/>
            </a:pPr>
            <a:r>
              <a:rPr sz="3600" b="1" dirty="0">
                <a:solidFill>
                  <a:srgbClr val="0099C8"/>
                </a:solidFill>
                <a:latin typeface="Avenir Next LT Pro" panose="020B0504020202020204" pitchFamily="34" charset="0"/>
                <a:ea typeface="+mn-ea"/>
                <a:cs typeface="Arial" panose="020B0604020202020204" pitchFamily="34" charset="0"/>
              </a:rPr>
              <a:t>La vaccinazione </a:t>
            </a:r>
            <a:br>
              <a:rPr sz="3600" b="1" dirty="0">
                <a:solidFill>
                  <a:srgbClr val="0099C8"/>
                </a:solidFill>
                <a:latin typeface="Avenir Next LT Pro" panose="020B0504020202020204" pitchFamily="34" charset="0"/>
                <a:ea typeface="+mn-ea"/>
                <a:cs typeface="Arial" panose="020B0604020202020204" pitchFamily="34" charset="0"/>
              </a:rPr>
            </a:br>
            <a:r>
              <a:rPr sz="3600" b="1" dirty="0">
                <a:solidFill>
                  <a:srgbClr val="0099C8"/>
                </a:solidFill>
                <a:latin typeface="Avenir Next LT Pro" panose="020B0504020202020204" pitchFamily="34" charset="0"/>
                <a:ea typeface="+mn-ea"/>
                <a:cs typeface="Arial" panose="020B0604020202020204" pitchFamily="34" charset="0"/>
              </a:rPr>
              <a:t>contro lo pneumococco</a:t>
            </a:r>
          </a:p>
        </p:txBody>
      </p:sp>
      <p:sp>
        <p:nvSpPr>
          <p:cNvPr id="37891" name="Rettangolo 2">
            <a:extLst>
              <a:ext uri="{FF2B5EF4-FFF2-40B4-BE49-F238E27FC236}">
                <a16:creationId xmlns:a16="http://schemas.microsoft.com/office/drawing/2014/main" id="{4E3BD6A3-669B-48C6-98E7-35EF4BA6CF9B}"/>
              </a:ext>
            </a:extLst>
          </p:cNvPr>
          <p:cNvSpPr>
            <a:spLocks noChangeArrowheads="1"/>
          </p:cNvSpPr>
          <p:nvPr/>
        </p:nvSpPr>
        <p:spPr bwMode="auto">
          <a:xfrm>
            <a:off x="1079079" y="2555701"/>
            <a:ext cx="8280920" cy="3379708"/>
          </a:xfrm>
          <a:prstGeom prst="rect">
            <a:avLst/>
          </a:prstGeom>
          <a:noFill/>
          <a:ln>
            <a:noFill/>
          </a:ln>
        </p:spPr>
        <p:txBody>
          <a:bodyPr>
            <a:spAutoFit/>
          </a:bodyPr>
          <a:lstStyle>
            <a:lvl1pPr>
              <a:spcBef>
                <a:spcPts val="1425"/>
              </a:spcBef>
              <a:defRPr sz="3100">
                <a:solidFill>
                  <a:schemeClr val="tx1"/>
                </a:solidFill>
                <a:latin typeface="Liberation Sans" panose="020B0604020202020204" pitchFamily="34" charset="0"/>
                <a:ea typeface="Microsoft YaHei" panose="020B0503020204020204" pitchFamily="34" charset="-122"/>
                <a:cs typeface="Mangal" panose="02040503050203030202" pitchFamily="18" charset="0"/>
              </a:defRPr>
            </a:lvl1pPr>
            <a:lvl2pPr marL="742950" indent="-285750">
              <a:spcBef>
                <a:spcPct val="20000"/>
              </a:spcBef>
              <a:buChar char="–"/>
              <a:defRPr sz="2700">
                <a:solidFill>
                  <a:schemeClr val="tx1"/>
                </a:solidFill>
                <a:latin typeface="Arial" panose="020B0604020202020204" pitchFamily="34" charset="0"/>
                <a:ea typeface="Microsoft YaHei" panose="020B0503020204020204" pitchFamily="34" charset="-122"/>
              </a:defRPr>
            </a:lvl2pPr>
            <a:lvl3pPr marL="1143000" indent="-228600">
              <a:spcBef>
                <a:spcPct val="20000"/>
              </a:spcBef>
              <a:buChar char="•"/>
              <a:defRPr sz="2400">
                <a:solidFill>
                  <a:schemeClr val="tx1"/>
                </a:solidFill>
                <a:latin typeface="Arial" panose="020B0604020202020204" pitchFamily="34" charset="0"/>
                <a:ea typeface="Microsoft YaHei" panose="020B0503020204020204" pitchFamily="34" charset="-122"/>
              </a:defRPr>
            </a:lvl3pPr>
            <a:lvl4pPr marL="1600200" indent="-228600">
              <a:spcBef>
                <a:spcPct val="20000"/>
              </a:spcBef>
              <a:buChar char="–"/>
              <a:defRPr sz="2000">
                <a:solidFill>
                  <a:schemeClr val="tx1"/>
                </a:solidFill>
                <a:latin typeface="Arial" panose="020B0604020202020204" pitchFamily="34" charset="0"/>
                <a:ea typeface="Microsoft YaHei" panose="020B0503020204020204" pitchFamily="34" charset="-122"/>
              </a:defRPr>
            </a:lvl4pPr>
            <a:lvl5pPr marL="2057400" indent="-228600">
              <a:spcBef>
                <a:spcPct val="20000"/>
              </a:spcBef>
              <a:buChar char="»"/>
              <a:defRPr sz="2000">
                <a:solidFill>
                  <a:schemeClr val="tx1"/>
                </a:solidFill>
                <a:latin typeface="Arial" panose="020B0604020202020204" pitchFamily="34" charset="0"/>
                <a:ea typeface="Microsoft YaHei" panose="020B0503020204020204" pitchFamily="34"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icrosoft YaHei" panose="020B0503020204020204" pitchFamily="34"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icrosoft YaHei" panose="020B0503020204020204" pitchFamily="34"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icrosoft YaHei" panose="020B0503020204020204" pitchFamily="34"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icrosoft YaHei" panose="020B0503020204020204" pitchFamily="34" charset="-122"/>
              </a:defRPr>
            </a:lvl9pPr>
          </a:lstStyle>
          <a:p>
            <a:pPr algn="just" eaLnBrk="1" hangingPunct="1">
              <a:lnSpc>
                <a:spcPct val="114000"/>
              </a:lnSpc>
              <a:spcBef>
                <a:spcPct val="0"/>
              </a:spcBef>
              <a:spcAft>
                <a:spcPts val="600"/>
              </a:spcAft>
              <a:defRPr/>
            </a:pPr>
            <a:r>
              <a:rPr lang="it-IT" altLang="it-IT" sz="2000" dirty="0">
                <a:latin typeface="Avenir Next LT Pro" panose="020B0504020202020204" pitchFamily="34" charset="0"/>
                <a:cs typeface="Arial" panose="020B0604020202020204" pitchFamily="34" charset="0"/>
              </a:rPr>
              <a:t>Il vaccino anti-pneumococcico coniugato (PCV) rappresenta un </a:t>
            </a:r>
            <a:r>
              <a:rPr lang="it-IT" altLang="it-IT" sz="2000" b="1" dirty="0">
                <a:solidFill>
                  <a:srgbClr val="0099C8"/>
                </a:solidFill>
                <a:highlight>
                  <a:scrgbClr r="0" g="0" b="0">
                    <a:alpha val="0"/>
                  </a:scrgbClr>
                </a:highlight>
                <a:latin typeface="Avenir Next LT Pro" panose="020B0504020202020204" pitchFamily="34" charset="0"/>
                <a:ea typeface="+mn-ea"/>
                <a:cs typeface="Calibri" panose="020F0502020204030204" pitchFamily="34" charset="0"/>
              </a:rPr>
              <a:t>presidio fondamentale nella lotta contro le malattie infettive</a:t>
            </a:r>
            <a:r>
              <a:rPr lang="it-IT" altLang="it-IT" sz="2000" dirty="0">
                <a:latin typeface="Avenir Next LT Pro" panose="020B0504020202020204" pitchFamily="34" charset="0"/>
                <a:cs typeface="Arial" panose="020B0604020202020204" pitchFamily="34" charset="0"/>
              </a:rPr>
              <a:t>, non solo pediatriche. </a:t>
            </a:r>
          </a:p>
          <a:p>
            <a:pPr algn="just" eaLnBrk="1" hangingPunct="1">
              <a:lnSpc>
                <a:spcPct val="114000"/>
              </a:lnSpc>
              <a:spcBef>
                <a:spcPct val="0"/>
              </a:spcBef>
              <a:spcAft>
                <a:spcPts val="600"/>
              </a:spcAft>
              <a:defRPr/>
            </a:pPr>
            <a:r>
              <a:rPr lang="it-IT" altLang="it-IT" sz="2000" dirty="0">
                <a:latin typeface="Avenir Next LT Pro" panose="020B0504020202020204" pitchFamily="34" charset="0"/>
                <a:cs typeface="Arial" panose="020B0604020202020204" pitchFamily="34" charset="0"/>
              </a:rPr>
              <a:t>Oggi, nel mondo, la vaccinazione anti-pneumococcica rappresenta </a:t>
            </a:r>
            <a:r>
              <a:rPr lang="it-IT" altLang="it-IT" sz="2000" b="1" dirty="0">
                <a:solidFill>
                  <a:srgbClr val="0099C8"/>
                </a:solidFill>
                <a:highlight>
                  <a:scrgbClr r="0" g="0" b="0">
                    <a:alpha val="0"/>
                  </a:scrgbClr>
                </a:highlight>
                <a:latin typeface="Avenir Next LT Pro" panose="020B0504020202020204" pitchFamily="34" charset="0"/>
                <a:ea typeface="+mn-ea"/>
                <a:cs typeface="Calibri" panose="020F0502020204030204" pitchFamily="34" charset="0"/>
              </a:rPr>
              <a:t>secondo l’OMS </a:t>
            </a:r>
            <a:r>
              <a:rPr lang="it-IT" altLang="it-IT" sz="2000" dirty="0">
                <a:latin typeface="Avenir Next LT Pro" panose="020B0504020202020204" pitchFamily="34" charset="0"/>
                <a:cs typeface="Arial" panose="020B0604020202020204" pitchFamily="34" charset="0"/>
              </a:rPr>
              <a:t>la </a:t>
            </a:r>
            <a:r>
              <a:rPr lang="it-IT" altLang="it-IT" sz="2000" b="1" dirty="0">
                <a:solidFill>
                  <a:srgbClr val="0099C8"/>
                </a:solidFill>
                <a:highlight>
                  <a:scrgbClr r="0" g="0" b="0">
                    <a:alpha val="0"/>
                  </a:scrgbClr>
                </a:highlight>
                <a:latin typeface="Avenir Next LT Pro" panose="020B0504020202020204" pitchFamily="34" charset="0"/>
                <a:ea typeface="+mn-ea"/>
                <a:cs typeface="Calibri" panose="020F0502020204030204" pitchFamily="34" charset="0"/>
              </a:rPr>
              <a:t>priorità più alta </a:t>
            </a:r>
            <a:r>
              <a:rPr lang="it-IT" altLang="it-IT" sz="2000" dirty="0">
                <a:latin typeface="Avenir Next LT Pro" panose="020B0504020202020204" pitchFamily="34" charset="0"/>
                <a:cs typeface="Arial" panose="020B0604020202020204" pitchFamily="34" charset="0"/>
              </a:rPr>
              <a:t>sia per la sua introduzione nei Programmi nazionali di immunizzazione sia per il raggiungimento di coperture elevate. </a:t>
            </a:r>
          </a:p>
          <a:p>
            <a:pPr algn="just" eaLnBrk="1" hangingPunct="1">
              <a:lnSpc>
                <a:spcPct val="114000"/>
              </a:lnSpc>
              <a:spcBef>
                <a:spcPct val="0"/>
              </a:spcBef>
              <a:spcAft>
                <a:spcPts val="600"/>
              </a:spcAft>
              <a:defRPr/>
            </a:pPr>
            <a:r>
              <a:rPr lang="it-IT" altLang="it-IT" sz="2000" dirty="0">
                <a:latin typeface="Avenir Next LT Pro" panose="020B0504020202020204" pitchFamily="34" charset="0"/>
                <a:cs typeface="Arial" panose="020B0604020202020204" pitchFamily="34" charset="0"/>
              </a:rPr>
              <a:t>Lo </a:t>
            </a:r>
            <a:r>
              <a:rPr lang="it-IT" altLang="it-IT" sz="2000" b="1" dirty="0">
                <a:solidFill>
                  <a:srgbClr val="0099C8"/>
                </a:solidFill>
                <a:highlight>
                  <a:scrgbClr r="0" g="0" b="0">
                    <a:alpha val="0"/>
                  </a:scrgbClr>
                </a:highlight>
                <a:latin typeface="Avenir Next LT Pro" panose="020B0504020202020204" pitchFamily="34" charset="0"/>
                <a:ea typeface="+mn-ea"/>
                <a:cs typeface="Calibri" panose="020F0502020204030204" pitchFamily="34" charset="0"/>
              </a:rPr>
              <a:t>pneumococco</a:t>
            </a:r>
            <a:r>
              <a:rPr lang="it-IT" altLang="it-IT" sz="2000" dirty="0">
                <a:latin typeface="Avenir Next LT Pro" panose="020B0504020202020204" pitchFamily="34" charset="0"/>
                <a:cs typeface="Arial" panose="020B0604020202020204" pitchFamily="34" charset="0"/>
              </a:rPr>
              <a:t> è infatti il </a:t>
            </a:r>
            <a:r>
              <a:rPr lang="it-IT" altLang="it-IT" sz="2000" b="1" dirty="0">
                <a:solidFill>
                  <a:srgbClr val="0099C8"/>
                </a:solidFill>
                <a:highlight>
                  <a:scrgbClr r="0" g="0" b="0">
                    <a:alpha val="0"/>
                  </a:scrgbClr>
                </a:highlight>
                <a:latin typeface="Avenir Next LT Pro" panose="020B0504020202020204" pitchFamily="34" charset="0"/>
                <a:ea typeface="+mn-ea"/>
                <a:cs typeface="Calibri" panose="020F0502020204030204" pitchFamily="34" charset="0"/>
              </a:rPr>
              <a:t>patogeno che causa più morti a livello globale tra le malattie infettive vaccino-prevenibili</a:t>
            </a:r>
            <a:r>
              <a:rPr lang="it-IT" altLang="it-IT" sz="2000" dirty="0">
                <a:latin typeface="Avenir Next LT Pro" panose="020B0504020202020204" pitchFamily="34" charset="0"/>
                <a:cs typeface="Arial" panose="020B0604020202020204" pitchFamily="34" charset="0"/>
              </a:rPr>
              <a:t>. </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54798AD2-6245-455F-9C93-7570BCE84B0F}"/>
              </a:ext>
            </a:extLst>
          </p:cNvPr>
          <p:cNvSpPr>
            <a:spLocks noGrp="1"/>
          </p:cNvSpPr>
          <p:nvPr>
            <p:ph type="title"/>
          </p:nvPr>
        </p:nvSpPr>
        <p:spPr>
          <a:xfrm>
            <a:off x="-31601" y="530058"/>
            <a:ext cx="10079037" cy="1261864"/>
          </a:xfrm>
        </p:spPr>
        <p:txBody>
          <a:bodyPr/>
          <a:lstStyle/>
          <a:p>
            <a:pPr defTabSz="912630">
              <a:defRPr/>
            </a:pPr>
            <a:r>
              <a:rPr sz="3600" b="1" dirty="0">
                <a:solidFill>
                  <a:srgbClr val="0099C8"/>
                </a:solidFill>
                <a:latin typeface="Avenir Next LT Pro" panose="020B0504020202020204" pitchFamily="34" charset="0"/>
                <a:ea typeface="+mn-ea"/>
                <a:cs typeface="Arial" panose="020B0604020202020204" pitchFamily="34" charset="0"/>
              </a:rPr>
              <a:t>La vaccinazione </a:t>
            </a:r>
            <a:br>
              <a:rPr sz="3600" b="1" dirty="0">
                <a:solidFill>
                  <a:srgbClr val="0099C8"/>
                </a:solidFill>
                <a:latin typeface="Avenir Next LT Pro" panose="020B0504020202020204" pitchFamily="34" charset="0"/>
                <a:ea typeface="+mn-ea"/>
                <a:cs typeface="Arial" panose="020B0604020202020204" pitchFamily="34" charset="0"/>
              </a:rPr>
            </a:br>
            <a:r>
              <a:rPr sz="3600" b="1" dirty="0">
                <a:solidFill>
                  <a:srgbClr val="0099C8"/>
                </a:solidFill>
                <a:latin typeface="Avenir Next LT Pro" panose="020B0504020202020204" pitchFamily="34" charset="0"/>
                <a:ea typeface="+mn-ea"/>
                <a:cs typeface="Arial" panose="020B0604020202020204" pitchFamily="34" charset="0"/>
              </a:rPr>
              <a:t>contro lo pneumococco</a:t>
            </a:r>
          </a:p>
        </p:txBody>
      </p:sp>
      <p:sp>
        <p:nvSpPr>
          <p:cNvPr id="37891" name="Rettangolo 2">
            <a:extLst>
              <a:ext uri="{FF2B5EF4-FFF2-40B4-BE49-F238E27FC236}">
                <a16:creationId xmlns:a16="http://schemas.microsoft.com/office/drawing/2014/main" id="{4BB0780E-C72E-44AE-9093-A8401E5F6CB8}"/>
              </a:ext>
            </a:extLst>
          </p:cNvPr>
          <p:cNvSpPr>
            <a:spLocks noChangeArrowheads="1"/>
          </p:cNvSpPr>
          <p:nvPr/>
        </p:nvSpPr>
        <p:spPr bwMode="auto">
          <a:xfrm>
            <a:off x="831453" y="2051645"/>
            <a:ext cx="8352928" cy="3302764"/>
          </a:xfrm>
          <a:prstGeom prst="rect">
            <a:avLst/>
          </a:prstGeom>
          <a:noFill/>
          <a:ln>
            <a:noFill/>
          </a:ln>
        </p:spPr>
        <p:txBody>
          <a:bodyPr>
            <a:spAutoFit/>
          </a:bodyPr>
          <a:lstStyle>
            <a:lvl1pPr>
              <a:spcBef>
                <a:spcPts val="1425"/>
              </a:spcBef>
              <a:defRPr sz="3100">
                <a:solidFill>
                  <a:schemeClr val="tx1"/>
                </a:solidFill>
                <a:latin typeface="Liberation Sans" panose="020B0604020202020204" pitchFamily="34" charset="0"/>
                <a:ea typeface="Microsoft YaHei" panose="020B0503020204020204" pitchFamily="34" charset="-122"/>
                <a:cs typeface="Mangal" panose="02040503050203030202" pitchFamily="18" charset="0"/>
              </a:defRPr>
            </a:lvl1pPr>
            <a:lvl2pPr marL="742950" indent="-285750">
              <a:spcBef>
                <a:spcPct val="20000"/>
              </a:spcBef>
              <a:buChar char="–"/>
              <a:defRPr sz="2700">
                <a:solidFill>
                  <a:schemeClr val="tx1"/>
                </a:solidFill>
                <a:latin typeface="Arial" panose="020B0604020202020204" pitchFamily="34" charset="0"/>
                <a:ea typeface="Microsoft YaHei" panose="020B0503020204020204" pitchFamily="34" charset="-122"/>
              </a:defRPr>
            </a:lvl2pPr>
            <a:lvl3pPr marL="1143000" indent="-228600">
              <a:spcBef>
                <a:spcPct val="20000"/>
              </a:spcBef>
              <a:buChar char="•"/>
              <a:defRPr sz="2400">
                <a:solidFill>
                  <a:schemeClr val="tx1"/>
                </a:solidFill>
                <a:latin typeface="Arial" panose="020B0604020202020204" pitchFamily="34" charset="0"/>
                <a:ea typeface="Microsoft YaHei" panose="020B0503020204020204" pitchFamily="34" charset="-122"/>
              </a:defRPr>
            </a:lvl3pPr>
            <a:lvl4pPr marL="1600200" indent="-228600">
              <a:spcBef>
                <a:spcPct val="20000"/>
              </a:spcBef>
              <a:buChar char="–"/>
              <a:defRPr sz="2000">
                <a:solidFill>
                  <a:schemeClr val="tx1"/>
                </a:solidFill>
                <a:latin typeface="Arial" panose="020B0604020202020204" pitchFamily="34" charset="0"/>
                <a:ea typeface="Microsoft YaHei" panose="020B0503020204020204" pitchFamily="34" charset="-122"/>
              </a:defRPr>
            </a:lvl4pPr>
            <a:lvl5pPr marL="2057400" indent="-228600">
              <a:spcBef>
                <a:spcPct val="20000"/>
              </a:spcBef>
              <a:buChar char="»"/>
              <a:defRPr sz="2000">
                <a:solidFill>
                  <a:schemeClr val="tx1"/>
                </a:solidFill>
                <a:latin typeface="Arial" panose="020B0604020202020204" pitchFamily="34" charset="0"/>
                <a:ea typeface="Microsoft YaHei" panose="020B0503020204020204" pitchFamily="34"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icrosoft YaHei" panose="020B0503020204020204" pitchFamily="34"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icrosoft YaHei" panose="020B0503020204020204" pitchFamily="34"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icrosoft YaHei" panose="020B0503020204020204" pitchFamily="34"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icrosoft YaHei" panose="020B0503020204020204" pitchFamily="34" charset="-122"/>
              </a:defRPr>
            </a:lvl9pPr>
          </a:lstStyle>
          <a:p>
            <a:pPr algn="just" eaLnBrk="1" hangingPunct="1">
              <a:lnSpc>
                <a:spcPct val="114000"/>
              </a:lnSpc>
              <a:spcBef>
                <a:spcPct val="0"/>
              </a:spcBef>
              <a:spcAft>
                <a:spcPts val="600"/>
              </a:spcAft>
              <a:defRPr/>
            </a:pPr>
            <a:r>
              <a:rPr lang="it-IT" altLang="it-IT" sz="2000" dirty="0">
                <a:latin typeface="Avenir Next LT Pro" panose="020B0504020202020204" pitchFamily="34" charset="0"/>
                <a:cs typeface="Arial" panose="020B0604020202020204" pitchFamily="34" charset="0"/>
              </a:rPr>
              <a:t>Nell’</a:t>
            </a:r>
            <a:r>
              <a:rPr lang="it-IT" altLang="it-IT" sz="2000" b="1" dirty="0">
                <a:solidFill>
                  <a:srgbClr val="0099C8"/>
                </a:solidFill>
                <a:highlight>
                  <a:scrgbClr r="0" g="0" b="0">
                    <a:alpha val="0"/>
                  </a:scrgbClr>
                </a:highlight>
                <a:latin typeface="Avenir Next LT Pro" panose="020B0504020202020204" pitchFamily="34" charset="0"/>
                <a:ea typeface="+mn-ea"/>
                <a:cs typeface="Calibri" panose="020F0502020204030204" pitchFamily="34" charset="0"/>
              </a:rPr>
              <a:t>adulto a rischio </a:t>
            </a:r>
            <a:r>
              <a:rPr lang="it-IT" altLang="it-IT" sz="2000" dirty="0">
                <a:latin typeface="Avenir Next LT Pro" panose="020B0504020202020204" pitchFamily="34" charset="0"/>
                <a:cs typeface="Arial" panose="020B0604020202020204" pitchFamily="34" charset="0"/>
              </a:rPr>
              <a:t>o nell’</a:t>
            </a:r>
            <a:r>
              <a:rPr lang="it-IT" altLang="it-IT" sz="2000" b="1" dirty="0">
                <a:solidFill>
                  <a:srgbClr val="0099C8"/>
                </a:solidFill>
                <a:highlight>
                  <a:scrgbClr r="0" g="0" b="0">
                    <a:alpha val="0"/>
                  </a:scrgbClr>
                </a:highlight>
                <a:latin typeface="Avenir Next LT Pro" panose="020B0504020202020204" pitchFamily="34" charset="0"/>
                <a:ea typeface="+mn-ea"/>
                <a:cs typeface="Calibri" panose="020F0502020204030204" pitchFamily="34" charset="0"/>
              </a:rPr>
              <a:t>anziano</a:t>
            </a:r>
            <a:r>
              <a:rPr lang="it-IT" altLang="it-IT" sz="2000" dirty="0">
                <a:latin typeface="Avenir Next LT Pro" panose="020B0504020202020204" pitchFamily="34" charset="0"/>
                <a:cs typeface="Arial" panose="020B0604020202020204" pitchFamily="34" charset="0"/>
              </a:rPr>
              <a:t> è raccomandata una </a:t>
            </a:r>
            <a:r>
              <a:rPr lang="it-IT" altLang="it-IT" sz="2000" b="1" dirty="0">
                <a:solidFill>
                  <a:srgbClr val="0099C8"/>
                </a:solidFill>
                <a:highlight>
                  <a:scrgbClr r="0" g="0" b="0">
                    <a:alpha val="0"/>
                  </a:scrgbClr>
                </a:highlight>
                <a:latin typeface="Avenir Next LT Pro" panose="020B0504020202020204" pitchFamily="34" charset="0"/>
                <a:ea typeface="+mn-ea"/>
                <a:cs typeface="Calibri" panose="020F0502020204030204" pitchFamily="34" charset="0"/>
              </a:rPr>
              <a:t>dose di vaccinazione anti-pneumococcica 20-valente</a:t>
            </a:r>
            <a:r>
              <a:rPr lang="it-IT" altLang="it-IT" sz="2000" dirty="0">
                <a:latin typeface="Avenir Next LT Pro" panose="020B0504020202020204" pitchFamily="34" charset="0"/>
                <a:cs typeface="Arial" panose="020B0604020202020204" pitchFamily="34" charset="0"/>
              </a:rPr>
              <a:t>. In alternativa, la schedula sequenziale (</a:t>
            </a:r>
            <a:r>
              <a:rPr lang="it-IT" altLang="it-IT" sz="2000" b="1" dirty="0">
                <a:solidFill>
                  <a:srgbClr val="0099C8"/>
                </a:solidFill>
                <a:highlight>
                  <a:scrgbClr r="0" g="0" b="0">
                    <a:alpha val="0"/>
                  </a:scrgbClr>
                </a:highlight>
                <a:latin typeface="Avenir Next LT Pro" panose="020B0504020202020204" pitchFamily="34" charset="0"/>
                <a:ea typeface="+mn-ea"/>
                <a:cs typeface="Calibri" panose="020F0502020204030204" pitchFamily="34" charset="0"/>
              </a:rPr>
              <a:t>vaccinazione anti-pneumococcica 15-valente </a:t>
            </a:r>
            <a:r>
              <a:rPr lang="it-IT" altLang="it-IT" sz="2000" dirty="0">
                <a:latin typeface="Avenir Next LT Pro" panose="020B0504020202020204" pitchFamily="34" charset="0"/>
                <a:cs typeface="Arial" panose="020B0604020202020204" pitchFamily="34" charset="0"/>
              </a:rPr>
              <a:t>e </a:t>
            </a:r>
            <a:r>
              <a:rPr lang="it-IT" altLang="it-IT" sz="2000" b="1" dirty="0">
                <a:solidFill>
                  <a:srgbClr val="0099C8"/>
                </a:solidFill>
                <a:highlight>
                  <a:scrgbClr r="0" g="0" b="0">
                    <a:alpha val="0"/>
                  </a:scrgbClr>
                </a:highlight>
                <a:latin typeface="Avenir Next LT Pro" panose="020B0504020202020204" pitchFamily="34" charset="0"/>
                <a:ea typeface="+mn-ea"/>
                <a:cs typeface="Calibri" panose="020F0502020204030204" pitchFamily="34" charset="0"/>
              </a:rPr>
              <a:t>dopo 12 mesi vaccinazione anti-pneumococcica 23-valente </a:t>
            </a:r>
            <a:r>
              <a:rPr lang="it-IT" altLang="it-IT" sz="2000" dirty="0">
                <a:latin typeface="Avenir Next LT Pro" panose="020B0504020202020204" pitchFamily="34" charset="0"/>
                <a:cs typeface="Arial" panose="020B0604020202020204" pitchFamily="34" charset="0"/>
              </a:rPr>
              <a:t>polisaccaridica).</a:t>
            </a:r>
          </a:p>
          <a:p>
            <a:pPr algn="just" eaLnBrk="1" hangingPunct="1">
              <a:lnSpc>
                <a:spcPct val="114000"/>
              </a:lnSpc>
              <a:spcBef>
                <a:spcPct val="0"/>
              </a:spcBef>
              <a:spcAft>
                <a:spcPts val="600"/>
              </a:spcAft>
              <a:defRPr/>
            </a:pPr>
            <a:r>
              <a:rPr lang="it-IT" altLang="it-IT" sz="2000" dirty="0">
                <a:latin typeface="Avenir Next LT Pro" panose="020B0504020202020204" pitchFamily="34" charset="0"/>
                <a:cs typeface="Arial" panose="020B0604020202020204" pitchFamily="34" charset="0"/>
              </a:rPr>
              <a:t>Il vaccino coniugato pneumococcico 15-valente è autorizzato per l’immunizzazione attiva </a:t>
            </a:r>
            <a:r>
              <a:rPr lang="it-IT" altLang="it-IT" sz="2000" b="1" dirty="0">
                <a:solidFill>
                  <a:srgbClr val="0099C8"/>
                </a:solidFill>
                <a:highlight>
                  <a:scrgbClr r="0" g="0" b="0">
                    <a:alpha val="0"/>
                  </a:scrgbClr>
                </a:highlight>
                <a:latin typeface="Avenir Next LT Pro" panose="020B0504020202020204" pitchFamily="34" charset="0"/>
                <a:ea typeface="+mn-ea"/>
                <a:cs typeface="Calibri" panose="020F0502020204030204" pitchFamily="34" charset="0"/>
              </a:rPr>
              <a:t>da 6 settimane a 18 anni di età</a:t>
            </a:r>
            <a:r>
              <a:rPr lang="it-IT" altLang="it-IT" sz="2000" dirty="0">
                <a:latin typeface="Avenir Next LT Pro" panose="020B0504020202020204" pitchFamily="34" charset="0"/>
                <a:cs typeface="Arial" panose="020B0604020202020204" pitchFamily="34" charset="0"/>
              </a:rPr>
              <a:t> e negli adulti dai 18 anni di età; il vaccino coniugato pneumococcico 20-valente è autorizzato per l’immunizzazione attiva </a:t>
            </a:r>
            <a:r>
              <a:rPr lang="it-IT" altLang="it-IT" sz="2000" b="1" dirty="0">
                <a:solidFill>
                  <a:srgbClr val="0099C8"/>
                </a:solidFill>
                <a:highlight>
                  <a:scrgbClr r="0" g="0" b="0">
                    <a:alpha val="0"/>
                  </a:scrgbClr>
                </a:highlight>
                <a:latin typeface="Avenir Next LT Pro" panose="020B0504020202020204" pitchFamily="34" charset="0"/>
                <a:ea typeface="+mn-ea"/>
                <a:cs typeface="Calibri" panose="020F0502020204030204" pitchFamily="34" charset="0"/>
              </a:rPr>
              <a:t>a partire dai 18 anni di età</a:t>
            </a:r>
            <a:r>
              <a:rPr lang="it-IT" altLang="it-IT" sz="2000" dirty="0">
                <a:latin typeface="Avenir Next LT Pro" panose="020B0504020202020204" pitchFamily="34" charset="0"/>
                <a:cs typeface="Arial" panose="020B0604020202020204" pitchFamily="34" charset="0"/>
              </a:rPr>
              <a:t>.</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3111EA12-4346-4402-83BC-861EE0CA2401}"/>
              </a:ext>
            </a:extLst>
          </p:cNvPr>
          <p:cNvSpPr>
            <a:spLocks noGrp="1"/>
          </p:cNvSpPr>
          <p:nvPr>
            <p:ph type="title"/>
          </p:nvPr>
        </p:nvSpPr>
        <p:spPr>
          <a:xfrm>
            <a:off x="0" y="611485"/>
            <a:ext cx="10079037" cy="1173771"/>
          </a:xfrm>
        </p:spPr>
        <p:txBody>
          <a:bodyPr/>
          <a:lstStyle/>
          <a:p>
            <a:pPr defTabSz="912630">
              <a:defRPr/>
            </a:pPr>
            <a:r>
              <a:rPr sz="3600" b="1" dirty="0">
                <a:solidFill>
                  <a:srgbClr val="0099C8"/>
                </a:solidFill>
                <a:latin typeface="Avenir Next LT Pro" panose="020B0504020202020204" pitchFamily="34" charset="0"/>
                <a:ea typeface="+mn-ea"/>
                <a:cs typeface="Arial" panose="020B0604020202020204" pitchFamily="34" charset="0"/>
              </a:rPr>
              <a:t>La vaccinazione </a:t>
            </a:r>
            <a:br>
              <a:rPr sz="3600" b="1" dirty="0">
                <a:solidFill>
                  <a:srgbClr val="0099C8"/>
                </a:solidFill>
                <a:latin typeface="Avenir Next LT Pro" panose="020B0504020202020204" pitchFamily="34" charset="0"/>
                <a:ea typeface="+mn-ea"/>
                <a:cs typeface="Arial" panose="020B0604020202020204" pitchFamily="34" charset="0"/>
              </a:rPr>
            </a:br>
            <a:r>
              <a:rPr sz="3600" b="1" dirty="0">
                <a:solidFill>
                  <a:srgbClr val="0099C8"/>
                </a:solidFill>
                <a:latin typeface="Avenir Next LT Pro" panose="020B0504020202020204" pitchFamily="34" charset="0"/>
                <a:ea typeface="+mn-ea"/>
                <a:cs typeface="Arial" panose="020B0604020202020204" pitchFamily="34" charset="0"/>
              </a:rPr>
              <a:t>contro il meningococco ACWY</a:t>
            </a:r>
          </a:p>
        </p:txBody>
      </p:sp>
      <p:sp>
        <p:nvSpPr>
          <p:cNvPr id="38915" name="Rettangolo 2">
            <a:extLst>
              <a:ext uri="{FF2B5EF4-FFF2-40B4-BE49-F238E27FC236}">
                <a16:creationId xmlns:a16="http://schemas.microsoft.com/office/drawing/2014/main" id="{5B573EAF-43D4-420B-97F9-F5ABEADC6016}"/>
              </a:ext>
            </a:extLst>
          </p:cNvPr>
          <p:cNvSpPr>
            <a:spLocks noChangeArrowheads="1"/>
          </p:cNvSpPr>
          <p:nvPr/>
        </p:nvSpPr>
        <p:spPr bwMode="auto">
          <a:xfrm>
            <a:off x="863055" y="2339677"/>
            <a:ext cx="8496893" cy="4329711"/>
          </a:xfrm>
          <a:prstGeom prst="rect">
            <a:avLst/>
          </a:prstGeom>
          <a:noFill/>
          <a:ln>
            <a:noFill/>
          </a:ln>
        </p:spPr>
        <p:txBody>
          <a:bodyPr>
            <a:spAutoFit/>
          </a:bodyPr>
          <a:lstStyle>
            <a:lvl1pPr>
              <a:spcBef>
                <a:spcPts val="1425"/>
              </a:spcBef>
              <a:defRPr sz="3100">
                <a:solidFill>
                  <a:schemeClr val="tx1"/>
                </a:solidFill>
                <a:latin typeface="Liberation Sans" panose="020B0604020202020204" pitchFamily="34" charset="0"/>
                <a:ea typeface="Microsoft YaHei" panose="020B0503020204020204" pitchFamily="34" charset="-122"/>
                <a:cs typeface="Mangal" panose="02040503050203030202" pitchFamily="18" charset="0"/>
              </a:defRPr>
            </a:lvl1pPr>
            <a:lvl2pPr marL="742950" indent="-285750">
              <a:spcBef>
                <a:spcPct val="20000"/>
              </a:spcBef>
              <a:buChar char="–"/>
              <a:defRPr sz="2700">
                <a:solidFill>
                  <a:schemeClr val="tx1"/>
                </a:solidFill>
                <a:latin typeface="Arial" panose="020B0604020202020204" pitchFamily="34" charset="0"/>
                <a:ea typeface="Microsoft YaHei" panose="020B0503020204020204" pitchFamily="34" charset="-122"/>
              </a:defRPr>
            </a:lvl2pPr>
            <a:lvl3pPr marL="1143000" indent="-228600">
              <a:spcBef>
                <a:spcPct val="20000"/>
              </a:spcBef>
              <a:buChar char="•"/>
              <a:defRPr sz="2400">
                <a:solidFill>
                  <a:schemeClr val="tx1"/>
                </a:solidFill>
                <a:latin typeface="Arial" panose="020B0604020202020204" pitchFamily="34" charset="0"/>
                <a:ea typeface="Microsoft YaHei" panose="020B0503020204020204" pitchFamily="34" charset="-122"/>
              </a:defRPr>
            </a:lvl3pPr>
            <a:lvl4pPr marL="1600200" indent="-228600">
              <a:spcBef>
                <a:spcPct val="20000"/>
              </a:spcBef>
              <a:buChar char="–"/>
              <a:defRPr sz="2000">
                <a:solidFill>
                  <a:schemeClr val="tx1"/>
                </a:solidFill>
                <a:latin typeface="Arial" panose="020B0604020202020204" pitchFamily="34" charset="0"/>
                <a:ea typeface="Microsoft YaHei" panose="020B0503020204020204" pitchFamily="34" charset="-122"/>
              </a:defRPr>
            </a:lvl4pPr>
            <a:lvl5pPr marL="2057400" indent="-228600">
              <a:spcBef>
                <a:spcPct val="20000"/>
              </a:spcBef>
              <a:buChar char="»"/>
              <a:defRPr sz="2000">
                <a:solidFill>
                  <a:schemeClr val="tx1"/>
                </a:solidFill>
                <a:latin typeface="Arial" panose="020B0604020202020204" pitchFamily="34" charset="0"/>
                <a:ea typeface="Microsoft YaHei" panose="020B0503020204020204" pitchFamily="34"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icrosoft YaHei" panose="020B0503020204020204" pitchFamily="34"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icrosoft YaHei" panose="020B0503020204020204" pitchFamily="34"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icrosoft YaHei" panose="020B0503020204020204" pitchFamily="34"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icrosoft YaHei" panose="020B0503020204020204" pitchFamily="34" charset="-122"/>
              </a:defRPr>
            </a:lvl9pPr>
          </a:lstStyle>
          <a:p>
            <a:pPr algn="just" eaLnBrk="1" hangingPunct="1">
              <a:lnSpc>
                <a:spcPct val="114000"/>
              </a:lnSpc>
              <a:spcBef>
                <a:spcPct val="0"/>
              </a:spcBef>
              <a:spcAft>
                <a:spcPts val="600"/>
              </a:spcAft>
              <a:defRPr/>
            </a:pPr>
            <a:r>
              <a:rPr lang="it-IT" altLang="it-IT" sz="1800" dirty="0">
                <a:latin typeface="Avenir Next LT Pro" panose="020B0504020202020204" pitchFamily="34" charset="0"/>
                <a:cs typeface="Arial" panose="020B0604020202020204" pitchFamily="34" charset="0"/>
              </a:rPr>
              <a:t>Le </a:t>
            </a:r>
            <a:r>
              <a:rPr lang="it-IT" altLang="it-IT" sz="1800" b="1" dirty="0">
                <a:solidFill>
                  <a:srgbClr val="0099C8"/>
                </a:solidFill>
                <a:highlight>
                  <a:scrgbClr r="0" g="0" b="0">
                    <a:alpha val="0"/>
                  </a:scrgbClr>
                </a:highlight>
                <a:latin typeface="Avenir Next LT Pro" panose="020B0504020202020204" pitchFamily="34" charset="0"/>
                <a:ea typeface="+mn-ea"/>
                <a:cs typeface="Calibri" panose="020F0502020204030204" pitchFamily="34" charset="0"/>
              </a:rPr>
              <a:t>patologie invasive da meningococco</a:t>
            </a:r>
            <a:r>
              <a:rPr lang="it-IT" altLang="it-IT" sz="1800" dirty="0">
                <a:latin typeface="Avenir Next LT Pro" panose="020B0504020202020204" pitchFamily="34" charset="0"/>
                <a:cs typeface="Arial" panose="020B0604020202020204" pitchFamily="34" charset="0"/>
              </a:rPr>
              <a:t>, pur non frequenti, costituiscono una </a:t>
            </a:r>
            <a:r>
              <a:rPr lang="it-IT" altLang="it-IT" sz="1800" b="1" dirty="0">
                <a:solidFill>
                  <a:srgbClr val="0099C8"/>
                </a:solidFill>
                <a:highlight>
                  <a:scrgbClr r="0" g="0" b="0">
                    <a:alpha val="0"/>
                  </a:scrgbClr>
                </a:highlight>
                <a:latin typeface="Avenir Next LT Pro" panose="020B0504020202020204" pitchFamily="34" charset="0"/>
                <a:ea typeface="+mn-ea"/>
                <a:cs typeface="Calibri" panose="020F0502020204030204" pitchFamily="34" charset="0"/>
              </a:rPr>
              <a:t>seria minaccia alla salute </a:t>
            </a:r>
            <a:r>
              <a:rPr lang="it-IT" altLang="it-IT" sz="1800" dirty="0">
                <a:latin typeface="Avenir Next LT Pro" panose="020B0504020202020204" pitchFamily="34" charset="0"/>
                <a:cs typeface="Arial" panose="020B0604020202020204" pitchFamily="34" charset="0"/>
              </a:rPr>
              <a:t>e sono, tra le malattie prevenibili mediante vaccino, quelle </a:t>
            </a:r>
            <a:r>
              <a:rPr lang="it-IT" altLang="it-IT" sz="1800" b="1" dirty="0">
                <a:solidFill>
                  <a:srgbClr val="0099C8"/>
                </a:solidFill>
                <a:highlight>
                  <a:scrgbClr r="0" g="0" b="0">
                    <a:alpha val="0"/>
                  </a:scrgbClr>
                </a:highlight>
                <a:latin typeface="Avenir Next LT Pro" panose="020B0504020202020204" pitchFamily="34" charset="0"/>
                <a:ea typeface="+mn-ea"/>
                <a:cs typeface="Calibri" panose="020F0502020204030204" pitchFamily="34" charset="0"/>
              </a:rPr>
              <a:t>percepite come più drammatiche </a:t>
            </a:r>
            <a:r>
              <a:rPr lang="it-IT" altLang="it-IT" sz="1800" dirty="0">
                <a:latin typeface="Avenir Next LT Pro" panose="020B0504020202020204" pitchFamily="34" charset="0"/>
                <a:cs typeface="Arial" panose="020B0604020202020204" pitchFamily="34" charset="0"/>
              </a:rPr>
              <a:t>dalla popolazione. </a:t>
            </a:r>
          </a:p>
          <a:p>
            <a:pPr algn="just" eaLnBrk="1" hangingPunct="1">
              <a:lnSpc>
                <a:spcPct val="114000"/>
              </a:lnSpc>
              <a:spcBef>
                <a:spcPct val="0"/>
              </a:spcBef>
              <a:spcAft>
                <a:spcPts val="600"/>
              </a:spcAft>
              <a:defRPr/>
            </a:pPr>
            <a:r>
              <a:rPr lang="it-IT" altLang="it-IT" sz="1800" dirty="0">
                <a:latin typeface="Avenir Next LT Pro" panose="020B0504020202020204" pitchFamily="34" charset="0"/>
              </a:rPr>
              <a:t>Il recente </a:t>
            </a:r>
            <a:r>
              <a:rPr lang="it-IT" altLang="it-IT" sz="1800" b="1" dirty="0">
                <a:solidFill>
                  <a:srgbClr val="0099C8"/>
                </a:solidFill>
                <a:highlight>
                  <a:scrgbClr r="0" g="0" b="0">
                    <a:alpha val="0"/>
                  </a:scrgbClr>
                </a:highlight>
                <a:latin typeface="Avenir Next LT Pro" panose="020B0504020202020204" pitchFamily="34" charset="0"/>
                <a:ea typeface="+mn-ea"/>
                <a:cs typeface="Calibri" panose="020F0502020204030204" pitchFamily="34" charset="0"/>
              </a:rPr>
              <a:t>cambiamento del trend epidemiologico</a:t>
            </a:r>
            <a:r>
              <a:rPr lang="it-IT" altLang="it-IT" sz="1800" dirty="0">
                <a:latin typeface="Avenir Next LT Pro" panose="020B0504020202020204" pitchFamily="34" charset="0"/>
              </a:rPr>
              <a:t>, che vede un </a:t>
            </a:r>
            <a:r>
              <a:rPr lang="it-IT" altLang="it-IT" sz="1800" b="1" dirty="0">
                <a:solidFill>
                  <a:srgbClr val="0099C8"/>
                </a:solidFill>
                <a:highlight>
                  <a:scrgbClr r="0" g="0" b="0">
                    <a:alpha val="0"/>
                  </a:scrgbClr>
                </a:highlight>
                <a:latin typeface="Avenir Next LT Pro" panose="020B0504020202020204" pitchFamily="34" charset="0"/>
                <a:ea typeface="+mn-ea"/>
                <a:cs typeface="Calibri" panose="020F0502020204030204" pitchFamily="34" charset="0"/>
              </a:rPr>
              <a:t>aumento dei casi di infezione da sierotipi W e Y </a:t>
            </a:r>
            <a:r>
              <a:rPr lang="it-IT" altLang="it-IT" sz="1800" dirty="0">
                <a:latin typeface="Avenir Next LT Pro" panose="020B0504020202020204" pitchFamily="34" charset="0"/>
              </a:rPr>
              <a:t>in diversi Paesi europei, tra cui l’Italia, indica chiaramente l’adozione del </a:t>
            </a:r>
            <a:r>
              <a:rPr lang="it-IT" altLang="it-IT" sz="1800" b="1" dirty="0">
                <a:solidFill>
                  <a:srgbClr val="0099C8"/>
                </a:solidFill>
                <a:highlight>
                  <a:scrgbClr r="0" g="0" b="0">
                    <a:alpha val="0"/>
                  </a:scrgbClr>
                </a:highlight>
                <a:latin typeface="Avenir Next LT Pro" panose="020B0504020202020204" pitchFamily="34" charset="0"/>
                <a:ea typeface="+mn-ea"/>
                <a:cs typeface="Calibri" panose="020F0502020204030204" pitchFamily="34" charset="0"/>
              </a:rPr>
              <a:t>quadrivalente coniugato ACWY </a:t>
            </a:r>
            <a:r>
              <a:rPr lang="it-IT" altLang="it-IT" sz="1800" dirty="0">
                <a:latin typeface="Avenir Next LT Pro" panose="020B0504020202020204" pitchFamily="34" charset="0"/>
              </a:rPr>
              <a:t>quale </a:t>
            </a:r>
            <a:r>
              <a:rPr lang="it-IT" altLang="it-IT" sz="1800" b="1" dirty="0">
                <a:solidFill>
                  <a:srgbClr val="0099C8"/>
                </a:solidFill>
                <a:highlight>
                  <a:scrgbClr r="0" g="0" b="0">
                    <a:alpha val="0"/>
                  </a:scrgbClr>
                </a:highlight>
                <a:latin typeface="Avenir Next LT Pro" panose="020B0504020202020204" pitchFamily="34" charset="0"/>
                <a:ea typeface="+mn-ea"/>
                <a:cs typeface="Calibri" panose="020F0502020204030204" pitchFamily="34" charset="0"/>
              </a:rPr>
              <a:t>vaccino di elezione </a:t>
            </a:r>
            <a:r>
              <a:rPr lang="it-IT" altLang="it-IT" sz="1800" dirty="0">
                <a:latin typeface="Avenir Next LT Pro" panose="020B0504020202020204" pitchFamily="34" charset="0"/>
              </a:rPr>
              <a:t>sia per la dose dopo il compimento del primo anno di vita sia per il richiamo a tutte le età. </a:t>
            </a:r>
          </a:p>
          <a:p>
            <a:pPr algn="just" eaLnBrk="1" hangingPunct="1">
              <a:lnSpc>
                <a:spcPct val="114000"/>
              </a:lnSpc>
              <a:spcBef>
                <a:spcPct val="0"/>
              </a:spcBef>
              <a:spcAft>
                <a:spcPts val="600"/>
              </a:spcAft>
              <a:defRPr/>
            </a:pPr>
            <a:r>
              <a:rPr lang="it-IT" altLang="it-IT" sz="1800" dirty="0">
                <a:latin typeface="Avenir Next LT Pro" panose="020B0504020202020204" pitchFamily="34" charset="0"/>
              </a:rPr>
              <a:t>Peraltro, sono già presenti a livello internazionale, e anche nel nostro Paese, </a:t>
            </a:r>
            <a:r>
              <a:rPr lang="it-IT" altLang="it-IT" sz="1800" b="1" dirty="0">
                <a:solidFill>
                  <a:srgbClr val="0099C8"/>
                </a:solidFill>
                <a:highlight>
                  <a:scrgbClr r="0" g="0" b="0">
                    <a:alpha val="0"/>
                  </a:scrgbClr>
                </a:highlight>
                <a:latin typeface="Avenir Next LT Pro" panose="020B0504020202020204" pitchFamily="34" charset="0"/>
                <a:ea typeface="+mn-ea"/>
                <a:cs typeface="Calibri" panose="020F0502020204030204" pitchFamily="34" charset="0"/>
              </a:rPr>
              <a:t>evidenze di un possibile switch capsulare di ceppi </a:t>
            </a:r>
            <a:r>
              <a:rPr lang="it-IT" altLang="it-IT" sz="1800" b="1" dirty="0" err="1">
                <a:solidFill>
                  <a:srgbClr val="0099C8"/>
                </a:solidFill>
                <a:highlight>
                  <a:scrgbClr r="0" g="0" b="0">
                    <a:alpha val="0"/>
                  </a:scrgbClr>
                </a:highlight>
                <a:latin typeface="Avenir Next LT Pro" panose="020B0504020202020204" pitchFamily="34" charset="0"/>
                <a:ea typeface="+mn-ea"/>
                <a:cs typeface="Calibri" panose="020F0502020204030204" pitchFamily="34" charset="0"/>
              </a:rPr>
              <a:t>ipervirulenti</a:t>
            </a:r>
            <a:r>
              <a:rPr lang="it-IT" altLang="it-IT" sz="1800" b="1" dirty="0">
                <a:solidFill>
                  <a:srgbClr val="0099C8"/>
                </a:solidFill>
                <a:highlight>
                  <a:scrgbClr r="0" g="0" b="0">
                    <a:alpha val="0"/>
                  </a:scrgbClr>
                </a:highlight>
                <a:latin typeface="Avenir Next LT Pro" panose="020B0504020202020204" pitchFamily="34" charset="0"/>
                <a:ea typeface="+mn-ea"/>
                <a:cs typeface="Calibri" panose="020F0502020204030204" pitchFamily="34" charset="0"/>
              </a:rPr>
              <a:t> </a:t>
            </a:r>
            <a:r>
              <a:rPr lang="it-IT" altLang="it-IT" sz="1800" dirty="0">
                <a:latin typeface="Avenir Next LT Pro" panose="020B0504020202020204" pitchFamily="34" charset="0"/>
              </a:rPr>
              <a:t>(ad esempio, ST11), motivo per cui appare </a:t>
            </a:r>
            <a:r>
              <a:rPr lang="it-IT" altLang="it-IT" sz="1800" b="1" dirty="0">
                <a:solidFill>
                  <a:srgbClr val="0099C8"/>
                </a:solidFill>
                <a:highlight>
                  <a:scrgbClr r="0" g="0" b="0">
                    <a:alpha val="0"/>
                  </a:scrgbClr>
                </a:highlight>
                <a:latin typeface="Avenir Next LT Pro" panose="020B0504020202020204" pitchFamily="34" charset="0"/>
                <a:ea typeface="+mn-ea"/>
                <a:cs typeface="Calibri" panose="020F0502020204030204" pitchFamily="34" charset="0"/>
              </a:rPr>
              <a:t>opportuna</a:t>
            </a:r>
            <a:r>
              <a:rPr lang="it-IT" altLang="it-IT" sz="1800" dirty="0">
                <a:latin typeface="Avenir Next LT Pro" panose="020B0504020202020204" pitchFamily="34" charset="0"/>
              </a:rPr>
              <a:t> una più </a:t>
            </a:r>
            <a:r>
              <a:rPr lang="it-IT" altLang="it-IT" sz="1800" b="1" dirty="0">
                <a:solidFill>
                  <a:srgbClr val="0099C8"/>
                </a:solidFill>
                <a:highlight>
                  <a:scrgbClr r="0" g="0" b="0">
                    <a:alpha val="0"/>
                  </a:scrgbClr>
                </a:highlight>
                <a:latin typeface="Avenir Next LT Pro" panose="020B0504020202020204" pitchFamily="34" charset="0"/>
                <a:ea typeface="+mn-ea"/>
                <a:cs typeface="Calibri" panose="020F0502020204030204" pitchFamily="34" charset="0"/>
              </a:rPr>
              <a:t>ampia copertura per evitare fenomeni di cosiddetto </a:t>
            </a:r>
            <a:r>
              <a:rPr lang="it-IT" altLang="it-IT" sz="1800" b="1" dirty="0" err="1">
                <a:solidFill>
                  <a:srgbClr val="0099C8"/>
                </a:solidFill>
                <a:highlight>
                  <a:scrgbClr r="0" g="0" b="0">
                    <a:alpha val="0"/>
                  </a:scrgbClr>
                </a:highlight>
                <a:latin typeface="Avenir Next LT Pro" panose="020B0504020202020204" pitchFamily="34" charset="0"/>
                <a:ea typeface="+mn-ea"/>
                <a:cs typeface="Calibri" panose="020F0502020204030204" pitchFamily="34" charset="0"/>
              </a:rPr>
              <a:t>escape</a:t>
            </a:r>
            <a:r>
              <a:rPr lang="it-IT" altLang="it-IT" sz="1800" dirty="0">
                <a:latin typeface="Avenir Next LT Pro" panose="020B0504020202020204" pitchFamily="34" charset="0"/>
              </a:rPr>
              <a:t> che possono presentarsi in caso di una sola copertura nei confronti del meningococco C.</a:t>
            </a:r>
            <a:endParaRPr lang="it-IT" altLang="it-IT" sz="1800" dirty="0">
              <a:latin typeface="Avenir Next LT Pro" panose="020B0504020202020204" pitchFamily="34" charset="0"/>
              <a:cs typeface="Arial" panose="020B0604020202020204" pitchFamily="34" charset="0"/>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A89C3736-B4CE-430D-9DBD-750425FCA9C7}"/>
              </a:ext>
            </a:extLst>
          </p:cNvPr>
          <p:cNvSpPr>
            <a:spLocks noGrp="1"/>
          </p:cNvSpPr>
          <p:nvPr>
            <p:ph type="title"/>
          </p:nvPr>
        </p:nvSpPr>
        <p:spPr>
          <a:xfrm>
            <a:off x="-35719" y="552450"/>
            <a:ext cx="10079038" cy="1261864"/>
          </a:xfrm>
        </p:spPr>
        <p:txBody>
          <a:bodyPr/>
          <a:lstStyle/>
          <a:p>
            <a:pPr defTabSz="912630">
              <a:defRPr/>
            </a:pPr>
            <a:r>
              <a:rPr sz="3600" b="1" dirty="0">
                <a:solidFill>
                  <a:srgbClr val="0099C8"/>
                </a:solidFill>
                <a:latin typeface="Avenir Next LT Pro" panose="020B0504020202020204" pitchFamily="34" charset="0"/>
                <a:ea typeface="+mn-ea"/>
                <a:cs typeface="Arial" panose="020B0604020202020204" pitchFamily="34" charset="0"/>
              </a:rPr>
              <a:t>La vaccinazione </a:t>
            </a:r>
            <a:br>
              <a:rPr sz="3600" b="1" dirty="0">
                <a:solidFill>
                  <a:srgbClr val="0099C8"/>
                </a:solidFill>
                <a:latin typeface="Avenir Next LT Pro" panose="020B0504020202020204" pitchFamily="34" charset="0"/>
                <a:ea typeface="+mn-ea"/>
                <a:cs typeface="Arial" panose="020B0604020202020204" pitchFamily="34" charset="0"/>
              </a:rPr>
            </a:br>
            <a:r>
              <a:rPr sz="3600" b="1" dirty="0">
                <a:solidFill>
                  <a:srgbClr val="0099C8"/>
                </a:solidFill>
                <a:latin typeface="Avenir Next LT Pro" panose="020B0504020202020204" pitchFamily="34" charset="0"/>
                <a:ea typeface="+mn-ea"/>
                <a:cs typeface="Arial" panose="020B0604020202020204" pitchFamily="34" charset="0"/>
              </a:rPr>
              <a:t>contro l’influenza stagionale</a:t>
            </a:r>
          </a:p>
        </p:txBody>
      </p:sp>
      <p:sp>
        <p:nvSpPr>
          <p:cNvPr id="39939" name="Rettangolo 2">
            <a:extLst>
              <a:ext uri="{FF2B5EF4-FFF2-40B4-BE49-F238E27FC236}">
                <a16:creationId xmlns:a16="http://schemas.microsoft.com/office/drawing/2014/main" id="{0FAF3EF2-E866-4792-9C5B-A8F446B0ECE3}"/>
              </a:ext>
            </a:extLst>
          </p:cNvPr>
          <p:cNvSpPr>
            <a:spLocks noChangeArrowheads="1"/>
          </p:cNvSpPr>
          <p:nvPr/>
        </p:nvSpPr>
        <p:spPr bwMode="auto">
          <a:xfrm>
            <a:off x="863327" y="2051645"/>
            <a:ext cx="8352383" cy="5277086"/>
          </a:xfrm>
          <a:prstGeom prst="rect">
            <a:avLst/>
          </a:prstGeom>
          <a:noFill/>
          <a:ln>
            <a:noFill/>
          </a:ln>
        </p:spPr>
        <p:txBody>
          <a:bodyPr>
            <a:spAutoFit/>
          </a:bodyPr>
          <a:lstStyle>
            <a:lvl1pPr>
              <a:spcBef>
                <a:spcPts val="1425"/>
              </a:spcBef>
              <a:defRPr sz="3100">
                <a:solidFill>
                  <a:schemeClr val="tx1"/>
                </a:solidFill>
                <a:latin typeface="Liberation Sans" panose="020B0604020202020204" pitchFamily="34" charset="0"/>
                <a:ea typeface="Microsoft YaHei" panose="020B0503020204020204" pitchFamily="34" charset="-122"/>
                <a:cs typeface="Mangal" panose="02040503050203030202" pitchFamily="18" charset="0"/>
              </a:defRPr>
            </a:lvl1pPr>
            <a:lvl2pPr marL="742950" indent="-285750">
              <a:spcBef>
                <a:spcPct val="20000"/>
              </a:spcBef>
              <a:buChar char="–"/>
              <a:defRPr sz="2700">
                <a:solidFill>
                  <a:schemeClr val="tx1"/>
                </a:solidFill>
                <a:latin typeface="Arial" panose="020B0604020202020204" pitchFamily="34" charset="0"/>
                <a:ea typeface="Microsoft YaHei" panose="020B0503020204020204" pitchFamily="34" charset="-122"/>
              </a:defRPr>
            </a:lvl2pPr>
            <a:lvl3pPr marL="1143000" indent="-228600">
              <a:spcBef>
                <a:spcPct val="20000"/>
              </a:spcBef>
              <a:buChar char="•"/>
              <a:defRPr sz="2400">
                <a:solidFill>
                  <a:schemeClr val="tx1"/>
                </a:solidFill>
                <a:latin typeface="Arial" panose="020B0604020202020204" pitchFamily="34" charset="0"/>
                <a:ea typeface="Microsoft YaHei" panose="020B0503020204020204" pitchFamily="34" charset="-122"/>
              </a:defRPr>
            </a:lvl3pPr>
            <a:lvl4pPr marL="1600200" indent="-228600">
              <a:spcBef>
                <a:spcPct val="20000"/>
              </a:spcBef>
              <a:buChar char="–"/>
              <a:defRPr sz="2000">
                <a:solidFill>
                  <a:schemeClr val="tx1"/>
                </a:solidFill>
                <a:latin typeface="Arial" panose="020B0604020202020204" pitchFamily="34" charset="0"/>
                <a:ea typeface="Microsoft YaHei" panose="020B0503020204020204" pitchFamily="34" charset="-122"/>
              </a:defRPr>
            </a:lvl4pPr>
            <a:lvl5pPr marL="2057400" indent="-228600">
              <a:spcBef>
                <a:spcPct val="20000"/>
              </a:spcBef>
              <a:buChar char="»"/>
              <a:defRPr sz="2000">
                <a:solidFill>
                  <a:schemeClr val="tx1"/>
                </a:solidFill>
                <a:latin typeface="Arial" panose="020B0604020202020204" pitchFamily="34" charset="0"/>
                <a:ea typeface="Microsoft YaHei" panose="020B0503020204020204" pitchFamily="34"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icrosoft YaHei" panose="020B0503020204020204" pitchFamily="34"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icrosoft YaHei" panose="020B0503020204020204" pitchFamily="34"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icrosoft YaHei" panose="020B0503020204020204" pitchFamily="34"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icrosoft YaHei" panose="020B0503020204020204" pitchFamily="34" charset="-122"/>
              </a:defRPr>
            </a:lvl9pPr>
          </a:lstStyle>
          <a:p>
            <a:pPr algn="just" eaLnBrk="1" hangingPunct="1">
              <a:lnSpc>
                <a:spcPct val="114000"/>
              </a:lnSpc>
              <a:spcBef>
                <a:spcPct val="0"/>
              </a:spcBef>
              <a:spcAft>
                <a:spcPts val="600"/>
              </a:spcAft>
              <a:defRPr/>
            </a:pPr>
            <a:r>
              <a:rPr lang="it-IT" altLang="it-IT" sz="1800" dirty="0">
                <a:latin typeface="Avenir Next LT Pro" panose="020B0504020202020204" pitchFamily="34" charset="0"/>
                <a:cs typeface="Arial" panose="020B0604020202020204" pitchFamily="34" charset="0"/>
              </a:rPr>
              <a:t>Le </a:t>
            </a:r>
            <a:r>
              <a:rPr lang="it-IT" altLang="it-IT" sz="1800" b="1" dirty="0">
                <a:solidFill>
                  <a:srgbClr val="0099C8"/>
                </a:solidFill>
                <a:highlight>
                  <a:scrgbClr r="0" g="0" b="0">
                    <a:alpha val="0"/>
                  </a:scrgbClr>
                </a:highlight>
                <a:latin typeface="Avenir Next LT Pro" panose="020B0504020202020204" pitchFamily="34" charset="0"/>
                <a:ea typeface="+mn-ea"/>
                <a:cs typeface="Calibri" panose="020F0502020204030204" pitchFamily="34" charset="0"/>
              </a:rPr>
              <a:t>attuali strategie vaccinali </a:t>
            </a:r>
            <a:r>
              <a:rPr lang="it-IT" altLang="it-IT" sz="1800" dirty="0">
                <a:latin typeface="Avenir Next LT Pro" panose="020B0504020202020204" pitchFamily="34" charset="0"/>
                <a:cs typeface="Arial" panose="020B0604020202020204" pitchFamily="34" charset="0"/>
              </a:rPr>
              <a:t>per il controllo dell’influenza stagionale non hanno </a:t>
            </a:r>
            <a:r>
              <a:rPr lang="it-IT" altLang="it-IT" sz="1800" b="1" dirty="0">
                <a:solidFill>
                  <a:srgbClr val="0099C8"/>
                </a:solidFill>
                <a:highlight>
                  <a:scrgbClr r="0" g="0" b="0">
                    <a:alpha val="0"/>
                  </a:scrgbClr>
                </a:highlight>
                <a:latin typeface="Avenir Next LT Pro" panose="020B0504020202020204" pitchFamily="34" charset="0"/>
                <a:ea typeface="+mn-ea"/>
                <a:cs typeface="Calibri" panose="020F0502020204030204" pitchFamily="34" charset="0"/>
              </a:rPr>
              <a:t>raggiunto né gli obiettivi di copertura minima del 75% né tantomeno quella ottimale del 95%</a:t>
            </a:r>
            <a:r>
              <a:rPr lang="it-IT" altLang="it-IT" sz="1800" dirty="0">
                <a:latin typeface="Avenir Next LT Pro" panose="020B0504020202020204" pitchFamily="34" charset="0"/>
                <a:cs typeface="Arial" panose="020B0604020202020204" pitchFamily="34" charset="0"/>
              </a:rPr>
              <a:t>. Hanno subito, inoltre, importanti </a:t>
            </a:r>
            <a:r>
              <a:rPr lang="it-IT" altLang="it-IT" sz="1800" b="1" dirty="0">
                <a:solidFill>
                  <a:srgbClr val="0099C8"/>
                </a:solidFill>
                <a:highlight>
                  <a:scrgbClr r="0" g="0" b="0">
                    <a:alpha val="0"/>
                  </a:scrgbClr>
                </a:highlight>
                <a:latin typeface="Avenir Next LT Pro" panose="020B0504020202020204" pitchFamily="34" charset="0"/>
                <a:ea typeface="+mn-ea"/>
                <a:cs typeface="Calibri" panose="020F0502020204030204" pitchFamily="34" charset="0"/>
              </a:rPr>
              <a:t>flessioni negli anni post-pandemia 2009</a:t>
            </a:r>
            <a:r>
              <a:rPr lang="it-IT" altLang="it-IT" sz="1800" dirty="0">
                <a:latin typeface="Avenir Next LT Pro" panose="020B0504020202020204" pitchFamily="34" charset="0"/>
                <a:cs typeface="Arial" panose="020B0604020202020204" pitchFamily="34" charset="0"/>
              </a:rPr>
              <a:t>. </a:t>
            </a:r>
          </a:p>
          <a:p>
            <a:pPr algn="just" eaLnBrk="1" hangingPunct="1">
              <a:lnSpc>
                <a:spcPct val="114000"/>
              </a:lnSpc>
              <a:spcBef>
                <a:spcPct val="0"/>
              </a:spcBef>
              <a:spcAft>
                <a:spcPts val="600"/>
              </a:spcAft>
              <a:defRPr/>
            </a:pPr>
            <a:r>
              <a:rPr lang="it-IT" altLang="it-IT" sz="1800" dirty="0">
                <a:latin typeface="Avenir Next LT Pro" panose="020B0504020202020204" pitchFamily="34" charset="0"/>
                <a:cs typeface="Arial" panose="020B0604020202020204" pitchFamily="34" charset="0"/>
              </a:rPr>
              <a:t>I dati nelle categorie per cui la vaccinazione è fortemente raccomandata in regime di offerta attiva e gratuita sono indicativi di un </a:t>
            </a:r>
            <a:r>
              <a:rPr lang="it-IT" altLang="it-IT" sz="1800" b="1" dirty="0">
                <a:solidFill>
                  <a:srgbClr val="0099C8"/>
                </a:solidFill>
                <a:highlight>
                  <a:scrgbClr r="0" g="0" b="0">
                    <a:alpha val="0"/>
                  </a:scrgbClr>
                </a:highlight>
                <a:latin typeface="Avenir Next LT Pro" panose="020B0504020202020204" pitchFamily="34" charset="0"/>
                <a:ea typeface="+mn-ea"/>
                <a:cs typeface="Calibri" panose="020F0502020204030204" pitchFamily="34" charset="0"/>
              </a:rPr>
              <a:t>cronico deficit di offerta e/o di adesione</a:t>
            </a:r>
            <a:r>
              <a:rPr lang="it-IT" altLang="it-IT" sz="1800" dirty="0">
                <a:latin typeface="Avenir Next LT Pro" panose="020B0504020202020204" pitchFamily="34" charset="0"/>
                <a:cs typeface="Arial" panose="020B0604020202020204" pitchFamily="34" charset="0"/>
              </a:rPr>
              <a:t>. Infatti, </a:t>
            </a:r>
            <a:r>
              <a:rPr lang="it-IT" altLang="it-IT" sz="1800" b="1" dirty="0">
                <a:solidFill>
                  <a:srgbClr val="0099C8"/>
                </a:solidFill>
                <a:highlight>
                  <a:scrgbClr r="0" g="0" b="0">
                    <a:alpha val="0"/>
                  </a:scrgbClr>
                </a:highlight>
                <a:latin typeface="Avenir Next LT Pro" panose="020B0504020202020204" pitchFamily="34" charset="0"/>
                <a:ea typeface="+mn-ea"/>
                <a:cs typeface="Calibri" panose="020F0502020204030204" pitchFamily="34" charset="0"/>
              </a:rPr>
              <a:t>nonostante le raccomandazioni ministeriali</a:t>
            </a:r>
            <a:r>
              <a:rPr lang="it-IT" altLang="it-IT" sz="1800" dirty="0">
                <a:latin typeface="Avenir Next LT Pro" panose="020B0504020202020204" pitchFamily="34" charset="0"/>
                <a:cs typeface="Arial" panose="020B0604020202020204" pitchFamily="34" charset="0"/>
              </a:rPr>
              <a:t>, le coperture vaccinali nella popolazione anziana, e ancor più nei gruppi a rischio per condizioni patologiche o di vita, persistono a </a:t>
            </a:r>
            <a:r>
              <a:rPr lang="it-IT" altLang="it-IT" sz="1800" b="1" dirty="0">
                <a:solidFill>
                  <a:srgbClr val="0099C8"/>
                </a:solidFill>
                <a:highlight>
                  <a:scrgbClr r="0" g="0" b="0">
                    <a:alpha val="0"/>
                  </a:scrgbClr>
                </a:highlight>
                <a:latin typeface="Avenir Next LT Pro" panose="020B0504020202020204" pitchFamily="34" charset="0"/>
                <a:ea typeface="+mn-ea"/>
                <a:cs typeface="Calibri" panose="020F0502020204030204" pitchFamily="34" charset="0"/>
              </a:rPr>
              <a:t>livelli troppo bassi</a:t>
            </a:r>
            <a:r>
              <a:rPr lang="it-IT" altLang="it-IT" sz="1800" dirty="0">
                <a:latin typeface="Avenir Next LT Pro" panose="020B0504020202020204" pitchFamily="34" charset="0"/>
                <a:cs typeface="Arial" panose="020B0604020202020204" pitchFamily="34" charset="0"/>
              </a:rPr>
              <a:t> e lontani da quelli desiderati e necessari. </a:t>
            </a:r>
          </a:p>
          <a:p>
            <a:pPr algn="just" eaLnBrk="1" hangingPunct="1">
              <a:lnSpc>
                <a:spcPct val="114000"/>
              </a:lnSpc>
              <a:spcBef>
                <a:spcPct val="0"/>
              </a:spcBef>
              <a:spcAft>
                <a:spcPts val="600"/>
              </a:spcAft>
              <a:defRPr/>
            </a:pPr>
            <a:r>
              <a:rPr lang="it-IT" altLang="it-IT" sz="1800" dirty="0">
                <a:latin typeface="Avenir Next LT Pro" panose="020B0504020202020204" pitchFamily="34" charset="0"/>
                <a:cs typeface="Arial" panose="020B0604020202020204" pitchFamily="34" charset="0"/>
              </a:rPr>
              <a:t>Il </a:t>
            </a:r>
            <a:r>
              <a:rPr lang="it-IT" altLang="it-IT" sz="1800" b="1" dirty="0">
                <a:solidFill>
                  <a:srgbClr val="0099C8"/>
                </a:solidFill>
                <a:highlight>
                  <a:scrgbClr r="0" g="0" b="0">
                    <a:alpha val="0"/>
                  </a:scrgbClr>
                </a:highlight>
                <a:latin typeface="Avenir Next LT Pro" panose="020B0504020202020204" pitchFamily="34" charset="0"/>
                <a:ea typeface="+mn-ea"/>
                <a:cs typeface="Calibri" panose="020F0502020204030204" pitchFamily="34" charset="0"/>
              </a:rPr>
              <a:t>Board del Calendario per la vita </a:t>
            </a:r>
            <a:r>
              <a:rPr lang="it-IT" altLang="it-IT" sz="1800" dirty="0">
                <a:latin typeface="Avenir Next LT Pro" panose="020B0504020202020204" pitchFamily="34" charset="0"/>
                <a:cs typeface="Arial" panose="020B0604020202020204" pitchFamily="34" charset="0"/>
              </a:rPr>
              <a:t>ha sostenuto un </a:t>
            </a:r>
            <a:r>
              <a:rPr lang="it-IT" altLang="it-IT" sz="1800" b="1" dirty="0">
                <a:solidFill>
                  <a:srgbClr val="0099C8"/>
                </a:solidFill>
                <a:highlight>
                  <a:scrgbClr r="0" g="0" b="0">
                    <a:alpha val="0"/>
                  </a:scrgbClr>
                </a:highlight>
                <a:latin typeface="Avenir Next LT Pro" panose="020B0504020202020204" pitchFamily="34" charset="0"/>
                <a:ea typeface="+mn-ea"/>
                <a:cs typeface="Calibri" panose="020F0502020204030204" pitchFamily="34" charset="0"/>
              </a:rPr>
              <a:t>allargamento delle indicazioni </a:t>
            </a:r>
            <a:r>
              <a:rPr lang="it-IT" altLang="it-IT" sz="1800" dirty="0">
                <a:latin typeface="Avenir Next LT Pro" panose="020B0504020202020204" pitchFamily="34" charset="0"/>
                <a:cs typeface="Arial" panose="020B0604020202020204" pitchFamily="34" charset="0"/>
              </a:rPr>
              <a:t>alla vaccinazione, che vada oltre le tradizionali categorie a rischio, abbassi progressivamente a </a:t>
            </a:r>
            <a:r>
              <a:rPr lang="it-IT" altLang="it-IT" sz="1800" b="1" dirty="0">
                <a:solidFill>
                  <a:srgbClr val="0099C8"/>
                </a:solidFill>
                <a:highlight>
                  <a:scrgbClr r="0" g="0" b="0">
                    <a:alpha val="0"/>
                  </a:scrgbClr>
                </a:highlight>
                <a:latin typeface="Avenir Next LT Pro" panose="020B0504020202020204" pitchFamily="34" charset="0"/>
                <a:ea typeface="+mn-ea"/>
                <a:cs typeface="Calibri" panose="020F0502020204030204" pitchFamily="34" charset="0"/>
              </a:rPr>
              <a:t>50 anni </a:t>
            </a:r>
            <a:r>
              <a:rPr lang="it-IT" altLang="it-IT" sz="1800" dirty="0">
                <a:latin typeface="Avenir Next LT Pro" panose="020B0504020202020204" pitchFamily="34" charset="0"/>
                <a:cs typeface="Arial" panose="020B0604020202020204" pitchFamily="34" charset="0"/>
              </a:rPr>
              <a:t>l’età per l’offerta attiva e gratuita della vaccinazione, promuova la cruciale importanza di diffondere la pratica vaccinale tra le </a:t>
            </a:r>
            <a:r>
              <a:rPr lang="it-IT" altLang="it-IT" sz="1800" b="1" dirty="0">
                <a:solidFill>
                  <a:srgbClr val="0099C8"/>
                </a:solidFill>
                <a:highlight>
                  <a:scrgbClr r="0" g="0" b="0">
                    <a:alpha val="0"/>
                  </a:scrgbClr>
                </a:highlight>
                <a:latin typeface="Avenir Next LT Pro" panose="020B0504020202020204" pitchFamily="34" charset="0"/>
                <a:ea typeface="+mn-ea"/>
                <a:cs typeface="Calibri" panose="020F0502020204030204" pitchFamily="34" charset="0"/>
              </a:rPr>
              <a:t>donne in gravidanza</a:t>
            </a:r>
            <a:r>
              <a:rPr lang="it-IT" altLang="it-IT" sz="1800" dirty="0">
                <a:latin typeface="Avenir Next LT Pro" panose="020B0504020202020204" pitchFamily="34" charset="0"/>
                <a:cs typeface="Arial" panose="020B0604020202020204" pitchFamily="34" charset="0"/>
              </a:rPr>
              <a:t>, e consideri la fascia di </a:t>
            </a:r>
            <a:r>
              <a:rPr lang="it-IT" altLang="it-IT" sz="1800" b="1" dirty="0">
                <a:solidFill>
                  <a:srgbClr val="0099C8"/>
                </a:solidFill>
                <a:highlight>
                  <a:scrgbClr r="0" g="0" b="0">
                    <a:alpha val="0"/>
                  </a:scrgbClr>
                </a:highlight>
                <a:latin typeface="Avenir Next LT Pro" panose="020B0504020202020204" pitchFamily="34" charset="0"/>
                <a:ea typeface="+mn-ea"/>
                <a:cs typeface="Calibri" panose="020F0502020204030204" pitchFamily="34" charset="0"/>
              </a:rPr>
              <a:t>età pediatrica </a:t>
            </a:r>
            <a:r>
              <a:rPr lang="it-IT" altLang="it-IT" sz="1800" dirty="0">
                <a:latin typeface="Avenir Next LT Pro" panose="020B0504020202020204" pitchFamily="34" charset="0"/>
                <a:cs typeface="Arial" panose="020B0604020202020204" pitchFamily="34" charset="0"/>
              </a:rPr>
              <a:t>come ulteriore target.</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Rettangolo 2">
            <a:extLst>
              <a:ext uri="{FF2B5EF4-FFF2-40B4-BE49-F238E27FC236}">
                <a16:creationId xmlns:a16="http://schemas.microsoft.com/office/drawing/2014/main" id="{15B029E3-1A1E-4563-90F0-8E6728A1DDA8}"/>
              </a:ext>
            </a:extLst>
          </p:cNvPr>
          <p:cNvSpPr/>
          <p:nvPr/>
        </p:nvSpPr>
        <p:spPr>
          <a:xfrm>
            <a:off x="935063" y="1979637"/>
            <a:ext cx="8208268" cy="4860113"/>
          </a:xfrm>
          <a:prstGeom prst="rect">
            <a:avLst/>
          </a:prstGeom>
        </p:spPr>
        <p:txBody>
          <a:bodyPr>
            <a:spAutoFit/>
          </a:bodyPr>
          <a:lstStyle/>
          <a:p>
            <a:pPr algn="just">
              <a:lnSpc>
                <a:spcPct val="114000"/>
              </a:lnSpc>
              <a:spcAft>
                <a:spcPts val="600"/>
              </a:spcAft>
              <a:defRPr/>
            </a:pPr>
            <a:r>
              <a:rPr lang="it-IT" altLang="it-IT" sz="2000" dirty="0">
                <a:effectLst>
                  <a:outerShdw blurRad="38100" dist="38100" dir="2700000" algn="tl">
                    <a:srgbClr val="C0C0C0"/>
                  </a:outerShdw>
                </a:effectLst>
                <a:latin typeface="Avenir Next LT Pro" panose="020B0504020202020204" pitchFamily="34" charset="0"/>
              </a:rPr>
              <a:t>Per i viaggi nelle </a:t>
            </a:r>
            <a:r>
              <a:rPr lang="it-IT" altLang="it-IT" sz="2000" b="1" dirty="0">
                <a:solidFill>
                  <a:srgbClr val="0099C8"/>
                </a:solidFill>
                <a:highlight>
                  <a:scrgbClr r="0" g="0" b="0">
                    <a:alpha val="0"/>
                  </a:scrgbClr>
                </a:highlight>
                <a:latin typeface="Avenir Next LT Pro" panose="020B0504020202020204" pitchFamily="34" charset="0"/>
                <a:cs typeface="Calibri" panose="020F0502020204030204" pitchFamily="34" charset="0"/>
              </a:rPr>
              <a:t>aree tropicali </a:t>
            </a:r>
            <a:r>
              <a:rPr lang="it-IT" altLang="it-IT" sz="2000" dirty="0">
                <a:effectLst>
                  <a:outerShdw blurRad="38100" dist="38100" dir="2700000" algn="tl">
                    <a:srgbClr val="C0C0C0"/>
                  </a:outerShdw>
                </a:effectLst>
                <a:latin typeface="Avenir Next LT Pro" panose="020B0504020202020204" pitchFamily="34" charset="0"/>
              </a:rPr>
              <a:t>non c’è nessuna stagionalità: il virus circola </a:t>
            </a:r>
            <a:r>
              <a:rPr lang="it-IT" altLang="it-IT" sz="2000" b="1" dirty="0">
                <a:solidFill>
                  <a:srgbClr val="0099C8"/>
                </a:solidFill>
                <a:highlight>
                  <a:scrgbClr r="0" g="0" b="0">
                    <a:alpha val="0"/>
                  </a:scrgbClr>
                </a:highlight>
                <a:latin typeface="Avenir Next LT Pro" panose="020B0504020202020204" pitchFamily="34" charset="0"/>
                <a:cs typeface="Calibri" panose="020F0502020204030204" pitchFamily="34" charset="0"/>
              </a:rPr>
              <a:t>tutto l’anno</a:t>
            </a:r>
            <a:r>
              <a:rPr lang="it-IT" altLang="it-IT" sz="2000" dirty="0">
                <a:effectLst>
                  <a:outerShdw blurRad="38100" dist="38100" dir="2700000" algn="tl">
                    <a:srgbClr val="C0C0C0"/>
                  </a:outerShdw>
                </a:effectLst>
                <a:latin typeface="Avenir Next LT Pro" panose="020B0504020202020204" pitchFamily="34" charset="0"/>
              </a:rPr>
              <a:t>.</a:t>
            </a:r>
          </a:p>
          <a:p>
            <a:pPr algn="just">
              <a:lnSpc>
                <a:spcPct val="114000"/>
              </a:lnSpc>
              <a:spcAft>
                <a:spcPts val="600"/>
              </a:spcAft>
              <a:defRPr/>
            </a:pPr>
            <a:r>
              <a:rPr lang="it-IT" altLang="it-IT" sz="2000" dirty="0">
                <a:effectLst>
                  <a:outerShdw blurRad="38100" dist="38100" dir="2700000" algn="tl">
                    <a:srgbClr val="C0C0C0"/>
                  </a:outerShdw>
                </a:effectLst>
                <a:latin typeface="Avenir Next LT Pro" panose="020B0504020202020204" pitchFamily="34" charset="0"/>
              </a:rPr>
              <a:t>Nei viaggi verso l’</a:t>
            </a:r>
            <a:r>
              <a:rPr lang="it-IT" altLang="it-IT" sz="2000" b="1" dirty="0">
                <a:solidFill>
                  <a:srgbClr val="0099C8"/>
                </a:solidFill>
                <a:highlight>
                  <a:scrgbClr r="0" g="0" b="0">
                    <a:alpha val="0"/>
                  </a:scrgbClr>
                </a:highlight>
                <a:latin typeface="Avenir Next LT Pro" panose="020B0504020202020204" pitchFamily="34" charset="0"/>
                <a:cs typeface="Calibri" panose="020F0502020204030204" pitchFamily="34" charset="0"/>
              </a:rPr>
              <a:t>emisfero sud </a:t>
            </a:r>
            <a:r>
              <a:rPr lang="it-IT" altLang="it-IT" sz="2000" dirty="0">
                <a:effectLst>
                  <a:outerShdw blurRad="38100" dist="38100" dir="2700000" algn="tl">
                    <a:srgbClr val="C0C0C0"/>
                  </a:outerShdw>
                </a:effectLst>
                <a:latin typeface="Avenir Next LT Pro" panose="020B0504020202020204" pitchFamily="34" charset="0"/>
              </a:rPr>
              <a:t>si ha una maggiore attività epidemica tra aprile e settembre; nei viaggi verso l’</a:t>
            </a:r>
            <a:r>
              <a:rPr lang="it-IT" altLang="it-IT" sz="2000" b="1" dirty="0">
                <a:solidFill>
                  <a:srgbClr val="0099C8"/>
                </a:solidFill>
                <a:highlight>
                  <a:scrgbClr r="0" g="0" b="0">
                    <a:alpha val="0"/>
                  </a:scrgbClr>
                </a:highlight>
                <a:latin typeface="Avenir Next LT Pro" panose="020B0504020202020204" pitchFamily="34" charset="0"/>
                <a:cs typeface="Calibri" panose="020F0502020204030204" pitchFamily="34" charset="0"/>
              </a:rPr>
              <a:t>emisfero nord</a:t>
            </a:r>
            <a:r>
              <a:rPr lang="it-IT" altLang="it-IT" sz="2000" dirty="0">
                <a:effectLst>
                  <a:outerShdw blurRad="38100" dist="38100" dir="2700000" algn="tl">
                    <a:srgbClr val="C0C0C0"/>
                  </a:outerShdw>
                </a:effectLst>
                <a:latin typeface="Avenir Next LT Pro" panose="020B0504020202020204" pitchFamily="34" charset="0"/>
              </a:rPr>
              <a:t> si ha una maggiore attività tra novembre e marzo. </a:t>
            </a:r>
          </a:p>
          <a:p>
            <a:pPr algn="just">
              <a:lnSpc>
                <a:spcPct val="114000"/>
              </a:lnSpc>
              <a:spcAft>
                <a:spcPts val="600"/>
              </a:spcAft>
              <a:defRPr/>
            </a:pPr>
            <a:r>
              <a:rPr lang="it-IT" altLang="it-IT" sz="2000" dirty="0">
                <a:effectLst>
                  <a:outerShdw blurRad="38100" dist="38100" dir="2700000" algn="tl">
                    <a:srgbClr val="C0C0C0"/>
                  </a:outerShdw>
                </a:effectLst>
                <a:latin typeface="Avenir Next LT Pro" panose="020B0504020202020204" pitchFamily="34" charset="0"/>
              </a:rPr>
              <a:t>I viaggi in </a:t>
            </a:r>
            <a:r>
              <a:rPr lang="it-IT" altLang="it-IT" sz="2000" b="1" dirty="0">
                <a:solidFill>
                  <a:srgbClr val="0099C8"/>
                </a:solidFill>
                <a:highlight>
                  <a:scrgbClr r="0" g="0" b="0">
                    <a:alpha val="0"/>
                  </a:scrgbClr>
                </a:highlight>
                <a:latin typeface="Avenir Next LT Pro" panose="020B0504020202020204" pitchFamily="34" charset="0"/>
                <a:cs typeface="Calibri" panose="020F0502020204030204" pitchFamily="34" charset="0"/>
              </a:rPr>
              <a:t>grandi gruppi</a:t>
            </a:r>
            <a:r>
              <a:rPr lang="it-IT" altLang="it-IT" sz="2000" dirty="0">
                <a:effectLst>
                  <a:outerShdw blurRad="38100" dist="38100" dir="2700000" algn="tl">
                    <a:srgbClr val="C0C0C0"/>
                  </a:outerShdw>
                </a:effectLst>
                <a:latin typeface="Avenir Next LT Pro" panose="020B0504020202020204" pitchFamily="34" charset="0"/>
              </a:rPr>
              <a:t>, che includono persone da parti del mondo in cui la stagione influenzale è in corso, possono aumentare il rischio di epidemie fuori stagione. </a:t>
            </a:r>
          </a:p>
          <a:p>
            <a:pPr algn="just">
              <a:lnSpc>
                <a:spcPct val="114000"/>
              </a:lnSpc>
              <a:spcAft>
                <a:spcPts val="600"/>
              </a:spcAft>
              <a:defRPr/>
            </a:pPr>
            <a:r>
              <a:rPr lang="it-IT" altLang="it-IT" sz="2000" dirty="0">
                <a:effectLst>
                  <a:outerShdw blurRad="38100" dist="38100" dir="2700000" algn="tl">
                    <a:srgbClr val="C0C0C0"/>
                  </a:outerShdw>
                </a:effectLst>
                <a:latin typeface="Avenir Next LT Pro" panose="020B0504020202020204" pitchFamily="34" charset="0"/>
              </a:rPr>
              <a:t>Le </a:t>
            </a:r>
            <a:r>
              <a:rPr lang="it-IT" altLang="it-IT" sz="2000" b="1" dirty="0">
                <a:solidFill>
                  <a:srgbClr val="0099C8"/>
                </a:solidFill>
                <a:highlight>
                  <a:scrgbClr r="0" g="0" b="0">
                    <a:alpha val="0"/>
                  </a:scrgbClr>
                </a:highlight>
                <a:latin typeface="Avenir Next LT Pro" panose="020B0504020202020204" pitchFamily="34" charset="0"/>
                <a:cs typeface="Calibri" panose="020F0502020204030204" pitchFamily="34" charset="0"/>
              </a:rPr>
              <a:t>navi da crociera </a:t>
            </a:r>
            <a:r>
              <a:rPr lang="it-IT" altLang="it-IT" sz="2000" dirty="0">
                <a:effectLst>
                  <a:outerShdw blurRad="38100" dist="38100" dir="2700000" algn="tl">
                    <a:srgbClr val="C0C0C0"/>
                  </a:outerShdw>
                </a:effectLst>
                <a:latin typeface="Avenir Next LT Pro" panose="020B0504020202020204" pitchFamily="34" charset="0"/>
              </a:rPr>
              <a:t>possono trasportare, oltre all’equipaggio, anche 2.000 o più passeggeri, di solito con un’alta percentuale di anziani o di persone con patologie croniche che rappresentano il contesto preferenziale per la diffusione di un virus respiratorio, come quello dell’influenza.</a:t>
            </a:r>
            <a:endParaRPr lang="it-IT" sz="2000" dirty="0">
              <a:latin typeface="Avenir Next LT Pro" panose="020B0504020202020204" pitchFamily="34" charset="0"/>
            </a:endParaRPr>
          </a:p>
        </p:txBody>
      </p:sp>
      <p:sp>
        <p:nvSpPr>
          <p:cNvPr id="6" name="Titolo 1">
            <a:extLst>
              <a:ext uri="{FF2B5EF4-FFF2-40B4-BE49-F238E27FC236}">
                <a16:creationId xmlns:a16="http://schemas.microsoft.com/office/drawing/2014/main" id="{CA63089F-A5D3-404E-BF9C-D0B985D2942C}"/>
              </a:ext>
            </a:extLst>
          </p:cNvPr>
          <p:cNvSpPr>
            <a:spLocks noGrp="1"/>
          </p:cNvSpPr>
          <p:nvPr>
            <p:ph type="title"/>
          </p:nvPr>
        </p:nvSpPr>
        <p:spPr>
          <a:xfrm>
            <a:off x="0" y="443410"/>
            <a:ext cx="10079038" cy="1261864"/>
          </a:xfrm>
        </p:spPr>
        <p:txBody>
          <a:bodyPr/>
          <a:lstStyle/>
          <a:p>
            <a:pPr defTabSz="912630">
              <a:defRPr/>
            </a:pPr>
            <a:r>
              <a:rPr sz="3600" b="1" dirty="0">
                <a:solidFill>
                  <a:srgbClr val="0099C8"/>
                </a:solidFill>
                <a:latin typeface="Avenir Next LT Pro" panose="020B0504020202020204" pitchFamily="34" charset="0"/>
                <a:ea typeface="+mn-ea"/>
                <a:cs typeface="Arial" panose="020B0604020202020204" pitchFamily="34" charset="0"/>
              </a:rPr>
              <a:t>La vaccinazione </a:t>
            </a:r>
            <a:br>
              <a:rPr sz="3600" b="1" dirty="0">
                <a:solidFill>
                  <a:srgbClr val="0099C8"/>
                </a:solidFill>
                <a:latin typeface="Avenir Next LT Pro" panose="020B0504020202020204" pitchFamily="34" charset="0"/>
                <a:ea typeface="+mn-ea"/>
                <a:cs typeface="Arial" panose="020B0604020202020204" pitchFamily="34" charset="0"/>
              </a:rPr>
            </a:br>
            <a:r>
              <a:rPr sz="3600" b="1" dirty="0">
                <a:solidFill>
                  <a:srgbClr val="0099C8"/>
                </a:solidFill>
                <a:latin typeface="Avenir Next LT Pro" panose="020B0504020202020204" pitchFamily="34" charset="0"/>
                <a:ea typeface="+mn-ea"/>
                <a:cs typeface="Arial" panose="020B0604020202020204" pitchFamily="34" charset="0"/>
              </a:rPr>
              <a:t>contro l’influenza stagionale</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Rettangolo 2">
            <a:extLst>
              <a:ext uri="{FF2B5EF4-FFF2-40B4-BE49-F238E27FC236}">
                <a16:creationId xmlns:a16="http://schemas.microsoft.com/office/drawing/2014/main" id="{7C8C21F6-3A13-4903-AFB9-DBB689E26B76}"/>
              </a:ext>
            </a:extLst>
          </p:cNvPr>
          <p:cNvSpPr/>
          <p:nvPr/>
        </p:nvSpPr>
        <p:spPr>
          <a:xfrm>
            <a:off x="863056" y="2051645"/>
            <a:ext cx="8496944" cy="5064620"/>
          </a:xfrm>
          <a:prstGeom prst="rect">
            <a:avLst/>
          </a:prstGeom>
        </p:spPr>
        <p:txBody>
          <a:bodyPr>
            <a:spAutoFit/>
          </a:bodyPr>
          <a:lstStyle/>
          <a:p>
            <a:pPr algn="just">
              <a:lnSpc>
                <a:spcPct val="114000"/>
              </a:lnSpc>
              <a:spcBef>
                <a:spcPts val="0"/>
              </a:spcBef>
              <a:spcAft>
                <a:spcPts val="600"/>
              </a:spcAft>
              <a:defRPr/>
            </a:pPr>
            <a:r>
              <a:rPr lang="it-IT" altLang="it-IT" sz="2000" dirty="0">
                <a:effectLst>
                  <a:outerShdw blurRad="38100" dist="38100" dir="2700000" algn="tl">
                    <a:srgbClr val="C0C0C0"/>
                  </a:outerShdw>
                </a:effectLst>
                <a:latin typeface="Avenir Next LT Pro" panose="020B0504020202020204" pitchFamily="34" charset="0"/>
              </a:rPr>
              <a:t>Alcune </a:t>
            </a:r>
            <a:r>
              <a:rPr lang="it-IT" altLang="it-IT" sz="2000" b="1" dirty="0">
                <a:solidFill>
                  <a:srgbClr val="0099C8"/>
                </a:solidFill>
                <a:highlight>
                  <a:scrgbClr r="0" g="0" b="0">
                    <a:alpha val="0"/>
                  </a:scrgbClr>
                </a:highlight>
                <a:latin typeface="Avenir Next LT Pro" panose="020B0504020202020204" pitchFamily="34" charset="0"/>
                <a:cs typeface="Calibri" panose="020F0502020204030204" pitchFamily="34" charset="0"/>
              </a:rPr>
              <a:t>categorie di viaggiatori</a:t>
            </a:r>
            <a:r>
              <a:rPr lang="it-IT" altLang="it-IT" sz="2000" dirty="0">
                <a:effectLst>
                  <a:outerShdw blurRad="38100" dist="38100" dir="2700000" algn="tl">
                    <a:srgbClr val="C0C0C0"/>
                  </a:outerShdw>
                </a:effectLst>
                <a:latin typeface="Avenir Next LT Pro" panose="020B0504020202020204" pitchFamily="34" charset="0"/>
              </a:rPr>
              <a:t>, se non sono già state immunizzate nell’autunno precedente, dovrebbero essere </a:t>
            </a:r>
            <a:r>
              <a:rPr lang="it-IT" altLang="it-IT" sz="2000" b="1" dirty="0">
                <a:solidFill>
                  <a:srgbClr val="0099C8"/>
                </a:solidFill>
                <a:highlight>
                  <a:scrgbClr r="0" g="0" b="0">
                    <a:alpha val="0"/>
                  </a:scrgbClr>
                </a:highlight>
                <a:latin typeface="Avenir Next LT Pro" panose="020B0504020202020204" pitchFamily="34" charset="0"/>
                <a:cs typeface="Calibri" panose="020F0502020204030204" pitchFamily="34" charset="0"/>
              </a:rPr>
              <a:t>vaccinate almeno due settimane prima della partenza</a:t>
            </a:r>
            <a:r>
              <a:rPr lang="it-IT" altLang="it-IT" sz="2000" dirty="0">
                <a:effectLst>
                  <a:outerShdw blurRad="38100" dist="38100" dir="2700000" algn="tl">
                    <a:srgbClr val="C0C0C0"/>
                  </a:outerShdw>
                </a:effectLst>
                <a:latin typeface="Avenir Next LT Pro" panose="020B0504020202020204" pitchFamily="34" charset="0"/>
              </a:rPr>
              <a:t>:</a:t>
            </a:r>
          </a:p>
          <a:p>
            <a:pPr marL="285750" indent="-285750" algn="just">
              <a:lnSpc>
                <a:spcPct val="114000"/>
              </a:lnSpc>
              <a:spcBef>
                <a:spcPts val="0"/>
              </a:spcBef>
              <a:spcAft>
                <a:spcPts val="600"/>
              </a:spcAft>
              <a:buClr>
                <a:srgbClr val="DC3636"/>
              </a:buClr>
              <a:buSzPct val="95000"/>
              <a:buFont typeface="Wingdings" panose="05000000000000000000" pitchFamily="2" charset="2"/>
              <a:buChar char="v"/>
              <a:defRPr/>
            </a:pPr>
            <a:r>
              <a:rPr lang="it-IT" altLang="it-IT" sz="2000" dirty="0">
                <a:effectLst>
                  <a:outerShdw blurRad="38100" dist="38100" dir="2700000" algn="tl">
                    <a:srgbClr val="C0C0C0"/>
                  </a:outerShdw>
                </a:effectLst>
                <a:latin typeface="Avenir Next LT Pro" panose="020B0504020202020204" pitchFamily="34" charset="0"/>
              </a:rPr>
              <a:t> i soggetti a rischio di complicanze (&gt;65 anni, affetti da malattie croniche);</a:t>
            </a:r>
          </a:p>
          <a:p>
            <a:pPr marL="285750" indent="-285750" algn="just">
              <a:lnSpc>
                <a:spcPct val="114000"/>
              </a:lnSpc>
              <a:spcBef>
                <a:spcPts val="0"/>
              </a:spcBef>
              <a:spcAft>
                <a:spcPts val="600"/>
              </a:spcAft>
              <a:buClr>
                <a:srgbClr val="DC3636"/>
              </a:buClr>
              <a:buFont typeface="Wingdings" panose="05000000000000000000" pitchFamily="2" charset="2"/>
              <a:buChar char="v"/>
              <a:defRPr/>
            </a:pPr>
            <a:r>
              <a:rPr lang="it-IT" altLang="it-IT" sz="2000" dirty="0">
                <a:effectLst>
                  <a:outerShdw blurRad="38100" dist="38100" dir="2700000" algn="tl">
                    <a:srgbClr val="C0C0C0"/>
                  </a:outerShdw>
                </a:effectLst>
                <a:latin typeface="Avenir Next LT Pro" panose="020B0504020202020204" pitchFamily="34" charset="0"/>
              </a:rPr>
              <a:t> i soggetti che desiderano ridurre il rischio di sviluppare l’influenza (personale sanitario, operatori turistici, lavoratori);</a:t>
            </a:r>
          </a:p>
          <a:p>
            <a:pPr marL="285750" indent="-285750" algn="just">
              <a:lnSpc>
                <a:spcPct val="114000"/>
              </a:lnSpc>
              <a:spcBef>
                <a:spcPts val="0"/>
              </a:spcBef>
              <a:spcAft>
                <a:spcPts val="600"/>
              </a:spcAft>
              <a:buClr>
                <a:srgbClr val="DC3636"/>
              </a:buClr>
              <a:buFont typeface="Wingdings" panose="05000000000000000000" pitchFamily="2" charset="2"/>
              <a:buChar char="v"/>
              <a:defRPr/>
            </a:pPr>
            <a:r>
              <a:rPr lang="it-IT" altLang="it-IT" sz="2000" dirty="0">
                <a:effectLst>
                  <a:outerShdw blurRad="38100" dist="38100" dir="2700000" algn="tl">
                    <a:srgbClr val="C0C0C0"/>
                  </a:outerShdw>
                </a:effectLst>
                <a:latin typeface="Avenir Next LT Pro" panose="020B0504020202020204" pitchFamily="34" charset="0"/>
              </a:rPr>
              <a:t> i viaggiatori ai tropici in ogni epoca dell’anno;</a:t>
            </a:r>
          </a:p>
          <a:p>
            <a:pPr marL="285750" indent="-285750" algn="just">
              <a:lnSpc>
                <a:spcPct val="114000"/>
              </a:lnSpc>
              <a:spcBef>
                <a:spcPts val="0"/>
              </a:spcBef>
              <a:spcAft>
                <a:spcPts val="600"/>
              </a:spcAft>
              <a:buClr>
                <a:srgbClr val="DC3636"/>
              </a:buClr>
              <a:buFont typeface="Wingdings" panose="05000000000000000000" pitchFamily="2" charset="2"/>
              <a:buChar char="v"/>
              <a:defRPr/>
            </a:pPr>
            <a:r>
              <a:rPr lang="it-IT" altLang="it-IT" sz="2000" dirty="0">
                <a:effectLst>
                  <a:outerShdw blurRad="38100" dist="38100" dir="2700000" algn="tl">
                    <a:srgbClr val="C0C0C0"/>
                  </a:outerShdw>
                </a:effectLst>
                <a:latin typeface="Avenir Next LT Pro" panose="020B0504020202020204" pitchFamily="34" charset="0"/>
              </a:rPr>
              <a:t> i viaggiatori nell’emisfero sud da aprile a settembre;</a:t>
            </a:r>
          </a:p>
          <a:p>
            <a:pPr marL="285750" indent="-285750" algn="just">
              <a:lnSpc>
                <a:spcPct val="114000"/>
              </a:lnSpc>
              <a:spcBef>
                <a:spcPts val="0"/>
              </a:spcBef>
              <a:spcAft>
                <a:spcPts val="600"/>
              </a:spcAft>
              <a:buClr>
                <a:srgbClr val="DC3636"/>
              </a:buClr>
              <a:buFont typeface="Wingdings" panose="05000000000000000000" pitchFamily="2" charset="2"/>
              <a:buChar char="v"/>
              <a:defRPr/>
            </a:pPr>
            <a:r>
              <a:rPr lang="it-IT" altLang="it-IT" sz="2000" dirty="0">
                <a:effectLst>
                  <a:outerShdw blurRad="38100" dist="38100" dir="2700000" algn="tl">
                    <a:srgbClr val="C0C0C0"/>
                  </a:outerShdw>
                </a:effectLst>
                <a:latin typeface="Avenir Next LT Pro" panose="020B0504020202020204" pitchFamily="34" charset="0"/>
              </a:rPr>
              <a:t> i viaggiatori in grandi gruppi organizzati in ogni epoca dell’anno (crociere ecc.)</a:t>
            </a:r>
          </a:p>
          <a:p>
            <a:pPr marL="285750" indent="-285750" algn="just">
              <a:lnSpc>
                <a:spcPct val="114000"/>
              </a:lnSpc>
              <a:spcBef>
                <a:spcPts val="0"/>
              </a:spcBef>
              <a:spcAft>
                <a:spcPts val="600"/>
              </a:spcAft>
              <a:buClr>
                <a:srgbClr val="DC3636"/>
              </a:buClr>
              <a:buFont typeface="Wingdings" panose="05000000000000000000" pitchFamily="2" charset="2"/>
              <a:buChar char="v"/>
              <a:defRPr/>
            </a:pPr>
            <a:r>
              <a:rPr lang="it-IT" altLang="it-IT" sz="2000" dirty="0">
                <a:effectLst>
                  <a:outerShdw blurRad="38100" dist="38100" dir="2700000" algn="tl">
                    <a:srgbClr val="C0C0C0"/>
                  </a:outerShdw>
                </a:effectLst>
                <a:latin typeface="Avenir Next LT Pro" panose="020B0504020202020204" pitchFamily="34" charset="0"/>
              </a:rPr>
              <a:t> i viaggiatori nella Penisola arabica (rischio MERS, sindrome respiratoria medio-orientale).</a:t>
            </a:r>
          </a:p>
        </p:txBody>
      </p:sp>
      <p:sp>
        <p:nvSpPr>
          <p:cNvPr id="6" name="Titolo 1">
            <a:extLst>
              <a:ext uri="{FF2B5EF4-FFF2-40B4-BE49-F238E27FC236}">
                <a16:creationId xmlns:a16="http://schemas.microsoft.com/office/drawing/2014/main" id="{4371AE41-3A3E-4D6A-93C9-953064126ACD}"/>
              </a:ext>
            </a:extLst>
          </p:cNvPr>
          <p:cNvSpPr>
            <a:spLocks noGrp="1"/>
          </p:cNvSpPr>
          <p:nvPr>
            <p:ph type="title"/>
          </p:nvPr>
        </p:nvSpPr>
        <p:spPr>
          <a:xfrm>
            <a:off x="0" y="443410"/>
            <a:ext cx="10079038" cy="1261864"/>
          </a:xfrm>
        </p:spPr>
        <p:txBody>
          <a:bodyPr/>
          <a:lstStyle/>
          <a:p>
            <a:pPr defTabSz="912630">
              <a:defRPr/>
            </a:pPr>
            <a:r>
              <a:rPr sz="3600" b="1" dirty="0">
                <a:solidFill>
                  <a:srgbClr val="0099C8"/>
                </a:solidFill>
                <a:latin typeface="Avenir Next LT Pro" panose="020B0504020202020204" pitchFamily="34" charset="0"/>
                <a:ea typeface="+mn-ea"/>
                <a:cs typeface="Arial" panose="020B0604020202020204" pitchFamily="34" charset="0"/>
              </a:rPr>
              <a:t>La vaccinazione </a:t>
            </a:r>
            <a:br>
              <a:rPr sz="3600" b="1" dirty="0">
                <a:solidFill>
                  <a:srgbClr val="0099C8"/>
                </a:solidFill>
                <a:latin typeface="Avenir Next LT Pro" panose="020B0504020202020204" pitchFamily="34" charset="0"/>
                <a:ea typeface="+mn-ea"/>
                <a:cs typeface="Arial" panose="020B0604020202020204" pitchFamily="34" charset="0"/>
              </a:rPr>
            </a:br>
            <a:r>
              <a:rPr sz="3600" b="1" dirty="0">
                <a:solidFill>
                  <a:srgbClr val="0099C8"/>
                </a:solidFill>
                <a:latin typeface="Avenir Next LT Pro" panose="020B0504020202020204" pitchFamily="34" charset="0"/>
                <a:ea typeface="+mn-ea"/>
                <a:cs typeface="Arial" panose="020B0604020202020204" pitchFamily="34" charset="0"/>
              </a:rPr>
              <a:t>contro l’influenza stagionale</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B8FAAB02-77E8-CCB4-C2BF-0FE504F3F8E6}"/>
              </a:ext>
            </a:extLst>
          </p:cNvPr>
          <p:cNvSpPr txBox="1">
            <a:spLocks/>
          </p:cNvSpPr>
          <p:nvPr/>
        </p:nvSpPr>
        <p:spPr>
          <a:xfrm>
            <a:off x="0" y="401714"/>
            <a:ext cx="10079038" cy="1262063"/>
          </a:xfrm>
          <a:prstGeom prst="rect">
            <a:avLst/>
          </a:prstGeom>
          <a:noFill/>
          <a:ln>
            <a:noFill/>
          </a:ln>
        </p:spPr>
        <p:txBody>
          <a:bodyPr lIns="0" tIns="0" rIns="0" bIns="0" anchor="ctr"/>
          <a:lstStyle>
            <a:lvl1pPr algn="ctr" defTabSz="911225" rtl="0" eaLnBrk="0" fontAlgn="base" hangingPunct="0">
              <a:spcBef>
                <a:spcPct val="0"/>
              </a:spcBef>
              <a:spcAft>
                <a:spcPct val="0"/>
              </a:spcAft>
              <a:defRPr lang="it-IT" sz="4300" kern="1200">
                <a:solidFill>
                  <a:schemeClr val="tx2"/>
                </a:solidFill>
                <a:highlight>
                  <a:scrgbClr r="0" g="0" b="0">
                    <a:alpha val="0"/>
                  </a:scrgbClr>
                </a:highlight>
                <a:latin typeface="Liberation Sans" pitchFamily="18"/>
                <a:ea typeface="Microsoft YaHei" pitchFamily="2"/>
                <a:cs typeface="Mangal" pitchFamily="2"/>
              </a:defRPr>
            </a:lvl1pPr>
            <a:lvl2pPr algn="ctr" defTabSz="911225" rtl="0" eaLnBrk="0" fontAlgn="base" hangingPunct="0">
              <a:spcBef>
                <a:spcPct val="0"/>
              </a:spcBef>
              <a:spcAft>
                <a:spcPct val="0"/>
              </a:spcAft>
              <a:defRPr sz="4300">
                <a:solidFill>
                  <a:schemeClr val="tx2"/>
                </a:solidFill>
                <a:latin typeface="Liberation Sans" pitchFamily="34" charset="0"/>
                <a:ea typeface="Microsoft YaHei" pitchFamily="34" charset="-122"/>
                <a:cs typeface="Mangal" pitchFamily="18" charset="0"/>
              </a:defRPr>
            </a:lvl2pPr>
            <a:lvl3pPr algn="ctr" defTabSz="911225" rtl="0" eaLnBrk="0" fontAlgn="base" hangingPunct="0">
              <a:spcBef>
                <a:spcPct val="0"/>
              </a:spcBef>
              <a:spcAft>
                <a:spcPct val="0"/>
              </a:spcAft>
              <a:defRPr sz="4300">
                <a:solidFill>
                  <a:schemeClr val="tx2"/>
                </a:solidFill>
                <a:latin typeface="Liberation Sans" pitchFamily="34" charset="0"/>
                <a:ea typeface="Microsoft YaHei" pitchFamily="34" charset="-122"/>
                <a:cs typeface="Mangal" pitchFamily="18" charset="0"/>
              </a:defRPr>
            </a:lvl3pPr>
            <a:lvl4pPr algn="ctr" defTabSz="911225" rtl="0" eaLnBrk="0" fontAlgn="base" hangingPunct="0">
              <a:spcBef>
                <a:spcPct val="0"/>
              </a:spcBef>
              <a:spcAft>
                <a:spcPct val="0"/>
              </a:spcAft>
              <a:defRPr sz="4300">
                <a:solidFill>
                  <a:schemeClr val="tx2"/>
                </a:solidFill>
                <a:latin typeface="Liberation Sans" pitchFamily="34" charset="0"/>
                <a:ea typeface="Microsoft YaHei" pitchFamily="34" charset="-122"/>
                <a:cs typeface="Mangal" pitchFamily="18" charset="0"/>
              </a:defRPr>
            </a:lvl4pPr>
            <a:lvl5pPr algn="ctr" defTabSz="911225" rtl="0" eaLnBrk="0" fontAlgn="base" hangingPunct="0">
              <a:spcBef>
                <a:spcPct val="0"/>
              </a:spcBef>
              <a:spcAft>
                <a:spcPct val="0"/>
              </a:spcAft>
              <a:defRPr sz="4300">
                <a:solidFill>
                  <a:schemeClr val="tx2"/>
                </a:solidFill>
                <a:latin typeface="Liberation Sans" pitchFamily="34" charset="0"/>
                <a:ea typeface="Microsoft YaHei" pitchFamily="34" charset="-122"/>
                <a:cs typeface="Mangal" pitchFamily="18" charset="0"/>
              </a:defRPr>
            </a:lvl5pPr>
            <a:lvl6pPr marL="457109" algn="ctr" defTabSz="912630" rtl="0" eaLnBrk="0" fontAlgn="base" hangingPunct="0">
              <a:spcBef>
                <a:spcPct val="0"/>
              </a:spcBef>
              <a:spcAft>
                <a:spcPct val="0"/>
              </a:spcAft>
              <a:defRPr sz="4399">
                <a:solidFill>
                  <a:schemeClr val="tx2"/>
                </a:solidFill>
                <a:latin typeface="Liberation Sans" pitchFamily="34" charset="0"/>
                <a:ea typeface="Microsoft YaHei" pitchFamily="34" charset="-122"/>
                <a:cs typeface="Mangal" pitchFamily="18" charset="0"/>
              </a:defRPr>
            </a:lvl6pPr>
            <a:lvl7pPr marL="914217" algn="ctr" defTabSz="912630" rtl="0" eaLnBrk="0" fontAlgn="base" hangingPunct="0">
              <a:spcBef>
                <a:spcPct val="0"/>
              </a:spcBef>
              <a:spcAft>
                <a:spcPct val="0"/>
              </a:spcAft>
              <a:defRPr sz="4399">
                <a:solidFill>
                  <a:schemeClr val="tx2"/>
                </a:solidFill>
                <a:latin typeface="Liberation Sans" pitchFamily="34" charset="0"/>
                <a:ea typeface="Microsoft YaHei" pitchFamily="34" charset="-122"/>
                <a:cs typeface="Mangal" pitchFamily="18" charset="0"/>
              </a:defRPr>
            </a:lvl7pPr>
            <a:lvl8pPr marL="1371326" algn="ctr" defTabSz="912630" rtl="0" eaLnBrk="0" fontAlgn="base" hangingPunct="0">
              <a:spcBef>
                <a:spcPct val="0"/>
              </a:spcBef>
              <a:spcAft>
                <a:spcPct val="0"/>
              </a:spcAft>
              <a:defRPr sz="4399">
                <a:solidFill>
                  <a:schemeClr val="tx2"/>
                </a:solidFill>
                <a:latin typeface="Liberation Sans" pitchFamily="34" charset="0"/>
                <a:ea typeface="Microsoft YaHei" pitchFamily="34" charset="-122"/>
                <a:cs typeface="Mangal" pitchFamily="18" charset="0"/>
              </a:defRPr>
            </a:lvl8pPr>
            <a:lvl9pPr marL="1828434" algn="ctr" defTabSz="912630" rtl="0" eaLnBrk="0" fontAlgn="base" hangingPunct="0">
              <a:spcBef>
                <a:spcPct val="0"/>
              </a:spcBef>
              <a:spcAft>
                <a:spcPct val="0"/>
              </a:spcAft>
              <a:defRPr sz="4399">
                <a:solidFill>
                  <a:schemeClr val="tx2"/>
                </a:solidFill>
                <a:latin typeface="Liberation Sans" pitchFamily="34" charset="0"/>
                <a:ea typeface="Microsoft YaHei" pitchFamily="34" charset="-122"/>
                <a:cs typeface="Mangal" pitchFamily="18" charset="0"/>
              </a:defRPr>
            </a:lvl9pPr>
          </a:lstStyle>
          <a:p>
            <a:pPr defTabSz="912630">
              <a:defRPr/>
            </a:pPr>
            <a:r>
              <a:rPr sz="2400" b="1" dirty="0">
                <a:solidFill>
                  <a:srgbClr val="0099C8"/>
                </a:solidFill>
                <a:latin typeface="Avenir Next LT Pro" panose="020B0504020202020204" pitchFamily="34" charset="0"/>
                <a:ea typeface="+mn-ea"/>
                <a:cs typeface="Arial" panose="020B0604020202020204" pitchFamily="34" charset="0"/>
              </a:rPr>
              <a:t>P</a:t>
            </a:r>
            <a:r>
              <a:rPr lang="it-IT" sz="2400" b="1" dirty="0">
                <a:solidFill>
                  <a:srgbClr val="0099C8"/>
                </a:solidFill>
                <a:latin typeface="Avenir Next LT Pro" panose="020B0504020202020204" pitchFamily="34" charset="0"/>
                <a:ea typeface="+mn-ea"/>
                <a:cs typeface="Arial" panose="020B0604020202020204" pitchFamily="34" charset="0"/>
              </a:rPr>
              <a:t>IANO NAZIONALE PREVENZIONE VACCINALE 2023-2025 </a:t>
            </a:r>
          </a:p>
        </p:txBody>
      </p:sp>
      <p:grpSp>
        <p:nvGrpSpPr>
          <p:cNvPr id="7" name="Gruppo 6">
            <a:extLst>
              <a:ext uri="{FF2B5EF4-FFF2-40B4-BE49-F238E27FC236}">
                <a16:creationId xmlns:a16="http://schemas.microsoft.com/office/drawing/2014/main" id="{2F93EC2D-9E99-9941-0260-58B725DF323D}"/>
              </a:ext>
            </a:extLst>
          </p:cNvPr>
          <p:cNvGrpSpPr/>
          <p:nvPr/>
        </p:nvGrpSpPr>
        <p:grpSpPr>
          <a:xfrm>
            <a:off x="32749" y="1547589"/>
            <a:ext cx="7101905" cy="4793275"/>
            <a:chOff x="358999" y="1537394"/>
            <a:chExt cx="6382255" cy="4290720"/>
          </a:xfrm>
        </p:grpSpPr>
        <p:pic>
          <p:nvPicPr>
            <p:cNvPr id="4" name="Immagine 3" descr="Immagine che contiene testo, diagramma, linea, schermata&#10;&#10;Descrizione generata automaticamente">
              <a:extLst>
                <a:ext uri="{FF2B5EF4-FFF2-40B4-BE49-F238E27FC236}">
                  <a16:creationId xmlns:a16="http://schemas.microsoft.com/office/drawing/2014/main" id="{49126B6A-2C97-BDD6-1BC6-70D202406835}"/>
                </a:ext>
              </a:extLst>
            </p:cNvPr>
            <p:cNvPicPr>
              <a:picLocks noChangeAspect="1"/>
            </p:cNvPicPr>
            <p:nvPr/>
          </p:nvPicPr>
          <p:blipFill rotWithShape="1">
            <a:blip r:embed="rId4">
              <a:extLst>
                <a:ext uri="{28A0092B-C50C-407E-A947-70E740481C1C}">
                  <a14:useLocalDpi xmlns:a14="http://schemas.microsoft.com/office/drawing/2010/main" val="0"/>
                </a:ext>
              </a:extLst>
            </a:blip>
            <a:srcRect l="24727" t="74998" r="29848" b="12135"/>
            <a:stretch/>
          </p:blipFill>
          <p:spPr>
            <a:xfrm rot="5400000">
              <a:off x="-923454" y="2830041"/>
              <a:ext cx="4280525" cy="1715620"/>
            </a:xfrm>
            <a:prstGeom prst="rect">
              <a:avLst/>
            </a:prstGeom>
          </p:spPr>
        </p:pic>
        <p:pic>
          <p:nvPicPr>
            <p:cNvPr id="5" name="Immagine 4">
              <a:extLst>
                <a:ext uri="{FF2B5EF4-FFF2-40B4-BE49-F238E27FC236}">
                  <a16:creationId xmlns:a16="http://schemas.microsoft.com/office/drawing/2014/main" id="{26FDAEB7-F086-21D0-27BE-F937C2A4BA18}"/>
                </a:ext>
              </a:extLst>
            </p:cNvPr>
            <p:cNvPicPr>
              <a:picLocks noChangeAspect="1"/>
            </p:cNvPicPr>
            <p:nvPr/>
          </p:nvPicPr>
          <p:blipFill rotWithShape="1">
            <a:blip r:embed="rId5"/>
            <a:srcRect l="55455" b="8114"/>
            <a:stretch/>
          </p:blipFill>
          <p:spPr>
            <a:xfrm>
              <a:off x="2074619" y="1537394"/>
              <a:ext cx="4666635" cy="4290720"/>
            </a:xfrm>
            <a:prstGeom prst="rect">
              <a:avLst/>
            </a:prstGeom>
          </p:spPr>
        </p:pic>
      </p:grpSp>
      <p:sp>
        <p:nvSpPr>
          <p:cNvPr id="8" name="CasellaDiTesto 3">
            <a:extLst>
              <a:ext uri="{FF2B5EF4-FFF2-40B4-BE49-F238E27FC236}">
                <a16:creationId xmlns:a16="http://schemas.microsoft.com/office/drawing/2014/main" id="{790E6DCE-C8DD-B600-C19D-466594D5EA2A}"/>
              </a:ext>
            </a:extLst>
          </p:cNvPr>
          <p:cNvSpPr txBox="1">
            <a:spLocks noChangeArrowheads="1"/>
          </p:cNvSpPr>
          <p:nvPr/>
        </p:nvSpPr>
        <p:spPr bwMode="auto">
          <a:xfrm>
            <a:off x="6839719" y="2404604"/>
            <a:ext cx="2926213" cy="3079244"/>
          </a:xfrm>
          <a:prstGeom prst="rect">
            <a:avLst/>
          </a:prstGeom>
          <a:noFill/>
          <a:ln>
            <a:noFill/>
          </a:ln>
        </p:spPr>
        <p:txBody>
          <a:bodyPr wrap="square" lIns="100778" tIns="50389" rIns="100778" bIns="50389">
            <a:spAutoFit/>
          </a:bodyPr>
          <a:lstStyle>
            <a:lvl1pPr>
              <a:spcBef>
                <a:spcPts val="1425"/>
              </a:spcBef>
              <a:defRPr sz="3200">
                <a:solidFill>
                  <a:schemeClr val="tx1"/>
                </a:solidFill>
                <a:latin typeface="Liberation Sans" panose="020B0604020202020204" pitchFamily="34" charset="0"/>
                <a:ea typeface="Microsoft YaHei" panose="020B0503020204020204" pitchFamily="34" charset="-122"/>
                <a:cs typeface="Mangal" panose="02040503050203030202" pitchFamily="18" charset="0"/>
              </a:defRPr>
            </a:lvl1pPr>
            <a:lvl2pPr marL="742950" indent="-285750">
              <a:spcBef>
                <a:spcPct val="20000"/>
              </a:spcBef>
              <a:buChar char="–"/>
              <a:defRPr sz="2800">
                <a:solidFill>
                  <a:schemeClr val="tx1"/>
                </a:solidFill>
                <a:latin typeface="Arial" panose="020B0604020202020204" pitchFamily="34" charset="0"/>
                <a:ea typeface="Microsoft YaHei" panose="020B0503020204020204" pitchFamily="34" charset="-122"/>
              </a:defRPr>
            </a:lvl2pPr>
            <a:lvl3pPr marL="1143000" indent="-228600">
              <a:spcBef>
                <a:spcPct val="20000"/>
              </a:spcBef>
              <a:buChar char="•"/>
              <a:defRPr sz="2400">
                <a:solidFill>
                  <a:schemeClr val="tx1"/>
                </a:solidFill>
                <a:latin typeface="Arial" panose="020B0604020202020204" pitchFamily="34" charset="0"/>
                <a:ea typeface="Microsoft YaHei" panose="020B0503020204020204" pitchFamily="34" charset="-122"/>
              </a:defRPr>
            </a:lvl3pPr>
            <a:lvl4pPr marL="1600200" indent="-228600">
              <a:spcBef>
                <a:spcPct val="20000"/>
              </a:spcBef>
              <a:buChar char="–"/>
              <a:defRPr sz="2000">
                <a:solidFill>
                  <a:schemeClr val="tx1"/>
                </a:solidFill>
                <a:latin typeface="Arial" panose="020B0604020202020204" pitchFamily="34" charset="0"/>
                <a:ea typeface="Microsoft YaHei" panose="020B0503020204020204" pitchFamily="34" charset="-122"/>
              </a:defRPr>
            </a:lvl4pPr>
            <a:lvl5pPr marL="2057400" indent="-228600">
              <a:spcBef>
                <a:spcPct val="20000"/>
              </a:spcBef>
              <a:buChar char="»"/>
              <a:defRPr sz="2000">
                <a:solidFill>
                  <a:schemeClr val="tx1"/>
                </a:solidFill>
                <a:latin typeface="Arial" panose="020B0604020202020204" pitchFamily="34" charset="0"/>
                <a:ea typeface="Microsoft YaHei" panose="020B0503020204020204" pitchFamily="34"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icrosoft YaHei" panose="020B0503020204020204" pitchFamily="34"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icrosoft YaHei" panose="020B0503020204020204" pitchFamily="34"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icrosoft YaHei" panose="020B0503020204020204" pitchFamily="34"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icrosoft YaHei" panose="020B0503020204020204" pitchFamily="34" charset="-122"/>
              </a:defRPr>
            </a:lvl9pPr>
          </a:lstStyle>
          <a:p>
            <a:pPr eaLnBrk="1" hangingPunct="1">
              <a:lnSpc>
                <a:spcPct val="114000"/>
              </a:lnSpc>
              <a:spcBef>
                <a:spcPct val="0"/>
              </a:spcBef>
              <a:spcAft>
                <a:spcPts val="600"/>
              </a:spcAft>
              <a:defRPr/>
            </a:pPr>
            <a:r>
              <a:rPr lang="it-IT" altLang="it-IT" sz="1400" dirty="0">
                <a:highlight>
                  <a:scrgbClr r="0" g="0" b="0">
                    <a:alpha val="0"/>
                  </a:scrgbClr>
                </a:highlight>
                <a:latin typeface="Avenir Next LT Pro" panose="020B0504020202020204" pitchFamily="34" charset="0"/>
                <a:ea typeface="+mn-ea"/>
                <a:cs typeface="Calibri" panose="020F0502020204030204" pitchFamily="34" charset="0"/>
              </a:rPr>
              <a:t>Uno degli obiettivi del PNPV è migliorare le coperture vaccinali delle vaccinazioni di routine:</a:t>
            </a:r>
          </a:p>
          <a:p>
            <a:pPr marL="342900" indent="-342900" eaLnBrk="1" hangingPunct="1">
              <a:lnSpc>
                <a:spcPct val="114000"/>
              </a:lnSpc>
              <a:spcBef>
                <a:spcPct val="0"/>
              </a:spcBef>
              <a:spcAft>
                <a:spcPts val="600"/>
              </a:spcAft>
              <a:buClr>
                <a:srgbClr val="DC3636"/>
              </a:buClr>
              <a:buFont typeface="Wingdings" panose="05000000000000000000" pitchFamily="2" charset="2"/>
              <a:buChar char="v"/>
              <a:defRPr/>
            </a:pPr>
            <a:r>
              <a:rPr lang="it-IT" altLang="it-IT" sz="1400" b="1" dirty="0" err="1">
                <a:solidFill>
                  <a:srgbClr val="0099C8"/>
                </a:solidFill>
                <a:highlight>
                  <a:scrgbClr r="0" g="0" b="0">
                    <a:alpha val="0"/>
                  </a:scrgbClr>
                </a:highlight>
                <a:latin typeface="Avenir Next LT Pro" panose="020B0504020202020204" pitchFamily="34" charset="0"/>
                <a:ea typeface="+mn-ea"/>
                <a:cs typeface="Calibri" panose="020F0502020204030204" pitchFamily="34" charset="0"/>
              </a:rPr>
              <a:t>DTPa</a:t>
            </a:r>
            <a:r>
              <a:rPr lang="mr-IN" altLang="it-IT" sz="1400" b="1" dirty="0">
                <a:solidFill>
                  <a:srgbClr val="0099C8"/>
                </a:solidFill>
                <a:highlight>
                  <a:scrgbClr r="0" g="0" b="0">
                    <a:alpha val="0"/>
                  </a:scrgbClr>
                </a:highlight>
                <a:latin typeface="Avenir Next LT Pro" panose="020B0504020202020204" pitchFamily="34" charset="0"/>
                <a:ea typeface="+mn-ea"/>
              </a:rPr>
              <a:t>–</a:t>
            </a:r>
            <a:r>
              <a:rPr lang="it-IT" altLang="it-IT" sz="1400" b="1" dirty="0">
                <a:solidFill>
                  <a:srgbClr val="0099C8"/>
                </a:solidFill>
                <a:highlight>
                  <a:scrgbClr r="0" g="0" b="0">
                    <a:alpha val="0"/>
                  </a:scrgbClr>
                </a:highlight>
                <a:latin typeface="Avenir Next LT Pro" panose="020B0504020202020204" pitchFamily="34" charset="0"/>
                <a:ea typeface="+mn-ea"/>
                <a:cs typeface="Calibri" panose="020F0502020204030204" pitchFamily="34" charset="0"/>
              </a:rPr>
              <a:t>IPV</a:t>
            </a:r>
          </a:p>
          <a:p>
            <a:pPr marL="342900" indent="-342900" eaLnBrk="1" hangingPunct="1">
              <a:lnSpc>
                <a:spcPct val="114000"/>
              </a:lnSpc>
              <a:spcBef>
                <a:spcPct val="0"/>
              </a:spcBef>
              <a:spcAft>
                <a:spcPts val="600"/>
              </a:spcAft>
              <a:buClr>
                <a:srgbClr val="DC3636"/>
              </a:buClr>
              <a:buFont typeface="Wingdings" panose="05000000000000000000" pitchFamily="2" charset="2"/>
              <a:buChar char="v"/>
              <a:defRPr/>
            </a:pPr>
            <a:r>
              <a:rPr lang="it-IT" altLang="it-IT" sz="1400" b="1" dirty="0">
                <a:solidFill>
                  <a:srgbClr val="0099C8"/>
                </a:solidFill>
                <a:highlight>
                  <a:scrgbClr r="0" g="0" b="0">
                    <a:alpha val="0"/>
                  </a:scrgbClr>
                </a:highlight>
                <a:latin typeface="Avenir Next LT Pro" panose="020B0504020202020204" pitchFamily="34" charset="0"/>
                <a:ea typeface="+mn-ea"/>
                <a:cs typeface="Calibri" panose="020F0502020204030204" pitchFamily="34" charset="0"/>
              </a:rPr>
              <a:t>Herpes zoster</a:t>
            </a:r>
          </a:p>
          <a:p>
            <a:pPr marL="342900" indent="-342900" eaLnBrk="1" hangingPunct="1">
              <a:lnSpc>
                <a:spcPct val="114000"/>
              </a:lnSpc>
              <a:spcBef>
                <a:spcPct val="0"/>
              </a:spcBef>
              <a:spcAft>
                <a:spcPts val="600"/>
              </a:spcAft>
              <a:buClr>
                <a:srgbClr val="DC3636"/>
              </a:buClr>
              <a:buFont typeface="Wingdings" panose="05000000000000000000" pitchFamily="2" charset="2"/>
              <a:buChar char="v"/>
              <a:defRPr/>
            </a:pPr>
            <a:r>
              <a:rPr lang="it-IT" altLang="it-IT" sz="1400" b="1" dirty="0">
                <a:solidFill>
                  <a:srgbClr val="0099C8"/>
                </a:solidFill>
                <a:highlight>
                  <a:scrgbClr r="0" g="0" b="0">
                    <a:alpha val="0"/>
                  </a:scrgbClr>
                </a:highlight>
                <a:latin typeface="Avenir Next LT Pro" panose="020B0504020202020204" pitchFamily="34" charset="0"/>
                <a:ea typeface="+mn-ea"/>
                <a:cs typeface="Calibri" panose="020F0502020204030204" pitchFamily="34" charset="0"/>
              </a:rPr>
              <a:t>HPV</a:t>
            </a:r>
          </a:p>
          <a:p>
            <a:pPr marL="342900" indent="-342900" eaLnBrk="1" hangingPunct="1">
              <a:lnSpc>
                <a:spcPct val="114000"/>
              </a:lnSpc>
              <a:spcBef>
                <a:spcPct val="0"/>
              </a:spcBef>
              <a:spcAft>
                <a:spcPts val="600"/>
              </a:spcAft>
              <a:buClr>
                <a:srgbClr val="DC3636"/>
              </a:buClr>
              <a:buFont typeface="Wingdings" panose="05000000000000000000" pitchFamily="2" charset="2"/>
              <a:buChar char="v"/>
              <a:defRPr/>
            </a:pPr>
            <a:r>
              <a:rPr lang="it-IT" altLang="it-IT" sz="1400" b="1" dirty="0">
                <a:solidFill>
                  <a:srgbClr val="0099C8"/>
                </a:solidFill>
                <a:highlight>
                  <a:scrgbClr r="0" g="0" b="0">
                    <a:alpha val="0"/>
                  </a:scrgbClr>
                </a:highlight>
                <a:latin typeface="Avenir Next LT Pro" panose="020B0504020202020204" pitchFamily="34" charset="0"/>
                <a:ea typeface="+mn-ea"/>
                <a:cs typeface="Calibri" panose="020F0502020204030204" pitchFamily="34" charset="0"/>
              </a:rPr>
              <a:t>Influenza</a:t>
            </a:r>
          </a:p>
          <a:p>
            <a:pPr marL="342900" indent="-342900" eaLnBrk="1" hangingPunct="1">
              <a:lnSpc>
                <a:spcPct val="114000"/>
              </a:lnSpc>
              <a:spcBef>
                <a:spcPct val="0"/>
              </a:spcBef>
              <a:spcAft>
                <a:spcPts val="600"/>
              </a:spcAft>
              <a:buClr>
                <a:srgbClr val="DC3636"/>
              </a:buClr>
              <a:buFont typeface="Wingdings" panose="05000000000000000000" pitchFamily="2" charset="2"/>
              <a:buChar char="v"/>
              <a:defRPr/>
            </a:pPr>
            <a:r>
              <a:rPr lang="it-IT" altLang="it-IT" sz="1400" b="1" dirty="0">
                <a:solidFill>
                  <a:srgbClr val="0099C8"/>
                </a:solidFill>
                <a:highlight>
                  <a:scrgbClr r="0" g="0" b="0">
                    <a:alpha val="0"/>
                  </a:scrgbClr>
                </a:highlight>
                <a:latin typeface="Avenir Next LT Pro" panose="020B0504020202020204" pitchFamily="34" charset="0"/>
                <a:ea typeface="+mn-ea"/>
                <a:cs typeface="Calibri" panose="020F0502020204030204" pitchFamily="34" charset="0"/>
              </a:rPr>
              <a:t>Meningococco</a:t>
            </a:r>
          </a:p>
          <a:p>
            <a:pPr marL="342900" indent="-342900" eaLnBrk="1" hangingPunct="1">
              <a:lnSpc>
                <a:spcPct val="114000"/>
              </a:lnSpc>
              <a:spcBef>
                <a:spcPct val="0"/>
              </a:spcBef>
              <a:spcAft>
                <a:spcPts val="600"/>
              </a:spcAft>
              <a:buClr>
                <a:srgbClr val="DC3636"/>
              </a:buClr>
              <a:buFont typeface="Wingdings" panose="05000000000000000000" pitchFamily="2" charset="2"/>
              <a:buChar char="v"/>
              <a:defRPr/>
            </a:pPr>
            <a:r>
              <a:rPr lang="it-IT" altLang="it-IT" sz="1400" b="1" dirty="0">
                <a:solidFill>
                  <a:srgbClr val="0099C8"/>
                </a:solidFill>
                <a:highlight>
                  <a:scrgbClr r="0" g="0" b="0">
                    <a:alpha val="0"/>
                  </a:scrgbClr>
                </a:highlight>
                <a:latin typeface="Avenir Next LT Pro" panose="020B0504020202020204" pitchFamily="34" charset="0"/>
                <a:ea typeface="+mn-ea"/>
                <a:cs typeface="Calibri" panose="020F0502020204030204" pitchFamily="34" charset="0"/>
              </a:rPr>
              <a:t>MPRV</a:t>
            </a:r>
          </a:p>
          <a:p>
            <a:pPr marL="342900" indent="-342900" eaLnBrk="1" hangingPunct="1">
              <a:lnSpc>
                <a:spcPct val="114000"/>
              </a:lnSpc>
              <a:spcBef>
                <a:spcPct val="0"/>
              </a:spcBef>
              <a:spcAft>
                <a:spcPts val="600"/>
              </a:spcAft>
              <a:buClr>
                <a:srgbClr val="DC3636"/>
              </a:buClr>
              <a:buFont typeface="Wingdings" panose="05000000000000000000" pitchFamily="2" charset="2"/>
              <a:buChar char="v"/>
              <a:defRPr/>
            </a:pPr>
            <a:r>
              <a:rPr lang="it-IT" altLang="it-IT" sz="1400" b="1" dirty="0">
                <a:solidFill>
                  <a:srgbClr val="0099C8"/>
                </a:solidFill>
                <a:highlight>
                  <a:scrgbClr r="0" g="0" b="0">
                    <a:alpha val="0"/>
                  </a:scrgbClr>
                </a:highlight>
                <a:latin typeface="Avenir Next LT Pro" panose="020B0504020202020204" pitchFamily="34" charset="0"/>
                <a:ea typeface="+mn-ea"/>
                <a:cs typeface="Calibri" panose="020F0502020204030204" pitchFamily="34" charset="0"/>
              </a:rPr>
              <a:t>PCV + PPV</a:t>
            </a:r>
            <a:endParaRPr lang="it-IT" altLang="it-IT" sz="2000" b="1" dirty="0">
              <a:solidFill>
                <a:srgbClr val="0099C8"/>
              </a:solidFill>
              <a:highlight>
                <a:scrgbClr r="0" g="0" b="0">
                  <a:alpha val="0"/>
                </a:scrgbClr>
              </a:highlight>
              <a:latin typeface="Avenir Next LT Pro" panose="020B0504020202020204" pitchFamily="34" charset="0"/>
              <a:ea typeface="+mn-ea"/>
              <a:cs typeface="Calibri" panose="020F0502020204030204" pitchFamily="34" charset="0"/>
            </a:endParaRPr>
          </a:p>
        </p:txBody>
      </p:sp>
    </p:spTree>
    <p:custDataLst>
      <p:tags r:id="rId1"/>
    </p:custDataLst>
    <p:extLst>
      <p:ext uri="{BB962C8B-B14F-4D97-AF65-F5344CB8AC3E}">
        <p14:creationId xmlns:p14="http://schemas.microsoft.com/office/powerpoint/2010/main" val="97425115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596206-9BAA-4320-9ED8-C1E1A4D1FE93}"/>
              </a:ext>
            </a:extLst>
          </p:cNvPr>
          <p:cNvSpPr>
            <a:spLocks noGrp="1"/>
          </p:cNvSpPr>
          <p:nvPr>
            <p:ph type="title"/>
          </p:nvPr>
        </p:nvSpPr>
        <p:spPr>
          <a:xfrm>
            <a:off x="0" y="483920"/>
            <a:ext cx="10079037" cy="1252045"/>
          </a:xfrm>
        </p:spPr>
        <p:txBody>
          <a:bodyPr>
            <a:noAutofit/>
          </a:bodyPr>
          <a:lstStyle/>
          <a:p>
            <a:pPr defTabSz="912630">
              <a:defRPr/>
            </a:pPr>
            <a:r>
              <a:rPr sz="3600" b="1" dirty="0">
                <a:solidFill>
                  <a:srgbClr val="0099C8"/>
                </a:solidFill>
                <a:latin typeface="Avenir Next LT Pro" panose="020B0504020202020204" pitchFamily="34" charset="0"/>
                <a:ea typeface="+mn-ea"/>
                <a:cs typeface="Arial" panose="020B0604020202020204" pitchFamily="34" charset="0"/>
              </a:rPr>
              <a:t>Donne in gravidanza </a:t>
            </a:r>
            <a:br>
              <a:rPr sz="3600" b="1" dirty="0">
                <a:solidFill>
                  <a:srgbClr val="0099C8"/>
                </a:solidFill>
                <a:latin typeface="Avenir Next LT Pro" panose="020B0504020202020204" pitchFamily="34" charset="0"/>
                <a:ea typeface="+mn-ea"/>
                <a:cs typeface="Arial" panose="020B0604020202020204" pitchFamily="34" charset="0"/>
              </a:rPr>
            </a:br>
            <a:r>
              <a:rPr sz="2800" b="1" dirty="0">
                <a:solidFill>
                  <a:srgbClr val="0099C8"/>
                </a:solidFill>
                <a:latin typeface="Avenir Next LT Pro" panose="020B0504020202020204" pitchFamily="34" charset="0"/>
                <a:ea typeface="+mn-ea"/>
                <a:cs typeface="Arial" panose="020B0604020202020204" pitchFamily="34" charset="0"/>
              </a:rPr>
              <a:t>Razionale per la vaccinazione contro l'influenza</a:t>
            </a:r>
            <a:endParaRPr lang="en-GB" sz="2800" b="1" dirty="0">
              <a:solidFill>
                <a:srgbClr val="0099C8"/>
              </a:solidFill>
              <a:latin typeface="Avenir Next LT Pro" panose="020B0504020202020204" pitchFamily="34" charset="0"/>
              <a:ea typeface="+mn-ea"/>
              <a:cs typeface="Arial" panose="020B0604020202020204" pitchFamily="34" charset="0"/>
            </a:endParaRPr>
          </a:p>
        </p:txBody>
      </p:sp>
      <p:grpSp>
        <p:nvGrpSpPr>
          <p:cNvPr id="40963" name="Gruppo 9">
            <a:extLst>
              <a:ext uri="{FF2B5EF4-FFF2-40B4-BE49-F238E27FC236}">
                <a16:creationId xmlns:a16="http://schemas.microsoft.com/office/drawing/2014/main" id="{C48AFADE-4E44-4824-A1EA-4647CA59DA42}"/>
              </a:ext>
            </a:extLst>
          </p:cNvPr>
          <p:cNvGrpSpPr>
            <a:grpSpLocks/>
          </p:cNvGrpSpPr>
          <p:nvPr/>
        </p:nvGrpSpPr>
        <p:grpSpPr bwMode="auto">
          <a:xfrm flipH="1">
            <a:off x="287338" y="4730750"/>
            <a:ext cx="1870075" cy="2719388"/>
            <a:chOff x="685800" y="350660"/>
            <a:chExt cx="4384985" cy="6160233"/>
          </a:xfrm>
        </p:grpSpPr>
        <p:pic>
          <p:nvPicPr>
            <p:cNvPr id="40966" name="Immagine 2">
              <a:extLst>
                <a:ext uri="{FF2B5EF4-FFF2-40B4-BE49-F238E27FC236}">
                  <a16:creationId xmlns:a16="http://schemas.microsoft.com/office/drawing/2014/main" id="{CC28EAB1-4736-4B92-B5D5-E4C52E0CA22C}"/>
                </a:ext>
              </a:extLst>
            </p:cNvPr>
            <p:cNvPicPr>
              <a:picLocks noChangeAspect="1"/>
            </p:cNvPicPr>
            <p:nvPr/>
          </p:nvPicPr>
          <p:blipFill>
            <a:blip r:embed="rId3">
              <a:extLst>
                <a:ext uri="{28A0092B-C50C-407E-A947-70E740481C1C}">
                  <a14:useLocalDpi xmlns:a14="http://schemas.microsoft.com/office/drawing/2010/main" val="0"/>
                </a:ext>
              </a:extLst>
            </a:blip>
            <a:srcRect t="5112" r="43573" b="5061"/>
            <a:stretch>
              <a:fillRect/>
            </a:stretch>
          </p:blipFill>
          <p:spPr bwMode="auto">
            <a:xfrm>
              <a:off x="685800" y="350660"/>
              <a:ext cx="4384985" cy="6160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ttangolo 7">
              <a:extLst>
                <a:ext uri="{FF2B5EF4-FFF2-40B4-BE49-F238E27FC236}">
                  <a16:creationId xmlns:a16="http://schemas.microsoft.com/office/drawing/2014/main" id="{40481B2D-3B4D-4DA0-90E6-B396EC7DADE9}"/>
                </a:ext>
              </a:extLst>
            </p:cNvPr>
            <p:cNvSpPr/>
            <p:nvPr/>
          </p:nvSpPr>
          <p:spPr>
            <a:xfrm>
              <a:off x="4698545" y="918854"/>
              <a:ext cx="372240" cy="1032101"/>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hangingPunct="1">
                <a:defRPr/>
              </a:pPr>
              <a:endParaRPr lang="en-GB"/>
            </a:p>
          </p:txBody>
        </p:sp>
        <p:sp>
          <p:nvSpPr>
            <p:cNvPr id="9" name="Rettangolo 8">
              <a:extLst>
                <a:ext uri="{FF2B5EF4-FFF2-40B4-BE49-F238E27FC236}">
                  <a16:creationId xmlns:a16="http://schemas.microsoft.com/office/drawing/2014/main" id="{CE6C0A00-34D0-481A-9AAC-0ACBC3F7CE7E}"/>
                </a:ext>
              </a:extLst>
            </p:cNvPr>
            <p:cNvSpPr/>
            <p:nvPr/>
          </p:nvSpPr>
          <p:spPr>
            <a:xfrm>
              <a:off x="4408198" y="3572824"/>
              <a:ext cx="662587" cy="2833779"/>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hangingPunct="1">
                <a:defRPr/>
              </a:pPr>
              <a:endParaRPr lang="en-GB"/>
            </a:p>
          </p:txBody>
        </p:sp>
      </p:grpSp>
      <p:sp>
        <p:nvSpPr>
          <p:cNvPr id="40964" name="Rettangolo 2">
            <a:extLst>
              <a:ext uri="{FF2B5EF4-FFF2-40B4-BE49-F238E27FC236}">
                <a16:creationId xmlns:a16="http://schemas.microsoft.com/office/drawing/2014/main" id="{ECA84BC1-E93B-43AF-9AC4-34F253A3E6C2}"/>
              </a:ext>
            </a:extLst>
          </p:cNvPr>
          <p:cNvSpPr>
            <a:spLocks noChangeArrowheads="1"/>
          </p:cNvSpPr>
          <p:nvPr/>
        </p:nvSpPr>
        <p:spPr bwMode="auto">
          <a:xfrm>
            <a:off x="719039" y="1960572"/>
            <a:ext cx="8568951" cy="2750753"/>
          </a:xfrm>
          <a:prstGeom prst="rect">
            <a:avLst/>
          </a:prstGeom>
          <a:noFill/>
          <a:ln>
            <a:noFill/>
          </a:ln>
        </p:spPr>
        <p:txBody>
          <a:bodyPr>
            <a:spAutoFit/>
          </a:bodyPr>
          <a:lstStyle>
            <a:lvl1pPr>
              <a:spcBef>
                <a:spcPts val="1425"/>
              </a:spcBef>
              <a:defRPr sz="3100">
                <a:solidFill>
                  <a:schemeClr val="tx1"/>
                </a:solidFill>
                <a:latin typeface="Liberation Sans" panose="020B0604020202020204" pitchFamily="34" charset="0"/>
                <a:ea typeface="Microsoft YaHei" panose="020B0503020204020204" pitchFamily="34" charset="-122"/>
                <a:cs typeface="Mangal" panose="02040503050203030202" pitchFamily="18" charset="0"/>
              </a:defRPr>
            </a:lvl1pPr>
            <a:lvl2pPr marL="742950" indent="-285750">
              <a:spcBef>
                <a:spcPct val="20000"/>
              </a:spcBef>
              <a:buChar char="–"/>
              <a:defRPr sz="2700">
                <a:solidFill>
                  <a:schemeClr val="tx1"/>
                </a:solidFill>
                <a:latin typeface="Arial" panose="020B0604020202020204" pitchFamily="34" charset="0"/>
                <a:ea typeface="Microsoft YaHei" panose="020B0503020204020204" pitchFamily="34" charset="-122"/>
              </a:defRPr>
            </a:lvl2pPr>
            <a:lvl3pPr marL="1143000" indent="-228600">
              <a:spcBef>
                <a:spcPct val="20000"/>
              </a:spcBef>
              <a:buChar char="•"/>
              <a:defRPr sz="2400">
                <a:solidFill>
                  <a:schemeClr val="tx1"/>
                </a:solidFill>
                <a:latin typeface="Arial" panose="020B0604020202020204" pitchFamily="34" charset="0"/>
                <a:ea typeface="Microsoft YaHei" panose="020B0503020204020204" pitchFamily="34" charset="-122"/>
              </a:defRPr>
            </a:lvl3pPr>
            <a:lvl4pPr marL="1600200" indent="-228600">
              <a:spcBef>
                <a:spcPct val="20000"/>
              </a:spcBef>
              <a:buChar char="–"/>
              <a:defRPr sz="2000">
                <a:solidFill>
                  <a:schemeClr val="tx1"/>
                </a:solidFill>
                <a:latin typeface="Arial" panose="020B0604020202020204" pitchFamily="34" charset="0"/>
                <a:ea typeface="Microsoft YaHei" panose="020B0503020204020204" pitchFamily="34" charset="-122"/>
              </a:defRPr>
            </a:lvl4pPr>
            <a:lvl5pPr marL="2057400" indent="-228600">
              <a:spcBef>
                <a:spcPct val="20000"/>
              </a:spcBef>
              <a:buChar char="»"/>
              <a:defRPr sz="2000">
                <a:solidFill>
                  <a:schemeClr val="tx1"/>
                </a:solidFill>
                <a:latin typeface="Arial" panose="020B0604020202020204" pitchFamily="34" charset="0"/>
                <a:ea typeface="Microsoft YaHei" panose="020B0503020204020204" pitchFamily="34"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icrosoft YaHei" panose="020B0503020204020204" pitchFamily="34"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icrosoft YaHei" panose="020B0503020204020204" pitchFamily="34"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icrosoft YaHei" panose="020B0503020204020204" pitchFamily="34"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icrosoft YaHei" panose="020B0503020204020204" pitchFamily="34" charset="-122"/>
              </a:defRPr>
            </a:lvl9pPr>
          </a:lstStyle>
          <a:p>
            <a:pPr algn="just" eaLnBrk="1" hangingPunct="1">
              <a:lnSpc>
                <a:spcPct val="114000"/>
              </a:lnSpc>
              <a:spcBef>
                <a:spcPct val="0"/>
              </a:spcBef>
              <a:spcAft>
                <a:spcPts val="600"/>
              </a:spcAft>
              <a:defRPr/>
            </a:pPr>
            <a:r>
              <a:rPr lang="it-IT" altLang="it-IT" sz="1800" dirty="0">
                <a:latin typeface="Avenir Next LT Pro" panose="020B0504020202020204" pitchFamily="34" charset="0"/>
                <a:cs typeface="Arial" panose="020B0604020202020204" pitchFamily="34" charset="0"/>
              </a:rPr>
              <a:t>Soprattutto se la donna ha un’elevata esposizione alla malattia, l’infezione potrebbe mettere a rischio lei stessa o il feto.</a:t>
            </a:r>
          </a:p>
          <a:p>
            <a:pPr algn="just" eaLnBrk="1" hangingPunct="1">
              <a:lnSpc>
                <a:spcPct val="114000"/>
              </a:lnSpc>
              <a:spcBef>
                <a:spcPct val="0"/>
              </a:spcBef>
              <a:spcAft>
                <a:spcPts val="600"/>
              </a:spcAft>
              <a:defRPr/>
            </a:pPr>
            <a:r>
              <a:rPr lang="it-IT" altLang="it-IT" sz="1800" dirty="0">
                <a:latin typeface="Avenir Next LT Pro" panose="020B0504020202020204" pitchFamily="34" charset="0"/>
                <a:cs typeface="Arial" panose="020B0604020202020204" pitchFamily="34" charset="0"/>
              </a:rPr>
              <a:t>La </a:t>
            </a:r>
            <a:r>
              <a:rPr lang="it-IT" altLang="it-IT" sz="1800" b="1" dirty="0">
                <a:solidFill>
                  <a:srgbClr val="0099C8"/>
                </a:solidFill>
                <a:highlight>
                  <a:scrgbClr r="0" g="0" b="0">
                    <a:alpha val="0"/>
                  </a:scrgbClr>
                </a:highlight>
                <a:latin typeface="Avenir Next LT Pro" panose="020B0504020202020204" pitchFamily="34" charset="0"/>
                <a:ea typeface="+mn-ea"/>
                <a:cs typeface="Calibri" panose="020F0502020204030204" pitchFamily="34" charset="0"/>
              </a:rPr>
              <a:t>vaccinazione antinfluenzale </a:t>
            </a:r>
            <a:r>
              <a:rPr lang="it-IT" altLang="it-IT" sz="1800" dirty="0">
                <a:latin typeface="Avenir Next LT Pro" panose="020B0504020202020204" pitchFamily="34" charset="0"/>
                <a:cs typeface="Arial" panose="020B0604020202020204" pitchFamily="34" charset="0"/>
              </a:rPr>
              <a:t>è </a:t>
            </a:r>
            <a:r>
              <a:rPr lang="it-IT" altLang="it-IT" sz="1800" b="1" dirty="0">
                <a:solidFill>
                  <a:srgbClr val="0099C8"/>
                </a:solidFill>
                <a:highlight>
                  <a:scrgbClr r="0" g="0" b="0">
                    <a:alpha val="0"/>
                  </a:scrgbClr>
                </a:highlight>
                <a:latin typeface="Avenir Next LT Pro" panose="020B0504020202020204" pitchFamily="34" charset="0"/>
                <a:ea typeface="+mn-ea"/>
                <a:cs typeface="Calibri" panose="020F0502020204030204" pitchFamily="34" charset="0"/>
              </a:rPr>
              <a:t>raccomandata</a:t>
            </a:r>
            <a:r>
              <a:rPr lang="it-IT" altLang="it-IT" sz="1800" dirty="0">
                <a:latin typeface="Avenir Next LT Pro" panose="020B0504020202020204" pitchFamily="34" charset="0"/>
                <a:cs typeface="Arial" panose="020B0604020202020204" pitchFamily="34" charset="0"/>
              </a:rPr>
              <a:t> a tutte le donne che sono in gravidanza </a:t>
            </a:r>
            <a:r>
              <a:rPr lang="it-IT" altLang="it-IT" sz="1800" b="1" dirty="0">
                <a:solidFill>
                  <a:srgbClr val="0099C8"/>
                </a:solidFill>
                <a:highlight>
                  <a:scrgbClr r="0" g="0" b="0">
                    <a:alpha val="0"/>
                  </a:scrgbClr>
                </a:highlight>
                <a:latin typeface="Avenir Next LT Pro" panose="020B0504020202020204" pitchFamily="34" charset="0"/>
                <a:ea typeface="+mn-ea"/>
                <a:cs typeface="Calibri" panose="020F0502020204030204" pitchFamily="34" charset="0"/>
              </a:rPr>
              <a:t>durante la stagione influenzale</a:t>
            </a:r>
            <a:r>
              <a:rPr lang="it-IT" altLang="it-IT" sz="1800" dirty="0">
                <a:latin typeface="Avenir Next LT Pro" panose="020B0504020202020204" pitchFamily="34" charset="0"/>
                <a:cs typeface="Arial" panose="020B0604020202020204" pitchFamily="34" charset="0"/>
              </a:rPr>
              <a:t>.</a:t>
            </a:r>
          </a:p>
          <a:p>
            <a:pPr algn="just">
              <a:lnSpc>
                <a:spcPct val="114000"/>
              </a:lnSpc>
              <a:spcBef>
                <a:spcPct val="0"/>
              </a:spcBef>
              <a:spcAft>
                <a:spcPts val="600"/>
              </a:spcAft>
              <a:defRPr/>
            </a:pPr>
            <a:r>
              <a:rPr lang="it-IT" altLang="it-IT" sz="1800" dirty="0">
                <a:latin typeface="Avenir Next LT Pro" panose="020B0504020202020204" pitchFamily="34" charset="0"/>
                <a:cs typeface="Arial" panose="020B0604020202020204" pitchFamily="34" charset="0"/>
              </a:rPr>
              <a:t>L’immunizzazione con il vaccino antinfluenzale inattivato evoca una risposta anticorpale che provoca un </a:t>
            </a:r>
            <a:r>
              <a:rPr lang="it-IT" altLang="it-IT" sz="1800" b="1" dirty="0">
                <a:solidFill>
                  <a:srgbClr val="0099C8"/>
                </a:solidFill>
                <a:highlight>
                  <a:scrgbClr r="0" g="0" b="0">
                    <a:alpha val="0"/>
                  </a:scrgbClr>
                </a:highlight>
                <a:latin typeface="Avenir Next LT Pro" panose="020B0504020202020204" pitchFamily="34" charset="0"/>
                <a:ea typeface="+mn-ea"/>
                <a:cs typeface="Calibri" panose="020F0502020204030204" pitchFamily="34" charset="0"/>
              </a:rPr>
              <a:t>trasferimento passivo di una quantità di anticorpi sufficienti a proteggere i neonati per tutta la durata della stagione influenzale.</a:t>
            </a:r>
          </a:p>
        </p:txBody>
      </p:sp>
      <p:sp>
        <p:nvSpPr>
          <p:cNvPr id="11" name="Rettangolo 2">
            <a:extLst>
              <a:ext uri="{FF2B5EF4-FFF2-40B4-BE49-F238E27FC236}">
                <a16:creationId xmlns:a16="http://schemas.microsoft.com/office/drawing/2014/main" id="{DDD18D96-DF31-48CB-9F9A-3C12A83C9186}"/>
              </a:ext>
            </a:extLst>
          </p:cNvPr>
          <p:cNvSpPr>
            <a:spLocks noChangeArrowheads="1"/>
          </p:cNvSpPr>
          <p:nvPr/>
        </p:nvSpPr>
        <p:spPr bwMode="auto">
          <a:xfrm>
            <a:off x="2807271" y="4911594"/>
            <a:ext cx="6480719" cy="2358018"/>
          </a:xfrm>
          <a:prstGeom prst="rect">
            <a:avLst/>
          </a:prstGeom>
          <a:noFill/>
          <a:ln>
            <a:noFill/>
          </a:ln>
        </p:spPr>
        <p:txBody>
          <a:bodyPr>
            <a:spAutoFit/>
          </a:bodyPr>
          <a:lstStyle>
            <a:lvl1pPr>
              <a:spcBef>
                <a:spcPts val="1425"/>
              </a:spcBef>
              <a:defRPr sz="3100">
                <a:solidFill>
                  <a:schemeClr val="tx1"/>
                </a:solidFill>
                <a:latin typeface="Liberation Sans" panose="020B0604020202020204" pitchFamily="34" charset="0"/>
                <a:ea typeface="Microsoft YaHei" panose="020B0503020204020204" pitchFamily="34" charset="-122"/>
                <a:cs typeface="Mangal" panose="02040503050203030202" pitchFamily="18" charset="0"/>
              </a:defRPr>
            </a:lvl1pPr>
            <a:lvl2pPr marL="742950" indent="-285750">
              <a:spcBef>
                <a:spcPct val="20000"/>
              </a:spcBef>
              <a:buChar char="–"/>
              <a:defRPr sz="2700">
                <a:solidFill>
                  <a:schemeClr val="tx1"/>
                </a:solidFill>
                <a:latin typeface="Arial" panose="020B0604020202020204" pitchFamily="34" charset="0"/>
                <a:ea typeface="Microsoft YaHei" panose="020B0503020204020204" pitchFamily="34" charset="-122"/>
              </a:defRPr>
            </a:lvl2pPr>
            <a:lvl3pPr marL="1143000" indent="-228600">
              <a:spcBef>
                <a:spcPct val="20000"/>
              </a:spcBef>
              <a:buChar char="•"/>
              <a:defRPr sz="2400">
                <a:solidFill>
                  <a:schemeClr val="tx1"/>
                </a:solidFill>
                <a:latin typeface="Arial" panose="020B0604020202020204" pitchFamily="34" charset="0"/>
                <a:ea typeface="Microsoft YaHei" panose="020B0503020204020204" pitchFamily="34" charset="-122"/>
              </a:defRPr>
            </a:lvl3pPr>
            <a:lvl4pPr marL="1600200" indent="-228600">
              <a:spcBef>
                <a:spcPct val="20000"/>
              </a:spcBef>
              <a:buChar char="–"/>
              <a:defRPr sz="2000">
                <a:solidFill>
                  <a:schemeClr val="tx1"/>
                </a:solidFill>
                <a:latin typeface="Arial" panose="020B0604020202020204" pitchFamily="34" charset="0"/>
                <a:ea typeface="Microsoft YaHei" panose="020B0503020204020204" pitchFamily="34" charset="-122"/>
              </a:defRPr>
            </a:lvl4pPr>
            <a:lvl5pPr marL="2057400" indent="-228600">
              <a:spcBef>
                <a:spcPct val="20000"/>
              </a:spcBef>
              <a:buChar char="»"/>
              <a:defRPr sz="2000">
                <a:solidFill>
                  <a:schemeClr val="tx1"/>
                </a:solidFill>
                <a:latin typeface="Arial" panose="020B0604020202020204" pitchFamily="34" charset="0"/>
                <a:ea typeface="Microsoft YaHei" panose="020B0503020204020204" pitchFamily="34"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icrosoft YaHei" panose="020B0503020204020204" pitchFamily="34"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icrosoft YaHei" panose="020B0503020204020204" pitchFamily="34"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icrosoft YaHei" panose="020B0503020204020204" pitchFamily="34"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icrosoft YaHei" panose="020B0503020204020204" pitchFamily="34" charset="-122"/>
              </a:defRPr>
            </a:lvl9pPr>
          </a:lstStyle>
          <a:p>
            <a:pPr algn="just">
              <a:lnSpc>
                <a:spcPct val="114000"/>
              </a:lnSpc>
              <a:spcBef>
                <a:spcPct val="0"/>
              </a:spcBef>
              <a:spcAft>
                <a:spcPts val="600"/>
              </a:spcAft>
              <a:defRPr/>
            </a:pPr>
            <a:r>
              <a:rPr lang="it-IT" altLang="it-IT" sz="1800" dirty="0">
                <a:latin typeface="Avenir Next LT Pro" panose="020B0504020202020204" pitchFamily="34" charset="0"/>
                <a:cs typeface="Arial" panose="020B0604020202020204" pitchFamily="34" charset="0"/>
              </a:rPr>
              <a:t>I primi mesi di vita sono quelli più a rischio per l’influenza e le sue complicanze. Vari studi dimostrano che nei </a:t>
            </a:r>
            <a:r>
              <a:rPr lang="it-IT" altLang="it-IT" sz="1800" b="1" dirty="0">
                <a:solidFill>
                  <a:srgbClr val="0099C8"/>
                </a:solidFill>
                <a:highlight>
                  <a:scrgbClr r="0" g="0" b="0">
                    <a:alpha val="0"/>
                  </a:scrgbClr>
                </a:highlight>
                <a:latin typeface="Avenir Next LT Pro" panose="020B0504020202020204" pitchFamily="34" charset="0"/>
                <a:ea typeface="+mn-ea"/>
                <a:cs typeface="Calibri" panose="020F0502020204030204" pitchFamily="34" charset="0"/>
              </a:rPr>
              <a:t>neonati &lt;6 mesi </a:t>
            </a:r>
            <a:r>
              <a:rPr lang="it-IT" altLang="it-IT" sz="1800" dirty="0">
                <a:latin typeface="Avenir Next LT Pro" panose="020B0504020202020204" pitchFamily="34" charset="0"/>
                <a:cs typeface="Arial" panose="020B0604020202020204" pitchFamily="34" charset="0"/>
              </a:rPr>
              <a:t>si hanno </a:t>
            </a:r>
            <a:r>
              <a:rPr lang="it-IT" altLang="it-IT" sz="1800" b="1" dirty="0">
                <a:solidFill>
                  <a:srgbClr val="0099C8"/>
                </a:solidFill>
                <a:highlight>
                  <a:scrgbClr r="0" g="0" b="0">
                    <a:alpha val="0"/>
                  </a:scrgbClr>
                </a:highlight>
                <a:latin typeface="Avenir Next LT Pro" panose="020B0504020202020204" pitchFamily="34" charset="0"/>
                <a:ea typeface="+mn-ea"/>
                <a:cs typeface="Calibri" panose="020F0502020204030204" pitchFamily="34" charset="0"/>
              </a:rPr>
              <a:t>alti tassi di ospedalizzazione </a:t>
            </a:r>
            <a:r>
              <a:rPr lang="it-IT" altLang="it-IT" sz="1800" dirty="0">
                <a:latin typeface="Avenir Next LT Pro" panose="020B0504020202020204" pitchFamily="34" charset="0"/>
                <a:cs typeface="Arial" panose="020B0604020202020204" pitchFamily="34" charset="0"/>
              </a:rPr>
              <a:t>e una </a:t>
            </a:r>
            <a:r>
              <a:rPr lang="it-IT" altLang="it-IT" sz="1800" b="1" dirty="0">
                <a:solidFill>
                  <a:srgbClr val="0099C8"/>
                </a:solidFill>
                <a:highlight>
                  <a:scrgbClr r="0" g="0" b="0">
                    <a:alpha val="0"/>
                  </a:scrgbClr>
                </a:highlight>
                <a:latin typeface="Avenir Next LT Pro" panose="020B0504020202020204" pitchFamily="34" charset="0"/>
                <a:ea typeface="+mn-ea"/>
                <a:cs typeface="Calibri" panose="020F0502020204030204" pitchFamily="34" charset="0"/>
              </a:rPr>
              <a:t>maggiore frequenza di morti infantili </a:t>
            </a:r>
            <a:r>
              <a:rPr lang="it-IT" altLang="it-IT" sz="1800" dirty="0">
                <a:latin typeface="Avenir Next LT Pro" panose="020B0504020202020204" pitchFamily="34" charset="0"/>
                <a:cs typeface="Arial" panose="020B0604020202020204" pitchFamily="34" charset="0"/>
              </a:rPr>
              <a:t>per influenza.</a:t>
            </a:r>
          </a:p>
          <a:p>
            <a:pPr algn="just">
              <a:lnSpc>
                <a:spcPct val="114000"/>
              </a:lnSpc>
              <a:spcBef>
                <a:spcPct val="0"/>
              </a:spcBef>
              <a:spcAft>
                <a:spcPts val="600"/>
              </a:spcAft>
              <a:defRPr/>
            </a:pPr>
            <a:r>
              <a:rPr lang="it-IT" altLang="it-IT" sz="1800" dirty="0">
                <a:latin typeface="Avenir Next LT Pro" panose="020B0504020202020204" pitchFamily="34" charset="0"/>
                <a:cs typeface="Arial" panose="020B0604020202020204" pitchFamily="34" charset="0"/>
              </a:rPr>
              <a:t>A causa della limitata immunogenicità a questa età, il vaccino antinfluenzale inattivato non può essere somministrato fino a 6 mesi di vita. </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3010" name="Rettangolo 2">
            <a:extLst>
              <a:ext uri="{FF2B5EF4-FFF2-40B4-BE49-F238E27FC236}">
                <a16:creationId xmlns:a16="http://schemas.microsoft.com/office/drawing/2014/main" id="{309879D9-F2A0-4722-9E5F-A1B11006C11B}"/>
              </a:ext>
            </a:extLst>
          </p:cNvPr>
          <p:cNvSpPr>
            <a:spLocks noChangeArrowheads="1"/>
          </p:cNvSpPr>
          <p:nvPr/>
        </p:nvSpPr>
        <p:spPr bwMode="auto">
          <a:xfrm>
            <a:off x="863055" y="2123653"/>
            <a:ext cx="8416068" cy="5134034"/>
          </a:xfrm>
          <a:prstGeom prst="rect">
            <a:avLst/>
          </a:prstGeom>
          <a:noFill/>
          <a:ln>
            <a:noFill/>
          </a:ln>
        </p:spPr>
        <p:txBody>
          <a:bodyPr>
            <a:spAutoFit/>
          </a:bodyPr>
          <a:lstStyle>
            <a:lvl1pPr>
              <a:spcBef>
                <a:spcPts val="1425"/>
              </a:spcBef>
              <a:defRPr sz="3100">
                <a:solidFill>
                  <a:schemeClr val="tx1"/>
                </a:solidFill>
                <a:latin typeface="Liberation Sans" panose="020B0604020202020204" pitchFamily="34" charset="0"/>
                <a:ea typeface="Microsoft YaHei" panose="020B0503020204020204" pitchFamily="34" charset="-122"/>
                <a:cs typeface="Mangal" panose="02040503050203030202" pitchFamily="18" charset="0"/>
              </a:defRPr>
            </a:lvl1pPr>
            <a:lvl2pPr marL="742950" indent="-285750">
              <a:spcBef>
                <a:spcPct val="20000"/>
              </a:spcBef>
              <a:buChar char="–"/>
              <a:defRPr sz="2700">
                <a:solidFill>
                  <a:schemeClr val="tx1"/>
                </a:solidFill>
                <a:latin typeface="Arial" panose="020B0604020202020204" pitchFamily="34" charset="0"/>
                <a:ea typeface="Microsoft YaHei" panose="020B0503020204020204" pitchFamily="34" charset="-122"/>
              </a:defRPr>
            </a:lvl2pPr>
            <a:lvl3pPr marL="1143000" indent="-228600">
              <a:spcBef>
                <a:spcPct val="20000"/>
              </a:spcBef>
              <a:buChar char="•"/>
              <a:defRPr sz="2400">
                <a:solidFill>
                  <a:schemeClr val="tx1"/>
                </a:solidFill>
                <a:latin typeface="Arial" panose="020B0604020202020204" pitchFamily="34" charset="0"/>
                <a:ea typeface="Microsoft YaHei" panose="020B0503020204020204" pitchFamily="34" charset="-122"/>
              </a:defRPr>
            </a:lvl3pPr>
            <a:lvl4pPr marL="1600200" indent="-228600">
              <a:spcBef>
                <a:spcPct val="20000"/>
              </a:spcBef>
              <a:buChar char="–"/>
              <a:defRPr sz="2000">
                <a:solidFill>
                  <a:schemeClr val="tx1"/>
                </a:solidFill>
                <a:latin typeface="Arial" panose="020B0604020202020204" pitchFamily="34" charset="0"/>
                <a:ea typeface="Microsoft YaHei" panose="020B0503020204020204" pitchFamily="34" charset="-122"/>
              </a:defRPr>
            </a:lvl4pPr>
            <a:lvl5pPr marL="2057400" indent="-228600">
              <a:spcBef>
                <a:spcPct val="20000"/>
              </a:spcBef>
              <a:buChar char="»"/>
              <a:defRPr sz="2000">
                <a:solidFill>
                  <a:schemeClr val="tx1"/>
                </a:solidFill>
                <a:latin typeface="Arial" panose="020B0604020202020204" pitchFamily="34" charset="0"/>
                <a:ea typeface="Microsoft YaHei" panose="020B0503020204020204" pitchFamily="34"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icrosoft YaHei" panose="020B0503020204020204" pitchFamily="34"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icrosoft YaHei" panose="020B0503020204020204" pitchFamily="34"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icrosoft YaHei" panose="020B0503020204020204" pitchFamily="34"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icrosoft YaHei" panose="020B0503020204020204" pitchFamily="34" charset="-122"/>
              </a:defRPr>
            </a:lvl9pPr>
          </a:lstStyle>
          <a:p>
            <a:pPr algn="just" eaLnBrk="1" hangingPunct="1">
              <a:lnSpc>
                <a:spcPct val="114000"/>
              </a:lnSpc>
              <a:spcBef>
                <a:spcPct val="0"/>
              </a:spcBef>
              <a:spcAft>
                <a:spcPts val="600"/>
              </a:spcAft>
              <a:defRPr/>
            </a:pPr>
            <a:r>
              <a:rPr lang="it-IT" altLang="it-IT" sz="2000" dirty="0">
                <a:latin typeface="Avenir Next LT Pro" panose="020B0504020202020204" pitchFamily="34" charset="0"/>
                <a:cs typeface="Arial" panose="020B0604020202020204" pitchFamily="34" charset="0"/>
              </a:rPr>
              <a:t>Sulla base del PNPV 2023-2025, la prevenzione attraverso la vaccinazione delle patologie correlate all’HPV prevede, come </a:t>
            </a:r>
            <a:r>
              <a:rPr lang="it-IT" altLang="it-IT" sz="2000" b="1" dirty="0">
                <a:solidFill>
                  <a:srgbClr val="0099C8"/>
                </a:solidFill>
                <a:highlight>
                  <a:scrgbClr r="0" g="0" b="0">
                    <a:alpha val="0"/>
                  </a:scrgbClr>
                </a:highlight>
                <a:latin typeface="Avenir Next LT Pro" panose="020B0504020202020204" pitchFamily="34" charset="0"/>
                <a:ea typeface="+mn-ea"/>
                <a:cs typeface="Calibri" panose="020F0502020204030204" pitchFamily="34" charset="0"/>
              </a:rPr>
              <a:t>target primario</a:t>
            </a:r>
            <a:r>
              <a:rPr lang="it-IT" altLang="it-IT" sz="2000" dirty="0">
                <a:latin typeface="Avenir Next LT Pro" panose="020B0504020202020204" pitchFamily="34" charset="0"/>
                <a:cs typeface="Arial" panose="020B0604020202020204" pitchFamily="34" charset="0"/>
              </a:rPr>
              <a:t>, gli </a:t>
            </a:r>
            <a:r>
              <a:rPr lang="it-IT" altLang="it-IT" sz="2000" b="1" dirty="0">
                <a:solidFill>
                  <a:srgbClr val="0099C8"/>
                </a:solidFill>
                <a:highlight>
                  <a:scrgbClr r="0" g="0" b="0">
                    <a:alpha val="0"/>
                  </a:scrgbClr>
                </a:highlight>
                <a:latin typeface="Avenir Next LT Pro" panose="020B0504020202020204" pitchFamily="34" charset="0"/>
                <a:ea typeface="+mn-ea"/>
                <a:cs typeface="Calibri" panose="020F0502020204030204" pitchFamily="34" charset="0"/>
              </a:rPr>
              <a:t>adolescenti di entrambi i sessi</a:t>
            </a:r>
            <a:r>
              <a:rPr lang="it-IT" altLang="it-IT" sz="2000" dirty="0">
                <a:latin typeface="Avenir Next LT Pro" panose="020B0504020202020204" pitchFamily="34" charset="0"/>
                <a:cs typeface="Arial" panose="020B0604020202020204" pitchFamily="34" charset="0"/>
              </a:rPr>
              <a:t>, prima del debutto sessuale. La </a:t>
            </a:r>
            <a:r>
              <a:rPr lang="it-IT" altLang="it-IT" sz="2000" b="1" dirty="0">
                <a:solidFill>
                  <a:srgbClr val="0099C8"/>
                </a:solidFill>
                <a:highlight>
                  <a:scrgbClr r="0" g="0" b="0">
                    <a:alpha val="0"/>
                  </a:scrgbClr>
                </a:highlight>
                <a:latin typeface="Avenir Next LT Pro" panose="020B0504020202020204" pitchFamily="34" charset="0"/>
                <a:ea typeface="+mn-ea"/>
                <a:cs typeface="Calibri" panose="020F0502020204030204" pitchFamily="34" charset="0"/>
              </a:rPr>
              <a:t>vaccinazione dei maschi</a:t>
            </a:r>
            <a:r>
              <a:rPr lang="it-IT" altLang="it-IT" sz="2000" dirty="0">
                <a:latin typeface="Avenir Next LT Pro" panose="020B0504020202020204" pitchFamily="34" charset="0"/>
                <a:cs typeface="Arial" panose="020B0604020202020204" pitchFamily="34" charset="0"/>
              </a:rPr>
              <a:t>, infatti, oltre a proteggere direttamente i maschi stessi da gravi patologie HPV-correlate, offre la </a:t>
            </a:r>
            <a:r>
              <a:rPr lang="it-IT" altLang="it-IT" sz="2000" b="1" dirty="0">
                <a:solidFill>
                  <a:srgbClr val="0099C8"/>
                </a:solidFill>
                <a:highlight>
                  <a:scrgbClr r="0" g="0" b="0">
                    <a:alpha val="0"/>
                  </a:scrgbClr>
                </a:highlight>
                <a:latin typeface="Avenir Next LT Pro" panose="020B0504020202020204" pitchFamily="34" charset="0"/>
                <a:ea typeface="+mn-ea"/>
                <a:cs typeface="Calibri" panose="020F0502020204030204" pitchFamily="34" charset="0"/>
              </a:rPr>
              <a:t>possibilità di interrompere la trasmissione del virus con</a:t>
            </a:r>
            <a:r>
              <a:rPr lang="it-IT" altLang="it-IT" sz="2000" dirty="0">
                <a:latin typeface="Avenir Next LT Pro" panose="020B0504020202020204" pitchFamily="34" charset="0"/>
                <a:cs typeface="Arial" panose="020B0604020202020204" pitchFamily="34" charset="0"/>
              </a:rPr>
              <a:t> </a:t>
            </a:r>
            <a:r>
              <a:rPr lang="it-IT" altLang="it-IT" sz="2000" b="1" dirty="0">
                <a:solidFill>
                  <a:srgbClr val="0099C8"/>
                </a:solidFill>
                <a:highlight>
                  <a:scrgbClr r="0" g="0" b="0">
                    <a:alpha val="0"/>
                  </a:scrgbClr>
                </a:highlight>
                <a:latin typeface="Avenir Next LT Pro" panose="020B0504020202020204" pitchFamily="34" charset="0"/>
                <a:ea typeface="+mn-ea"/>
                <a:cs typeface="Calibri" panose="020F0502020204030204" pitchFamily="34" charset="0"/>
              </a:rPr>
              <a:t>maggiore efficacia</a:t>
            </a:r>
            <a:r>
              <a:rPr lang="it-IT" altLang="it-IT" sz="2000" dirty="0">
                <a:latin typeface="Avenir Next LT Pro" panose="020B0504020202020204" pitchFamily="34" charset="0"/>
                <a:cs typeface="Arial" panose="020B0604020202020204" pitchFamily="34" charset="0"/>
              </a:rPr>
              <a:t>. </a:t>
            </a:r>
          </a:p>
          <a:p>
            <a:pPr algn="just" eaLnBrk="1" hangingPunct="1">
              <a:lnSpc>
                <a:spcPct val="114000"/>
              </a:lnSpc>
              <a:spcBef>
                <a:spcPct val="0"/>
              </a:spcBef>
              <a:spcAft>
                <a:spcPts val="600"/>
              </a:spcAft>
              <a:defRPr/>
            </a:pPr>
            <a:r>
              <a:rPr lang="it-IT" altLang="it-IT" sz="2000" dirty="0">
                <a:latin typeface="Avenir Next LT Pro" panose="020B0504020202020204" pitchFamily="34" charset="0"/>
                <a:cs typeface="Arial" panose="020B0604020202020204" pitchFamily="34" charset="0"/>
              </a:rPr>
              <a:t>Va sottolineata l’importanza del mantenimento a tempo indefinito del </a:t>
            </a:r>
            <a:r>
              <a:rPr lang="it-IT" altLang="it-IT" sz="2000" b="1" dirty="0">
                <a:solidFill>
                  <a:srgbClr val="0099C8"/>
                </a:solidFill>
                <a:highlight>
                  <a:scrgbClr r="0" g="0" b="0">
                    <a:alpha val="0"/>
                  </a:scrgbClr>
                </a:highlight>
                <a:latin typeface="Avenir Next LT Pro" panose="020B0504020202020204" pitchFamily="34" charset="0"/>
                <a:ea typeface="+mn-ea"/>
                <a:cs typeface="Calibri" panose="020F0502020204030204" pitchFamily="34" charset="0"/>
              </a:rPr>
              <a:t>diritto alla vaccinazione gratuita per tutte le coorti </a:t>
            </a:r>
            <a:r>
              <a:rPr lang="it-IT" altLang="it-IT" sz="2000" dirty="0">
                <a:latin typeface="Avenir Next LT Pro" panose="020B0504020202020204" pitchFamily="34" charset="0"/>
                <a:cs typeface="Arial" panose="020B0604020202020204" pitchFamily="34" charset="0"/>
              </a:rPr>
              <a:t>oggetto di tale offerta. </a:t>
            </a:r>
          </a:p>
          <a:p>
            <a:pPr algn="just" eaLnBrk="1" hangingPunct="1">
              <a:lnSpc>
                <a:spcPct val="114000"/>
              </a:lnSpc>
              <a:spcBef>
                <a:spcPct val="0"/>
              </a:spcBef>
              <a:spcAft>
                <a:spcPts val="600"/>
              </a:spcAft>
              <a:defRPr/>
            </a:pPr>
            <a:r>
              <a:rPr lang="it-IT" altLang="it-IT" sz="2000" dirty="0">
                <a:latin typeface="Avenir Next LT Pro" panose="020B0504020202020204" pitchFamily="34" charset="0"/>
                <a:cs typeface="Arial" panose="020B0604020202020204" pitchFamily="34" charset="0"/>
              </a:rPr>
              <a:t>Infatti, anche la </a:t>
            </a:r>
            <a:r>
              <a:rPr lang="it-IT" altLang="it-IT" sz="2000" b="1" dirty="0">
                <a:solidFill>
                  <a:srgbClr val="0099C8"/>
                </a:solidFill>
                <a:highlight>
                  <a:scrgbClr r="0" g="0" b="0">
                    <a:alpha val="0"/>
                  </a:scrgbClr>
                </a:highlight>
                <a:latin typeface="Avenir Next LT Pro" panose="020B0504020202020204" pitchFamily="34" charset="0"/>
                <a:ea typeface="+mn-ea"/>
                <a:cs typeface="Calibri" panose="020F0502020204030204" pitchFamily="34" charset="0"/>
              </a:rPr>
              <a:t>vaccinazione in età successive </a:t>
            </a:r>
            <a:r>
              <a:rPr lang="it-IT" altLang="it-IT" sz="2000" dirty="0">
                <a:latin typeface="Avenir Next LT Pro" panose="020B0504020202020204" pitchFamily="34" charset="0"/>
                <a:cs typeface="Arial" panose="020B0604020202020204" pitchFamily="34" charset="0"/>
              </a:rPr>
              <a:t>a quelle in cui l’immunizzazione è raccomandata e offerta gratuitamente rappresenta un </a:t>
            </a:r>
            <a:r>
              <a:rPr lang="it-IT" altLang="it-IT" sz="2000" b="1" dirty="0">
                <a:solidFill>
                  <a:srgbClr val="0099C8"/>
                </a:solidFill>
                <a:highlight>
                  <a:scrgbClr r="0" g="0" b="0">
                    <a:alpha val="0"/>
                  </a:scrgbClr>
                </a:highlight>
                <a:latin typeface="Avenir Next LT Pro" panose="020B0504020202020204" pitchFamily="34" charset="0"/>
                <a:ea typeface="+mn-ea"/>
                <a:cs typeface="Calibri" panose="020F0502020204030204" pitchFamily="34" charset="0"/>
              </a:rPr>
              <a:t>contributo cruciale all’aumento delle coperture</a:t>
            </a:r>
            <a:r>
              <a:rPr lang="it-IT" altLang="it-IT" sz="2000" dirty="0">
                <a:latin typeface="Avenir Next LT Pro" panose="020B0504020202020204" pitchFamily="34" charset="0"/>
                <a:cs typeface="Arial" panose="020B0604020202020204" pitchFamily="34" charset="0"/>
              </a:rPr>
              <a:t>, e riveste una grande importanza al fine di unificare le politiche future di screening.</a:t>
            </a:r>
          </a:p>
        </p:txBody>
      </p:sp>
      <p:sp>
        <p:nvSpPr>
          <p:cNvPr id="4" name="Titolo 1">
            <a:extLst>
              <a:ext uri="{FF2B5EF4-FFF2-40B4-BE49-F238E27FC236}">
                <a16:creationId xmlns:a16="http://schemas.microsoft.com/office/drawing/2014/main" id="{77AA9072-9F85-4E25-8568-4FAA33B1BB9B}"/>
              </a:ext>
            </a:extLst>
          </p:cNvPr>
          <p:cNvSpPr txBox="1">
            <a:spLocks/>
          </p:cNvSpPr>
          <p:nvPr/>
        </p:nvSpPr>
        <p:spPr>
          <a:xfrm>
            <a:off x="0" y="683493"/>
            <a:ext cx="10079038" cy="1261864"/>
          </a:xfrm>
          <a:prstGeom prst="rect">
            <a:avLst/>
          </a:prstGeom>
          <a:noFill/>
          <a:ln>
            <a:noFill/>
          </a:ln>
        </p:spPr>
        <p:txBody>
          <a:bodyPr lIns="0" tIns="0" rIns="0" bIns="0" anchor="ctr"/>
          <a:lstStyle>
            <a:lvl1pPr algn="ctr" defTabSz="911225" rtl="0" eaLnBrk="0" fontAlgn="base" hangingPunct="0">
              <a:spcBef>
                <a:spcPct val="0"/>
              </a:spcBef>
              <a:spcAft>
                <a:spcPct val="0"/>
              </a:spcAft>
              <a:defRPr lang="it-IT" sz="4300" kern="1200">
                <a:solidFill>
                  <a:schemeClr val="tx2"/>
                </a:solidFill>
                <a:highlight>
                  <a:scrgbClr r="0" g="0" b="0">
                    <a:alpha val="0"/>
                  </a:scrgbClr>
                </a:highlight>
                <a:latin typeface="Liberation Sans" pitchFamily="18"/>
                <a:ea typeface="Microsoft YaHei" pitchFamily="2"/>
                <a:cs typeface="Mangal" pitchFamily="2"/>
              </a:defRPr>
            </a:lvl1pPr>
            <a:lvl2pPr algn="ctr" defTabSz="911225" rtl="0" eaLnBrk="0" fontAlgn="base" hangingPunct="0">
              <a:spcBef>
                <a:spcPct val="0"/>
              </a:spcBef>
              <a:spcAft>
                <a:spcPct val="0"/>
              </a:spcAft>
              <a:defRPr sz="4300">
                <a:solidFill>
                  <a:schemeClr val="tx2"/>
                </a:solidFill>
                <a:latin typeface="Liberation Sans" pitchFamily="34" charset="0"/>
                <a:ea typeface="Microsoft YaHei" pitchFamily="34" charset="-122"/>
                <a:cs typeface="Mangal" pitchFamily="18" charset="0"/>
              </a:defRPr>
            </a:lvl2pPr>
            <a:lvl3pPr algn="ctr" defTabSz="911225" rtl="0" eaLnBrk="0" fontAlgn="base" hangingPunct="0">
              <a:spcBef>
                <a:spcPct val="0"/>
              </a:spcBef>
              <a:spcAft>
                <a:spcPct val="0"/>
              </a:spcAft>
              <a:defRPr sz="4300">
                <a:solidFill>
                  <a:schemeClr val="tx2"/>
                </a:solidFill>
                <a:latin typeface="Liberation Sans" pitchFamily="34" charset="0"/>
                <a:ea typeface="Microsoft YaHei" pitchFamily="34" charset="-122"/>
                <a:cs typeface="Mangal" pitchFamily="18" charset="0"/>
              </a:defRPr>
            </a:lvl3pPr>
            <a:lvl4pPr algn="ctr" defTabSz="911225" rtl="0" eaLnBrk="0" fontAlgn="base" hangingPunct="0">
              <a:spcBef>
                <a:spcPct val="0"/>
              </a:spcBef>
              <a:spcAft>
                <a:spcPct val="0"/>
              </a:spcAft>
              <a:defRPr sz="4300">
                <a:solidFill>
                  <a:schemeClr val="tx2"/>
                </a:solidFill>
                <a:latin typeface="Liberation Sans" pitchFamily="34" charset="0"/>
                <a:ea typeface="Microsoft YaHei" pitchFamily="34" charset="-122"/>
                <a:cs typeface="Mangal" pitchFamily="18" charset="0"/>
              </a:defRPr>
            </a:lvl4pPr>
            <a:lvl5pPr algn="ctr" defTabSz="911225" rtl="0" eaLnBrk="0" fontAlgn="base" hangingPunct="0">
              <a:spcBef>
                <a:spcPct val="0"/>
              </a:spcBef>
              <a:spcAft>
                <a:spcPct val="0"/>
              </a:spcAft>
              <a:defRPr sz="4300">
                <a:solidFill>
                  <a:schemeClr val="tx2"/>
                </a:solidFill>
                <a:latin typeface="Liberation Sans" pitchFamily="34" charset="0"/>
                <a:ea typeface="Microsoft YaHei" pitchFamily="34" charset="-122"/>
                <a:cs typeface="Mangal" pitchFamily="18" charset="0"/>
              </a:defRPr>
            </a:lvl5pPr>
            <a:lvl6pPr marL="457109" algn="ctr" defTabSz="912630" rtl="0" eaLnBrk="0" fontAlgn="base" hangingPunct="0">
              <a:spcBef>
                <a:spcPct val="0"/>
              </a:spcBef>
              <a:spcAft>
                <a:spcPct val="0"/>
              </a:spcAft>
              <a:defRPr sz="4399">
                <a:solidFill>
                  <a:schemeClr val="tx2"/>
                </a:solidFill>
                <a:latin typeface="Liberation Sans" pitchFamily="34" charset="0"/>
                <a:ea typeface="Microsoft YaHei" pitchFamily="34" charset="-122"/>
                <a:cs typeface="Mangal" pitchFamily="18" charset="0"/>
              </a:defRPr>
            </a:lvl6pPr>
            <a:lvl7pPr marL="914217" algn="ctr" defTabSz="912630" rtl="0" eaLnBrk="0" fontAlgn="base" hangingPunct="0">
              <a:spcBef>
                <a:spcPct val="0"/>
              </a:spcBef>
              <a:spcAft>
                <a:spcPct val="0"/>
              </a:spcAft>
              <a:defRPr sz="4399">
                <a:solidFill>
                  <a:schemeClr val="tx2"/>
                </a:solidFill>
                <a:latin typeface="Liberation Sans" pitchFamily="34" charset="0"/>
                <a:ea typeface="Microsoft YaHei" pitchFamily="34" charset="-122"/>
                <a:cs typeface="Mangal" pitchFamily="18" charset="0"/>
              </a:defRPr>
            </a:lvl7pPr>
            <a:lvl8pPr marL="1371326" algn="ctr" defTabSz="912630" rtl="0" eaLnBrk="0" fontAlgn="base" hangingPunct="0">
              <a:spcBef>
                <a:spcPct val="0"/>
              </a:spcBef>
              <a:spcAft>
                <a:spcPct val="0"/>
              </a:spcAft>
              <a:defRPr sz="4399">
                <a:solidFill>
                  <a:schemeClr val="tx2"/>
                </a:solidFill>
                <a:latin typeface="Liberation Sans" pitchFamily="34" charset="0"/>
                <a:ea typeface="Microsoft YaHei" pitchFamily="34" charset="-122"/>
                <a:cs typeface="Mangal" pitchFamily="18" charset="0"/>
              </a:defRPr>
            </a:lvl8pPr>
            <a:lvl9pPr marL="1828434" algn="ctr" defTabSz="912630" rtl="0" eaLnBrk="0" fontAlgn="base" hangingPunct="0">
              <a:spcBef>
                <a:spcPct val="0"/>
              </a:spcBef>
              <a:spcAft>
                <a:spcPct val="0"/>
              </a:spcAft>
              <a:defRPr sz="4399">
                <a:solidFill>
                  <a:schemeClr val="tx2"/>
                </a:solidFill>
                <a:latin typeface="Liberation Sans" pitchFamily="34" charset="0"/>
                <a:ea typeface="Microsoft YaHei" pitchFamily="34" charset="-122"/>
                <a:cs typeface="Mangal" pitchFamily="18" charset="0"/>
              </a:defRPr>
            </a:lvl9pPr>
          </a:lstStyle>
          <a:p>
            <a:pPr defTabSz="912630">
              <a:defRPr/>
            </a:pPr>
            <a:r>
              <a:rPr sz="3600" b="1" dirty="0">
                <a:solidFill>
                  <a:srgbClr val="0099C8"/>
                </a:solidFill>
                <a:latin typeface="Avenir Next LT Pro" panose="020B0504020202020204" pitchFamily="34" charset="0"/>
                <a:ea typeface="+mn-ea"/>
                <a:cs typeface="Arial" panose="020B0604020202020204" pitchFamily="34" charset="0"/>
              </a:rPr>
              <a:t>La vaccinazione anti-HPV</a:t>
            </a:r>
            <a:br>
              <a:rPr sz="3600" b="1" dirty="0">
                <a:solidFill>
                  <a:srgbClr val="0099C8"/>
                </a:solidFill>
                <a:latin typeface="Avenir Next LT Pro" panose="020B0504020202020204" pitchFamily="34" charset="0"/>
                <a:ea typeface="+mn-ea"/>
                <a:cs typeface="Arial" panose="020B0604020202020204" pitchFamily="34" charset="0"/>
              </a:rPr>
            </a:br>
            <a:r>
              <a:rPr sz="2800" b="1" dirty="0">
                <a:solidFill>
                  <a:srgbClr val="0099C8"/>
                </a:solidFill>
                <a:latin typeface="Avenir Next LT Pro" panose="020B0504020202020204" pitchFamily="34" charset="0"/>
                <a:ea typeface="+mn-ea"/>
                <a:cs typeface="Arial" panose="020B0604020202020204" pitchFamily="34" charset="0"/>
              </a:rPr>
              <a:t>contro il virus del Papilloma Umano</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4034" name="Rettangolo 2">
            <a:extLst>
              <a:ext uri="{FF2B5EF4-FFF2-40B4-BE49-F238E27FC236}">
                <a16:creationId xmlns:a16="http://schemas.microsoft.com/office/drawing/2014/main" id="{2042E91E-7297-4546-B442-663DB606D324}"/>
              </a:ext>
            </a:extLst>
          </p:cNvPr>
          <p:cNvSpPr>
            <a:spLocks noChangeArrowheads="1"/>
          </p:cNvSpPr>
          <p:nvPr/>
        </p:nvSpPr>
        <p:spPr bwMode="auto">
          <a:xfrm>
            <a:off x="791047" y="2123653"/>
            <a:ext cx="8514642" cy="5210978"/>
          </a:xfrm>
          <a:prstGeom prst="rect">
            <a:avLst/>
          </a:prstGeom>
          <a:noFill/>
          <a:ln>
            <a:noFill/>
          </a:ln>
        </p:spPr>
        <p:txBody>
          <a:bodyPr>
            <a:spAutoFit/>
          </a:bodyPr>
          <a:lstStyle>
            <a:lvl1pPr>
              <a:spcBef>
                <a:spcPts val="1425"/>
              </a:spcBef>
              <a:defRPr sz="3100">
                <a:solidFill>
                  <a:schemeClr val="tx1"/>
                </a:solidFill>
                <a:latin typeface="Liberation Sans" panose="020B0604020202020204" pitchFamily="34" charset="0"/>
                <a:ea typeface="Microsoft YaHei" panose="020B0503020204020204" pitchFamily="34" charset="-122"/>
                <a:cs typeface="Mangal" panose="02040503050203030202" pitchFamily="18" charset="0"/>
              </a:defRPr>
            </a:lvl1pPr>
            <a:lvl2pPr marL="742950" indent="-285750">
              <a:spcBef>
                <a:spcPct val="20000"/>
              </a:spcBef>
              <a:buChar char="–"/>
              <a:defRPr sz="2700">
                <a:solidFill>
                  <a:schemeClr val="tx1"/>
                </a:solidFill>
                <a:latin typeface="Arial" panose="020B0604020202020204" pitchFamily="34" charset="0"/>
                <a:ea typeface="Microsoft YaHei" panose="020B0503020204020204" pitchFamily="34" charset="-122"/>
              </a:defRPr>
            </a:lvl2pPr>
            <a:lvl3pPr marL="1143000" indent="-228600">
              <a:spcBef>
                <a:spcPct val="20000"/>
              </a:spcBef>
              <a:buChar char="•"/>
              <a:defRPr sz="2400">
                <a:solidFill>
                  <a:schemeClr val="tx1"/>
                </a:solidFill>
                <a:latin typeface="Arial" panose="020B0604020202020204" pitchFamily="34" charset="0"/>
                <a:ea typeface="Microsoft YaHei" panose="020B0503020204020204" pitchFamily="34" charset="-122"/>
              </a:defRPr>
            </a:lvl3pPr>
            <a:lvl4pPr marL="1600200" indent="-228600">
              <a:spcBef>
                <a:spcPct val="20000"/>
              </a:spcBef>
              <a:buChar char="–"/>
              <a:defRPr sz="2000">
                <a:solidFill>
                  <a:schemeClr val="tx1"/>
                </a:solidFill>
                <a:latin typeface="Arial" panose="020B0604020202020204" pitchFamily="34" charset="0"/>
                <a:ea typeface="Microsoft YaHei" panose="020B0503020204020204" pitchFamily="34" charset="-122"/>
              </a:defRPr>
            </a:lvl4pPr>
            <a:lvl5pPr marL="2057400" indent="-228600">
              <a:spcBef>
                <a:spcPct val="20000"/>
              </a:spcBef>
              <a:buChar char="»"/>
              <a:defRPr sz="2000">
                <a:solidFill>
                  <a:schemeClr val="tx1"/>
                </a:solidFill>
                <a:latin typeface="Arial" panose="020B0604020202020204" pitchFamily="34" charset="0"/>
                <a:ea typeface="Microsoft YaHei" panose="020B0503020204020204" pitchFamily="34"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icrosoft YaHei" panose="020B0503020204020204" pitchFamily="34"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icrosoft YaHei" panose="020B0503020204020204" pitchFamily="34"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icrosoft YaHei" panose="020B0503020204020204" pitchFamily="34"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icrosoft YaHei" panose="020B0503020204020204" pitchFamily="34" charset="-122"/>
              </a:defRPr>
            </a:lvl9pPr>
          </a:lstStyle>
          <a:p>
            <a:pPr algn="just" eaLnBrk="1" hangingPunct="1">
              <a:lnSpc>
                <a:spcPct val="114000"/>
              </a:lnSpc>
              <a:spcBef>
                <a:spcPct val="0"/>
              </a:spcBef>
              <a:spcAft>
                <a:spcPts val="600"/>
              </a:spcAft>
              <a:defRPr/>
            </a:pPr>
            <a:r>
              <a:rPr lang="it-IT" altLang="it-IT" sz="2000" dirty="0">
                <a:latin typeface="Avenir Next LT Pro" panose="020B0504020202020204" pitchFamily="34" charset="0"/>
                <a:cs typeface="Arial" panose="020B0604020202020204" pitchFamily="34" charset="0"/>
              </a:rPr>
              <a:t>L’Herpes zoster è una </a:t>
            </a:r>
            <a:r>
              <a:rPr lang="it-IT" altLang="it-IT" sz="2000" b="1" dirty="0">
                <a:solidFill>
                  <a:srgbClr val="0099C8"/>
                </a:solidFill>
                <a:highlight>
                  <a:scrgbClr r="0" g="0" b="0">
                    <a:alpha val="0"/>
                  </a:scrgbClr>
                </a:highlight>
                <a:latin typeface="Avenir Next LT Pro" panose="020B0504020202020204" pitchFamily="34" charset="0"/>
                <a:ea typeface="+mn-ea"/>
                <a:cs typeface="Calibri" panose="020F0502020204030204" pitchFamily="34" charset="0"/>
              </a:rPr>
              <a:t>patologia frequente nel soggetto anziano </a:t>
            </a:r>
            <a:r>
              <a:rPr lang="it-IT" altLang="it-IT" sz="2000" dirty="0">
                <a:latin typeface="Avenir Next LT Pro" panose="020B0504020202020204" pitchFamily="34" charset="0"/>
                <a:cs typeface="Arial" panose="020B0604020202020204" pitchFamily="34" charset="0"/>
              </a:rPr>
              <a:t>e in chi è affetto da </a:t>
            </a:r>
            <a:r>
              <a:rPr lang="it-IT" altLang="it-IT" sz="2000" dirty="0" err="1">
                <a:latin typeface="Avenir Next LT Pro" panose="020B0504020202020204" pitchFamily="34" charset="0"/>
                <a:cs typeface="Arial" panose="020B0604020202020204" pitchFamily="34" charset="0"/>
              </a:rPr>
              <a:t>comorbosità</a:t>
            </a:r>
            <a:r>
              <a:rPr lang="it-IT" altLang="it-IT" sz="2000" dirty="0">
                <a:latin typeface="Avenir Next LT Pro" panose="020B0504020202020204" pitchFamily="34" charset="0"/>
                <a:cs typeface="Arial" panose="020B0604020202020204" pitchFamily="34" charset="0"/>
              </a:rPr>
              <a:t> di varia natura. </a:t>
            </a:r>
          </a:p>
          <a:p>
            <a:pPr algn="just" eaLnBrk="1" hangingPunct="1">
              <a:lnSpc>
                <a:spcPct val="114000"/>
              </a:lnSpc>
              <a:spcBef>
                <a:spcPct val="0"/>
              </a:spcBef>
              <a:spcAft>
                <a:spcPts val="600"/>
              </a:spcAft>
              <a:defRPr/>
            </a:pPr>
            <a:r>
              <a:rPr lang="it-IT" altLang="it-IT" sz="2000" dirty="0">
                <a:latin typeface="Avenir Next LT Pro" panose="020B0504020202020204" pitchFamily="34" charset="0"/>
                <a:cs typeface="Arial" panose="020B0604020202020204" pitchFamily="34" charset="0"/>
              </a:rPr>
              <a:t>È legato alla </a:t>
            </a:r>
            <a:r>
              <a:rPr lang="it-IT" altLang="it-IT" sz="2000" b="1" dirty="0">
                <a:solidFill>
                  <a:srgbClr val="0099C8"/>
                </a:solidFill>
                <a:highlight>
                  <a:scrgbClr r="0" g="0" b="0">
                    <a:alpha val="0"/>
                  </a:scrgbClr>
                </a:highlight>
                <a:latin typeface="Avenir Next LT Pro" panose="020B0504020202020204" pitchFamily="34" charset="0"/>
                <a:ea typeface="+mn-ea"/>
                <a:cs typeface="Calibri" panose="020F0502020204030204" pitchFamily="34" charset="0"/>
              </a:rPr>
              <a:t>riattivazione del virus Varicella-Zoster </a:t>
            </a:r>
            <a:r>
              <a:rPr lang="it-IT" altLang="it-IT" sz="2000" dirty="0">
                <a:latin typeface="Avenir Next LT Pro" panose="020B0504020202020204" pitchFamily="34" charset="0"/>
                <a:cs typeface="Arial" panose="020B0604020202020204" pitchFamily="34" charset="0"/>
              </a:rPr>
              <a:t>(VZV), rimasto latente nei gangli nervosi sensoriali dopo una pregressa varicella. L’</a:t>
            </a:r>
            <a:r>
              <a:rPr lang="it-IT" altLang="it-IT" sz="2000" b="1" dirty="0">
                <a:solidFill>
                  <a:srgbClr val="0099C8"/>
                </a:solidFill>
                <a:highlight>
                  <a:scrgbClr r="0" g="0" b="0">
                    <a:alpha val="0"/>
                  </a:scrgbClr>
                </a:highlight>
                <a:latin typeface="Avenir Next LT Pro" panose="020B0504020202020204" pitchFamily="34" charset="0"/>
                <a:ea typeface="+mn-ea"/>
                <a:cs typeface="Calibri" panose="020F0502020204030204" pitchFamily="34" charset="0"/>
              </a:rPr>
              <a:t>incidenza aumenta in modo esponenziale con l’età </a:t>
            </a:r>
            <a:r>
              <a:rPr lang="it-IT" altLang="it-IT" sz="2000" dirty="0">
                <a:latin typeface="Avenir Next LT Pro" panose="020B0504020202020204" pitchFamily="34" charset="0"/>
                <a:cs typeface="Arial" panose="020B0604020202020204" pitchFamily="34" charset="0"/>
              </a:rPr>
              <a:t>e con la presenza di patologie croniche intercorrenti. </a:t>
            </a:r>
          </a:p>
          <a:p>
            <a:pPr algn="just" eaLnBrk="1" hangingPunct="1">
              <a:lnSpc>
                <a:spcPct val="114000"/>
              </a:lnSpc>
              <a:spcBef>
                <a:spcPct val="0"/>
              </a:spcBef>
              <a:spcAft>
                <a:spcPts val="600"/>
              </a:spcAft>
              <a:defRPr/>
            </a:pPr>
            <a:r>
              <a:rPr lang="it-IT" altLang="it-IT" sz="2000" dirty="0">
                <a:latin typeface="Avenir Next LT Pro" panose="020B0504020202020204" pitchFamily="34" charset="0"/>
                <a:cs typeface="Arial" panose="020B0604020202020204" pitchFamily="34" charset="0"/>
              </a:rPr>
              <a:t>Nel complesso, si stima che nella </a:t>
            </a:r>
            <a:r>
              <a:rPr lang="it-IT" altLang="it-IT" sz="2000" b="1" dirty="0">
                <a:solidFill>
                  <a:srgbClr val="0099C8"/>
                </a:solidFill>
                <a:highlight>
                  <a:scrgbClr r="0" g="0" b="0">
                    <a:alpha val="0"/>
                  </a:scrgbClr>
                </a:highlight>
                <a:latin typeface="Avenir Next LT Pro" panose="020B0504020202020204" pitchFamily="34" charset="0"/>
                <a:ea typeface="+mn-ea"/>
                <a:cs typeface="Calibri" panose="020F0502020204030204" pitchFamily="34" charset="0"/>
              </a:rPr>
              <a:t>popolazione italiana </a:t>
            </a:r>
            <a:r>
              <a:rPr lang="it-IT" altLang="it-IT" sz="2000" dirty="0">
                <a:latin typeface="Avenir Next LT Pro" panose="020B0504020202020204" pitchFamily="34" charset="0"/>
                <a:cs typeface="Arial" panose="020B0604020202020204" pitchFamily="34" charset="0"/>
              </a:rPr>
              <a:t>si verifichino </a:t>
            </a:r>
            <a:r>
              <a:rPr lang="it-IT" altLang="it-IT" sz="2000" b="1" dirty="0">
                <a:solidFill>
                  <a:srgbClr val="0099C8"/>
                </a:solidFill>
                <a:highlight>
                  <a:scrgbClr r="0" g="0" b="0">
                    <a:alpha val="0"/>
                  </a:scrgbClr>
                </a:highlight>
                <a:latin typeface="Avenir Next LT Pro" panose="020B0504020202020204" pitchFamily="34" charset="0"/>
                <a:ea typeface="+mn-ea"/>
                <a:cs typeface="Calibri" panose="020F0502020204030204" pitchFamily="34" charset="0"/>
              </a:rPr>
              <a:t>ogni anno oltre 216.000 casi </a:t>
            </a:r>
            <a:r>
              <a:rPr lang="it-IT" altLang="it-IT" sz="2000" dirty="0">
                <a:latin typeface="Avenir Next LT Pro" panose="020B0504020202020204" pitchFamily="34" charset="0"/>
                <a:cs typeface="Arial" panose="020B0604020202020204" pitchFamily="34" charset="0"/>
              </a:rPr>
              <a:t>di Herpes zoster, di cui oltre 157.000 negli over 50. </a:t>
            </a:r>
          </a:p>
          <a:p>
            <a:pPr algn="just" eaLnBrk="1" hangingPunct="1">
              <a:lnSpc>
                <a:spcPct val="114000"/>
              </a:lnSpc>
              <a:spcBef>
                <a:spcPct val="0"/>
              </a:spcBef>
              <a:spcAft>
                <a:spcPts val="600"/>
              </a:spcAft>
              <a:defRPr/>
            </a:pPr>
            <a:r>
              <a:rPr lang="it-IT" altLang="it-IT" sz="2000" dirty="0">
                <a:latin typeface="Avenir Next LT Pro" panose="020B0504020202020204" pitchFamily="34" charset="0"/>
                <a:cs typeface="Arial" panose="020B0604020202020204" pitchFamily="34" charset="0"/>
              </a:rPr>
              <a:t>La patologia è causa di rilevanti danni sanitari e sociali, correlati soprattutto alla </a:t>
            </a:r>
            <a:r>
              <a:rPr lang="it-IT" altLang="it-IT" sz="2000" b="1" dirty="0">
                <a:solidFill>
                  <a:srgbClr val="0099C8"/>
                </a:solidFill>
                <a:highlight>
                  <a:scrgbClr r="0" g="0" b="0">
                    <a:alpha val="0"/>
                  </a:scrgbClr>
                </a:highlight>
                <a:latin typeface="Avenir Next LT Pro" panose="020B0504020202020204" pitchFamily="34" charset="0"/>
                <a:ea typeface="+mn-ea"/>
                <a:cs typeface="Calibri" panose="020F0502020204030204" pitchFamily="34" charset="0"/>
              </a:rPr>
              <a:t>nevralgia post-erpetica (PHN)</a:t>
            </a:r>
            <a:r>
              <a:rPr lang="it-IT" altLang="it-IT" sz="2000" dirty="0">
                <a:latin typeface="Avenir Next LT Pro" panose="020B0504020202020204" pitchFamily="34" charset="0"/>
                <a:cs typeface="Arial" panose="020B0604020202020204" pitchFamily="34" charset="0"/>
              </a:rPr>
              <a:t>, una sindrome dolorosa cronica altamente invalidante che può durare alcuni mesi e a volte anni, che colpisce dall’8 al 20% di chi è affetto da Herpes zoster. Ogni anno </a:t>
            </a:r>
            <a:r>
              <a:rPr lang="it-IT" altLang="it-IT" sz="2000" b="1" dirty="0">
                <a:solidFill>
                  <a:srgbClr val="0099C8"/>
                </a:solidFill>
                <a:highlight>
                  <a:scrgbClr r="0" g="0" b="0">
                    <a:alpha val="0"/>
                  </a:scrgbClr>
                </a:highlight>
                <a:latin typeface="Avenir Next LT Pro" panose="020B0504020202020204" pitchFamily="34" charset="0"/>
                <a:ea typeface="+mn-ea"/>
                <a:cs typeface="Calibri" panose="020F0502020204030204" pitchFamily="34" charset="0"/>
              </a:rPr>
              <a:t>in Italia </a:t>
            </a:r>
            <a:r>
              <a:rPr lang="it-IT" altLang="it-IT" sz="2000" dirty="0">
                <a:latin typeface="Avenir Next LT Pro" panose="020B0504020202020204" pitchFamily="34" charset="0"/>
                <a:cs typeface="Arial" panose="020B0604020202020204" pitchFamily="34" charset="0"/>
              </a:rPr>
              <a:t>si contano almeno </a:t>
            </a:r>
            <a:r>
              <a:rPr lang="it-IT" altLang="it-IT" sz="2000" b="1" dirty="0">
                <a:solidFill>
                  <a:srgbClr val="0099C8"/>
                </a:solidFill>
                <a:highlight>
                  <a:scrgbClr r="0" g="0" b="0">
                    <a:alpha val="0"/>
                  </a:scrgbClr>
                </a:highlight>
                <a:latin typeface="Avenir Next LT Pro" panose="020B0504020202020204" pitchFamily="34" charset="0"/>
                <a:ea typeface="+mn-ea"/>
                <a:cs typeface="Calibri" panose="020F0502020204030204" pitchFamily="34" charset="0"/>
              </a:rPr>
              <a:t>17.000 casi</a:t>
            </a:r>
            <a:r>
              <a:rPr lang="it-IT" altLang="it-IT" sz="2000" dirty="0">
                <a:latin typeface="Avenir Next LT Pro" panose="020B0504020202020204" pitchFamily="34" charset="0"/>
                <a:cs typeface="Arial" panose="020B0604020202020204" pitchFamily="34" charset="0"/>
              </a:rPr>
              <a:t>. </a:t>
            </a:r>
          </a:p>
        </p:txBody>
      </p:sp>
      <p:sp>
        <p:nvSpPr>
          <p:cNvPr id="4" name="Titolo 1">
            <a:extLst>
              <a:ext uri="{FF2B5EF4-FFF2-40B4-BE49-F238E27FC236}">
                <a16:creationId xmlns:a16="http://schemas.microsoft.com/office/drawing/2014/main" id="{AC582FE9-C04C-4EB7-A979-D94FA67EBFE4}"/>
              </a:ext>
            </a:extLst>
          </p:cNvPr>
          <p:cNvSpPr txBox="1">
            <a:spLocks/>
          </p:cNvSpPr>
          <p:nvPr/>
        </p:nvSpPr>
        <p:spPr>
          <a:xfrm>
            <a:off x="0" y="611485"/>
            <a:ext cx="10079038" cy="1261864"/>
          </a:xfrm>
          <a:prstGeom prst="rect">
            <a:avLst/>
          </a:prstGeom>
          <a:noFill/>
          <a:ln>
            <a:noFill/>
          </a:ln>
        </p:spPr>
        <p:txBody>
          <a:bodyPr lIns="0" tIns="0" rIns="0" bIns="0" anchor="ctr"/>
          <a:lstStyle>
            <a:lvl1pPr algn="ctr" defTabSz="911225" rtl="0" eaLnBrk="0" fontAlgn="base" hangingPunct="0">
              <a:spcBef>
                <a:spcPct val="0"/>
              </a:spcBef>
              <a:spcAft>
                <a:spcPct val="0"/>
              </a:spcAft>
              <a:defRPr lang="it-IT" sz="4300" kern="1200">
                <a:solidFill>
                  <a:schemeClr val="tx2"/>
                </a:solidFill>
                <a:highlight>
                  <a:scrgbClr r="0" g="0" b="0">
                    <a:alpha val="0"/>
                  </a:scrgbClr>
                </a:highlight>
                <a:latin typeface="Liberation Sans" pitchFamily="18"/>
                <a:ea typeface="Microsoft YaHei" pitchFamily="2"/>
                <a:cs typeface="Mangal" pitchFamily="2"/>
              </a:defRPr>
            </a:lvl1pPr>
            <a:lvl2pPr algn="ctr" defTabSz="911225" rtl="0" eaLnBrk="0" fontAlgn="base" hangingPunct="0">
              <a:spcBef>
                <a:spcPct val="0"/>
              </a:spcBef>
              <a:spcAft>
                <a:spcPct val="0"/>
              </a:spcAft>
              <a:defRPr sz="4300">
                <a:solidFill>
                  <a:schemeClr val="tx2"/>
                </a:solidFill>
                <a:latin typeface="Liberation Sans" pitchFamily="34" charset="0"/>
                <a:ea typeface="Microsoft YaHei" pitchFamily="34" charset="-122"/>
                <a:cs typeface="Mangal" pitchFamily="18" charset="0"/>
              </a:defRPr>
            </a:lvl2pPr>
            <a:lvl3pPr algn="ctr" defTabSz="911225" rtl="0" eaLnBrk="0" fontAlgn="base" hangingPunct="0">
              <a:spcBef>
                <a:spcPct val="0"/>
              </a:spcBef>
              <a:spcAft>
                <a:spcPct val="0"/>
              </a:spcAft>
              <a:defRPr sz="4300">
                <a:solidFill>
                  <a:schemeClr val="tx2"/>
                </a:solidFill>
                <a:latin typeface="Liberation Sans" pitchFamily="34" charset="0"/>
                <a:ea typeface="Microsoft YaHei" pitchFamily="34" charset="-122"/>
                <a:cs typeface="Mangal" pitchFamily="18" charset="0"/>
              </a:defRPr>
            </a:lvl3pPr>
            <a:lvl4pPr algn="ctr" defTabSz="911225" rtl="0" eaLnBrk="0" fontAlgn="base" hangingPunct="0">
              <a:spcBef>
                <a:spcPct val="0"/>
              </a:spcBef>
              <a:spcAft>
                <a:spcPct val="0"/>
              </a:spcAft>
              <a:defRPr sz="4300">
                <a:solidFill>
                  <a:schemeClr val="tx2"/>
                </a:solidFill>
                <a:latin typeface="Liberation Sans" pitchFamily="34" charset="0"/>
                <a:ea typeface="Microsoft YaHei" pitchFamily="34" charset="-122"/>
                <a:cs typeface="Mangal" pitchFamily="18" charset="0"/>
              </a:defRPr>
            </a:lvl4pPr>
            <a:lvl5pPr algn="ctr" defTabSz="911225" rtl="0" eaLnBrk="0" fontAlgn="base" hangingPunct="0">
              <a:spcBef>
                <a:spcPct val="0"/>
              </a:spcBef>
              <a:spcAft>
                <a:spcPct val="0"/>
              </a:spcAft>
              <a:defRPr sz="4300">
                <a:solidFill>
                  <a:schemeClr val="tx2"/>
                </a:solidFill>
                <a:latin typeface="Liberation Sans" pitchFamily="34" charset="0"/>
                <a:ea typeface="Microsoft YaHei" pitchFamily="34" charset="-122"/>
                <a:cs typeface="Mangal" pitchFamily="18" charset="0"/>
              </a:defRPr>
            </a:lvl5pPr>
            <a:lvl6pPr marL="457109" algn="ctr" defTabSz="912630" rtl="0" eaLnBrk="0" fontAlgn="base" hangingPunct="0">
              <a:spcBef>
                <a:spcPct val="0"/>
              </a:spcBef>
              <a:spcAft>
                <a:spcPct val="0"/>
              </a:spcAft>
              <a:defRPr sz="4399">
                <a:solidFill>
                  <a:schemeClr val="tx2"/>
                </a:solidFill>
                <a:latin typeface="Liberation Sans" pitchFamily="34" charset="0"/>
                <a:ea typeface="Microsoft YaHei" pitchFamily="34" charset="-122"/>
                <a:cs typeface="Mangal" pitchFamily="18" charset="0"/>
              </a:defRPr>
            </a:lvl6pPr>
            <a:lvl7pPr marL="914217" algn="ctr" defTabSz="912630" rtl="0" eaLnBrk="0" fontAlgn="base" hangingPunct="0">
              <a:spcBef>
                <a:spcPct val="0"/>
              </a:spcBef>
              <a:spcAft>
                <a:spcPct val="0"/>
              </a:spcAft>
              <a:defRPr sz="4399">
                <a:solidFill>
                  <a:schemeClr val="tx2"/>
                </a:solidFill>
                <a:latin typeface="Liberation Sans" pitchFamily="34" charset="0"/>
                <a:ea typeface="Microsoft YaHei" pitchFamily="34" charset="-122"/>
                <a:cs typeface="Mangal" pitchFamily="18" charset="0"/>
              </a:defRPr>
            </a:lvl7pPr>
            <a:lvl8pPr marL="1371326" algn="ctr" defTabSz="912630" rtl="0" eaLnBrk="0" fontAlgn="base" hangingPunct="0">
              <a:spcBef>
                <a:spcPct val="0"/>
              </a:spcBef>
              <a:spcAft>
                <a:spcPct val="0"/>
              </a:spcAft>
              <a:defRPr sz="4399">
                <a:solidFill>
                  <a:schemeClr val="tx2"/>
                </a:solidFill>
                <a:latin typeface="Liberation Sans" pitchFamily="34" charset="0"/>
                <a:ea typeface="Microsoft YaHei" pitchFamily="34" charset="-122"/>
                <a:cs typeface="Mangal" pitchFamily="18" charset="0"/>
              </a:defRPr>
            </a:lvl8pPr>
            <a:lvl9pPr marL="1828434" algn="ctr" defTabSz="912630" rtl="0" eaLnBrk="0" fontAlgn="base" hangingPunct="0">
              <a:spcBef>
                <a:spcPct val="0"/>
              </a:spcBef>
              <a:spcAft>
                <a:spcPct val="0"/>
              </a:spcAft>
              <a:defRPr sz="4399">
                <a:solidFill>
                  <a:schemeClr val="tx2"/>
                </a:solidFill>
                <a:latin typeface="Liberation Sans" pitchFamily="34" charset="0"/>
                <a:ea typeface="Microsoft YaHei" pitchFamily="34" charset="-122"/>
                <a:cs typeface="Mangal" pitchFamily="18" charset="0"/>
              </a:defRPr>
            </a:lvl9pPr>
          </a:lstStyle>
          <a:p>
            <a:pPr defTabSz="912630">
              <a:defRPr/>
            </a:pPr>
            <a:r>
              <a:rPr sz="3600" b="1" dirty="0">
                <a:solidFill>
                  <a:srgbClr val="0099C8"/>
                </a:solidFill>
                <a:latin typeface="Avenir Next LT Pro" panose="020B0504020202020204" pitchFamily="34" charset="0"/>
                <a:ea typeface="+mn-ea"/>
                <a:cs typeface="Arial" panose="020B0604020202020204" pitchFamily="34" charset="0"/>
              </a:rPr>
              <a:t>La vaccinazione </a:t>
            </a:r>
            <a:br>
              <a:rPr sz="3600" b="1" dirty="0">
                <a:solidFill>
                  <a:srgbClr val="0099C8"/>
                </a:solidFill>
                <a:latin typeface="Avenir Next LT Pro" panose="020B0504020202020204" pitchFamily="34" charset="0"/>
                <a:ea typeface="+mn-ea"/>
                <a:cs typeface="Arial" panose="020B0604020202020204" pitchFamily="34" charset="0"/>
              </a:rPr>
            </a:br>
            <a:r>
              <a:rPr sz="3600" b="1" dirty="0">
                <a:solidFill>
                  <a:srgbClr val="0099C8"/>
                </a:solidFill>
                <a:latin typeface="Avenir Next LT Pro" panose="020B0504020202020204" pitchFamily="34" charset="0"/>
                <a:ea typeface="+mn-ea"/>
                <a:cs typeface="Arial" panose="020B0604020202020204" pitchFamily="34" charset="0"/>
              </a:rPr>
              <a:t>contro l’Herpes zoster</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4034" name="Rettangolo 2">
            <a:extLst>
              <a:ext uri="{FF2B5EF4-FFF2-40B4-BE49-F238E27FC236}">
                <a16:creationId xmlns:a16="http://schemas.microsoft.com/office/drawing/2014/main" id="{B7E7E759-6C0B-488A-A182-24AA6E512210}"/>
              </a:ext>
            </a:extLst>
          </p:cNvPr>
          <p:cNvSpPr>
            <a:spLocks noChangeArrowheads="1"/>
          </p:cNvSpPr>
          <p:nvPr/>
        </p:nvSpPr>
        <p:spPr bwMode="auto">
          <a:xfrm>
            <a:off x="935063" y="2771725"/>
            <a:ext cx="8208912" cy="1899302"/>
          </a:xfrm>
          <a:prstGeom prst="rect">
            <a:avLst/>
          </a:prstGeom>
          <a:noFill/>
          <a:ln>
            <a:noFill/>
          </a:ln>
        </p:spPr>
        <p:txBody>
          <a:bodyPr>
            <a:spAutoFit/>
          </a:bodyPr>
          <a:lstStyle>
            <a:lvl1pPr>
              <a:spcBef>
                <a:spcPts val="1425"/>
              </a:spcBef>
              <a:defRPr sz="3100">
                <a:solidFill>
                  <a:schemeClr val="tx1"/>
                </a:solidFill>
                <a:latin typeface="Liberation Sans" panose="020B0604020202020204" pitchFamily="34" charset="0"/>
                <a:ea typeface="Microsoft YaHei" panose="020B0503020204020204" pitchFamily="34" charset="-122"/>
                <a:cs typeface="Mangal" panose="02040503050203030202" pitchFamily="18" charset="0"/>
              </a:defRPr>
            </a:lvl1pPr>
            <a:lvl2pPr marL="742950" indent="-285750">
              <a:spcBef>
                <a:spcPct val="20000"/>
              </a:spcBef>
              <a:buChar char="–"/>
              <a:defRPr sz="2700">
                <a:solidFill>
                  <a:schemeClr val="tx1"/>
                </a:solidFill>
                <a:latin typeface="Arial" panose="020B0604020202020204" pitchFamily="34" charset="0"/>
                <a:ea typeface="Microsoft YaHei" panose="020B0503020204020204" pitchFamily="34" charset="-122"/>
              </a:defRPr>
            </a:lvl2pPr>
            <a:lvl3pPr marL="1143000" indent="-228600">
              <a:spcBef>
                <a:spcPct val="20000"/>
              </a:spcBef>
              <a:buChar char="•"/>
              <a:defRPr sz="2400">
                <a:solidFill>
                  <a:schemeClr val="tx1"/>
                </a:solidFill>
                <a:latin typeface="Arial" panose="020B0604020202020204" pitchFamily="34" charset="0"/>
                <a:ea typeface="Microsoft YaHei" panose="020B0503020204020204" pitchFamily="34" charset="-122"/>
              </a:defRPr>
            </a:lvl3pPr>
            <a:lvl4pPr marL="1600200" indent="-228600">
              <a:spcBef>
                <a:spcPct val="20000"/>
              </a:spcBef>
              <a:buChar char="–"/>
              <a:defRPr sz="2000">
                <a:solidFill>
                  <a:schemeClr val="tx1"/>
                </a:solidFill>
                <a:latin typeface="Arial" panose="020B0604020202020204" pitchFamily="34" charset="0"/>
                <a:ea typeface="Microsoft YaHei" panose="020B0503020204020204" pitchFamily="34" charset="-122"/>
              </a:defRPr>
            </a:lvl4pPr>
            <a:lvl5pPr marL="2057400" indent="-228600">
              <a:spcBef>
                <a:spcPct val="20000"/>
              </a:spcBef>
              <a:buChar char="»"/>
              <a:defRPr sz="2000">
                <a:solidFill>
                  <a:schemeClr val="tx1"/>
                </a:solidFill>
                <a:latin typeface="Arial" panose="020B0604020202020204" pitchFamily="34" charset="0"/>
                <a:ea typeface="Microsoft YaHei" panose="020B0503020204020204" pitchFamily="34"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icrosoft YaHei" panose="020B0503020204020204" pitchFamily="34"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icrosoft YaHei" panose="020B0503020204020204" pitchFamily="34"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icrosoft YaHei" panose="020B0503020204020204" pitchFamily="34"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icrosoft YaHei" panose="020B0503020204020204" pitchFamily="34" charset="-122"/>
              </a:defRPr>
            </a:lvl9pPr>
          </a:lstStyle>
          <a:p>
            <a:pPr algn="just" eaLnBrk="1" hangingPunct="1">
              <a:lnSpc>
                <a:spcPct val="114000"/>
              </a:lnSpc>
              <a:spcBef>
                <a:spcPct val="0"/>
              </a:spcBef>
              <a:spcAft>
                <a:spcPts val="600"/>
              </a:spcAft>
              <a:defRPr/>
            </a:pPr>
            <a:r>
              <a:rPr lang="it-IT" altLang="it-IT" sz="2000" dirty="0">
                <a:latin typeface="Avenir Next LT Pro" panose="020B0504020202020204" pitchFamily="34" charset="0"/>
                <a:cs typeface="Arial" panose="020B0604020202020204" pitchFamily="34" charset="0"/>
              </a:rPr>
              <a:t>Il </a:t>
            </a:r>
            <a:r>
              <a:rPr lang="it-IT" altLang="it-IT" sz="2000" b="1" dirty="0">
                <a:solidFill>
                  <a:srgbClr val="0099C8"/>
                </a:solidFill>
                <a:highlight>
                  <a:scrgbClr r="0" g="0" b="0">
                    <a:alpha val="0"/>
                  </a:scrgbClr>
                </a:highlight>
                <a:latin typeface="Avenir Next LT Pro" panose="020B0504020202020204" pitchFamily="34" charset="0"/>
                <a:ea typeface="+mn-ea"/>
                <a:cs typeface="Calibri" panose="020F0502020204030204" pitchFamily="34" charset="0"/>
              </a:rPr>
              <a:t>vaccino ricombinante adiuvato </a:t>
            </a:r>
            <a:r>
              <a:rPr lang="it-IT" altLang="it-IT" sz="2000" dirty="0">
                <a:latin typeface="Avenir Next LT Pro" panose="020B0504020202020204" pitchFamily="34" charset="0"/>
                <a:cs typeface="Arial" panose="020B0604020202020204" pitchFamily="34" charset="0"/>
              </a:rPr>
              <a:t>è stato registrato per la prevenzione dell’</a:t>
            </a:r>
            <a:r>
              <a:rPr lang="it-IT" altLang="it-IT" sz="2000" b="1" dirty="0">
                <a:solidFill>
                  <a:srgbClr val="0099C8"/>
                </a:solidFill>
                <a:highlight>
                  <a:scrgbClr r="0" g="0" b="0">
                    <a:alpha val="0"/>
                  </a:scrgbClr>
                </a:highlight>
                <a:latin typeface="Avenir Next LT Pro" panose="020B0504020202020204" pitchFamily="34" charset="0"/>
                <a:ea typeface="+mn-ea"/>
                <a:cs typeface="Calibri" panose="020F0502020204030204" pitchFamily="34" charset="0"/>
              </a:rPr>
              <a:t>herpes zoster </a:t>
            </a:r>
            <a:r>
              <a:rPr lang="it-IT" altLang="it-IT" sz="2000" dirty="0">
                <a:latin typeface="Avenir Next LT Pro" panose="020B0504020202020204" pitchFamily="34" charset="0"/>
                <a:cs typeface="Arial" panose="020B0604020202020204" pitchFamily="34" charset="0"/>
              </a:rPr>
              <a:t>e della </a:t>
            </a:r>
            <a:r>
              <a:rPr lang="it-IT" altLang="it-IT" sz="2000" b="1" dirty="0">
                <a:solidFill>
                  <a:srgbClr val="0099C8"/>
                </a:solidFill>
                <a:highlight>
                  <a:scrgbClr r="0" g="0" b="0">
                    <a:alpha val="0"/>
                  </a:scrgbClr>
                </a:highlight>
                <a:latin typeface="Avenir Next LT Pro" panose="020B0504020202020204" pitchFamily="34" charset="0"/>
                <a:ea typeface="+mn-ea"/>
                <a:cs typeface="Calibri" panose="020F0502020204030204" pitchFamily="34" charset="0"/>
              </a:rPr>
              <a:t>nevralgia post-erpetica </a:t>
            </a:r>
            <a:r>
              <a:rPr lang="it-IT" altLang="it-IT" sz="2000" dirty="0">
                <a:latin typeface="Avenir Next LT Pro" panose="020B0504020202020204" pitchFamily="34" charset="0"/>
                <a:cs typeface="Arial" panose="020B0604020202020204" pitchFamily="34" charset="0"/>
              </a:rPr>
              <a:t>in adulti di età pari o superiore a </a:t>
            </a:r>
            <a:r>
              <a:rPr lang="it-IT" altLang="it-IT" sz="2000" b="1" dirty="0">
                <a:solidFill>
                  <a:srgbClr val="0099C8"/>
                </a:solidFill>
                <a:highlight>
                  <a:scrgbClr r="0" g="0" b="0">
                    <a:alpha val="0"/>
                  </a:scrgbClr>
                </a:highlight>
                <a:latin typeface="Avenir Next LT Pro" panose="020B0504020202020204" pitchFamily="34" charset="0"/>
                <a:ea typeface="+mn-ea"/>
                <a:cs typeface="Calibri" panose="020F0502020204030204" pitchFamily="34" charset="0"/>
              </a:rPr>
              <a:t>50 anni </a:t>
            </a:r>
            <a:r>
              <a:rPr lang="it-IT" altLang="it-IT" sz="2000" dirty="0">
                <a:latin typeface="Avenir Next LT Pro" panose="020B0504020202020204" pitchFamily="34" charset="0"/>
                <a:cs typeface="Arial" panose="020B0604020202020204" pitchFamily="34" charset="0"/>
              </a:rPr>
              <a:t>e per gli </a:t>
            </a:r>
            <a:r>
              <a:rPr lang="it-IT" altLang="it-IT" sz="2000" b="1" dirty="0">
                <a:solidFill>
                  <a:srgbClr val="0099C8"/>
                </a:solidFill>
                <a:highlight>
                  <a:scrgbClr r="0" g="0" b="0">
                    <a:alpha val="0"/>
                  </a:scrgbClr>
                </a:highlight>
                <a:latin typeface="Avenir Next LT Pro" panose="020B0504020202020204" pitchFamily="34" charset="0"/>
                <a:ea typeface="+mn-ea"/>
                <a:cs typeface="Calibri" panose="020F0502020204030204" pitchFamily="34" charset="0"/>
              </a:rPr>
              <a:t>over 18 anni </a:t>
            </a:r>
            <a:r>
              <a:rPr lang="it-IT" altLang="it-IT" sz="2000" dirty="0">
                <a:latin typeface="Avenir Next LT Pro" panose="020B0504020202020204" pitchFamily="34" charset="0"/>
                <a:cs typeface="Arial" panose="020B0604020202020204" pitchFamily="34" charset="0"/>
              </a:rPr>
              <a:t>ad </a:t>
            </a:r>
            <a:r>
              <a:rPr lang="it-IT" altLang="it-IT" sz="2000" b="1" dirty="0">
                <a:solidFill>
                  <a:srgbClr val="0099C8"/>
                </a:solidFill>
                <a:highlight>
                  <a:scrgbClr r="0" g="0" b="0">
                    <a:alpha val="0"/>
                  </a:scrgbClr>
                </a:highlight>
                <a:latin typeface="Avenir Next LT Pro" panose="020B0504020202020204" pitchFamily="34" charset="0"/>
                <a:ea typeface="+mn-ea"/>
                <a:cs typeface="Calibri" panose="020F0502020204030204" pitchFamily="34" charset="0"/>
              </a:rPr>
              <a:t>aumentato rischio di HZ</a:t>
            </a:r>
            <a:r>
              <a:rPr lang="it-IT" altLang="it-IT" sz="2000" dirty="0">
                <a:latin typeface="Avenir Next LT Pro" panose="020B0504020202020204" pitchFamily="34" charset="0"/>
                <a:cs typeface="Arial" panose="020B0604020202020204" pitchFamily="34" charset="0"/>
              </a:rPr>
              <a:t>. </a:t>
            </a:r>
          </a:p>
          <a:p>
            <a:pPr algn="just" eaLnBrk="1" hangingPunct="1">
              <a:lnSpc>
                <a:spcPct val="114000"/>
              </a:lnSpc>
              <a:spcBef>
                <a:spcPct val="0"/>
              </a:spcBef>
              <a:spcAft>
                <a:spcPts val="600"/>
              </a:spcAft>
              <a:defRPr/>
            </a:pPr>
            <a:r>
              <a:rPr lang="it-IT" altLang="it-IT" sz="2000" dirty="0">
                <a:latin typeface="Avenir Next LT Pro" panose="020B0504020202020204" pitchFamily="34" charset="0"/>
                <a:cs typeface="Arial" panose="020B0604020202020204" pitchFamily="34" charset="0"/>
              </a:rPr>
              <a:t>La vaccinazione consiste in </a:t>
            </a:r>
            <a:r>
              <a:rPr lang="it-IT" altLang="it-IT" sz="2000" b="1" dirty="0">
                <a:solidFill>
                  <a:srgbClr val="0099C8"/>
                </a:solidFill>
                <a:highlight>
                  <a:scrgbClr r="0" g="0" b="0">
                    <a:alpha val="0"/>
                  </a:scrgbClr>
                </a:highlight>
                <a:latin typeface="Avenir Next LT Pro" panose="020B0504020202020204" pitchFamily="34" charset="0"/>
                <a:ea typeface="+mn-ea"/>
                <a:cs typeface="Calibri" panose="020F0502020204030204" pitchFamily="34" charset="0"/>
              </a:rPr>
              <a:t>due dosi </a:t>
            </a:r>
            <a:r>
              <a:rPr lang="it-IT" altLang="it-IT" sz="2000" dirty="0">
                <a:latin typeface="Avenir Next LT Pro" panose="020B0504020202020204" pitchFamily="34" charset="0"/>
                <a:cs typeface="Arial" panose="020B0604020202020204" pitchFamily="34" charset="0"/>
              </a:rPr>
              <a:t>a distanza di 2-6 mesi.</a:t>
            </a:r>
          </a:p>
        </p:txBody>
      </p:sp>
      <p:sp>
        <p:nvSpPr>
          <p:cNvPr id="4" name="Titolo 1">
            <a:extLst>
              <a:ext uri="{FF2B5EF4-FFF2-40B4-BE49-F238E27FC236}">
                <a16:creationId xmlns:a16="http://schemas.microsoft.com/office/drawing/2014/main" id="{4128F384-32EF-4BFD-B3A8-E75849143177}"/>
              </a:ext>
            </a:extLst>
          </p:cNvPr>
          <p:cNvSpPr txBox="1">
            <a:spLocks/>
          </p:cNvSpPr>
          <p:nvPr/>
        </p:nvSpPr>
        <p:spPr>
          <a:xfrm>
            <a:off x="-17487" y="683493"/>
            <a:ext cx="10079038" cy="1261864"/>
          </a:xfrm>
          <a:prstGeom prst="rect">
            <a:avLst/>
          </a:prstGeom>
          <a:noFill/>
          <a:ln>
            <a:noFill/>
          </a:ln>
        </p:spPr>
        <p:txBody>
          <a:bodyPr lIns="0" tIns="0" rIns="0" bIns="0" anchor="ctr"/>
          <a:lstStyle>
            <a:lvl1pPr algn="ctr" defTabSz="911225" rtl="0" eaLnBrk="0" fontAlgn="base" hangingPunct="0">
              <a:spcBef>
                <a:spcPct val="0"/>
              </a:spcBef>
              <a:spcAft>
                <a:spcPct val="0"/>
              </a:spcAft>
              <a:defRPr lang="it-IT" sz="4300" kern="1200">
                <a:solidFill>
                  <a:schemeClr val="tx2"/>
                </a:solidFill>
                <a:highlight>
                  <a:scrgbClr r="0" g="0" b="0">
                    <a:alpha val="0"/>
                  </a:scrgbClr>
                </a:highlight>
                <a:latin typeface="Liberation Sans" pitchFamily="18"/>
                <a:ea typeface="Microsoft YaHei" pitchFamily="2"/>
                <a:cs typeface="Mangal" pitchFamily="2"/>
              </a:defRPr>
            </a:lvl1pPr>
            <a:lvl2pPr algn="ctr" defTabSz="911225" rtl="0" eaLnBrk="0" fontAlgn="base" hangingPunct="0">
              <a:spcBef>
                <a:spcPct val="0"/>
              </a:spcBef>
              <a:spcAft>
                <a:spcPct val="0"/>
              </a:spcAft>
              <a:defRPr sz="4300">
                <a:solidFill>
                  <a:schemeClr val="tx2"/>
                </a:solidFill>
                <a:latin typeface="Liberation Sans" pitchFamily="34" charset="0"/>
                <a:ea typeface="Microsoft YaHei" pitchFamily="34" charset="-122"/>
                <a:cs typeface="Mangal" pitchFamily="18" charset="0"/>
              </a:defRPr>
            </a:lvl2pPr>
            <a:lvl3pPr algn="ctr" defTabSz="911225" rtl="0" eaLnBrk="0" fontAlgn="base" hangingPunct="0">
              <a:spcBef>
                <a:spcPct val="0"/>
              </a:spcBef>
              <a:spcAft>
                <a:spcPct val="0"/>
              </a:spcAft>
              <a:defRPr sz="4300">
                <a:solidFill>
                  <a:schemeClr val="tx2"/>
                </a:solidFill>
                <a:latin typeface="Liberation Sans" pitchFamily="34" charset="0"/>
                <a:ea typeface="Microsoft YaHei" pitchFamily="34" charset="-122"/>
                <a:cs typeface="Mangal" pitchFamily="18" charset="0"/>
              </a:defRPr>
            </a:lvl3pPr>
            <a:lvl4pPr algn="ctr" defTabSz="911225" rtl="0" eaLnBrk="0" fontAlgn="base" hangingPunct="0">
              <a:spcBef>
                <a:spcPct val="0"/>
              </a:spcBef>
              <a:spcAft>
                <a:spcPct val="0"/>
              </a:spcAft>
              <a:defRPr sz="4300">
                <a:solidFill>
                  <a:schemeClr val="tx2"/>
                </a:solidFill>
                <a:latin typeface="Liberation Sans" pitchFamily="34" charset="0"/>
                <a:ea typeface="Microsoft YaHei" pitchFamily="34" charset="-122"/>
                <a:cs typeface="Mangal" pitchFamily="18" charset="0"/>
              </a:defRPr>
            </a:lvl4pPr>
            <a:lvl5pPr algn="ctr" defTabSz="911225" rtl="0" eaLnBrk="0" fontAlgn="base" hangingPunct="0">
              <a:spcBef>
                <a:spcPct val="0"/>
              </a:spcBef>
              <a:spcAft>
                <a:spcPct val="0"/>
              </a:spcAft>
              <a:defRPr sz="4300">
                <a:solidFill>
                  <a:schemeClr val="tx2"/>
                </a:solidFill>
                <a:latin typeface="Liberation Sans" pitchFamily="34" charset="0"/>
                <a:ea typeface="Microsoft YaHei" pitchFamily="34" charset="-122"/>
                <a:cs typeface="Mangal" pitchFamily="18" charset="0"/>
              </a:defRPr>
            </a:lvl5pPr>
            <a:lvl6pPr marL="457109" algn="ctr" defTabSz="912630" rtl="0" eaLnBrk="0" fontAlgn="base" hangingPunct="0">
              <a:spcBef>
                <a:spcPct val="0"/>
              </a:spcBef>
              <a:spcAft>
                <a:spcPct val="0"/>
              </a:spcAft>
              <a:defRPr sz="4399">
                <a:solidFill>
                  <a:schemeClr val="tx2"/>
                </a:solidFill>
                <a:latin typeface="Liberation Sans" pitchFamily="34" charset="0"/>
                <a:ea typeface="Microsoft YaHei" pitchFamily="34" charset="-122"/>
                <a:cs typeface="Mangal" pitchFamily="18" charset="0"/>
              </a:defRPr>
            </a:lvl6pPr>
            <a:lvl7pPr marL="914217" algn="ctr" defTabSz="912630" rtl="0" eaLnBrk="0" fontAlgn="base" hangingPunct="0">
              <a:spcBef>
                <a:spcPct val="0"/>
              </a:spcBef>
              <a:spcAft>
                <a:spcPct val="0"/>
              </a:spcAft>
              <a:defRPr sz="4399">
                <a:solidFill>
                  <a:schemeClr val="tx2"/>
                </a:solidFill>
                <a:latin typeface="Liberation Sans" pitchFamily="34" charset="0"/>
                <a:ea typeface="Microsoft YaHei" pitchFamily="34" charset="-122"/>
                <a:cs typeface="Mangal" pitchFamily="18" charset="0"/>
              </a:defRPr>
            </a:lvl7pPr>
            <a:lvl8pPr marL="1371326" algn="ctr" defTabSz="912630" rtl="0" eaLnBrk="0" fontAlgn="base" hangingPunct="0">
              <a:spcBef>
                <a:spcPct val="0"/>
              </a:spcBef>
              <a:spcAft>
                <a:spcPct val="0"/>
              </a:spcAft>
              <a:defRPr sz="4399">
                <a:solidFill>
                  <a:schemeClr val="tx2"/>
                </a:solidFill>
                <a:latin typeface="Liberation Sans" pitchFamily="34" charset="0"/>
                <a:ea typeface="Microsoft YaHei" pitchFamily="34" charset="-122"/>
                <a:cs typeface="Mangal" pitchFamily="18" charset="0"/>
              </a:defRPr>
            </a:lvl8pPr>
            <a:lvl9pPr marL="1828434" algn="ctr" defTabSz="912630" rtl="0" eaLnBrk="0" fontAlgn="base" hangingPunct="0">
              <a:spcBef>
                <a:spcPct val="0"/>
              </a:spcBef>
              <a:spcAft>
                <a:spcPct val="0"/>
              </a:spcAft>
              <a:defRPr sz="4399">
                <a:solidFill>
                  <a:schemeClr val="tx2"/>
                </a:solidFill>
                <a:latin typeface="Liberation Sans" pitchFamily="34" charset="0"/>
                <a:ea typeface="Microsoft YaHei" pitchFamily="34" charset="-122"/>
                <a:cs typeface="Mangal" pitchFamily="18" charset="0"/>
              </a:defRPr>
            </a:lvl9pPr>
          </a:lstStyle>
          <a:p>
            <a:pPr defTabSz="912630">
              <a:defRPr/>
            </a:pPr>
            <a:r>
              <a:rPr sz="3600" b="1" dirty="0">
                <a:solidFill>
                  <a:srgbClr val="0099C8"/>
                </a:solidFill>
                <a:latin typeface="Avenir Next LT Pro" panose="020B0504020202020204" pitchFamily="34" charset="0"/>
                <a:ea typeface="+mn-ea"/>
                <a:cs typeface="Arial" panose="020B0604020202020204" pitchFamily="34" charset="0"/>
              </a:rPr>
              <a:t>La vaccinazione </a:t>
            </a:r>
            <a:br>
              <a:rPr sz="3600" b="1" dirty="0">
                <a:solidFill>
                  <a:srgbClr val="0099C8"/>
                </a:solidFill>
                <a:latin typeface="Avenir Next LT Pro" panose="020B0504020202020204" pitchFamily="34" charset="0"/>
                <a:ea typeface="+mn-ea"/>
                <a:cs typeface="Arial" panose="020B0604020202020204" pitchFamily="34" charset="0"/>
              </a:rPr>
            </a:br>
            <a:r>
              <a:rPr sz="3600" b="1" dirty="0">
                <a:solidFill>
                  <a:srgbClr val="0099C8"/>
                </a:solidFill>
                <a:latin typeface="Avenir Next LT Pro" panose="020B0504020202020204" pitchFamily="34" charset="0"/>
                <a:ea typeface="+mn-ea"/>
                <a:cs typeface="Arial" panose="020B0604020202020204" pitchFamily="34" charset="0"/>
              </a:rPr>
              <a:t>contro l’Herpes zoster</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7E9877C8-3379-4E36-BE80-2E78BB18822C}"/>
              </a:ext>
            </a:extLst>
          </p:cNvPr>
          <p:cNvSpPr txBox="1">
            <a:spLocks/>
          </p:cNvSpPr>
          <p:nvPr/>
        </p:nvSpPr>
        <p:spPr>
          <a:xfrm>
            <a:off x="-17487" y="683493"/>
            <a:ext cx="10079038" cy="1261864"/>
          </a:xfrm>
          <a:prstGeom prst="rect">
            <a:avLst/>
          </a:prstGeom>
          <a:noFill/>
          <a:ln>
            <a:noFill/>
          </a:ln>
        </p:spPr>
        <p:txBody>
          <a:bodyPr lIns="0" tIns="0" rIns="0" bIns="0" anchor="ctr"/>
          <a:lstStyle>
            <a:lvl1pPr algn="ctr" defTabSz="911225" rtl="0" eaLnBrk="0" fontAlgn="base" hangingPunct="0">
              <a:spcBef>
                <a:spcPct val="0"/>
              </a:spcBef>
              <a:spcAft>
                <a:spcPct val="0"/>
              </a:spcAft>
              <a:defRPr lang="it-IT" sz="4300" kern="1200">
                <a:solidFill>
                  <a:schemeClr val="tx2"/>
                </a:solidFill>
                <a:highlight>
                  <a:scrgbClr r="0" g="0" b="0">
                    <a:alpha val="0"/>
                  </a:scrgbClr>
                </a:highlight>
                <a:latin typeface="Liberation Sans" pitchFamily="18"/>
                <a:ea typeface="Microsoft YaHei" pitchFamily="2"/>
                <a:cs typeface="Mangal" pitchFamily="2"/>
              </a:defRPr>
            </a:lvl1pPr>
            <a:lvl2pPr algn="ctr" defTabSz="911225" rtl="0" eaLnBrk="0" fontAlgn="base" hangingPunct="0">
              <a:spcBef>
                <a:spcPct val="0"/>
              </a:spcBef>
              <a:spcAft>
                <a:spcPct val="0"/>
              </a:spcAft>
              <a:defRPr sz="4300">
                <a:solidFill>
                  <a:schemeClr val="tx2"/>
                </a:solidFill>
                <a:latin typeface="Liberation Sans" pitchFamily="34" charset="0"/>
                <a:ea typeface="Microsoft YaHei" pitchFamily="34" charset="-122"/>
                <a:cs typeface="Mangal" pitchFamily="18" charset="0"/>
              </a:defRPr>
            </a:lvl2pPr>
            <a:lvl3pPr algn="ctr" defTabSz="911225" rtl="0" eaLnBrk="0" fontAlgn="base" hangingPunct="0">
              <a:spcBef>
                <a:spcPct val="0"/>
              </a:spcBef>
              <a:spcAft>
                <a:spcPct val="0"/>
              </a:spcAft>
              <a:defRPr sz="4300">
                <a:solidFill>
                  <a:schemeClr val="tx2"/>
                </a:solidFill>
                <a:latin typeface="Liberation Sans" pitchFamily="34" charset="0"/>
                <a:ea typeface="Microsoft YaHei" pitchFamily="34" charset="-122"/>
                <a:cs typeface="Mangal" pitchFamily="18" charset="0"/>
              </a:defRPr>
            </a:lvl3pPr>
            <a:lvl4pPr algn="ctr" defTabSz="911225" rtl="0" eaLnBrk="0" fontAlgn="base" hangingPunct="0">
              <a:spcBef>
                <a:spcPct val="0"/>
              </a:spcBef>
              <a:spcAft>
                <a:spcPct val="0"/>
              </a:spcAft>
              <a:defRPr sz="4300">
                <a:solidFill>
                  <a:schemeClr val="tx2"/>
                </a:solidFill>
                <a:latin typeface="Liberation Sans" pitchFamily="34" charset="0"/>
                <a:ea typeface="Microsoft YaHei" pitchFamily="34" charset="-122"/>
                <a:cs typeface="Mangal" pitchFamily="18" charset="0"/>
              </a:defRPr>
            </a:lvl4pPr>
            <a:lvl5pPr algn="ctr" defTabSz="911225" rtl="0" eaLnBrk="0" fontAlgn="base" hangingPunct="0">
              <a:spcBef>
                <a:spcPct val="0"/>
              </a:spcBef>
              <a:spcAft>
                <a:spcPct val="0"/>
              </a:spcAft>
              <a:defRPr sz="4300">
                <a:solidFill>
                  <a:schemeClr val="tx2"/>
                </a:solidFill>
                <a:latin typeface="Liberation Sans" pitchFamily="34" charset="0"/>
                <a:ea typeface="Microsoft YaHei" pitchFamily="34" charset="-122"/>
                <a:cs typeface="Mangal" pitchFamily="18" charset="0"/>
              </a:defRPr>
            </a:lvl5pPr>
            <a:lvl6pPr marL="457109" algn="ctr" defTabSz="912630" rtl="0" eaLnBrk="0" fontAlgn="base" hangingPunct="0">
              <a:spcBef>
                <a:spcPct val="0"/>
              </a:spcBef>
              <a:spcAft>
                <a:spcPct val="0"/>
              </a:spcAft>
              <a:defRPr sz="4399">
                <a:solidFill>
                  <a:schemeClr val="tx2"/>
                </a:solidFill>
                <a:latin typeface="Liberation Sans" pitchFamily="34" charset="0"/>
                <a:ea typeface="Microsoft YaHei" pitchFamily="34" charset="-122"/>
                <a:cs typeface="Mangal" pitchFamily="18" charset="0"/>
              </a:defRPr>
            </a:lvl6pPr>
            <a:lvl7pPr marL="914217" algn="ctr" defTabSz="912630" rtl="0" eaLnBrk="0" fontAlgn="base" hangingPunct="0">
              <a:spcBef>
                <a:spcPct val="0"/>
              </a:spcBef>
              <a:spcAft>
                <a:spcPct val="0"/>
              </a:spcAft>
              <a:defRPr sz="4399">
                <a:solidFill>
                  <a:schemeClr val="tx2"/>
                </a:solidFill>
                <a:latin typeface="Liberation Sans" pitchFamily="34" charset="0"/>
                <a:ea typeface="Microsoft YaHei" pitchFamily="34" charset="-122"/>
                <a:cs typeface="Mangal" pitchFamily="18" charset="0"/>
              </a:defRPr>
            </a:lvl7pPr>
            <a:lvl8pPr marL="1371326" algn="ctr" defTabSz="912630" rtl="0" eaLnBrk="0" fontAlgn="base" hangingPunct="0">
              <a:spcBef>
                <a:spcPct val="0"/>
              </a:spcBef>
              <a:spcAft>
                <a:spcPct val="0"/>
              </a:spcAft>
              <a:defRPr sz="4399">
                <a:solidFill>
                  <a:schemeClr val="tx2"/>
                </a:solidFill>
                <a:latin typeface="Liberation Sans" pitchFamily="34" charset="0"/>
                <a:ea typeface="Microsoft YaHei" pitchFamily="34" charset="-122"/>
                <a:cs typeface="Mangal" pitchFamily="18" charset="0"/>
              </a:defRPr>
            </a:lvl8pPr>
            <a:lvl9pPr marL="1828434" algn="ctr" defTabSz="912630" rtl="0" eaLnBrk="0" fontAlgn="base" hangingPunct="0">
              <a:spcBef>
                <a:spcPct val="0"/>
              </a:spcBef>
              <a:spcAft>
                <a:spcPct val="0"/>
              </a:spcAft>
              <a:defRPr sz="4399">
                <a:solidFill>
                  <a:schemeClr val="tx2"/>
                </a:solidFill>
                <a:latin typeface="Liberation Sans" pitchFamily="34" charset="0"/>
                <a:ea typeface="Microsoft YaHei" pitchFamily="34" charset="-122"/>
                <a:cs typeface="Mangal" pitchFamily="18" charset="0"/>
              </a:defRPr>
            </a:lvl9pPr>
          </a:lstStyle>
          <a:p>
            <a:pPr defTabSz="912630">
              <a:defRPr/>
            </a:pPr>
            <a:r>
              <a:rPr sz="3600" b="1" dirty="0">
                <a:solidFill>
                  <a:srgbClr val="0099C8"/>
                </a:solidFill>
                <a:latin typeface="Avenir Next LT Pro" panose="020B0504020202020204" pitchFamily="34" charset="0"/>
                <a:ea typeface="+mn-ea"/>
                <a:cs typeface="Arial" panose="020B0604020202020204" pitchFamily="34" charset="0"/>
              </a:rPr>
              <a:t>La vaccinazione </a:t>
            </a:r>
            <a:br>
              <a:rPr sz="3600" b="1" dirty="0">
                <a:solidFill>
                  <a:srgbClr val="0099C8"/>
                </a:solidFill>
                <a:latin typeface="Avenir Next LT Pro" panose="020B0504020202020204" pitchFamily="34" charset="0"/>
                <a:ea typeface="+mn-ea"/>
                <a:cs typeface="Arial" panose="020B0604020202020204" pitchFamily="34" charset="0"/>
              </a:rPr>
            </a:br>
            <a:r>
              <a:rPr sz="3600" b="1" dirty="0">
                <a:solidFill>
                  <a:srgbClr val="0099C8"/>
                </a:solidFill>
                <a:latin typeface="Avenir Next LT Pro" panose="020B0504020202020204" pitchFamily="34" charset="0"/>
                <a:ea typeface="+mn-ea"/>
                <a:cs typeface="Arial" panose="020B0604020202020204" pitchFamily="34" charset="0"/>
              </a:rPr>
              <a:t>contro il COVID-19</a:t>
            </a:r>
          </a:p>
        </p:txBody>
      </p:sp>
      <p:sp>
        <p:nvSpPr>
          <p:cNvPr id="3" name="Rettangolo 2">
            <a:extLst>
              <a:ext uri="{FF2B5EF4-FFF2-40B4-BE49-F238E27FC236}">
                <a16:creationId xmlns:a16="http://schemas.microsoft.com/office/drawing/2014/main" id="{13852133-39CE-4A52-95C0-866DDAA5A8EB}"/>
              </a:ext>
            </a:extLst>
          </p:cNvPr>
          <p:cNvSpPr>
            <a:spLocks noChangeArrowheads="1"/>
          </p:cNvSpPr>
          <p:nvPr/>
        </p:nvSpPr>
        <p:spPr bwMode="auto">
          <a:xfrm>
            <a:off x="791047" y="2195661"/>
            <a:ext cx="8496944" cy="5168659"/>
          </a:xfrm>
          <a:prstGeom prst="rect">
            <a:avLst/>
          </a:prstGeom>
          <a:noFill/>
          <a:ln>
            <a:noFill/>
          </a:ln>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just">
              <a:lnSpc>
                <a:spcPct val="113000"/>
              </a:lnSpc>
              <a:spcAft>
                <a:spcPts val="600"/>
              </a:spcAft>
              <a:defRPr/>
            </a:pPr>
            <a:r>
              <a:rPr lang="it-IT" altLang="it-IT" sz="2000" dirty="0">
                <a:latin typeface="Avenir Next LT Pro" panose="020B0504020202020204" pitchFamily="34" charset="0"/>
                <a:ea typeface="Microsoft YaHei" panose="020B0503020204020204" pitchFamily="34" charset="-122"/>
              </a:rPr>
              <a:t>L’</a:t>
            </a:r>
            <a:r>
              <a:rPr lang="it-IT" altLang="it-IT" sz="2000" b="1" dirty="0">
                <a:solidFill>
                  <a:srgbClr val="0099C8"/>
                </a:solidFill>
                <a:highlight>
                  <a:scrgbClr r="0" g="0" b="0">
                    <a:alpha val="0"/>
                  </a:scrgbClr>
                </a:highlight>
                <a:latin typeface="Avenir Next LT Pro" panose="020B0504020202020204" pitchFamily="34" charset="0"/>
                <a:cs typeface="Calibri" panose="020F0502020204030204" pitchFamily="34" charset="0"/>
              </a:rPr>
              <a:t>isolamento</a:t>
            </a:r>
            <a:r>
              <a:rPr lang="it-IT" altLang="it-IT" sz="2000" dirty="0">
                <a:latin typeface="Avenir Next LT Pro" panose="020B0504020202020204" pitchFamily="34" charset="0"/>
                <a:ea typeface="Microsoft YaHei" panose="020B0503020204020204" pitchFamily="34" charset="-122"/>
              </a:rPr>
              <a:t> </a:t>
            </a:r>
            <a:r>
              <a:rPr lang="it-IT" altLang="it-IT" sz="2000" b="1" dirty="0">
                <a:solidFill>
                  <a:srgbClr val="0099C8"/>
                </a:solidFill>
                <a:highlight>
                  <a:scrgbClr r="0" g="0" b="0">
                    <a:alpha val="0"/>
                  </a:scrgbClr>
                </a:highlight>
                <a:latin typeface="Avenir Next LT Pro" panose="020B0504020202020204" pitchFamily="34" charset="0"/>
                <a:cs typeface="Calibri" panose="020F0502020204030204" pitchFamily="34" charset="0"/>
              </a:rPr>
              <a:t>dei malati</a:t>
            </a:r>
            <a:r>
              <a:rPr lang="it-IT" altLang="it-IT" sz="2000" dirty="0">
                <a:latin typeface="Avenir Next LT Pro" panose="020B0504020202020204" pitchFamily="34" charset="0"/>
                <a:ea typeface="Microsoft YaHei" panose="020B0503020204020204" pitchFamily="34" charset="-122"/>
              </a:rPr>
              <a:t>, la </a:t>
            </a:r>
            <a:r>
              <a:rPr lang="it-IT" altLang="it-IT" sz="2000" b="1" dirty="0">
                <a:solidFill>
                  <a:srgbClr val="0099C8"/>
                </a:solidFill>
                <a:highlight>
                  <a:scrgbClr r="0" g="0" b="0">
                    <a:alpha val="0"/>
                  </a:scrgbClr>
                </a:highlight>
                <a:latin typeface="Avenir Next LT Pro" panose="020B0504020202020204" pitchFamily="34" charset="0"/>
                <a:cs typeface="Calibri" panose="020F0502020204030204" pitchFamily="34" charset="0"/>
              </a:rPr>
              <a:t>quarantena</a:t>
            </a:r>
            <a:r>
              <a:rPr lang="it-IT" altLang="it-IT" sz="2000" dirty="0">
                <a:latin typeface="Avenir Next LT Pro" panose="020B0504020202020204" pitchFamily="34" charset="0"/>
                <a:ea typeface="Microsoft YaHei" panose="020B0503020204020204" pitchFamily="34" charset="-122"/>
              </a:rPr>
              <a:t> dei contatti, l’adozione dei </a:t>
            </a:r>
            <a:r>
              <a:rPr lang="it-IT" altLang="it-IT" sz="2000" b="1" dirty="0">
                <a:solidFill>
                  <a:srgbClr val="0099C8"/>
                </a:solidFill>
                <a:highlight>
                  <a:scrgbClr r="0" g="0" b="0">
                    <a:alpha val="0"/>
                  </a:scrgbClr>
                </a:highlight>
                <a:latin typeface="Avenir Next LT Pro" panose="020B0504020202020204" pitchFamily="34" charset="0"/>
                <a:cs typeface="Calibri" panose="020F0502020204030204" pitchFamily="34" charset="0"/>
              </a:rPr>
              <a:t>dispositivi di protezione individuale</a:t>
            </a:r>
            <a:r>
              <a:rPr lang="it-IT" altLang="it-IT" sz="2000" dirty="0">
                <a:latin typeface="Avenir Next LT Pro" panose="020B0504020202020204" pitchFamily="34" charset="0"/>
                <a:ea typeface="Microsoft YaHei" panose="020B0503020204020204" pitchFamily="34" charset="-122"/>
              </a:rPr>
              <a:t>, ma soprattutto la </a:t>
            </a:r>
            <a:r>
              <a:rPr lang="it-IT" altLang="it-IT" sz="2000" b="1" dirty="0">
                <a:solidFill>
                  <a:srgbClr val="0099C8"/>
                </a:solidFill>
                <a:highlight>
                  <a:scrgbClr r="0" g="0" b="0">
                    <a:alpha val="0"/>
                  </a:scrgbClr>
                </a:highlight>
                <a:latin typeface="Avenir Next LT Pro" panose="020B0504020202020204" pitchFamily="34" charset="0"/>
                <a:cs typeface="Calibri" panose="020F0502020204030204" pitchFamily="34" charset="0"/>
              </a:rPr>
              <a:t>limitazione agli spostamenti</a:t>
            </a:r>
            <a:r>
              <a:rPr lang="it-IT" altLang="it-IT" sz="2000" dirty="0">
                <a:latin typeface="Avenir Next LT Pro" panose="020B0504020202020204" pitchFamily="34" charset="0"/>
                <a:ea typeface="Microsoft YaHei" panose="020B0503020204020204" pitchFamily="34" charset="-122"/>
              </a:rPr>
              <a:t> e la </a:t>
            </a:r>
            <a:r>
              <a:rPr lang="it-IT" altLang="it-IT" sz="2000" b="1" dirty="0">
                <a:solidFill>
                  <a:srgbClr val="0099C8"/>
                </a:solidFill>
                <a:highlight>
                  <a:scrgbClr r="0" g="0" b="0">
                    <a:alpha val="0"/>
                  </a:scrgbClr>
                </a:highlight>
                <a:latin typeface="Avenir Next LT Pro" panose="020B0504020202020204" pitchFamily="34" charset="0"/>
                <a:cs typeface="Calibri" panose="020F0502020204030204" pitchFamily="34" charset="0"/>
              </a:rPr>
              <a:t>distanza di sicurezza </a:t>
            </a:r>
            <a:r>
              <a:rPr lang="it-IT" altLang="it-IT" sz="2000" dirty="0">
                <a:latin typeface="Avenir Next LT Pro" panose="020B0504020202020204" pitchFamily="34" charset="0"/>
                <a:ea typeface="Microsoft YaHei" panose="020B0503020204020204" pitchFamily="34" charset="-122"/>
              </a:rPr>
              <a:t>interpersonale rappresentano solo delle </a:t>
            </a:r>
            <a:r>
              <a:rPr lang="it-IT" altLang="it-IT" sz="2000" b="1" dirty="0">
                <a:solidFill>
                  <a:srgbClr val="0099C8"/>
                </a:solidFill>
                <a:highlight>
                  <a:scrgbClr r="0" g="0" b="0">
                    <a:alpha val="0"/>
                  </a:scrgbClr>
                </a:highlight>
                <a:latin typeface="Avenir Next LT Pro" panose="020B0504020202020204" pitchFamily="34" charset="0"/>
                <a:cs typeface="Calibri" panose="020F0502020204030204" pitchFamily="34" charset="0"/>
              </a:rPr>
              <a:t>misure di mitigazione </a:t>
            </a:r>
            <a:r>
              <a:rPr lang="it-IT" altLang="it-IT" sz="2000" dirty="0">
                <a:latin typeface="Avenir Next LT Pro" panose="020B0504020202020204" pitchFamily="34" charset="0"/>
                <a:ea typeface="Microsoft YaHei" panose="020B0503020204020204" pitchFamily="34" charset="-122"/>
              </a:rPr>
              <a:t>della pandemia di COVID-19. </a:t>
            </a:r>
          </a:p>
          <a:p>
            <a:pPr algn="just">
              <a:lnSpc>
                <a:spcPct val="113000"/>
              </a:lnSpc>
              <a:spcAft>
                <a:spcPts val="600"/>
              </a:spcAft>
              <a:defRPr/>
            </a:pPr>
            <a:r>
              <a:rPr lang="it-IT" altLang="it-IT" sz="2000" dirty="0">
                <a:latin typeface="Avenir Next LT Pro" panose="020B0504020202020204" pitchFamily="34" charset="0"/>
                <a:ea typeface="Microsoft YaHei" panose="020B0503020204020204" pitchFamily="34" charset="-122"/>
              </a:rPr>
              <a:t>Fin da subito si è compreso che, verosimilmente, </a:t>
            </a:r>
            <a:r>
              <a:rPr lang="it-IT" altLang="it-IT" sz="2000" b="1" dirty="0">
                <a:solidFill>
                  <a:srgbClr val="0099C8"/>
                </a:solidFill>
                <a:highlight>
                  <a:scrgbClr r="0" g="0" b="0">
                    <a:alpha val="0"/>
                  </a:scrgbClr>
                </a:highlight>
                <a:latin typeface="Avenir Next LT Pro" panose="020B0504020202020204" pitchFamily="34" charset="0"/>
                <a:cs typeface="Calibri" panose="020F0502020204030204" pitchFamily="34" charset="0"/>
              </a:rPr>
              <a:t>soltanto la vaccinazione </a:t>
            </a:r>
            <a:r>
              <a:rPr lang="it-IT" altLang="it-IT" sz="2000" dirty="0">
                <a:latin typeface="Avenir Next LT Pro" panose="020B0504020202020204" pitchFamily="34" charset="0"/>
                <a:ea typeface="Microsoft YaHei" panose="020B0503020204020204" pitchFamily="34" charset="-122"/>
              </a:rPr>
              <a:t>avrebbe potuto </a:t>
            </a:r>
            <a:r>
              <a:rPr lang="it-IT" altLang="it-IT" sz="2000" b="1" dirty="0">
                <a:solidFill>
                  <a:srgbClr val="0099C8"/>
                </a:solidFill>
                <a:highlight>
                  <a:scrgbClr r="0" g="0" b="0">
                    <a:alpha val="0"/>
                  </a:scrgbClr>
                </a:highlight>
                <a:latin typeface="Avenir Next LT Pro" panose="020B0504020202020204" pitchFamily="34" charset="0"/>
                <a:cs typeface="Calibri" panose="020F0502020204030204" pitchFamily="34" charset="0"/>
              </a:rPr>
              <a:t>contribuire</a:t>
            </a:r>
            <a:r>
              <a:rPr lang="it-IT" altLang="it-IT" sz="2000" dirty="0">
                <a:latin typeface="Avenir Next LT Pro" panose="020B0504020202020204" pitchFamily="34" charset="0"/>
                <a:ea typeface="Microsoft YaHei" panose="020B0503020204020204" pitchFamily="34" charset="-122"/>
              </a:rPr>
              <a:t> in maniera efficace </a:t>
            </a:r>
            <a:r>
              <a:rPr lang="it-IT" altLang="it-IT" sz="2000" b="1" dirty="0">
                <a:solidFill>
                  <a:srgbClr val="0099C8"/>
                </a:solidFill>
                <a:highlight>
                  <a:scrgbClr r="0" g="0" b="0">
                    <a:alpha val="0"/>
                  </a:scrgbClr>
                </a:highlight>
                <a:latin typeface="Avenir Next LT Pro" panose="020B0504020202020204" pitchFamily="34" charset="0"/>
                <a:cs typeface="Calibri" panose="020F0502020204030204" pitchFamily="34" charset="0"/>
              </a:rPr>
              <a:t>alla fine della pandemia</a:t>
            </a:r>
            <a:r>
              <a:rPr lang="it-IT" altLang="it-IT" sz="2000" dirty="0">
                <a:latin typeface="Avenir Next LT Pro" panose="020B0504020202020204" pitchFamily="34" charset="0"/>
                <a:ea typeface="Microsoft YaHei" panose="020B0503020204020204" pitchFamily="34" charset="-122"/>
              </a:rPr>
              <a:t>. </a:t>
            </a:r>
          </a:p>
          <a:p>
            <a:pPr algn="just">
              <a:lnSpc>
                <a:spcPct val="113000"/>
              </a:lnSpc>
              <a:spcAft>
                <a:spcPts val="600"/>
              </a:spcAft>
              <a:defRPr/>
            </a:pPr>
            <a:r>
              <a:rPr lang="it-IT" altLang="it-IT" sz="2000" dirty="0">
                <a:latin typeface="Avenir Next LT Pro" panose="020B0504020202020204" pitchFamily="34" charset="0"/>
                <a:ea typeface="Microsoft YaHei" panose="020B0503020204020204" pitchFamily="34" charset="-122"/>
              </a:rPr>
              <a:t>È necessario disporre di </a:t>
            </a:r>
            <a:r>
              <a:rPr lang="it-IT" altLang="it-IT" sz="2000" b="1" dirty="0">
                <a:solidFill>
                  <a:srgbClr val="0099C8"/>
                </a:solidFill>
                <a:highlight>
                  <a:scrgbClr r="0" g="0" b="0">
                    <a:alpha val="0"/>
                  </a:scrgbClr>
                </a:highlight>
                <a:latin typeface="Avenir Next LT Pro" panose="020B0504020202020204" pitchFamily="34" charset="0"/>
                <a:cs typeface="Calibri" panose="020F0502020204030204" pitchFamily="34" charset="0"/>
              </a:rPr>
              <a:t>vaccini efficaci e sicuri e raggiungere </a:t>
            </a:r>
            <a:r>
              <a:rPr lang="it-IT" altLang="it-IT" sz="2000" dirty="0">
                <a:latin typeface="Avenir Next LT Pro" panose="020B0504020202020204" pitchFamily="34" charset="0"/>
                <a:ea typeface="Microsoft YaHei" panose="020B0503020204020204" pitchFamily="34" charset="-122"/>
              </a:rPr>
              <a:t>nel più breve tempo possibile, iniziando dai soggetti più fragili e da quelli esposti a maggior rischio di infezione, un </a:t>
            </a:r>
            <a:r>
              <a:rPr lang="it-IT" altLang="it-IT" sz="2000" b="1" dirty="0">
                <a:solidFill>
                  <a:srgbClr val="0099C8"/>
                </a:solidFill>
                <a:highlight>
                  <a:scrgbClr r="0" g="0" b="0">
                    <a:alpha val="0"/>
                  </a:scrgbClr>
                </a:highlight>
                <a:latin typeface="Avenir Next LT Pro" panose="020B0504020202020204" pitchFamily="34" charset="0"/>
                <a:cs typeface="Calibri" panose="020F0502020204030204" pitchFamily="34" charset="0"/>
              </a:rPr>
              <a:t>alto numero di individui in maniera omogenea a livello mondiale</a:t>
            </a:r>
            <a:r>
              <a:rPr lang="it-IT" altLang="it-IT" sz="2000" dirty="0">
                <a:latin typeface="Avenir Next LT Pro" panose="020B0504020202020204" pitchFamily="34" charset="0"/>
                <a:ea typeface="Microsoft YaHei" panose="020B0503020204020204" pitchFamily="34" charset="-122"/>
              </a:rPr>
              <a:t>. </a:t>
            </a:r>
          </a:p>
          <a:p>
            <a:pPr algn="just">
              <a:lnSpc>
                <a:spcPct val="113000"/>
              </a:lnSpc>
              <a:spcAft>
                <a:spcPts val="600"/>
              </a:spcAft>
              <a:defRPr/>
            </a:pPr>
            <a:r>
              <a:rPr lang="it-IT" altLang="it-IT" sz="2000" dirty="0">
                <a:latin typeface="Avenir Next LT Pro" panose="020B0504020202020204" pitchFamily="34" charset="0"/>
                <a:ea typeface="Microsoft YaHei" panose="020B0503020204020204" pitchFamily="34" charset="-122"/>
              </a:rPr>
              <a:t>Si stima che la </a:t>
            </a:r>
            <a:r>
              <a:rPr lang="it-IT" altLang="it-IT" sz="2000" b="1" dirty="0" err="1">
                <a:solidFill>
                  <a:srgbClr val="0099C8"/>
                </a:solidFill>
                <a:highlight>
                  <a:scrgbClr r="0" g="0" b="0">
                    <a:alpha val="0"/>
                  </a:scrgbClr>
                </a:highlight>
                <a:latin typeface="Avenir Next LT Pro" panose="020B0504020202020204" pitchFamily="34" charset="0"/>
                <a:cs typeface="Calibri" panose="020F0502020204030204" pitchFamily="34" charset="0"/>
              </a:rPr>
              <a:t>herd</a:t>
            </a:r>
            <a:r>
              <a:rPr lang="it-IT" altLang="it-IT" sz="2000" b="1" dirty="0">
                <a:solidFill>
                  <a:srgbClr val="0099C8"/>
                </a:solidFill>
                <a:highlight>
                  <a:scrgbClr r="0" g="0" b="0">
                    <a:alpha val="0"/>
                  </a:scrgbClr>
                </a:highlight>
                <a:latin typeface="Avenir Next LT Pro" panose="020B0504020202020204" pitchFamily="34" charset="0"/>
                <a:cs typeface="Calibri" panose="020F0502020204030204" pitchFamily="34" charset="0"/>
              </a:rPr>
              <a:t> </a:t>
            </a:r>
            <a:r>
              <a:rPr lang="it-IT" altLang="it-IT" sz="2000" b="1" dirty="0" err="1">
                <a:solidFill>
                  <a:srgbClr val="0099C8"/>
                </a:solidFill>
                <a:highlight>
                  <a:scrgbClr r="0" g="0" b="0">
                    <a:alpha val="0"/>
                  </a:scrgbClr>
                </a:highlight>
                <a:latin typeface="Avenir Next LT Pro" panose="020B0504020202020204" pitchFamily="34" charset="0"/>
                <a:cs typeface="Calibri" panose="020F0502020204030204" pitchFamily="34" charset="0"/>
              </a:rPr>
              <a:t>immunity</a:t>
            </a:r>
            <a:r>
              <a:rPr lang="it-IT" altLang="it-IT" sz="2000" dirty="0">
                <a:latin typeface="Avenir Next LT Pro" panose="020B0504020202020204" pitchFamily="34" charset="0"/>
                <a:ea typeface="Microsoft YaHei" panose="020B0503020204020204" pitchFamily="34" charset="-122"/>
              </a:rPr>
              <a:t> potrebbe essere raggiunta con un tasso di copertura compreso</a:t>
            </a:r>
            <a:r>
              <a:rPr lang="it-IT" altLang="it-IT" sz="2000" b="1" dirty="0">
                <a:solidFill>
                  <a:srgbClr val="0099C8"/>
                </a:solidFill>
                <a:highlight>
                  <a:scrgbClr r="0" g="0" b="0">
                    <a:alpha val="0"/>
                  </a:scrgbClr>
                </a:highlight>
                <a:latin typeface="Avenir Next LT Pro" panose="020B0504020202020204" pitchFamily="34" charset="0"/>
                <a:cs typeface="Calibri" panose="020F0502020204030204" pitchFamily="34" charset="0"/>
              </a:rPr>
              <a:t> tra il 60 e il 70% della popolazione</a:t>
            </a:r>
            <a:r>
              <a:rPr lang="it-IT" altLang="it-IT" sz="2000" dirty="0">
                <a:latin typeface="Avenir Next LT Pro" panose="020B0504020202020204" pitchFamily="34" charset="0"/>
                <a:ea typeface="Microsoft YaHei" panose="020B0503020204020204" pitchFamily="34" charset="-122"/>
              </a:rPr>
              <a:t>.</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8ABA1C58-AEE6-4A80-A2B8-68C61C08103D}"/>
              </a:ext>
            </a:extLst>
          </p:cNvPr>
          <p:cNvSpPr txBox="1">
            <a:spLocks/>
          </p:cNvSpPr>
          <p:nvPr/>
        </p:nvSpPr>
        <p:spPr>
          <a:xfrm>
            <a:off x="-17487" y="683493"/>
            <a:ext cx="10079038" cy="1261864"/>
          </a:xfrm>
          <a:prstGeom prst="rect">
            <a:avLst/>
          </a:prstGeom>
          <a:noFill/>
          <a:ln>
            <a:noFill/>
          </a:ln>
        </p:spPr>
        <p:txBody>
          <a:bodyPr lIns="0" tIns="0" rIns="0" bIns="0" anchor="ctr"/>
          <a:lstStyle>
            <a:lvl1pPr algn="ctr" defTabSz="911225" rtl="0" eaLnBrk="0" fontAlgn="base" hangingPunct="0">
              <a:spcBef>
                <a:spcPct val="0"/>
              </a:spcBef>
              <a:spcAft>
                <a:spcPct val="0"/>
              </a:spcAft>
              <a:defRPr lang="it-IT" sz="4300" kern="1200">
                <a:solidFill>
                  <a:schemeClr val="tx2"/>
                </a:solidFill>
                <a:highlight>
                  <a:scrgbClr r="0" g="0" b="0">
                    <a:alpha val="0"/>
                  </a:scrgbClr>
                </a:highlight>
                <a:latin typeface="Liberation Sans" pitchFamily="18"/>
                <a:ea typeface="Microsoft YaHei" pitchFamily="2"/>
                <a:cs typeface="Mangal" pitchFamily="2"/>
              </a:defRPr>
            </a:lvl1pPr>
            <a:lvl2pPr algn="ctr" defTabSz="911225" rtl="0" eaLnBrk="0" fontAlgn="base" hangingPunct="0">
              <a:spcBef>
                <a:spcPct val="0"/>
              </a:spcBef>
              <a:spcAft>
                <a:spcPct val="0"/>
              </a:spcAft>
              <a:defRPr sz="4300">
                <a:solidFill>
                  <a:schemeClr val="tx2"/>
                </a:solidFill>
                <a:latin typeface="Liberation Sans" pitchFamily="34" charset="0"/>
                <a:ea typeface="Microsoft YaHei" pitchFamily="34" charset="-122"/>
                <a:cs typeface="Mangal" pitchFamily="18" charset="0"/>
              </a:defRPr>
            </a:lvl2pPr>
            <a:lvl3pPr algn="ctr" defTabSz="911225" rtl="0" eaLnBrk="0" fontAlgn="base" hangingPunct="0">
              <a:spcBef>
                <a:spcPct val="0"/>
              </a:spcBef>
              <a:spcAft>
                <a:spcPct val="0"/>
              </a:spcAft>
              <a:defRPr sz="4300">
                <a:solidFill>
                  <a:schemeClr val="tx2"/>
                </a:solidFill>
                <a:latin typeface="Liberation Sans" pitchFamily="34" charset="0"/>
                <a:ea typeface="Microsoft YaHei" pitchFamily="34" charset="-122"/>
                <a:cs typeface="Mangal" pitchFamily="18" charset="0"/>
              </a:defRPr>
            </a:lvl3pPr>
            <a:lvl4pPr algn="ctr" defTabSz="911225" rtl="0" eaLnBrk="0" fontAlgn="base" hangingPunct="0">
              <a:spcBef>
                <a:spcPct val="0"/>
              </a:spcBef>
              <a:spcAft>
                <a:spcPct val="0"/>
              </a:spcAft>
              <a:defRPr sz="4300">
                <a:solidFill>
                  <a:schemeClr val="tx2"/>
                </a:solidFill>
                <a:latin typeface="Liberation Sans" pitchFamily="34" charset="0"/>
                <a:ea typeface="Microsoft YaHei" pitchFamily="34" charset="-122"/>
                <a:cs typeface="Mangal" pitchFamily="18" charset="0"/>
              </a:defRPr>
            </a:lvl4pPr>
            <a:lvl5pPr algn="ctr" defTabSz="911225" rtl="0" eaLnBrk="0" fontAlgn="base" hangingPunct="0">
              <a:spcBef>
                <a:spcPct val="0"/>
              </a:spcBef>
              <a:spcAft>
                <a:spcPct val="0"/>
              </a:spcAft>
              <a:defRPr sz="4300">
                <a:solidFill>
                  <a:schemeClr val="tx2"/>
                </a:solidFill>
                <a:latin typeface="Liberation Sans" pitchFamily="34" charset="0"/>
                <a:ea typeface="Microsoft YaHei" pitchFamily="34" charset="-122"/>
                <a:cs typeface="Mangal" pitchFamily="18" charset="0"/>
              </a:defRPr>
            </a:lvl5pPr>
            <a:lvl6pPr marL="457109" algn="ctr" defTabSz="912630" rtl="0" eaLnBrk="0" fontAlgn="base" hangingPunct="0">
              <a:spcBef>
                <a:spcPct val="0"/>
              </a:spcBef>
              <a:spcAft>
                <a:spcPct val="0"/>
              </a:spcAft>
              <a:defRPr sz="4399">
                <a:solidFill>
                  <a:schemeClr val="tx2"/>
                </a:solidFill>
                <a:latin typeface="Liberation Sans" pitchFamily="34" charset="0"/>
                <a:ea typeface="Microsoft YaHei" pitchFamily="34" charset="-122"/>
                <a:cs typeface="Mangal" pitchFamily="18" charset="0"/>
              </a:defRPr>
            </a:lvl6pPr>
            <a:lvl7pPr marL="914217" algn="ctr" defTabSz="912630" rtl="0" eaLnBrk="0" fontAlgn="base" hangingPunct="0">
              <a:spcBef>
                <a:spcPct val="0"/>
              </a:spcBef>
              <a:spcAft>
                <a:spcPct val="0"/>
              </a:spcAft>
              <a:defRPr sz="4399">
                <a:solidFill>
                  <a:schemeClr val="tx2"/>
                </a:solidFill>
                <a:latin typeface="Liberation Sans" pitchFamily="34" charset="0"/>
                <a:ea typeface="Microsoft YaHei" pitchFamily="34" charset="-122"/>
                <a:cs typeface="Mangal" pitchFamily="18" charset="0"/>
              </a:defRPr>
            </a:lvl7pPr>
            <a:lvl8pPr marL="1371326" algn="ctr" defTabSz="912630" rtl="0" eaLnBrk="0" fontAlgn="base" hangingPunct="0">
              <a:spcBef>
                <a:spcPct val="0"/>
              </a:spcBef>
              <a:spcAft>
                <a:spcPct val="0"/>
              </a:spcAft>
              <a:defRPr sz="4399">
                <a:solidFill>
                  <a:schemeClr val="tx2"/>
                </a:solidFill>
                <a:latin typeface="Liberation Sans" pitchFamily="34" charset="0"/>
                <a:ea typeface="Microsoft YaHei" pitchFamily="34" charset="-122"/>
                <a:cs typeface="Mangal" pitchFamily="18" charset="0"/>
              </a:defRPr>
            </a:lvl8pPr>
            <a:lvl9pPr marL="1828434" algn="ctr" defTabSz="912630" rtl="0" eaLnBrk="0" fontAlgn="base" hangingPunct="0">
              <a:spcBef>
                <a:spcPct val="0"/>
              </a:spcBef>
              <a:spcAft>
                <a:spcPct val="0"/>
              </a:spcAft>
              <a:defRPr sz="4399">
                <a:solidFill>
                  <a:schemeClr val="tx2"/>
                </a:solidFill>
                <a:latin typeface="Liberation Sans" pitchFamily="34" charset="0"/>
                <a:ea typeface="Microsoft YaHei" pitchFamily="34" charset="-122"/>
                <a:cs typeface="Mangal" pitchFamily="18" charset="0"/>
              </a:defRPr>
            </a:lvl9pPr>
          </a:lstStyle>
          <a:p>
            <a:pPr defTabSz="912630">
              <a:defRPr/>
            </a:pPr>
            <a:r>
              <a:rPr sz="3600" b="1" dirty="0">
                <a:solidFill>
                  <a:srgbClr val="0099C8"/>
                </a:solidFill>
                <a:latin typeface="Avenir Next LT Pro" panose="020B0504020202020204" pitchFamily="34" charset="0"/>
                <a:ea typeface="+mn-ea"/>
                <a:cs typeface="Arial" panose="020B0604020202020204" pitchFamily="34" charset="0"/>
              </a:rPr>
              <a:t>La vaccinazione </a:t>
            </a:r>
            <a:br>
              <a:rPr sz="3600" b="1" dirty="0">
                <a:solidFill>
                  <a:srgbClr val="0099C8"/>
                </a:solidFill>
                <a:latin typeface="Avenir Next LT Pro" panose="020B0504020202020204" pitchFamily="34" charset="0"/>
                <a:ea typeface="+mn-ea"/>
                <a:cs typeface="Arial" panose="020B0604020202020204" pitchFamily="34" charset="0"/>
              </a:rPr>
            </a:br>
            <a:r>
              <a:rPr sz="3600" b="1" dirty="0">
                <a:solidFill>
                  <a:srgbClr val="0099C8"/>
                </a:solidFill>
                <a:latin typeface="Avenir Next LT Pro" panose="020B0504020202020204" pitchFamily="34" charset="0"/>
                <a:ea typeface="+mn-ea"/>
                <a:cs typeface="Arial" panose="020B0604020202020204" pitchFamily="34" charset="0"/>
              </a:rPr>
              <a:t>contro il COVID-19</a:t>
            </a:r>
          </a:p>
        </p:txBody>
      </p:sp>
      <p:sp>
        <p:nvSpPr>
          <p:cNvPr id="3" name="CasellaDiTesto 2">
            <a:extLst>
              <a:ext uri="{FF2B5EF4-FFF2-40B4-BE49-F238E27FC236}">
                <a16:creationId xmlns:a16="http://schemas.microsoft.com/office/drawing/2014/main" id="{E5AE2F1E-D97A-4604-B1CF-84615BA60FEB}"/>
              </a:ext>
            </a:extLst>
          </p:cNvPr>
          <p:cNvSpPr txBox="1">
            <a:spLocks noChangeArrowheads="1"/>
          </p:cNvSpPr>
          <p:nvPr/>
        </p:nvSpPr>
        <p:spPr bwMode="auto">
          <a:xfrm>
            <a:off x="1079079" y="2339677"/>
            <a:ext cx="7992888" cy="4432304"/>
          </a:xfrm>
          <a:prstGeom prst="rect">
            <a:avLst/>
          </a:prstGeom>
          <a:noFill/>
          <a:ln>
            <a:noFill/>
          </a:ln>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just">
              <a:lnSpc>
                <a:spcPct val="114000"/>
              </a:lnSpc>
              <a:spcAft>
                <a:spcPts val="600"/>
              </a:spcAft>
              <a:defRPr/>
            </a:pPr>
            <a:r>
              <a:rPr lang="it-IT" altLang="it-IT" sz="2000" dirty="0">
                <a:latin typeface="Avenir Next LT Pro" panose="020B0504020202020204" pitchFamily="34" charset="0"/>
                <a:ea typeface="Microsoft YaHei" panose="020B0503020204020204" pitchFamily="34" charset="-122"/>
              </a:rPr>
              <a:t>Terminata la fase pandemica (dichiarazione ufficiale dell'OMS in data 5 maggio 2023), il </a:t>
            </a:r>
            <a:r>
              <a:rPr lang="it-IT" altLang="it-IT" sz="2000" b="1" dirty="0">
                <a:solidFill>
                  <a:srgbClr val="0099C8"/>
                </a:solidFill>
                <a:highlight>
                  <a:scrgbClr r="0" g="0" b="0">
                    <a:alpha val="0"/>
                  </a:scrgbClr>
                </a:highlight>
                <a:latin typeface="Avenir Next LT Pro" panose="020B0504020202020204" pitchFamily="34" charset="0"/>
                <a:cs typeface="Calibri" panose="020F0502020204030204" pitchFamily="34" charset="0"/>
              </a:rPr>
              <a:t>COVID-19 sarà presente in forma epidemica</a:t>
            </a:r>
            <a:r>
              <a:rPr lang="it-IT" altLang="it-IT" sz="2000" dirty="0">
                <a:latin typeface="Avenir Next LT Pro" panose="020B0504020202020204" pitchFamily="34" charset="0"/>
                <a:ea typeface="Microsoft YaHei" panose="020B0503020204020204" pitchFamily="34" charset="-122"/>
              </a:rPr>
              <a:t>. </a:t>
            </a:r>
          </a:p>
          <a:p>
            <a:pPr algn="just">
              <a:lnSpc>
                <a:spcPct val="114000"/>
              </a:lnSpc>
              <a:spcAft>
                <a:spcPts val="600"/>
              </a:spcAft>
              <a:defRPr/>
            </a:pPr>
            <a:r>
              <a:rPr lang="it-IT" altLang="it-IT" sz="2000" dirty="0">
                <a:latin typeface="Avenir Next LT Pro" panose="020B0504020202020204" pitchFamily="34" charset="0"/>
                <a:ea typeface="Microsoft YaHei" panose="020B0503020204020204" pitchFamily="34" charset="-122"/>
              </a:rPr>
              <a:t>Per le persone </a:t>
            </a:r>
            <a:r>
              <a:rPr lang="it-IT" altLang="it-IT" sz="2000" b="1" dirty="0">
                <a:solidFill>
                  <a:srgbClr val="0099C8"/>
                </a:solidFill>
                <a:highlight>
                  <a:scrgbClr r="0" g="0" b="0">
                    <a:alpha val="0"/>
                  </a:scrgbClr>
                </a:highlight>
                <a:latin typeface="Avenir Next LT Pro" panose="020B0504020202020204" pitchFamily="34" charset="0"/>
                <a:cs typeface="Calibri" panose="020F0502020204030204" pitchFamily="34" charset="0"/>
              </a:rPr>
              <a:t>fragili</a:t>
            </a:r>
            <a:r>
              <a:rPr lang="it-IT" altLang="it-IT" sz="2000" dirty="0">
                <a:latin typeface="Avenir Next LT Pro" panose="020B0504020202020204" pitchFamily="34" charset="0"/>
                <a:ea typeface="Microsoft YaHei" panose="020B0503020204020204" pitchFamily="34" charset="-122"/>
              </a:rPr>
              <a:t> e per gli </a:t>
            </a:r>
            <a:r>
              <a:rPr lang="it-IT" altLang="it-IT" sz="2000" b="1" dirty="0">
                <a:solidFill>
                  <a:srgbClr val="0099C8"/>
                </a:solidFill>
                <a:highlight>
                  <a:scrgbClr r="0" g="0" b="0">
                    <a:alpha val="0"/>
                  </a:scrgbClr>
                </a:highlight>
                <a:latin typeface="Avenir Next LT Pro" panose="020B0504020202020204" pitchFamily="34" charset="0"/>
                <a:cs typeface="Calibri" panose="020F0502020204030204" pitchFamily="34" charset="0"/>
              </a:rPr>
              <a:t>over 60 </a:t>
            </a:r>
            <a:r>
              <a:rPr lang="it-IT" altLang="it-IT" sz="2000" dirty="0">
                <a:latin typeface="Avenir Next LT Pro" panose="020B0504020202020204" pitchFamily="34" charset="0"/>
                <a:ea typeface="Microsoft YaHei" panose="020B0503020204020204" pitchFamily="34" charset="-122"/>
              </a:rPr>
              <a:t>potrà essere prevista una </a:t>
            </a:r>
            <a:r>
              <a:rPr lang="it-IT" altLang="it-IT" sz="2000" b="1" dirty="0">
                <a:solidFill>
                  <a:srgbClr val="0099C8"/>
                </a:solidFill>
                <a:highlight>
                  <a:scrgbClr r="0" g="0" b="0">
                    <a:alpha val="0"/>
                  </a:scrgbClr>
                </a:highlight>
                <a:latin typeface="Avenir Next LT Pro" panose="020B0504020202020204" pitchFamily="34" charset="0"/>
                <a:cs typeface="Calibri" panose="020F0502020204030204" pitchFamily="34" charset="0"/>
              </a:rPr>
              <a:t>vaccinazione stagionale </a:t>
            </a:r>
            <a:r>
              <a:rPr lang="it-IT" altLang="it-IT" sz="2000" dirty="0">
                <a:latin typeface="Avenir Next LT Pro" panose="020B0504020202020204" pitchFamily="34" charset="0"/>
                <a:ea typeface="Microsoft YaHei" panose="020B0503020204020204" pitchFamily="34" charset="-122"/>
              </a:rPr>
              <a:t>come di norma per la prevenzione dell’influenza.</a:t>
            </a:r>
          </a:p>
          <a:p>
            <a:pPr algn="just">
              <a:lnSpc>
                <a:spcPct val="114000"/>
              </a:lnSpc>
              <a:spcAft>
                <a:spcPts val="600"/>
              </a:spcAft>
              <a:defRPr/>
            </a:pPr>
            <a:r>
              <a:rPr lang="it-IT" altLang="it-IT" sz="2000" dirty="0">
                <a:latin typeface="Avenir Next LT Pro" panose="020B0504020202020204" pitchFamily="34" charset="0"/>
                <a:ea typeface="Microsoft YaHei" panose="020B0503020204020204" pitchFamily="34" charset="-122"/>
              </a:rPr>
              <a:t>Tenendo conto che in molti Paesi del mondo le coperture vaccinali sono state molto basse e che questo favorirà una maggiore circolazione del virus, </a:t>
            </a:r>
            <a:r>
              <a:rPr lang="it-IT" altLang="it-IT" sz="2000" b="1" dirty="0">
                <a:solidFill>
                  <a:srgbClr val="0099C8"/>
                </a:solidFill>
                <a:highlight>
                  <a:scrgbClr r="0" g="0" b="0">
                    <a:alpha val="0"/>
                  </a:scrgbClr>
                </a:highlight>
                <a:latin typeface="Avenir Next LT Pro" panose="020B0504020202020204" pitchFamily="34" charset="0"/>
                <a:cs typeface="Calibri" panose="020F0502020204030204" pitchFamily="34" charset="0"/>
              </a:rPr>
              <a:t>i viaggiatori dovranno fare riferimento alle regolamentazioni sanitarie internazionali e/o a quelle che i diversi Paesi </a:t>
            </a:r>
            <a:r>
              <a:rPr lang="it-IT" altLang="it-IT" sz="2000" dirty="0">
                <a:latin typeface="Avenir Next LT Pro" panose="020B0504020202020204" pitchFamily="34" charset="0"/>
                <a:ea typeface="Microsoft YaHei" panose="020B0503020204020204" pitchFamily="34" charset="-122"/>
              </a:rPr>
              <a:t>aggiornano e informarsi sul sito ministeriale Viaggiare Sicuri.</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Rettangolo 3">
            <a:extLst>
              <a:ext uri="{FF2B5EF4-FFF2-40B4-BE49-F238E27FC236}">
                <a16:creationId xmlns:a16="http://schemas.microsoft.com/office/drawing/2014/main" id="{CEE24704-1170-4388-92DD-7875FD64C910}"/>
              </a:ext>
            </a:extLst>
          </p:cNvPr>
          <p:cNvSpPr/>
          <p:nvPr/>
        </p:nvSpPr>
        <p:spPr>
          <a:xfrm>
            <a:off x="755043" y="1772251"/>
            <a:ext cx="8568952" cy="5364867"/>
          </a:xfrm>
          <a:prstGeom prst="rect">
            <a:avLst/>
          </a:prstGeom>
        </p:spPr>
        <p:txBody>
          <a:bodyPr>
            <a:spAutoFit/>
          </a:bodyPr>
          <a:lstStyle/>
          <a:p>
            <a:pPr algn="just">
              <a:lnSpc>
                <a:spcPct val="114000"/>
              </a:lnSpc>
              <a:spcAft>
                <a:spcPts val="600"/>
              </a:spcAft>
              <a:defRPr/>
            </a:pPr>
            <a:r>
              <a:rPr lang="it-IT" sz="2000" b="1" dirty="0">
                <a:solidFill>
                  <a:srgbClr val="0099C8"/>
                </a:solidFill>
                <a:highlight>
                  <a:scrgbClr r="0" g="0" b="0">
                    <a:alpha val="0"/>
                  </a:scrgbClr>
                </a:highlight>
                <a:latin typeface="Avenir Next LT Pro" panose="020B0504020202020204" pitchFamily="34" charset="0"/>
                <a:cs typeface="Calibri" panose="020F0502020204030204" pitchFamily="34" charset="0"/>
              </a:rPr>
              <a:t>Non esiste un limite superiore in merito al numero di vaccini </a:t>
            </a:r>
            <a:r>
              <a:rPr lang="it-IT" sz="2000" dirty="0">
                <a:latin typeface="Avenir Next LT Pro" panose="020B0504020202020204" pitchFamily="34" charset="0"/>
              </a:rPr>
              <a:t>che possono essere somministrati durante una seduta.</a:t>
            </a:r>
            <a:endParaRPr lang="it-IT" altLang="it-IT" sz="2000" dirty="0">
              <a:latin typeface="Avenir Next LT Pro" panose="020B0504020202020204" pitchFamily="34" charset="0"/>
            </a:endParaRPr>
          </a:p>
          <a:p>
            <a:pPr algn="just">
              <a:lnSpc>
                <a:spcPct val="114000"/>
              </a:lnSpc>
              <a:spcAft>
                <a:spcPts val="600"/>
              </a:spcAft>
              <a:defRPr/>
            </a:pPr>
            <a:r>
              <a:rPr lang="it-IT" altLang="it-IT" sz="2000" dirty="0">
                <a:latin typeface="Avenir Next LT Pro" panose="020B0504020202020204" pitchFamily="34" charset="0"/>
              </a:rPr>
              <a:t>È </a:t>
            </a:r>
            <a:r>
              <a:rPr lang="it-IT" altLang="it-IT" sz="2000" b="1" dirty="0">
                <a:solidFill>
                  <a:srgbClr val="0099C8"/>
                </a:solidFill>
                <a:highlight>
                  <a:scrgbClr r="0" g="0" b="0">
                    <a:alpha val="0"/>
                  </a:scrgbClr>
                </a:highlight>
                <a:latin typeface="Avenir Next LT Pro" panose="020B0504020202020204" pitchFamily="34" charset="0"/>
                <a:cs typeface="Calibri" panose="020F0502020204030204" pitchFamily="34" charset="0"/>
              </a:rPr>
              <a:t>possibile associare tutti i vaccini a meno che non sia espressamente vietato dalla scheda tecnica o da evidenze scientifiche</a:t>
            </a:r>
            <a:r>
              <a:rPr lang="it-IT" altLang="it-IT" sz="2000" dirty="0">
                <a:latin typeface="Avenir Next LT Pro" panose="020B0504020202020204" pitchFamily="34" charset="0"/>
              </a:rPr>
              <a:t>; tuttavia, è sempre opportuno favorire le associazioni previste dalle singole schede tecniche.</a:t>
            </a:r>
          </a:p>
          <a:p>
            <a:pPr algn="just">
              <a:lnSpc>
                <a:spcPct val="114000"/>
              </a:lnSpc>
              <a:spcAft>
                <a:spcPts val="600"/>
              </a:spcAft>
              <a:defRPr/>
            </a:pPr>
            <a:r>
              <a:rPr lang="it-IT" altLang="it-IT" sz="2000" dirty="0">
                <a:latin typeface="Avenir Next LT Pro" panose="020B0504020202020204" pitchFamily="34" charset="0"/>
              </a:rPr>
              <a:t>La </a:t>
            </a:r>
            <a:r>
              <a:rPr lang="it-IT" altLang="it-IT" sz="2000" b="1" dirty="0">
                <a:solidFill>
                  <a:srgbClr val="0099C8"/>
                </a:solidFill>
                <a:highlight>
                  <a:scrgbClr r="0" g="0" b="0">
                    <a:alpha val="0"/>
                  </a:scrgbClr>
                </a:highlight>
                <a:latin typeface="Avenir Next LT Pro" panose="020B0504020202020204" pitchFamily="34" charset="0"/>
                <a:cs typeface="Calibri" panose="020F0502020204030204" pitchFamily="34" charset="0"/>
              </a:rPr>
              <a:t>somministrazione contemporanea </a:t>
            </a:r>
            <a:r>
              <a:rPr lang="it-IT" altLang="it-IT" sz="2000" dirty="0">
                <a:latin typeface="Avenir Next LT Pro" panose="020B0504020202020204" pitchFamily="34" charset="0"/>
              </a:rPr>
              <a:t>di più vaccini può essere fatta con </a:t>
            </a:r>
            <a:r>
              <a:rPr lang="it-IT" altLang="it-IT" sz="2000" b="1" dirty="0">
                <a:solidFill>
                  <a:srgbClr val="0099C8"/>
                </a:solidFill>
                <a:highlight>
                  <a:scrgbClr r="0" g="0" b="0">
                    <a:alpha val="0"/>
                  </a:scrgbClr>
                </a:highlight>
                <a:latin typeface="Avenir Next LT Pro" panose="020B0504020202020204" pitchFamily="34" charset="0"/>
                <a:cs typeface="Calibri" panose="020F0502020204030204" pitchFamily="34" charset="0"/>
              </a:rPr>
              <a:t>due modalità</a:t>
            </a:r>
            <a:r>
              <a:rPr lang="it-IT" altLang="it-IT" sz="2000" dirty="0">
                <a:latin typeface="Avenir Next LT Pro" panose="020B0504020202020204" pitchFamily="34" charset="0"/>
              </a:rPr>
              <a:t>:</a:t>
            </a:r>
          </a:p>
          <a:p>
            <a:pPr marL="285750" indent="-285750" algn="just">
              <a:lnSpc>
                <a:spcPct val="114000"/>
              </a:lnSpc>
              <a:spcAft>
                <a:spcPts val="600"/>
              </a:spcAft>
              <a:buClr>
                <a:srgbClr val="DC3636"/>
              </a:buClr>
              <a:buFont typeface="Wingdings" panose="05000000000000000000" pitchFamily="2" charset="2"/>
              <a:buChar char="v"/>
              <a:defRPr/>
            </a:pPr>
            <a:r>
              <a:rPr lang="it-IT" altLang="it-IT" sz="2000" dirty="0">
                <a:latin typeface="Avenir Next LT Pro" panose="020B0504020202020204" pitchFamily="34" charset="0"/>
              </a:rPr>
              <a:t>utilizzando vaccini combinati;</a:t>
            </a:r>
          </a:p>
          <a:p>
            <a:pPr marL="285750" indent="-285750" algn="just">
              <a:lnSpc>
                <a:spcPct val="114000"/>
              </a:lnSpc>
              <a:spcAft>
                <a:spcPts val="600"/>
              </a:spcAft>
              <a:buClr>
                <a:srgbClr val="DC3636"/>
              </a:buClr>
              <a:buFont typeface="Wingdings" panose="05000000000000000000" pitchFamily="2" charset="2"/>
              <a:buChar char="v"/>
              <a:defRPr/>
            </a:pPr>
            <a:r>
              <a:rPr lang="it-IT" altLang="it-IT" sz="2000" dirty="0">
                <a:latin typeface="Avenir Next LT Pro" panose="020B0504020202020204" pitchFamily="34" charset="0"/>
              </a:rPr>
              <a:t>utilizzando vaccini somministrati simultaneamente nella stessa seduta, ma in zone anatomiche diverse.</a:t>
            </a:r>
          </a:p>
          <a:p>
            <a:pPr algn="just">
              <a:lnSpc>
                <a:spcPct val="114000"/>
              </a:lnSpc>
              <a:spcAft>
                <a:spcPts val="600"/>
              </a:spcAft>
              <a:defRPr/>
            </a:pPr>
            <a:r>
              <a:rPr lang="it-IT" altLang="it-IT" sz="2000" dirty="0">
                <a:latin typeface="Avenir Next LT Pro" panose="020B0504020202020204" pitchFamily="34" charset="0"/>
              </a:rPr>
              <a:t>Nel secondo caso, se il numero totale dei vaccini obbliga all’utilizzo di una </a:t>
            </a:r>
            <a:r>
              <a:rPr lang="it-IT" altLang="it-IT" sz="2000" b="1" dirty="0">
                <a:solidFill>
                  <a:srgbClr val="0099C8"/>
                </a:solidFill>
                <a:highlight>
                  <a:scrgbClr r="0" g="0" b="0">
                    <a:alpha val="0"/>
                  </a:scrgbClr>
                </a:highlight>
                <a:latin typeface="Avenir Next LT Pro" panose="020B0504020202020204" pitchFamily="34" charset="0"/>
                <a:cs typeface="Calibri" panose="020F0502020204030204" pitchFamily="34" charset="0"/>
              </a:rPr>
              <a:t>stessa sede anatomica</a:t>
            </a:r>
            <a:r>
              <a:rPr lang="it-IT" altLang="it-IT" sz="2000" dirty="0">
                <a:latin typeface="Avenir Next LT Pro" panose="020B0504020202020204" pitchFamily="34" charset="0"/>
              </a:rPr>
              <a:t>, è sufficiente che sia garantita la </a:t>
            </a:r>
            <a:r>
              <a:rPr lang="it-IT" altLang="it-IT" sz="2000" b="1" dirty="0">
                <a:solidFill>
                  <a:srgbClr val="0099C8"/>
                </a:solidFill>
                <a:highlight>
                  <a:scrgbClr r="0" g="0" b="0">
                    <a:alpha val="0"/>
                  </a:scrgbClr>
                </a:highlight>
                <a:latin typeface="Avenir Next LT Pro" panose="020B0504020202020204" pitchFamily="34" charset="0"/>
                <a:cs typeface="Calibri" panose="020F0502020204030204" pitchFamily="34" charset="0"/>
              </a:rPr>
              <a:t>distanza minima di 2,5 cm </a:t>
            </a:r>
            <a:r>
              <a:rPr lang="it-IT" altLang="it-IT" sz="2000" dirty="0">
                <a:latin typeface="Avenir Next LT Pro" panose="020B0504020202020204" pitchFamily="34" charset="0"/>
              </a:rPr>
              <a:t>tra un sito di somministrazione e l’altro</a:t>
            </a:r>
            <a:r>
              <a:rPr lang="it-IT" altLang="it-IT" dirty="0">
                <a:latin typeface="Avenir Next LT Pro" panose="020B0504020202020204" pitchFamily="34" charset="0"/>
              </a:rPr>
              <a:t>.</a:t>
            </a:r>
          </a:p>
        </p:txBody>
      </p:sp>
      <p:sp>
        <p:nvSpPr>
          <p:cNvPr id="5" name="Titolo 1">
            <a:extLst>
              <a:ext uri="{FF2B5EF4-FFF2-40B4-BE49-F238E27FC236}">
                <a16:creationId xmlns:a16="http://schemas.microsoft.com/office/drawing/2014/main" id="{61E2C307-8F54-4B71-B40D-4F266948BC27}"/>
              </a:ext>
            </a:extLst>
          </p:cNvPr>
          <p:cNvSpPr txBox="1">
            <a:spLocks/>
          </p:cNvSpPr>
          <p:nvPr/>
        </p:nvSpPr>
        <p:spPr>
          <a:xfrm>
            <a:off x="0" y="443410"/>
            <a:ext cx="10079038" cy="1261864"/>
          </a:xfrm>
          <a:prstGeom prst="rect">
            <a:avLst/>
          </a:prstGeom>
          <a:noFill/>
          <a:ln>
            <a:noFill/>
          </a:ln>
        </p:spPr>
        <p:txBody>
          <a:bodyPr lIns="0" tIns="0" rIns="0" bIns="0" anchor="ctr"/>
          <a:lstStyle>
            <a:lvl1pPr algn="ctr" defTabSz="911225" rtl="0" eaLnBrk="0" fontAlgn="base" hangingPunct="0">
              <a:spcBef>
                <a:spcPct val="0"/>
              </a:spcBef>
              <a:spcAft>
                <a:spcPct val="0"/>
              </a:spcAft>
              <a:defRPr lang="it-IT" sz="4300" kern="1200">
                <a:solidFill>
                  <a:schemeClr val="tx2"/>
                </a:solidFill>
                <a:highlight>
                  <a:scrgbClr r="0" g="0" b="0">
                    <a:alpha val="0"/>
                  </a:scrgbClr>
                </a:highlight>
                <a:latin typeface="Liberation Sans" pitchFamily="18"/>
                <a:ea typeface="Microsoft YaHei" pitchFamily="2"/>
                <a:cs typeface="Mangal" pitchFamily="2"/>
              </a:defRPr>
            </a:lvl1pPr>
            <a:lvl2pPr algn="ctr" defTabSz="911225" rtl="0" eaLnBrk="0" fontAlgn="base" hangingPunct="0">
              <a:spcBef>
                <a:spcPct val="0"/>
              </a:spcBef>
              <a:spcAft>
                <a:spcPct val="0"/>
              </a:spcAft>
              <a:defRPr sz="4300">
                <a:solidFill>
                  <a:schemeClr val="tx2"/>
                </a:solidFill>
                <a:latin typeface="Liberation Sans" pitchFamily="34" charset="0"/>
                <a:ea typeface="Microsoft YaHei" pitchFamily="34" charset="-122"/>
                <a:cs typeface="Mangal" pitchFamily="18" charset="0"/>
              </a:defRPr>
            </a:lvl2pPr>
            <a:lvl3pPr algn="ctr" defTabSz="911225" rtl="0" eaLnBrk="0" fontAlgn="base" hangingPunct="0">
              <a:spcBef>
                <a:spcPct val="0"/>
              </a:spcBef>
              <a:spcAft>
                <a:spcPct val="0"/>
              </a:spcAft>
              <a:defRPr sz="4300">
                <a:solidFill>
                  <a:schemeClr val="tx2"/>
                </a:solidFill>
                <a:latin typeface="Liberation Sans" pitchFamily="34" charset="0"/>
                <a:ea typeface="Microsoft YaHei" pitchFamily="34" charset="-122"/>
                <a:cs typeface="Mangal" pitchFamily="18" charset="0"/>
              </a:defRPr>
            </a:lvl3pPr>
            <a:lvl4pPr algn="ctr" defTabSz="911225" rtl="0" eaLnBrk="0" fontAlgn="base" hangingPunct="0">
              <a:spcBef>
                <a:spcPct val="0"/>
              </a:spcBef>
              <a:spcAft>
                <a:spcPct val="0"/>
              </a:spcAft>
              <a:defRPr sz="4300">
                <a:solidFill>
                  <a:schemeClr val="tx2"/>
                </a:solidFill>
                <a:latin typeface="Liberation Sans" pitchFamily="34" charset="0"/>
                <a:ea typeface="Microsoft YaHei" pitchFamily="34" charset="-122"/>
                <a:cs typeface="Mangal" pitchFamily="18" charset="0"/>
              </a:defRPr>
            </a:lvl4pPr>
            <a:lvl5pPr algn="ctr" defTabSz="911225" rtl="0" eaLnBrk="0" fontAlgn="base" hangingPunct="0">
              <a:spcBef>
                <a:spcPct val="0"/>
              </a:spcBef>
              <a:spcAft>
                <a:spcPct val="0"/>
              </a:spcAft>
              <a:defRPr sz="4300">
                <a:solidFill>
                  <a:schemeClr val="tx2"/>
                </a:solidFill>
                <a:latin typeface="Liberation Sans" pitchFamily="34" charset="0"/>
                <a:ea typeface="Microsoft YaHei" pitchFamily="34" charset="-122"/>
                <a:cs typeface="Mangal" pitchFamily="18" charset="0"/>
              </a:defRPr>
            </a:lvl5pPr>
            <a:lvl6pPr marL="457109" algn="ctr" defTabSz="912630" rtl="0" eaLnBrk="0" fontAlgn="base" hangingPunct="0">
              <a:spcBef>
                <a:spcPct val="0"/>
              </a:spcBef>
              <a:spcAft>
                <a:spcPct val="0"/>
              </a:spcAft>
              <a:defRPr sz="4399">
                <a:solidFill>
                  <a:schemeClr val="tx2"/>
                </a:solidFill>
                <a:latin typeface="Liberation Sans" pitchFamily="34" charset="0"/>
                <a:ea typeface="Microsoft YaHei" pitchFamily="34" charset="-122"/>
                <a:cs typeface="Mangal" pitchFamily="18" charset="0"/>
              </a:defRPr>
            </a:lvl6pPr>
            <a:lvl7pPr marL="914217" algn="ctr" defTabSz="912630" rtl="0" eaLnBrk="0" fontAlgn="base" hangingPunct="0">
              <a:spcBef>
                <a:spcPct val="0"/>
              </a:spcBef>
              <a:spcAft>
                <a:spcPct val="0"/>
              </a:spcAft>
              <a:defRPr sz="4399">
                <a:solidFill>
                  <a:schemeClr val="tx2"/>
                </a:solidFill>
                <a:latin typeface="Liberation Sans" pitchFamily="34" charset="0"/>
                <a:ea typeface="Microsoft YaHei" pitchFamily="34" charset="-122"/>
                <a:cs typeface="Mangal" pitchFamily="18" charset="0"/>
              </a:defRPr>
            </a:lvl7pPr>
            <a:lvl8pPr marL="1371326" algn="ctr" defTabSz="912630" rtl="0" eaLnBrk="0" fontAlgn="base" hangingPunct="0">
              <a:spcBef>
                <a:spcPct val="0"/>
              </a:spcBef>
              <a:spcAft>
                <a:spcPct val="0"/>
              </a:spcAft>
              <a:defRPr sz="4399">
                <a:solidFill>
                  <a:schemeClr val="tx2"/>
                </a:solidFill>
                <a:latin typeface="Liberation Sans" pitchFamily="34" charset="0"/>
                <a:ea typeface="Microsoft YaHei" pitchFamily="34" charset="-122"/>
                <a:cs typeface="Mangal" pitchFamily="18" charset="0"/>
              </a:defRPr>
            </a:lvl8pPr>
            <a:lvl9pPr marL="1828434" algn="ctr" defTabSz="912630" rtl="0" eaLnBrk="0" fontAlgn="base" hangingPunct="0">
              <a:spcBef>
                <a:spcPct val="0"/>
              </a:spcBef>
              <a:spcAft>
                <a:spcPct val="0"/>
              </a:spcAft>
              <a:defRPr sz="4399">
                <a:solidFill>
                  <a:schemeClr val="tx2"/>
                </a:solidFill>
                <a:latin typeface="Liberation Sans" pitchFamily="34" charset="0"/>
                <a:ea typeface="Microsoft YaHei" pitchFamily="34" charset="-122"/>
                <a:cs typeface="Mangal" pitchFamily="18" charset="0"/>
              </a:defRPr>
            </a:lvl9pPr>
          </a:lstStyle>
          <a:p>
            <a:pPr defTabSz="912630">
              <a:defRPr/>
            </a:pPr>
            <a:r>
              <a:rPr sz="3600" b="1" dirty="0">
                <a:solidFill>
                  <a:srgbClr val="0099C8"/>
                </a:solidFill>
                <a:latin typeface="Avenir Next LT Pro" panose="020B0504020202020204" pitchFamily="34" charset="0"/>
                <a:ea typeface="+mn-ea"/>
                <a:cs typeface="Arial" panose="020B0604020202020204" pitchFamily="34" charset="0"/>
              </a:rPr>
              <a:t>La co-somministrazione dei vaccini</a:t>
            </a:r>
          </a:p>
        </p:txBody>
      </p:sp>
    </p:spTree>
  </p:cSld>
  <p:clrMapOvr>
    <a:masterClrMapping/>
  </p:clrMapOvr>
  <p:transition spd="slow" advTm="57372"/>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7650" name="Segnaposto contenuto 1">
            <a:extLst>
              <a:ext uri="{FF2B5EF4-FFF2-40B4-BE49-F238E27FC236}">
                <a16:creationId xmlns:a16="http://schemas.microsoft.com/office/drawing/2014/main" id="{0CCE0CD8-4AB6-49B9-AB2A-E8DDFDF16883}"/>
              </a:ext>
            </a:extLst>
          </p:cNvPr>
          <p:cNvSpPr>
            <a:spLocks noGrp="1"/>
          </p:cNvSpPr>
          <p:nvPr>
            <p:ph idx="1"/>
          </p:nvPr>
        </p:nvSpPr>
        <p:spPr>
          <a:xfrm>
            <a:off x="1024871" y="2555701"/>
            <a:ext cx="8120815" cy="4032448"/>
          </a:xfrm>
        </p:spPr>
        <p:txBody>
          <a:bodyPr>
            <a:noAutofit/>
          </a:bodyPr>
          <a:lstStyle/>
          <a:p>
            <a:pPr algn="just" defTabSz="912630">
              <a:lnSpc>
                <a:spcPct val="114000"/>
              </a:lnSpc>
              <a:spcBef>
                <a:spcPts val="0"/>
              </a:spcBef>
              <a:spcAft>
                <a:spcPts val="600"/>
              </a:spcAft>
              <a:defRPr/>
            </a:pPr>
            <a:r>
              <a:rPr altLang="it-IT" sz="2000" dirty="0">
                <a:latin typeface="Avenir Next LT Pro" panose="020B0504020202020204" pitchFamily="34" charset="0"/>
              </a:rPr>
              <a:t>A volte può accadere che si presenti per la vaccinazione un </a:t>
            </a:r>
            <a:r>
              <a:rPr altLang="it-IT" sz="2000" b="1" dirty="0">
                <a:solidFill>
                  <a:srgbClr val="0099C8"/>
                </a:solidFill>
                <a:latin typeface="Avenir Next LT Pro" panose="020B0504020202020204" pitchFamily="34" charset="0"/>
                <a:ea typeface="+mn-ea"/>
                <a:cs typeface="Calibri" panose="020F0502020204030204" pitchFamily="34" charset="0"/>
              </a:rPr>
              <a:t>soggetto</a:t>
            </a:r>
            <a:r>
              <a:rPr altLang="it-IT" sz="2000" dirty="0">
                <a:latin typeface="Avenir Next LT Pro" panose="020B0504020202020204" pitchFamily="34" charset="0"/>
              </a:rPr>
              <a:t> per il quale </a:t>
            </a:r>
            <a:r>
              <a:rPr altLang="it-IT" sz="2000" b="1" dirty="0">
                <a:solidFill>
                  <a:srgbClr val="0099C8"/>
                </a:solidFill>
                <a:latin typeface="Avenir Next LT Pro" panose="020B0504020202020204" pitchFamily="34" charset="0"/>
                <a:ea typeface="+mn-ea"/>
                <a:cs typeface="Calibri" panose="020F0502020204030204" pitchFamily="34" charset="0"/>
              </a:rPr>
              <a:t>l’intervallo dalla dose precedente</a:t>
            </a:r>
            <a:r>
              <a:rPr altLang="it-IT" sz="2000" dirty="0">
                <a:latin typeface="Avenir Next LT Pro" panose="020B0504020202020204" pitchFamily="34" charset="0"/>
              </a:rPr>
              <a:t> sia stato più o meno largamente </a:t>
            </a:r>
            <a:r>
              <a:rPr altLang="it-IT" sz="2000" b="1" dirty="0">
                <a:solidFill>
                  <a:srgbClr val="0099C8"/>
                </a:solidFill>
                <a:latin typeface="Avenir Next LT Pro" panose="020B0504020202020204" pitchFamily="34" charset="0"/>
                <a:ea typeface="+mn-ea"/>
                <a:cs typeface="Calibri" panose="020F0502020204030204" pitchFamily="34" charset="0"/>
              </a:rPr>
              <a:t>superato</a:t>
            </a:r>
            <a:r>
              <a:rPr altLang="it-IT" sz="2000" dirty="0">
                <a:latin typeface="Avenir Next LT Pro" panose="020B0504020202020204" pitchFamily="34" charset="0"/>
              </a:rPr>
              <a:t>.</a:t>
            </a:r>
          </a:p>
          <a:p>
            <a:pPr algn="just" defTabSz="912630">
              <a:lnSpc>
                <a:spcPct val="114000"/>
              </a:lnSpc>
              <a:spcBef>
                <a:spcPts val="0"/>
              </a:spcBef>
              <a:spcAft>
                <a:spcPts val="600"/>
              </a:spcAft>
              <a:defRPr/>
            </a:pPr>
            <a:r>
              <a:rPr altLang="it-IT" sz="2000" dirty="0">
                <a:latin typeface="Avenir Next LT Pro" panose="020B0504020202020204" pitchFamily="34" charset="0"/>
              </a:rPr>
              <a:t>La </a:t>
            </a:r>
            <a:r>
              <a:rPr altLang="it-IT" sz="2000" b="1" dirty="0">
                <a:solidFill>
                  <a:srgbClr val="0099C8"/>
                </a:solidFill>
                <a:latin typeface="Avenir Next LT Pro" panose="020B0504020202020204" pitchFamily="34" charset="0"/>
                <a:ea typeface="+mn-ea"/>
                <a:cs typeface="Calibri" panose="020F0502020204030204" pitchFamily="34" charset="0"/>
              </a:rPr>
              <a:t>regola</a:t>
            </a:r>
            <a:r>
              <a:rPr altLang="it-IT" sz="2000" dirty="0">
                <a:latin typeface="Avenir Next LT Pro" panose="020B0504020202020204" pitchFamily="34" charset="0"/>
              </a:rPr>
              <a:t> cui attenersi, in base alle attuali conoscenze scientifiche, è la seguente:</a:t>
            </a:r>
          </a:p>
          <a:p>
            <a:pPr marL="285750" indent="-285750" algn="just" defTabSz="912630">
              <a:lnSpc>
                <a:spcPct val="114000"/>
              </a:lnSpc>
              <a:spcBef>
                <a:spcPts val="0"/>
              </a:spcBef>
              <a:spcAft>
                <a:spcPts val="600"/>
              </a:spcAft>
              <a:buClr>
                <a:srgbClr val="DC3636"/>
              </a:buClr>
              <a:buFont typeface="Wingdings" panose="05000000000000000000" pitchFamily="2" charset="2"/>
              <a:buChar char="v"/>
              <a:defRPr/>
            </a:pPr>
            <a:r>
              <a:rPr altLang="it-IT" sz="2000" b="1" dirty="0">
                <a:solidFill>
                  <a:srgbClr val="0099C8"/>
                </a:solidFill>
                <a:latin typeface="Avenir Next LT Pro" panose="020B0504020202020204" pitchFamily="34" charset="0"/>
                <a:ea typeface="+mn-ea"/>
                <a:cs typeface="Calibri" panose="020F0502020204030204" pitchFamily="34" charset="0"/>
              </a:rPr>
              <a:t>l’interruzione anche prolungata </a:t>
            </a:r>
            <a:r>
              <a:rPr altLang="it-IT" sz="2000" dirty="0">
                <a:latin typeface="Avenir Next LT Pro" panose="020B0504020202020204" pitchFamily="34" charset="0"/>
              </a:rPr>
              <a:t>della serie di inoculazioni della vaccinazione primaria, come un ritardo nell’esecuzione di un richiamo, </a:t>
            </a:r>
            <a:r>
              <a:rPr altLang="it-IT" sz="2000" b="1" dirty="0">
                <a:solidFill>
                  <a:srgbClr val="0099C8"/>
                </a:solidFill>
                <a:latin typeface="Avenir Next LT Pro" panose="020B0504020202020204" pitchFamily="34" charset="0"/>
                <a:ea typeface="+mn-ea"/>
                <a:cs typeface="Calibri" panose="020F0502020204030204" pitchFamily="34" charset="0"/>
              </a:rPr>
              <a:t>non comporta mai la necessità di ricominciare da capo la schedula vaccinale</a:t>
            </a:r>
            <a:r>
              <a:rPr altLang="it-IT" sz="2000" dirty="0">
                <a:latin typeface="Avenir Next LT Pro" panose="020B0504020202020204" pitchFamily="34" charset="0"/>
              </a:rPr>
              <a:t>.</a:t>
            </a:r>
          </a:p>
          <a:p>
            <a:pPr algn="just" defTabSz="912630">
              <a:lnSpc>
                <a:spcPct val="114000"/>
              </a:lnSpc>
              <a:spcBef>
                <a:spcPts val="0"/>
              </a:spcBef>
              <a:spcAft>
                <a:spcPts val="600"/>
              </a:spcAft>
              <a:defRPr/>
            </a:pPr>
            <a:r>
              <a:rPr altLang="it-IT" sz="2000" dirty="0">
                <a:latin typeface="Avenir Next LT Pro" panose="020B0504020202020204" pitchFamily="34" charset="0"/>
              </a:rPr>
              <a:t>Un </a:t>
            </a:r>
            <a:r>
              <a:rPr altLang="it-IT" sz="2000" b="1" dirty="0">
                <a:solidFill>
                  <a:srgbClr val="0099C8"/>
                </a:solidFill>
                <a:latin typeface="Avenir Next LT Pro" panose="020B0504020202020204" pitchFamily="34" charset="0"/>
                <a:ea typeface="+mn-ea"/>
                <a:cs typeface="Calibri" panose="020F0502020204030204" pitchFamily="34" charset="0"/>
              </a:rPr>
              <a:t>ritardo</a:t>
            </a:r>
            <a:r>
              <a:rPr altLang="it-IT" sz="2000" dirty="0">
                <a:latin typeface="Avenir Next LT Pro" panose="020B0504020202020204" pitchFamily="34" charset="0"/>
              </a:rPr>
              <a:t> nell’esecuzione dei richiami </a:t>
            </a:r>
            <a:r>
              <a:rPr altLang="it-IT" sz="2000" b="1" dirty="0">
                <a:solidFill>
                  <a:srgbClr val="0099C8"/>
                </a:solidFill>
                <a:latin typeface="Avenir Next LT Pro" panose="020B0504020202020204" pitchFamily="34" charset="0"/>
                <a:ea typeface="+mn-ea"/>
                <a:cs typeface="Calibri" panose="020F0502020204030204" pitchFamily="34" charset="0"/>
              </a:rPr>
              <a:t>non sembra </a:t>
            </a:r>
            <a:r>
              <a:rPr altLang="it-IT" sz="2000" dirty="0">
                <a:latin typeface="Avenir Next LT Pro" panose="020B0504020202020204" pitchFamily="34" charset="0"/>
              </a:rPr>
              <a:t>infatti </a:t>
            </a:r>
            <a:r>
              <a:rPr altLang="it-IT" sz="2000" b="1" dirty="0">
                <a:solidFill>
                  <a:srgbClr val="0099C8"/>
                </a:solidFill>
                <a:latin typeface="Avenir Next LT Pro" panose="020B0504020202020204" pitchFamily="34" charset="0"/>
                <a:ea typeface="+mn-ea"/>
                <a:cs typeface="Calibri" panose="020F0502020204030204" pitchFamily="34" charset="0"/>
              </a:rPr>
              <a:t>modificare la risposta immunitaria</a:t>
            </a:r>
            <a:r>
              <a:rPr altLang="it-IT" sz="2000" dirty="0">
                <a:latin typeface="Avenir Next LT Pro" panose="020B0504020202020204" pitchFamily="34" charset="0"/>
              </a:rPr>
              <a:t>. </a:t>
            </a:r>
          </a:p>
        </p:txBody>
      </p:sp>
      <p:sp>
        <p:nvSpPr>
          <p:cNvPr id="4" name="Titolo 1">
            <a:extLst>
              <a:ext uri="{FF2B5EF4-FFF2-40B4-BE49-F238E27FC236}">
                <a16:creationId xmlns:a16="http://schemas.microsoft.com/office/drawing/2014/main" id="{80C0ADE2-0F00-4E5D-8288-E8E03172F2C1}"/>
              </a:ext>
            </a:extLst>
          </p:cNvPr>
          <p:cNvSpPr txBox="1">
            <a:spLocks/>
          </p:cNvSpPr>
          <p:nvPr/>
        </p:nvSpPr>
        <p:spPr>
          <a:xfrm>
            <a:off x="0" y="443410"/>
            <a:ext cx="10079038" cy="1261864"/>
          </a:xfrm>
          <a:prstGeom prst="rect">
            <a:avLst/>
          </a:prstGeom>
          <a:noFill/>
          <a:ln>
            <a:noFill/>
          </a:ln>
        </p:spPr>
        <p:txBody>
          <a:bodyPr lIns="0" tIns="0" rIns="0" bIns="0" anchor="ctr"/>
          <a:lstStyle>
            <a:lvl1pPr algn="ctr" defTabSz="911225" rtl="0" eaLnBrk="0" fontAlgn="base" hangingPunct="0">
              <a:spcBef>
                <a:spcPct val="0"/>
              </a:spcBef>
              <a:spcAft>
                <a:spcPct val="0"/>
              </a:spcAft>
              <a:defRPr lang="it-IT" sz="4300" kern="1200">
                <a:solidFill>
                  <a:schemeClr val="tx2"/>
                </a:solidFill>
                <a:highlight>
                  <a:scrgbClr r="0" g="0" b="0">
                    <a:alpha val="0"/>
                  </a:scrgbClr>
                </a:highlight>
                <a:latin typeface="Liberation Sans" pitchFamily="18"/>
                <a:ea typeface="Microsoft YaHei" pitchFamily="2"/>
                <a:cs typeface="Mangal" pitchFamily="2"/>
              </a:defRPr>
            </a:lvl1pPr>
            <a:lvl2pPr algn="ctr" defTabSz="911225" rtl="0" eaLnBrk="0" fontAlgn="base" hangingPunct="0">
              <a:spcBef>
                <a:spcPct val="0"/>
              </a:spcBef>
              <a:spcAft>
                <a:spcPct val="0"/>
              </a:spcAft>
              <a:defRPr sz="4300">
                <a:solidFill>
                  <a:schemeClr val="tx2"/>
                </a:solidFill>
                <a:latin typeface="Liberation Sans" pitchFamily="34" charset="0"/>
                <a:ea typeface="Microsoft YaHei" pitchFamily="34" charset="-122"/>
                <a:cs typeface="Mangal" pitchFamily="18" charset="0"/>
              </a:defRPr>
            </a:lvl2pPr>
            <a:lvl3pPr algn="ctr" defTabSz="911225" rtl="0" eaLnBrk="0" fontAlgn="base" hangingPunct="0">
              <a:spcBef>
                <a:spcPct val="0"/>
              </a:spcBef>
              <a:spcAft>
                <a:spcPct val="0"/>
              </a:spcAft>
              <a:defRPr sz="4300">
                <a:solidFill>
                  <a:schemeClr val="tx2"/>
                </a:solidFill>
                <a:latin typeface="Liberation Sans" pitchFamily="34" charset="0"/>
                <a:ea typeface="Microsoft YaHei" pitchFamily="34" charset="-122"/>
                <a:cs typeface="Mangal" pitchFamily="18" charset="0"/>
              </a:defRPr>
            </a:lvl3pPr>
            <a:lvl4pPr algn="ctr" defTabSz="911225" rtl="0" eaLnBrk="0" fontAlgn="base" hangingPunct="0">
              <a:spcBef>
                <a:spcPct val="0"/>
              </a:spcBef>
              <a:spcAft>
                <a:spcPct val="0"/>
              </a:spcAft>
              <a:defRPr sz="4300">
                <a:solidFill>
                  <a:schemeClr val="tx2"/>
                </a:solidFill>
                <a:latin typeface="Liberation Sans" pitchFamily="34" charset="0"/>
                <a:ea typeface="Microsoft YaHei" pitchFamily="34" charset="-122"/>
                <a:cs typeface="Mangal" pitchFamily="18" charset="0"/>
              </a:defRPr>
            </a:lvl4pPr>
            <a:lvl5pPr algn="ctr" defTabSz="911225" rtl="0" eaLnBrk="0" fontAlgn="base" hangingPunct="0">
              <a:spcBef>
                <a:spcPct val="0"/>
              </a:spcBef>
              <a:spcAft>
                <a:spcPct val="0"/>
              </a:spcAft>
              <a:defRPr sz="4300">
                <a:solidFill>
                  <a:schemeClr val="tx2"/>
                </a:solidFill>
                <a:latin typeface="Liberation Sans" pitchFamily="34" charset="0"/>
                <a:ea typeface="Microsoft YaHei" pitchFamily="34" charset="-122"/>
                <a:cs typeface="Mangal" pitchFamily="18" charset="0"/>
              </a:defRPr>
            </a:lvl5pPr>
            <a:lvl6pPr marL="457109" algn="ctr" defTabSz="912630" rtl="0" eaLnBrk="0" fontAlgn="base" hangingPunct="0">
              <a:spcBef>
                <a:spcPct val="0"/>
              </a:spcBef>
              <a:spcAft>
                <a:spcPct val="0"/>
              </a:spcAft>
              <a:defRPr sz="4399">
                <a:solidFill>
                  <a:schemeClr val="tx2"/>
                </a:solidFill>
                <a:latin typeface="Liberation Sans" pitchFamily="34" charset="0"/>
                <a:ea typeface="Microsoft YaHei" pitchFamily="34" charset="-122"/>
                <a:cs typeface="Mangal" pitchFamily="18" charset="0"/>
              </a:defRPr>
            </a:lvl6pPr>
            <a:lvl7pPr marL="914217" algn="ctr" defTabSz="912630" rtl="0" eaLnBrk="0" fontAlgn="base" hangingPunct="0">
              <a:spcBef>
                <a:spcPct val="0"/>
              </a:spcBef>
              <a:spcAft>
                <a:spcPct val="0"/>
              </a:spcAft>
              <a:defRPr sz="4399">
                <a:solidFill>
                  <a:schemeClr val="tx2"/>
                </a:solidFill>
                <a:latin typeface="Liberation Sans" pitchFamily="34" charset="0"/>
                <a:ea typeface="Microsoft YaHei" pitchFamily="34" charset="-122"/>
                <a:cs typeface="Mangal" pitchFamily="18" charset="0"/>
              </a:defRPr>
            </a:lvl7pPr>
            <a:lvl8pPr marL="1371326" algn="ctr" defTabSz="912630" rtl="0" eaLnBrk="0" fontAlgn="base" hangingPunct="0">
              <a:spcBef>
                <a:spcPct val="0"/>
              </a:spcBef>
              <a:spcAft>
                <a:spcPct val="0"/>
              </a:spcAft>
              <a:defRPr sz="4399">
                <a:solidFill>
                  <a:schemeClr val="tx2"/>
                </a:solidFill>
                <a:latin typeface="Liberation Sans" pitchFamily="34" charset="0"/>
                <a:ea typeface="Microsoft YaHei" pitchFamily="34" charset="-122"/>
                <a:cs typeface="Mangal" pitchFamily="18" charset="0"/>
              </a:defRPr>
            </a:lvl8pPr>
            <a:lvl9pPr marL="1828434" algn="ctr" defTabSz="912630" rtl="0" eaLnBrk="0" fontAlgn="base" hangingPunct="0">
              <a:spcBef>
                <a:spcPct val="0"/>
              </a:spcBef>
              <a:spcAft>
                <a:spcPct val="0"/>
              </a:spcAft>
              <a:defRPr sz="4399">
                <a:solidFill>
                  <a:schemeClr val="tx2"/>
                </a:solidFill>
                <a:latin typeface="Liberation Sans" pitchFamily="34" charset="0"/>
                <a:ea typeface="Microsoft YaHei" pitchFamily="34" charset="-122"/>
                <a:cs typeface="Mangal" pitchFamily="18" charset="0"/>
              </a:defRPr>
            </a:lvl9pPr>
          </a:lstStyle>
          <a:p>
            <a:pPr defTabSz="912630">
              <a:defRPr/>
            </a:pPr>
            <a:r>
              <a:rPr sz="3600" b="1" dirty="0">
                <a:solidFill>
                  <a:srgbClr val="0099C8"/>
                </a:solidFill>
                <a:latin typeface="Avenir Next LT Pro" panose="020B0504020202020204" pitchFamily="34" charset="0"/>
                <a:ea typeface="+mn-ea"/>
                <a:cs typeface="Arial" panose="020B0604020202020204" pitchFamily="34" charset="0"/>
              </a:rPr>
              <a:t>Gli intervalli massimi tra le dosi</a:t>
            </a:r>
          </a:p>
        </p:txBody>
      </p:sp>
    </p:spTree>
  </p:cSld>
  <p:clrMapOvr>
    <a:masterClrMapping/>
  </p:clrMapOvr>
  <p:transition advTm="50081"/>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9394" name="Text Box 2">
            <a:extLst>
              <a:ext uri="{FF2B5EF4-FFF2-40B4-BE49-F238E27FC236}">
                <a16:creationId xmlns:a16="http://schemas.microsoft.com/office/drawing/2014/main" id="{78911B68-7F63-4074-A801-D623C4A903BE}"/>
              </a:ext>
            </a:extLst>
          </p:cNvPr>
          <p:cNvSpPr txBox="1">
            <a:spLocks noGrp="1" noChangeArrowheads="1"/>
          </p:cNvSpPr>
          <p:nvPr>
            <p:ph type="title"/>
          </p:nvPr>
        </p:nvSpPr>
        <p:spPr bwMode="auto">
          <a:xfrm>
            <a:off x="503952" y="1331565"/>
            <a:ext cx="9071134" cy="1261863"/>
          </a:xfrm>
        </p:spPr>
        <p:txBody>
          <a:bodyPr/>
          <a:lstStyle/>
          <a:p>
            <a:pPr defTabSz="912630">
              <a:defRPr/>
            </a:pPr>
            <a:r>
              <a:rPr altLang="it-IT" sz="3600" b="1" dirty="0">
                <a:solidFill>
                  <a:srgbClr val="0099C8"/>
                </a:solidFill>
                <a:latin typeface="Avenir Next LT Pro" panose="020B0504020202020204" pitchFamily="34" charset="0"/>
                <a:ea typeface="+mn-ea"/>
                <a:cs typeface="Arial" panose="020B0604020202020204" pitchFamily="34" charset="0"/>
              </a:rPr>
              <a:t>Alcune proposte </a:t>
            </a:r>
            <a:br>
              <a:rPr altLang="it-IT" sz="3600" b="1" dirty="0">
                <a:solidFill>
                  <a:srgbClr val="0099C8"/>
                </a:solidFill>
                <a:latin typeface="Avenir Next LT Pro" panose="020B0504020202020204" pitchFamily="34" charset="0"/>
                <a:ea typeface="+mn-ea"/>
                <a:cs typeface="Arial" panose="020B0604020202020204" pitchFamily="34" charset="0"/>
              </a:rPr>
            </a:br>
            <a:r>
              <a:rPr altLang="it-IT" sz="2800" b="1" dirty="0">
                <a:solidFill>
                  <a:srgbClr val="0099C8"/>
                </a:solidFill>
                <a:latin typeface="Avenir Next LT Pro" panose="020B0504020202020204" pitchFamily="34" charset="0"/>
                <a:ea typeface="+mn-ea"/>
                <a:cs typeface="Arial" panose="020B0604020202020204" pitchFamily="34" charset="0"/>
              </a:rPr>
              <a:t>per utilizzare gli ambulatori di </a:t>
            </a:r>
            <a:r>
              <a:rPr altLang="it-IT" sz="2800" b="1" dirty="0" err="1">
                <a:solidFill>
                  <a:srgbClr val="0099C8"/>
                </a:solidFill>
                <a:latin typeface="Avenir Next LT Pro" panose="020B0504020202020204" pitchFamily="34" charset="0"/>
                <a:ea typeface="+mn-ea"/>
                <a:cs typeface="Arial" panose="020B0604020202020204" pitchFamily="34" charset="0"/>
              </a:rPr>
              <a:t>MdV</a:t>
            </a:r>
            <a:br>
              <a:rPr altLang="it-IT" sz="2800" b="1" dirty="0">
                <a:solidFill>
                  <a:srgbClr val="0099C8"/>
                </a:solidFill>
                <a:latin typeface="Avenir Next LT Pro" panose="020B0504020202020204" pitchFamily="34" charset="0"/>
                <a:ea typeface="+mn-ea"/>
                <a:cs typeface="Arial" panose="020B0604020202020204" pitchFamily="34" charset="0"/>
              </a:rPr>
            </a:br>
            <a:r>
              <a:rPr altLang="it-IT" sz="2800" b="1" dirty="0">
                <a:solidFill>
                  <a:srgbClr val="0099C8"/>
                </a:solidFill>
                <a:latin typeface="Avenir Next LT Pro" panose="020B0504020202020204" pitchFamily="34" charset="0"/>
                <a:ea typeface="+mn-ea"/>
                <a:cs typeface="Arial" panose="020B0604020202020204" pitchFamily="34" charset="0"/>
              </a:rPr>
              <a:t> come punto di riferimento per tutte le vaccinazioni degli adulti, comprese quelle di routine</a:t>
            </a:r>
            <a:br>
              <a:rPr altLang="it-IT" sz="2800" b="1" dirty="0">
                <a:solidFill>
                  <a:srgbClr val="0099C8"/>
                </a:solidFill>
                <a:latin typeface="Avenir Next LT Pro" panose="020B0504020202020204" pitchFamily="34" charset="0"/>
                <a:ea typeface="+mn-ea"/>
                <a:cs typeface="Arial" panose="020B0604020202020204" pitchFamily="34" charset="0"/>
              </a:rPr>
            </a:br>
            <a:endParaRPr altLang="it-IT" sz="2800" b="1" dirty="0">
              <a:solidFill>
                <a:srgbClr val="0099C8"/>
              </a:solidFill>
              <a:latin typeface="Avenir Next LT Pro" panose="020B0504020202020204" pitchFamily="34" charset="0"/>
              <a:ea typeface="+mn-ea"/>
              <a:cs typeface="Arial" panose="020B0604020202020204" pitchFamily="34" charset="0"/>
            </a:endParaRPr>
          </a:p>
        </p:txBody>
      </p:sp>
      <p:sp>
        <p:nvSpPr>
          <p:cNvPr id="59395" name="Text Box 3">
            <a:extLst>
              <a:ext uri="{FF2B5EF4-FFF2-40B4-BE49-F238E27FC236}">
                <a16:creationId xmlns:a16="http://schemas.microsoft.com/office/drawing/2014/main" id="{4082B329-89AA-43C6-9F79-CEB69800AE82}"/>
              </a:ext>
            </a:extLst>
          </p:cNvPr>
          <p:cNvSpPr txBox="1">
            <a:spLocks noGrp="1" noChangeArrowheads="1"/>
          </p:cNvSpPr>
          <p:nvPr>
            <p:ph type="body" idx="1"/>
          </p:nvPr>
        </p:nvSpPr>
        <p:spPr bwMode="auto">
          <a:xfrm>
            <a:off x="899610" y="3419797"/>
            <a:ext cx="8279818" cy="3672041"/>
          </a:xfrm>
        </p:spPr>
        <p:txBody>
          <a:bodyPr/>
          <a:lstStyle/>
          <a:p>
            <a:pPr marL="449263" indent="-449263" algn="just" defTabSz="912630">
              <a:lnSpc>
                <a:spcPct val="114000"/>
              </a:lnSpc>
              <a:spcBef>
                <a:spcPts val="0"/>
              </a:spcBef>
              <a:spcAft>
                <a:spcPts val="600"/>
              </a:spcAft>
              <a:buClr>
                <a:srgbClr val="DC3636"/>
              </a:buClr>
              <a:buFont typeface="+mj-lt"/>
              <a:buAutoNum type="arabicPeriod"/>
              <a:defRPr/>
            </a:pPr>
            <a:r>
              <a:rPr altLang="it-IT" sz="2000" b="1" dirty="0">
                <a:solidFill>
                  <a:srgbClr val="0099C8"/>
                </a:solidFill>
                <a:latin typeface="Avenir Next LT Pro" panose="020B0504020202020204" pitchFamily="34" charset="0"/>
                <a:ea typeface="+mn-ea"/>
                <a:cs typeface="Calibri" panose="020F0502020204030204" pitchFamily="34" charset="0"/>
              </a:rPr>
              <a:t>Aumentare le iniziative volte alla formazione di tutto il personale sanitario </a:t>
            </a:r>
            <a:r>
              <a:rPr altLang="it-IT" sz="2000" dirty="0">
                <a:latin typeface="Avenir Next LT Pro" panose="020B0504020202020204" pitchFamily="34" charset="0"/>
                <a:ea typeface="Microsoft YaHei" pitchFamily="34" charset="-122"/>
                <a:cs typeface="Mangal" pitchFamily="18" charset="0"/>
              </a:rPr>
              <a:t>sulle vaccinazioni per gli adulti e gli anziani, anche nell'ambito della </a:t>
            </a:r>
            <a:r>
              <a:rPr altLang="it-IT" sz="2000" dirty="0" err="1">
                <a:latin typeface="Avenir Next LT Pro" panose="020B0504020202020204" pitchFamily="34" charset="0"/>
                <a:ea typeface="Microsoft YaHei" pitchFamily="34" charset="-122"/>
                <a:cs typeface="Mangal" pitchFamily="18" charset="0"/>
              </a:rPr>
              <a:t>MdV</a:t>
            </a:r>
            <a:r>
              <a:rPr altLang="it-IT" sz="2000" dirty="0">
                <a:latin typeface="Avenir Next LT Pro" panose="020B0504020202020204" pitchFamily="34" charset="0"/>
                <a:ea typeface="Microsoft YaHei" pitchFamily="34" charset="-122"/>
                <a:cs typeface="Mangal" pitchFamily="18" charset="0"/>
              </a:rPr>
              <a:t>.</a:t>
            </a:r>
          </a:p>
          <a:p>
            <a:pPr marL="449263" indent="-449263" algn="just" defTabSz="912630">
              <a:lnSpc>
                <a:spcPct val="114000"/>
              </a:lnSpc>
              <a:spcBef>
                <a:spcPts val="0"/>
              </a:spcBef>
              <a:spcAft>
                <a:spcPts val="600"/>
              </a:spcAft>
              <a:buClr>
                <a:srgbClr val="DC3636"/>
              </a:buClr>
              <a:buFont typeface="+mj-lt"/>
              <a:buAutoNum type="arabicPeriod"/>
              <a:defRPr/>
            </a:pPr>
            <a:r>
              <a:rPr altLang="it-IT" sz="2000" b="1" dirty="0">
                <a:solidFill>
                  <a:srgbClr val="0099C8"/>
                </a:solidFill>
                <a:latin typeface="Avenir Next LT Pro" panose="020B0504020202020204" pitchFamily="34" charset="0"/>
                <a:ea typeface="+mn-ea"/>
                <a:cs typeface="Calibri" panose="020F0502020204030204" pitchFamily="34" charset="0"/>
              </a:rPr>
              <a:t>Innovare l’organizzazione</a:t>
            </a:r>
            <a:r>
              <a:rPr altLang="it-IT" sz="2000" dirty="0">
                <a:latin typeface="Avenir Next LT Pro" panose="020B0504020202020204" pitchFamily="34" charset="0"/>
                <a:ea typeface="Microsoft YaHei" pitchFamily="34" charset="-122"/>
                <a:cs typeface="Mangal" pitchFamily="18" charset="0"/>
              </a:rPr>
              <a:t>, aprendo gli ambulatori in orari adatti a un'utenza adulta (tardo pomeriggio, sabato mattina ecc.).</a:t>
            </a:r>
          </a:p>
          <a:p>
            <a:pPr marL="449263" indent="-449263" algn="just" defTabSz="912630">
              <a:lnSpc>
                <a:spcPct val="114000"/>
              </a:lnSpc>
              <a:spcBef>
                <a:spcPts val="0"/>
              </a:spcBef>
              <a:spcAft>
                <a:spcPts val="600"/>
              </a:spcAft>
              <a:buClr>
                <a:srgbClr val="DC3636"/>
              </a:buClr>
              <a:buFont typeface="+mj-lt"/>
              <a:buAutoNum type="arabicPeriod"/>
              <a:defRPr/>
            </a:pPr>
            <a:r>
              <a:rPr altLang="it-IT" sz="2000" b="1" dirty="0">
                <a:solidFill>
                  <a:srgbClr val="0099C8"/>
                </a:solidFill>
                <a:latin typeface="Avenir Next LT Pro" panose="020B0504020202020204" pitchFamily="34" charset="0"/>
                <a:ea typeface="+mn-ea"/>
                <a:cs typeface="Calibri" panose="020F0502020204030204" pitchFamily="34" charset="0"/>
              </a:rPr>
              <a:t>Dotare gli ambulatori di </a:t>
            </a:r>
            <a:r>
              <a:rPr altLang="it-IT" sz="2000" b="1" dirty="0" err="1">
                <a:solidFill>
                  <a:srgbClr val="0099C8"/>
                </a:solidFill>
                <a:latin typeface="Avenir Next LT Pro" panose="020B0504020202020204" pitchFamily="34" charset="0"/>
                <a:ea typeface="+mn-ea"/>
                <a:cs typeface="Calibri" panose="020F0502020204030204" pitchFamily="34" charset="0"/>
              </a:rPr>
              <a:t>MdV</a:t>
            </a:r>
            <a:r>
              <a:rPr altLang="it-IT" sz="2000" b="1" dirty="0">
                <a:solidFill>
                  <a:srgbClr val="0099C8"/>
                </a:solidFill>
                <a:latin typeface="Avenir Next LT Pro" panose="020B0504020202020204" pitchFamily="34" charset="0"/>
                <a:ea typeface="+mn-ea"/>
                <a:cs typeface="Calibri" panose="020F0502020204030204" pitchFamily="34" charset="0"/>
              </a:rPr>
              <a:t> di tutti i vaccini, anche quelli di routine</a:t>
            </a:r>
            <a:r>
              <a:rPr altLang="it-IT" sz="2000" dirty="0">
                <a:latin typeface="Avenir Next LT Pro" panose="020B0504020202020204" pitchFamily="34" charset="0"/>
                <a:ea typeface="Microsoft YaHei" pitchFamily="34" charset="-122"/>
                <a:cs typeface="Mangal" pitchFamily="18" charset="0"/>
              </a:rPr>
              <a:t>.</a:t>
            </a:r>
          </a:p>
          <a:p>
            <a:pPr marL="449263" indent="-449263" algn="just" defTabSz="912630">
              <a:lnSpc>
                <a:spcPct val="114000"/>
              </a:lnSpc>
              <a:spcBef>
                <a:spcPts val="0"/>
              </a:spcBef>
              <a:spcAft>
                <a:spcPts val="600"/>
              </a:spcAft>
              <a:buClr>
                <a:srgbClr val="DC3636"/>
              </a:buClr>
              <a:buFont typeface="+mj-lt"/>
              <a:buAutoNum type="arabicPeriod"/>
              <a:defRPr/>
            </a:pPr>
            <a:r>
              <a:rPr altLang="it-IT" sz="2000" b="1" dirty="0">
                <a:solidFill>
                  <a:srgbClr val="0099C8"/>
                </a:solidFill>
                <a:latin typeface="Avenir Next LT Pro" panose="020B0504020202020204" pitchFamily="34" charset="0"/>
                <a:ea typeface="+mn-ea"/>
                <a:cs typeface="Calibri" panose="020F0502020204030204" pitchFamily="34" charset="0"/>
              </a:rPr>
              <a:t>Ricercare alleanze con gli stakeholder </a:t>
            </a:r>
            <a:r>
              <a:rPr altLang="it-IT" sz="2000" dirty="0">
                <a:latin typeface="Avenir Next LT Pro" panose="020B0504020202020204" pitchFamily="34" charset="0"/>
                <a:ea typeface="Microsoft YaHei" pitchFamily="34" charset="-122"/>
                <a:cs typeface="Mangal" pitchFamily="18" charset="0"/>
              </a:rPr>
              <a:t>(MMG, PLS, medici competenti, farmacisti), ma anche con i diversi specialisti, con l'obiettivo di aumentare le coperture vaccinali.</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7650" name="Rettangolo 1">
            <a:extLst>
              <a:ext uri="{FF2B5EF4-FFF2-40B4-BE49-F238E27FC236}">
                <a16:creationId xmlns:a16="http://schemas.microsoft.com/office/drawing/2014/main" id="{5768D247-1FC7-4F3D-AD8E-E8C53B3BCB3B}"/>
              </a:ext>
            </a:extLst>
          </p:cNvPr>
          <p:cNvSpPr>
            <a:spLocks noChangeArrowheads="1"/>
          </p:cNvSpPr>
          <p:nvPr/>
        </p:nvSpPr>
        <p:spPr bwMode="auto">
          <a:xfrm>
            <a:off x="754856" y="2411685"/>
            <a:ext cx="8569325" cy="4432304"/>
          </a:xfrm>
          <a:prstGeom prst="rect">
            <a:avLst/>
          </a:prstGeom>
          <a:noFill/>
          <a:ln>
            <a:noFill/>
          </a:ln>
        </p:spPr>
        <p:txBody>
          <a:bodyPr>
            <a:spAutoFit/>
          </a:bodyPr>
          <a:lstStyle>
            <a:lvl1pPr>
              <a:spcBef>
                <a:spcPts val="1425"/>
              </a:spcBef>
              <a:defRPr sz="3100">
                <a:solidFill>
                  <a:schemeClr val="tx1"/>
                </a:solidFill>
                <a:latin typeface="Liberation Sans" panose="020B0604020202020204" pitchFamily="34" charset="0"/>
                <a:ea typeface="Microsoft YaHei" panose="020B0503020204020204" pitchFamily="34" charset="-122"/>
                <a:cs typeface="Mangal" panose="02040503050203030202" pitchFamily="18" charset="0"/>
              </a:defRPr>
            </a:lvl1pPr>
            <a:lvl2pPr marL="742950" indent="-285750">
              <a:spcBef>
                <a:spcPct val="20000"/>
              </a:spcBef>
              <a:buChar char="–"/>
              <a:defRPr sz="2700">
                <a:solidFill>
                  <a:schemeClr val="tx1"/>
                </a:solidFill>
                <a:latin typeface="Arial" panose="020B0604020202020204" pitchFamily="34" charset="0"/>
                <a:ea typeface="Microsoft YaHei" panose="020B0503020204020204" pitchFamily="34" charset="-122"/>
              </a:defRPr>
            </a:lvl2pPr>
            <a:lvl3pPr marL="1143000" indent="-228600">
              <a:spcBef>
                <a:spcPct val="20000"/>
              </a:spcBef>
              <a:buChar char="•"/>
              <a:defRPr sz="2400">
                <a:solidFill>
                  <a:schemeClr val="tx1"/>
                </a:solidFill>
                <a:latin typeface="Arial" panose="020B0604020202020204" pitchFamily="34" charset="0"/>
                <a:ea typeface="Microsoft YaHei" panose="020B0503020204020204" pitchFamily="34" charset="-122"/>
              </a:defRPr>
            </a:lvl3pPr>
            <a:lvl4pPr marL="1600200" indent="-228600">
              <a:spcBef>
                <a:spcPct val="20000"/>
              </a:spcBef>
              <a:buChar char="–"/>
              <a:defRPr sz="2000">
                <a:solidFill>
                  <a:schemeClr val="tx1"/>
                </a:solidFill>
                <a:latin typeface="Arial" panose="020B0604020202020204" pitchFamily="34" charset="0"/>
                <a:ea typeface="Microsoft YaHei" panose="020B0503020204020204" pitchFamily="34" charset="-122"/>
              </a:defRPr>
            </a:lvl4pPr>
            <a:lvl5pPr marL="2057400" indent="-228600">
              <a:spcBef>
                <a:spcPct val="20000"/>
              </a:spcBef>
              <a:buChar char="»"/>
              <a:defRPr sz="2000">
                <a:solidFill>
                  <a:schemeClr val="tx1"/>
                </a:solidFill>
                <a:latin typeface="Arial" panose="020B0604020202020204" pitchFamily="34" charset="0"/>
                <a:ea typeface="Microsoft YaHei" panose="020B0503020204020204" pitchFamily="34"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icrosoft YaHei" panose="020B0503020204020204" pitchFamily="34"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icrosoft YaHei" panose="020B0503020204020204" pitchFamily="34"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icrosoft YaHei" panose="020B0503020204020204" pitchFamily="34"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icrosoft YaHei" panose="020B0503020204020204" pitchFamily="34" charset="-122"/>
              </a:defRPr>
            </a:lvl9pPr>
          </a:lstStyle>
          <a:p>
            <a:pPr algn="just">
              <a:lnSpc>
                <a:spcPct val="114000"/>
              </a:lnSpc>
              <a:spcBef>
                <a:spcPct val="0"/>
              </a:spcBef>
              <a:spcAft>
                <a:spcPts val="600"/>
              </a:spcAft>
              <a:defRPr/>
            </a:pPr>
            <a:r>
              <a:rPr lang="it-IT" altLang="it-IT" sz="2000" dirty="0">
                <a:latin typeface="Avenir Next LT Pro" panose="020B0504020202020204" pitchFamily="34" charset="0"/>
                <a:cs typeface="Arial" panose="020B0604020202020204" pitchFamily="34" charset="0"/>
              </a:rPr>
              <a:t>È necessario trovare </a:t>
            </a:r>
            <a:r>
              <a:rPr lang="it-IT" altLang="it-IT" sz="2000" b="1" dirty="0">
                <a:solidFill>
                  <a:srgbClr val="0099C8"/>
                </a:solidFill>
                <a:highlight>
                  <a:scrgbClr r="0" g="0" b="0">
                    <a:alpha val="0"/>
                  </a:scrgbClr>
                </a:highlight>
                <a:latin typeface="Avenir Next LT Pro" panose="020B0504020202020204" pitchFamily="34" charset="0"/>
                <a:ea typeface="+mn-ea"/>
                <a:cs typeface="Calibri" panose="020F0502020204030204" pitchFamily="34" charset="0"/>
              </a:rPr>
              <a:t>nuove modalità organizzative per l’offerta vaccinale </a:t>
            </a:r>
            <a:r>
              <a:rPr lang="it-IT" altLang="it-IT" sz="2000" dirty="0">
                <a:latin typeface="Avenir Next LT Pro" panose="020B0504020202020204" pitchFamily="34" charset="0"/>
                <a:cs typeface="Arial" panose="020B0604020202020204" pitchFamily="34" charset="0"/>
              </a:rPr>
              <a:t>dei prossimi anni in Italia, anche al fine di rispondere maggiormente ai bisogni dei cittadini e dei territori.</a:t>
            </a:r>
          </a:p>
          <a:p>
            <a:pPr algn="just">
              <a:lnSpc>
                <a:spcPct val="114000"/>
              </a:lnSpc>
              <a:spcBef>
                <a:spcPct val="0"/>
              </a:spcBef>
              <a:spcAft>
                <a:spcPts val="600"/>
              </a:spcAft>
              <a:defRPr/>
            </a:pPr>
            <a:r>
              <a:rPr lang="it-IT" altLang="it-IT" sz="2000" dirty="0">
                <a:latin typeface="Avenir Next LT Pro" panose="020B0504020202020204" pitchFamily="34" charset="0"/>
                <a:cs typeface="Arial" panose="020B0604020202020204" pitchFamily="34" charset="0"/>
              </a:rPr>
              <a:t> Occorre delineare </a:t>
            </a:r>
            <a:r>
              <a:rPr lang="it-IT" altLang="it-IT" sz="2000" b="1" dirty="0">
                <a:solidFill>
                  <a:srgbClr val="0099C8"/>
                </a:solidFill>
                <a:highlight>
                  <a:scrgbClr r="0" g="0" b="0">
                    <a:alpha val="0"/>
                  </a:scrgbClr>
                </a:highlight>
                <a:latin typeface="Avenir Next LT Pro" panose="020B0504020202020204" pitchFamily="34" charset="0"/>
                <a:ea typeface="+mn-ea"/>
                <a:cs typeface="Calibri" panose="020F0502020204030204" pitchFamily="34" charset="0"/>
              </a:rPr>
              <a:t>nuovi modelli per consentire a ogni Regione</a:t>
            </a:r>
            <a:r>
              <a:rPr lang="it-IT" altLang="it-IT" sz="2000" dirty="0">
                <a:latin typeface="Avenir Next LT Pro" panose="020B0504020202020204" pitchFamily="34" charset="0"/>
                <a:cs typeface="Arial" panose="020B0604020202020204" pitchFamily="34" charset="0"/>
              </a:rPr>
              <a:t>, cui è assegnata dalla Costituzione la responsabilità per l’organizzazione dei servizi sanitari, </a:t>
            </a:r>
            <a:r>
              <a:rPr lang="it-IT" altLang="it-IT" sz="2000" b="1" dirty="0">
                <a:solidFill>
                  <a:srgbClr val="0099C8"/>
                </a:solidFill>
                <a:highlight>
                  <a:scrgbClr r="0" g="0" b="0">
                    <a:alpha val="0"/>
                  </a:scrgbClr>
                </a:highlight>
                <a:latin typeface="Avenir Next LT Pro" panose="020B0504020202020204" pitchFamily="34" charset="0"/>
                <a:ea typeface="+mn-ea"/>
                <a:cs typeface="Calibri" panose="020F0502020204030204" pitchFamily="34" charset="0"/>
              </a:rPr>
              <a:t>di adattare i modelli proposti alle realtà e necessità locali</a:t>
            </a:r>
            <a:r>
              <a:rPr lang="it-IT" altLang="it-IT" sz="2000" dirty="0">
                <a:latin typeface="Avenir Next LT Pro" panose="020B0504020202020204" pitchFamily="34" charset="0"/>
                <a:cs typeface="Arial" panose="020B0604020202020204" pitchFamily="34" charset="0"/>
              </a:rPr>
              <a:t>. </a:t>
            </a:r>
          </a:p>
          <a:p>
            <a:pPr algn="just">
              <a:lnSpc>
                <a:spcPct val="114000"/>
              </a:lnSpc>
              <a:spcBef>
                <a:spcPct val="0"/>
              </a:spcBef>
              <a:spcAft>
                <a:spcPts val="600"/>
              </a:spcAft>
              <a:defRPr/>
            </a:pPr>
            <a:r>
              <a:rPr lang="it-IT" altLang="it-IT" sz="2000" dirty="0">
                <a:latin typeface="Avenir Next LT Pro" panose="020B0504020202020204" pitchFamily="34" charset="0"/>
                <a:cs typeface="Arial" panose="020B0604020202020204" pitchFamily="34" charset="0"/>
              </a:rPr>
              <a:t>I </a:t>
            </a:r>
            <a:r>
              <a:rPr lang="it-IT" altLang="it-IT" sz="2000" b="1" dirty="0">
                <a:solidFill>
                  <a:srgbClr val="0099C8"/>
                </a:solidFill>
                <a:highlight>
                  <a:scrgbClr r="0" g="0" b="0">
                    <a:alpha val="0"/>
                  </a:scrgbClr>
                </a:highlight>
                <a:latin typeface="Avenir Next LT Pro" panose="020B0504020202020204" pitchFamily="34" charset="0"/>
                <a:ea typeface="+mn-ea"/>
                <a:cs typeface="Calibri" panose="020F0502020204030204" pitchFamily="34" charset="0"/>
              </a:rPr>
              <a:t>pediatri di libera scelta e i medici di medicina generale</a:t>
            </a:r>
            <a:r>
              <a:rPr lang="it-IT" altLang="it-IT" sz="2000" dirty="0">
                <a:latin typeface="Avenir Next LT Pro" panose="020B0504020202020204" pitchFamily="34" charset="0"/>
                <a:cs typeface="Arial" panose="020B0604020202020204" pitchFamily="34" charset="0"/>
              </a:rPr>
              <a:t>, oltre che nelle attività di promozione vaccinale e condivisione degli obiettivi, dovrebbero attivarsi anche nell’</a:t>
            </a:r>
            <a:r>
              <a:rPr lang="it-IT" altLang="it-IT" sz="2000" b="1" dirty="0">
                <a:solidFill>
                  <a:srgbClr val="0099C8"/>
                </a:solidFill>
                <a:highlight>
                  <a:scrgbClr r="0" g="0" b="0">
                    <a:alpha val="0"/>
                  </a:scrgbClr>
                </a:highlight>
                <a:latin typeface="Avenir Next LT Pro" panose="020B0504020202020204" pitchFamily="34" charset="0"/>
                <a:ea typeface="+mn-ea"/>
                <a:cs typeface="Calibri" panose="020F0502020204030204" pitchFamily="34" charset="0"/>
              </a:rPr>
              <a:t>effettuazione delle vaccinazioni nei propri studi</a:t>
            </a:r>
            <a:r>
              <a:rPr lang="it-IT" altLang="it-IT" sz="2000" dirty="0">
                <a:latin typeface="Avenir Next LT Pro" panose="020B0504020202020204" pitchFamily="34" charset="0"/>
                <a:cs typeface="Arial" panose="020B0604020202020204" pitchFamily="34" charset="0"/>
              </a:rPr>
              <a:t>, in corresponsabilità con gli ambulatori di Medicina dei Viaggiatori dei Dipartimenti di Prevenzione. </a:t>
            </a:r>
          </a:p>
        </p:txBody>
      </p:sp>
      <p:sp>
        <p:nvSpPr>
          <p:cNvPr id="4" name="Titolo 1">
            <a:extLst>
              <a:ext uri="{FF2B5EF4-FFF2-40B4-BE49-F238E27FC236}">
                <a16:creationId xmlns:a16="http://schemas.microsoft.com/office/drawing/2014/main" id="{35685FCB-EA3E-4B05-8351-283CF799BBB3}"/>
              </a:ext>
            </a:extLst>
          </p:cNvPr>
          <p:cNvSpPr txBox="1">
            <a:spLocks/>
          </p:cNvSpPr>
          <p:nvPr/>
        </p:nvSpPr>
        <p:spPr>
          <a:xfrm>
            <a:off x="0" y="725955"/>
            <a:ext cx="10079038" cy="1261864"/>
          </a:xfrm>
          <a:prstGeom prst="rect">
            <a:avLst/>
          </a:prstGeom>
          <a:noFill/>
          <a:ln>
            <a:noFill/>
          </a:ln>
        </p:spPr>
        <p:txBody>
          <a:bodyPr lIns="0" tIns="0" rIns="0" bIns="0" anchor="ctr"/>
          <a:lstStyle>
            <a:lvl1pPr algn="ctr" defTabSz="911225" rtl="0" eaLnBrk="0" fontAlgn="base" hangingPunct="0">
              <a:spcBef>
                <a:spcPct val="0"/>
              </a:spcBef>
              <a:spcAft>
                <a:spcPct val="0"/>
              </a:spcAft>
              <a:defRPr lang="it-IT" sz="4300" kern="1200">
                <a:solidFill>
                  <a:schemeClr val="tx2"/>
                </a:solidFill>
                <a:highlight>
                  <a:scrgbClr r="0" g="0" b="0">
                    <a:alpha val="0"/>
                  </a:scrgbClr>
                </a:highlight>
                <a:latin typeface="Liberation Sans" pitchFamily="18"/>
                <a:ea typeface="Microsoft YaHei" pitchFamily="2"/>
                <a:cs typeface="Mangal" pitchFamily="2"/>
              </a:defRPr>
            </a:lvl1pPr>
            <a:lvl2pPr algn="ctr" defTabSz="911225" rtl="0" eaLnBrk="0" fontAlgn="base" hangingPunct="0">
              <a:spcBef>
                <a:spcPct val="0"/>
              </a:spcBef>
              <a:spcAft>
                <a:spcPct val="0"/>
              </a:spcAft>
              <a:defRPr sz="4300">
                <a:solidFill>
                  <a:schemeClr val="tx2"/>
                </a:solidFill>
                <a:latin typeface="Liberation Sans" pitchFamily="34" charset="0"/>
                <a:ea typeface="Microsoft YaHei" pitchFamily="34" charset="-122"/>
                <a:cs typeface="Mangal" pitchFamily="18" charset="0"/>
              </a:defRPr>
            </a:lvl2pPr>
            <a:lvl3pPr algn="ctr" defTabSz="911225" rtl="0" eaLnBrk="0" fontAlgn="base" hangingPunct="0">
              <a:spcBef>
                <a:spcPct val="0"/>
              </a:spcBef>
              <a:spcAft>
                <a:spcPct val="0"/>
              </a:spcAft>
              <a:defRPr sz="4300">
                <a:solidFill>
                  <a:schemeClr val="tx2"/>
                </a:solidFill>
                <a:latin typeface="Liberation Sans" pitchFamily="34" charset="0"/>
                <a:ea typeface="Microsoft YaHei" pitchFamily="34" charset="-122"/>
                <a:cs typeface="Mangal" pitchFamily="18" charset="0"/>
              </a:defRPr>
            </a:lvl3pPr>
            <a:lvl4pPr algn="ctr" defTabSz="911225" rtl="0" eaLnBrk="0" fontAlgn="base" hangingPunct="0">
              <a:spcBef>
                <a:spcPct val="0"/>
              </a:spcBef>
              <a:spcAft>
                <a:spcPct val="0"/>
              </a:spcAft>
              <a:defRPr sz="4300">
                <a:solidFill>
                  <a:schemeClr val="tx2"/>
                </a:solidFill>
                <a:latin typeface="Liberation Sans" pitchFamily="34" charset="0"/>
                <a:ea typeface="Microsoft YaHei" pitchFamily="34" charset="-122"/>
                <a:cs typeface="Mangal" pitchFamily="18" charset="0"/>
              </a:defRPr>
            </a:lvl4pPr>
            <a:lvl5pPr algn="ctr" defTabSz="911225" rtl="0" eaLnBrk="0" fontAlgn="base" hangingPunct="0">
              <a:spcBef>
                <a:spcPct val="0"/>
              </a:spcBef>
              <a:spcAft>
                <a:spcPct val="0"/>
              </a:spcAft>
              <a:defRPr sz="4300">
                <a:solidFill>
                  <a:schemeClr val="tx2"/>
                </a:solidFill>
                <a:latin typeface="Liberation Sans" pitchFamily="34" charset="0"/>
                <a:ea typeface="Microsoft YaHei" pitchFamily="34" charset="-122"/>
                <a:cs typeface="Mangal" pitchFamily="18" charset="0"/>
              </a:defRPr>
            </a:lvl5pPr>
            <a:lvl6pPr marL="457109" algn="ctr" defTabSz="912630" rtl="0" eaLnBrk="0" fontAlgn="base" hangingPunct="0">
              <a:spcBef>
                <a:spcPct val="0"/>
              </a:spcBef>
              <a:spcAft>
                <a:spcPct val="0"/>
              </a:spcAft>
              <a:defRPr sz="4399">
                <a:solidFill>
                  <a:schemeClr val="tx2"/>
                </a:solidFill>
                <a:latin typeface="Liberation Sans" pitchFamily="34" charset="0"/>
                <a:ea typeface="Microsoft YaHei" pitchFamily="34" charset="-122"/>
                <a:cs typeface="Mangal" pitchFamily="18" charset="0"/>
              </a:defRPr>
            </a:lvl6pPr>
            <a:lvl7pPr marL="914217" algn="ctr" defTabSz="912630" rtl="0" eaLnBrk="0" fontAlgn="base" hangingPunct="0">
              <a:spcBef>
                <a:spcPct val="0"/>
              </a:spcBef>
              <a:spcAft>
                <a:spcPct val="0"/>
              </a:spcAft>
              <a:defRPr sz="4399">
                <a:solidFill>
                  <a:schemeClr val="tx2"/>
                </a:solidFill>
                <a:latin typeface="Liberation Sans" pitchFamily="34" charset="0"/>
                <a:ea typeface="Microsoft YaHei" pitchFamily="34" charset="-122"/>
                <a:cs typeface="Mangal" pitchFamily="18" charset="0"/>
              </a:defRPr>
            </a:lvl7pPr>
            <a:lvl8pPr marL="1371326" algn="ctr" defTabSz="912630" rtl="0" eaLnBrk="0" fontAlgn="base" hangingPunct="0">
              <a:spcBef>
                <a:spcPct val="0"/>
              </a:spcBef>
              <a:spcAft>
                <a:spcPct val="0"/>
              </a:spcAft>
              <a:defRPr sz="4399">
                <a:solidFill>
                  <a:schemeClr val="tx2"/>
                </a:solidFill>
                <a:latin typeface="Liberation Sans" pitchFamily="34" charset="0"/>
                <a:ea typeface="Microsoft YaHei" pitchFamily="34" charset="-122"/>
                <a:cs typeface="Mangal" pitchFamily="18" charset="0"/>
              </a:defRPr>
            </a:lvl8pPr>
            <a:lvl9pPr marL="1828434" algn="ctr" defTabSz="912630" rtl="0" eaLnBrk="0" fontAlgn="base" hangingPunct="0">
              <a:spcBef>
                <a:spcPct val="0"/>
              </a:spcBef>
              <a:spcAft>
                <a:spcPct val="0"/>
              </a:spcAft>
              <a:defRPr sz="4399">
                <a:solidFill>
                  <a:schemeClr val="tx2"/>
                </a:solidFill>
                <a:latin typeface="Liberation Sans" pitchFamily="34" charset="0"/>
                <a:ea typeface="Microsoft YaHei" pitchFamily="34" charset="-122"/>
                <a:cs typeface="Mangal" pitchFamily="18" charset="0"/>
              </a:defRPr>
            </a:lvl9pPr>
          </a:lstStyle>
          <a:p>
            <a:pPr defTabSz="912630">
              <a:defRPr/>
            </a:pPr>
            <a:r>
              <a:rPr sz="3600" b="1" dirty="0">
                <a:solidFill>
                  <a:srgbClr val="0099C8"/>
                </a:solidFill>
                <a:latin typeface="Avenir Next LT Pro" panose="020B0504020202020204" pitchFamily="34" charset="0"/>
                <a:ea typeface="+mn-ea"/>
                <a:cs typeface="Arial" panose="020B0604020202020204" pitchFamily="34" charset="0"/>
              </a:rPr>
              <a:t>Nuove modalità organizzative </a:t>
            </a:r>
          </a:p>
          <a:p>
            <a:pPr defTabSz="912630">
              <a:defRPr/>
            </a:pPr>
            <a:r>
              <a:rPr sz="3600" b="1" dirty="0">
                <a:solidFill>
                  <a:srgbClr val="0099C8"/>
                </a:solidFill>
                <a:latin typeface="Avenir Next LT Pro" panose="020B0504020202020204" pitchFamily="34" charset="0"/>
                <a:ea typeface="+mn-ea"/>
                <a:cs typeface="Arial" panose="020B0604020202020204" pitchFamily="34" charset="0"/>
              </a:rPr>
              <a:t>per l'offerta vaccinale</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9698" name="Text Box 2">
            <a:extLst>
              <a:ext uri="{FF2B5EF4-FFF2-40B4-BE49-F238E27FC236}">
                <a16:creationId xmlns:a16="http://schemas.microsoft.com/office/drawing/2014/main" id="{61E2684E-9052-47AD-B39E-220F879A99CD}"/>
              </a:ext>
            </a:extLst>
          </p:cNvPr>
          <p:cNvSpPr>
            <a:spLocks noGrp="1" noChangeArrowheads="1"/>
          </p:cNvSpPr>
          <p:nvPr>
            <p:ph type="title"/>
          </p:nvPr>
        </p:nvSpPr>
        <p:spPr>
          <a:xfrm>
            <a:off x="0" y="527510"/>
            <a:ext cx="10079038" cy="1261496"/>
          </a:xfrm>
        </p:spPr>
        <p:txBody>
          <a:bodyPr/>
          <a:lstStyle/>
          <a:p>
            <a:pPr defTabSz="912630">
              <a:defRPr/>
            </a:pPr>
            <a:r>
              <a:rPr altLang="it-IT" sz="3600" b="1" dirty="0">
                <a:solidFill>
                  <a:srgbClr val="0099C8"/>
                </a:solidFill>
                <a:latin typeface="Avenir Next LT Pro" panose="020B0504020202020204" pitchFamily="34" charset="0"/>
                <a:ea typeface="+mn-ea"/>
                <a:cs typeface="Arial" panose="020B0604020202020204" pitchFamily="34" charset="0"/>
              </a:rPr>
              <a:t>Considerazioni</a:t>
            </a:r>
          </a:p>
        </p:txBody>
      </p:sp>
      <p:sp>
        <p:nvSpPr>
          <p:cNvPr id="36867" name="Text Box 3">
            <a:extLst>
              <a:ext uri="{FF2B5EF4-FFF2-40B4-BE49-F238E27FC236}">
                <a16:creationId xmlns:a16="http://schemas.microsoft.com/office/drawing/2014/main" id="{457DC5F8-C319-4475-A244-22E44042A541}"/>
              </a:ext>
            </a:extLst>
          </p:cNvPr>
          <p:cNvSpPr>
            <a:spLocks noGrp="1" noChangeArrowheads="1"/>
          </p:cNvSpPr>
          <p:nvPr>
            <p:ph type="body" idx="1"/>
          </p:nvPr>
        </p:nvSpPr>
        <p:spPr>
          <a:xfrm>
            <a:off x="719039" y="2267669"/>
            <a:ext cx="8460940" cy="5052528"/>
          </a:xfrm>
        </p:spPr>
        <p:txBody>
          <a:bodyPr/>
          <a:lstStyle/>
          <a:p>
            <a:pPr marL="533400" indent="-533400" algn="just" defTabSz="912630">
              <a:lnSpc>
                <a:spcPct val="114000"/>
              </a:lnSpc>
              <a:spcBef>
                <a:spcPts val="0"/>
              </a:spcBef>
              <a:spcAft>
                <a:spcPts val="600"/>
              </a:spcAft>
              <a:buClr>
                <a:srgbClr val="DC3636"/>
              </a:buClr>
              <a:buFont typeface="Wingdings" panose="05000000000000000000" pitchFamily="2" charset="2"/>
              <a:buChar char="v"/>
              <a:defRPr/>
            </a:pPr>
            <a:r>
              <a:rPr altLang="it-IT" sz="2400" dirty="0">
                <a:latin typeface="Avenir Next LT Pro" panose="020B0504020202020204" pitchFamily="34" charset="0"/>
                <a:ea typeface="Microsoft YaHei" pitchFamily="34" charset="-122"/>
                <a:cs typeface="Arial" panose="020B0604020202020204" pitchFamily="34" charset="0"/>
              </a:rPr>
              <a:t>È necessario </a:t>
            </a:r>
            <a:r>
              <a:rPr altLang="it-IT" sz="2400" b="1" dirty="0">
                <a:solidFill>
                  <a:srgbClr val="0099C8"/>
                </a:solidFill>
                <a:latin typeface="Avenir Next LT Pro" panose="020B0504020202020204" pitchFamily="34" charset="0"/>
                <a:ea typeface="+mn-ea"/>
                <a:cs typeface="Calibri" panose="020F0502020204030204" pitchFamily="34" charset="0"/>
              </a:rPr>
              <a:t>realizzare il Piano Nazionale Prevenzione Vaccinale (PNPV)</a:t>
            </a:r>
            <a:r>
              <a:rPr altLang="it-IT" sz="2400" b="1" dirty="0">
                <a:solidFill>
                  <a:srgbClr val="0099C8"/>
                </a:solidFill>
                <a:latin typeface="Avenir Next LT Pro" panose="020B0504020202020204" pitchFamily="34" charset="0"/>
                <a:ea typeface="Microsoft YaHei" pitchFamily="34" charset="-122"/>
                <a:cs typeface="Arial" panose="020B0604020202020204" pitchFamily="34" charset="0"/>
              </a:rPr>
              <a:t> 2023-2025</a:t>
            </a:r>
            <a:r>
              <a:rPr lang="it-IT" altLang="it-IT" sz="2400" dirty="0">
                <a:latin typeface="Avenir Next LT Pro" panose="020B0504020202020204" pitchFamily="34" charset="0"/>
                <a:ea typeface="Microsoft YaHei" pitchFamily="34" charset="-122"/>
                <a:cs typeface="Arial" panose="020B0604020202020204" pitchFamily="34" charset="0"/>
              </a:rPr>
              <a:t>.</a:t>
            </a:r>
            <a:endParaRPr altLang="it-IT" sz="2400" dirty="0">
              <a:latin typeface="Avenir Next LT Pro" panose="020B0504020202020204" pitchFamily="34" charset="0"/>
              <a:ea typeface="Microsoft YaHei" pitchFamily="34" charset="-122"/>
              <a:cs typeface="Arial" panose="020B0604020202020204" pitchFamily="34" charset="0"/>
            </a:endParaRPr>
          </a:p>
          <a:p>
            <a:pPr marL="533400" indent="-533400" algn="just" defTabSz="912630">
              <a:lnSpc>
                <a:spcPct val="114000"/>
              </a:lnSpc>
              <a:spcBef>
                <a:spcPts val="0"/>
              </a:spcBef>
              <a:spcAft>
                <a:spcPts val="600"/>
              </a:spcAft>
              <a:buClr>
                <a:srgbClr val="DC3636"/>
              </a:buClr>
              <a:buFont typeface="Wingdings" panose="05000000000000000000" pitchFamily="2" charset="2"/>
              <a:buChar char="v"/>
              <a:defRPr/>
            </a:pPr>
            <a:r>
              <a:rPr altLang="it-IT" sz="2400" dirty="0">
                <a:latin typeface="Avenir Next LT Pro" panose="020B0504020202020204" pitchFamily="34" charset="0"/>
                <a:ea typeface="Microsoft YaHei" pitchFamily="34" charset="-122"/>
                <a:cs typeface="Arial" panose="020B0604020202020204" pitchFamily="34" charset="0"/>
              </a:rPr>
              <a:t>Le </a:t>
            </a:r>
            <a:r>
              <a:rPr altLang="it-IT" sz="2400" b="1" dirty="0">
                <a:solidFill>
                  <a:srgbClr val="0099C8"/>
                </a:solidFill>
                <a:latin typeface="Avenir Next LT Pro" panose="020B0504020202020204" pitchFamily="34" charset="0"/>
                <a:ea typeface="+mn-ea"/>
                <a:cs typeface="Calibri" panose="020F0502020204030204" pitchFamily="34" charset="0"/>
              </a:rPr>
              <a:t>coperture vaccinali degli adulti e degli anziani </a:t>
            </a:r>
            <a:r>
              <a:rPr altLang="it-IT" sz="2400" dirty="0">
                <a:latin typeface="Avenir Next LT Pro" panose="020B0504020202020204" pitchFamily="34" charset="0"/>
                <a:ea typeface="Microsoft YaHei" pitchFamily="34" charset="-122"/>
                <a:cs typeface="Arial" panose="020B0604020202020204" pitchFamily="34" charset="0"/>
              </a:rPr>
              <a:t>sono in genere ancora </a:t>
            </a:r>
            <a:r>
              <a:rPr altLang="it-IT" sz="2400" b="1" dirty="0">
                <a:solidFill>
                  <a:srgbClr val="0099C8"/>
                </a:solidFill>
                <a:latin typeface="Avenir Next LT Pro" panose="020B0504020202020204" pitchFamily="34" charset="0"/>
                <a:ea typeface="+mn-ea"/>
                <a:cs typeface="Calibri" panose="020F0502020204030204" pitchFamily="34" charset="0"/>
              </a:rPr>
              <a:t>insufficienti</a:t>
            </a:r>
            <a:r>
              <a:rPr altLang="it-IT" sz="2400" dirty="0">
                <a:latin typeface="Avenir Next LT Pro" panose="020B0504020202020204" pitchFamily="34" charset="0"/>
                <a:ea typeface="Microsoft YaHei" pitchFamily="34" charset="-122"/>
                <a:cs typeface="Arial" panose="020B0604020202020204" pitchFamily="34" charset="0"/>
              </a:rPr>
              <a:t>.</a:t>
            </a:r>
          </a:p>
          <a:p>
            <a:pPr marL="533400" indent="-533400" algn="just" defTabSz="912630">
              <a:lnSpc>
                <a:spcPct val="114000"/>
              </a:lnSpc>
              <a:spcBef>
                <a:spcPts val="0"/>
              </a:spcBef>
              <a:spcAft>
                <a:spcPts val="600"/>
              </a:spcAft>
              <a:buClr>
                <a:srgbClr val="DC3636"/>
              </a:buClr>
              <a:buFont typeface="Wingdings" panose="05000000000000000000" pitchFamily="2" charset="2"/>
              <a:buChar char="v"/>
              <a:defRPr/>
            </a:pPr>
            <a:r>
              <a:rPr altLang="it-IT" sz="2400" dirty="0">
                <a:latin typeface="Avenir Next LT Pro" panose="020B0504020202020204" pitchFamily="34" charset="0"/>
                <a:ea typeface="Microsoft YaHei" pitchFamily="34" charset="-122"/>
                <a:cs typeface="Arial" panose="020B0604020202020204" pitchFamily="34" charset="0"/>
              </a:rPr>
              <a:t>L’</a:t>
            </a:r>
            <a:r>
              <a:rPr altLang="it-IT" sz="2400" b="1" dirty="0">
                <a:solidFill>
                  <a:srgbClr val="0099C8"/>
                </a:solidFill>
                <a:latin typeface="Avenir Next LT Pro" panose="020B0504020202020204" pitchFamily="34" charset="0"/>
                <a:ea typeface="+mn-ea"/>
                <a:cs typeface="Calibri" panose="020F0502020204030204" pitchFamily="34" charset="0"/>
              </a:rPr>
              <a:t>offerta delle vaccinazioni </a:t>
            </a:r>
            <a:r>
              <a:rPr altLang="it-IT" sz="2400" dirty="0">
                <a:latin typeface="Avenir Next LT Pro" panose="020B0504020202020204" pitchFamily="34" charset="0"/>
                <a:ea typeface="Microsoft YaHei" pitchFamily="34" charset="-122"/>
                <a:cs typeface="Arial" panose="020B0604020202020204" pitchFamily="34" charset="0"/>
              </a:rPr>
              <a:t>per gli adulti e gli anziani </a:t>
            </a:r>
            <a:r>
              <a:rPr altLang="it-IT" sz="2400" b="1" dirty="0">
                <a:solidFill>
                  <a:srgbClr val="0099C8"/>
                </a:solidFill>
                <a:latin typeface="Avenir Next LT Pro" panose="020B0504020202020204" pitchFamily="34" charset="0"/>
                <a:ea typeface="+mn-ea"/>
                <a:cs typeface="Calibri" panose="020F0502020204030204" pitchFamily="34" charset="0"/>
              </a:rPr>
              <a:t>non soddisfa </a:t>
            </a:r>
            <a:r>
              <a:rPr altLang="it-IT" sz="2400" dirty="0">
                <a:latin typeface="Avenir Next LT Pro" panose="020B0504020202020204" pitchFamily="34" charset="0"/>
                <a:ea typeface="Microsoft YaHei" pitchFamily="34" charset="-122"/>
                <a:cs typeface="Arial" panose="020B0604020202020204" pitchFamily="34" charset="0"/>
              </a:rPr>
              <a:t>completamente </a:t>
            </a:r>
            <a:r>
              <a:rPr altLang="it-IT" sz="2400" b="1" dirty="0">
                <a:solidFill>
                  <a:srgbClr val="0099C8"/>
                </a:solidFill>
                <a:latin typeface="Avenir Next LT Pro" panose="020B0504020202020204" pitchFamily="34" charset="0"/>
                <a:ea typeface="+mn-ea"/>
                <a:cs typeface="Calibri" panose="020F0502020204030204" pitchFamily="34" charset="0"/>
              </a:rPr>
              <a:t>la domanda</a:t>
            </a:r>
            <a:r>
              <a:rPr altLang="it-IT" sz="2400" dirty="0">
                <a:latin typeface="Avenir Next LT Pro" panose="020B0504020202020204" pitchFamily="34" charset="0"/>
                <a:ea typeface="Microsoft YaHei" pitchFamily="34" charset="-122"/>
                <a:cs typeface="Arial" panose="020B0604020202020204" pitchFamily="34" charset="0"/>
              </a:rPr>
              <a:t>.</a:t>
            </a:r>
          </a:p>
          <a:p>
            <a:pPr marL="533400" indent="-533400" algn="just" defTabSz="912630">
              <a:lnSpc>
                <a:spcPct val="114000"/>
              </a:lnSpc>
              <a:spcBef>
                <a:spcPts val="0"/>
              </a:spcBef>
              <a:spcAft>
                <a:spcPts val="600"/>
              </a:spcAft>
              <a:buClr>
                <a:srgbClr val="DC3636"/>
              </a:buClr>
              <a:buFont typeface="Wingdings" panose="05000000000000000000" pitchFamily="2" charset="2"/>
              <a:buChar char="v"/>
              <a:defRPr/>
            </a:pPr>
            <a:r>
              <a:rPr altLang="it-IT" sz="2400" dirty="0">
                <a:latin typeface="Avenir Next LT Pro" panose="020B0504020202020204" pitchFamily="34" charset="0"/>
                <a:ea typeface="Microsoft YaHei" pitchFamily="34" charset="-122"/>
                <a:cs typeface="Arial" panose="020B0604020202020204" pitchFamily="34" charset="0"/>
              </a:rPr>
              <a:t>Tutte le </a:t>
            </a:r>
            <a:r>
              <a:rPr altLang="it-IT" sz="2400" b="1" dirty="0">
                <a:solidFill>
                  <a:srgbClr val="0099C8"/>
                </a:solidFill>
                <a:latin typeface="Avenir Next LT Pro" panose="020B0504020202020204" pitchFamily="34" charset="0"/>
                <a:ea typeface="+mn-ea"/>
                <a:cs typeface="Calibri" panose="020F0502020204030204" pitchFamily="34" charset="0"/>
              </a:rPr>
              <a:t>patologie infettive </a:t>
            </a:r>
            <a:r>
              <a:rPr altLang="it-IT" sz="2400" dirty="0">
                <a:latin typeface="Avenir Next LT Pro" panose="020B0504020202020204" pitchFamily="34" charset="0"/>
                <a:ea typeface="Microsoft YaHei" pitchFamily="34" charset="-122"/>
                <a:cs typeface="Arial" panose="020B0604020202020204" pitchFamily="34" charset="0"/>
              </a:rPr>
              <a:t>hanno una </a:t>
            </a:r>
            <a:r>
              <a:rPr altLang="it-IT" sz="2400" b="1" dirty="0">
                <a:solidFill>
                  <a:srgbClr val="0099C8"/>
                </a:solidFill>
                <a:latin typeface="Avenir Next LT Pro" panose="020B0504020202020204" pitchFamily="34" charset="0"/>
                <a:ea typeface="+mn-ea"/>
                <a:cs typeface="Calibri" panose="020F0502020204030204" pitchFamily="34" charset="0"/>
              </a:rPr>
              <a:t>maggiore gravità negli adulti</a:t>
            </a:r>
            <a:r>
              <a:rPr altLang="it-IT" sz="2400" dirty="0">
                <a:latin typeface="Avenir Next LT Pro" panose="020B0504020202020204" pitchFamily="34" charset="0"/>
                <a:ea typeface="Microsoft YaHei" pitchFamily="34" charset="-122"/>
                <a:cs typeface="Arial" panose="020B0604020202020204" pitchFamily="34" charset="0"/>
              </a:rPr>
              <a:t>.</a:t>
            </a:r>
          </a:p>
          <a:p>
            <a:pPr marL="533400" indent="-533400" algn="just" defTabSz="912630">
              <a:lnSpc>
                <a:spcPct val="114000"/>
              </a:lnSpc>
              <a:spcBef>
                <a:spcPts val="0"/>
              </a:spcBef>
              <a:spcAft>
                <a:spcPts val="600"/>
              </a:spcAft>
              <a:buClr>
                <a:srgbClr val="DC3636"/>
              </a:buClr>
              <a:buFont typeface="Wingdings" panose="05000000000000000000" pitchFamily="2" charset="2"/>
              <a:buChar char="v"/>
              <a:defRPr/>
            </a:pPr>
            <a:r>
              <a:rPr altLang="it-IT" sz="2400" dirty="0">
                <a:latin typeface="Avenir Next LT Pro" panose="020B0504020202020204" pitchFamily="34" charset="0"/>
                <a:ea typeface="Microsoft YaHei" pitchFamily="34" charset="-122"/>
                <a:cs typeface="Arial" panose="020B0604020202020204" pitchFamily="34" charset="0"/>
              </a:rPr>
              <a:t>Gli </a:t>
            </a:r>
            <a:r>
              <a:rPr altLang="it-IT" sz="2400" b="1" dirty="0">
                <a:solidFill>
                  <a:srgbClr val="0099C8"/>
                </a:solidFill>
                <a:latin typeface="Avenir Next LT Pro" panose="020B0504020202020204" pitchFamily="34" charset="0"/>
                <a:ea typeface="+mn-ea"/>
                <a:cs typeface="Calibri" panose="020F0502020204030204" pitchFamily="34" charset="0"/>
              </a:rPr>
              <a:t>ambulatori di Medicina dei Viaggiatori sono </a:t>
            </a:r>
            <a:r>
              <a:rPr altLang="it-IT" sz="2400" dirty="0">
                <a:latin typeface="Avenir Next LT Pro" panose="020B0504020202020204" pitchFamily="34" charset="0"/>
                <a:ea typeface="Microsoft YaHei" pitchFamily="34" charset="-122"/>
                <a:cs typeface="Arial" panose="020B0604020202020204" pitchFamily="34" charset="0"/>
              </a:rPr>
              <a:t>operativi </a:t>
            </a:r>
            <a:r>
              <a:rPr altLang="it-IT" sz="2400" b="1" dirty="0">
                <a:solidFill>
                  <a:srgbClr val="0099C8"/>
                </a:solidFill>
                <a:latin typeface="Avenir Next LT Pro" panose="020B0504020202020204" pitchFamily="34" charset="0"/>
                <a:ea typeface="+mn-ea"/>
                <a:cs typeface="Calibri" panose="020F0502020204030204" pitchFamily="34" charset="0"/>
              </a:rPr>
              <a:t>in tutte le ASL</a:t>
            </a:r>
            <a:r>
              <a:rPr altLang="it-IT" sz="2400" dirty="0">
                <a:latin typeface="Avenir Next LT Pro" panose="020B0504020202020204" pitchFamily="34" charset="0"/>
                <a:ea typeface="Microsoft YaHei" pitchFamily="34" charset="-122"/>
                <a:cs typeface="Arial" panose="020B0604020202020204" pitchFamily="34" charset="0"/>
              </a:rPr>
              <a:t>.</a:t>
            </a:r>
          </a:p>
          <a:p>
            <a:pPr defTabSz="912630">
              <a:defRPr/>
            </a:pPr>
            <a:endParaRPr altLang="it-IT" sz="3967" dirty="0">
              <a:latin typeface="+mj-lt"/>
              <a:ea typeface="Microsoft YaHei" pitchFamily="34" charset="-122"/>
              <a:cs typeface="Calibri Light" panose="020F0302020204030204" pitchFamily="34" charset="0"/>
            </a:endParaRPr>
          </a:p>
        </p:txBody>
      </p:sp>
    </p:spTree>
    <p:custDataLst>
      <p:tags r:id="rId1"/>
    </p:custData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5298" name="Gruppo 37">
            <a:extLst>
              <a:ext uri="{FF2B5EF4-FFF2-40B4-BE49-F238E27FC236}">
                <a16:creationId xmlns:a16="http://schemas.microsoft.com/office/drawing/2014/main" id="{BC7C8F76-EC73-499B-B18A-99AEA4460E5E}"/>
              </a:ext>
            </a:extLst>
          </p:cNvPr>
          <p:cNvGrpSpPr>
            <a:grpSpLocks/>
          </p:cNvGrpSpPr>
          <p:nvPr/>
        </p:nvGrpSpPr>
        <p:grpSpPr bwMode="auto">
          <a:xfrm>
            <a:off x="1323975" y="1943100"/>
            <a:ext cx="6597650" cy="5335588"/>
            <a:chOff x="1200613" y="1762691"/>
            <a:chExt cx="5986000" cy="4840056"/>
          </a:xfrm>
        </p:grpSpPr>
        <p:sp>
          <p:nvSpPr>
            <p:cNvPr id="5" name="CasellaDiTesto 4">
              <a:extLst>
                <a:ext uri="{FF2B5EF4-FFF2-40B4-BE49-F238E27FC236}">
                  <a16:creationId xmlns:a16="http://schemas.microsoft.com/office/drawing/2014/main" id="{C771AAE4-2425-4D8C-80C7-51286B4BA66E}"/>
                </a:ext>
              </a:extLst>
            </p:cNvPr>
            <p:cNvSpPr txBox="1">
              <a:spLocks noChangeArrowheads="1"/>
            </p:cNvSpPr>
            <p:nvPr/>
          </p:nvSpPr>
          <p:spPr bwMode="auto">
            <a:xfrm>
              <a:off x="5128386" y="5385892"/>
              <a:ext cx="2032301" cy="299533"/>
            </a:xfrm>
            <a:prstGeom prst="rect">
              <a:avLst/>
            </a:prstGeom>
            <a:noFill/>
            <a:ln>
              <a:noFill/>
            </a:ln>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defRPr/>
              </a:pPr>
              <a:r>
                <a:rPr lang="it-IT" altLang="it-IT" sz="1543" b="1" dirty="0">
                  <a:solidFill>
                    <a:srgbClr val="0099C8"/>
                  </a:solidFill>
                  <a:latin typeface="Avenir Next LT Pro" panose="020B0504020202020204" pitchFamily="34" charset="0"/>
                </a:rPr>
                <a:t>UO Malattie Infettive</a:t>
              </a:r>
            </a:p>
          </p:txBody>
        </p:sp>
        <p:sp>
          <p:nvSpPr>
            <p:cNvPr id="6" name="CasellaDiTesto 5">
              <a:extLst>
                <a:ext uri="{FF2B5EF4-FFF2-40B4-BE49-F238E27FC236}">
                  <a16:creationId xmlns:a16="http://schemas.microsoft.com/office/drawing/2014/main" id="{65ABF0F5-4EC4-41BE-98E7-AD8C8631BC28}"/>
                </a:ext>
              </a:extLst>
            </p:cNvPr>
            <p:cNvSpPr txBox="1">
              <a:spLocks noChangeArrowheads="1"/>
            </p:cNvSpPr>
            <p:nvPr/>
          </p:nvSpPr>
          <p:spPr bwMode="auto">
            <a:xfrm>
              <a:off x="1200613" y="4542015"/>
              <a:ext cx="2032302" cy="299533"/>
            </a:xfrm>
            <a:prstGeom prst="rect">
              <a:avLst/>
            </a:prstGeom>
            <a:noFill/>
            <a:ln>
              <a:noFill/>
            </a:ln>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defRPr/>
              </a:pPr>
              <a:r>
                <a:rPr lang="it-IT" altLang="it-IT" sz="1543" b="1" dirty="0">
                  <a:solidFill>
                    <a:srgbClr val="0099C8"/>
                  </a:solidFill>
                  <a:latin typeface="Avenir Next LT Pro" panose="020B0504020202020204" pitchFamily="34" charset="0"/>
                </a:rPr>
                <a:t>Agenzie di viaggio</a:t>
              </a:r>
            </a:p>
          </p:txBody>
        </p:sp>
        <p:sp>
          <p:nvSpPr>
            <p:cNvPr id="7" name="CasellaDiTesto 6">
              <a:extLst>
                <a:ext uri="{FF2B5EF4-FFF2-40B4-BE49-F238E27FC236}">
                  <a16:creationId xmlns:a16="http://schemas.microsoft.com/office/drawing/2014/main" id="{ED84E128-3286-4ABE-87AC-04759E14810B}"/>
                </a:ext>
              </a:extLst>
            </p:cNvPr>
            <p:cNvSpPr txBox="1">
              <a:spLocks noChangeArrowheads="1"/>
            </p:cNvSpPr>
            <p:nvPr/>
          </p:nvSpPr>
          <p:spPr bwMode="auto">
            <a:xfrm>
              <a:off x="5154312" y="1978701"/>
              <a:ext cx="2032301" cy="515543"/>
            </a:xfrm>
            <a:prstGeom prst="rect">
              <a:avLst/>
            </a:prstGeom>
            <a:noFill/>
            <a:ln>
              <a:noFill/>
            </a:ln>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defRPr/>
              </a:pPr>
              <a:r>
                <a:rPr lang="it-IT" altLang="it-IT" sz="1543" b="1" dirty="0">
                  <a:solidFill>
                    <a:srgbClr val="0099C8"/>
                  </a:solidFill>
                  <a:latin typeface="Avenir Next LT Pro" panose="020B0504020202020204" pitchFamily="34" charset="0"/>
                </a:rPr>
                <a:t>Ambulatori Medicina dei Viaggiatori</a:t>
              </a:r>
            </a:p>
          </p:txBody>
        </p:sp>
        <p:sp>
          <p:nvSpPr>
            <p:cNvPr id="8" name="CasellaDiTesto 7">
              <a:extLst>
                <a:ext uri="{FF2B5EF4-FFF2-40B4-BE49-F238E27FC236}">
                  <a16:creationId xmlns:a16="http://schemas.microsoft.com/office/drawing/2014/main" id="{711F6858-6E43-4AF0-BEA7-1A27283EC199}"/>
                </a:ext>
              </a:extLst>
            </p:cNvPr>
            <p:cNvSpPr txBox="1">
              <a:spLocks noChangeArrowheads="1"/>
            </p:cNvSpPr>
            <p:nvPr/>
          </p:nvSpPr>
          <p:spPr bwMode="auto">
            <a:xfrm>
              <a:off x="3477771" y="2145748"/>
              <a:ext cx="1484977" cy="514103"/>
            </a:xfrm>
            <a:prstGeom prst="rect">
              <a:avLst/>
            </a:prstGeom>
            <a:noFill/>
            <a:ln>
              <a:noFill/>
            </a:ln>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defRPr/>
              </a:pPr>
              <a:r>
                <a:rPr lang="it-IT" altLang="it-IT" sz="1543" b="1" dirty="0">
                  <a:solidFill>
                    <a:srgbClr val="0099C8"/>
                  </a:solidFill>
                  <a:latin typeface="Avenir Next LT Pro" panose="020B0504020202020204" pitchFamily="34" charset="0"/>
                </a:rPr>
                <a:t>Centro </a:t>
              </a:r>
            </a:p>
            <a:p>
              <a:pPr algn="ctr">
                <a:defRPr/>
              </a:pPr>
              <a:r>
                <a:rPr lang="it-IT" altLang="it-IT" sz="1543" b="1" dirty="0">
                  <a:solidFill>
                    <a:srgbClr val="0099C8"/>
                  </a:solidFill>
                  <a:latin typeface="Avenir Next LT Pro" panose="020B0504020202020204" pitchFamily="34" charset="0"/>
                </a:rPr>
                <a:t>trasfusioni</a:t>
              </a:r>
            </a:p>
          </p:txBody>
        </p:sp>
        <p:sp>
          <p:nvSpPr>
            <p:cNvPr id="9" name="CasellaDiTesto 8">
              <a:extLst>
                <a:ext uri="{FF2B5EF4-FFF2-40B4-BE49-F238E27FC236}">
                  <a16:creationId xmlns:a16="http://schemas.microsoft.com/office/drawing/2014/main" id="{7220EA45-3A35-49F4-BBC8-0DB5F5DA40EE}"/>
                </a:ext>
              </a:extLst>
            </p:cNvPr>
            <p:cNvSpPr txBox="1">
              <a:spLocks noChangeArrowheads="1"/>
            </p:cNvSpPr>
            <p:nvPr/>
          </p:nvSpPr>
          <p:spPr bwMode="auto">
            <a:xfrm>
              <a:off x="1987032" y="3032828"/>
              <a:ext cx="1284772" cy="298094"/>
            </a:xfrm>
            <a:prstGeom prst="rect">
              <a:avLst/>
            </a:prstGeom>
            <a:noFill/>
            <a:ln>
              <a:noFill/>
            </a:ln>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defRPr/>
              </a:pPr>
              <a:r>
                <a:rPr lang="it-IT" altLang="it-IT" sz="1543" b="1" dirty="0">
                  <a:solidFill>
                    <a:srgbClr val="0099C8"/>
                  </a:solidFill>
                  <a:latin typeface="Avenir Next LT Pro" panose="020B0504020202020204" pitchFamily="34" charset="0"/>
                </a:rPr>
                <a:t>MMG, PLS</a:t>
              </a:r>
            </a:p>
          </p:txBody>
        </p:sp>
        <p:sp>
          <p:nvSpPr>
            <p:cNvPr id="10" name="CasellaDiTesto 9">
              <a:extLst>
                <a:ext uri="{FF2B5EF4-FFF2-40B4-BE49-F238E27FC236}">
                  <a16:creationId xmlns:a16="http://schemas.microsoft.com/office/drawing/2014/main" id="{F558FC3D-0248-4C9A-9417-0EF58ED82248}"/>
                </a:ext>
              </a:extLst>
            </p:cNvPr>
            <p:cNvSpPr txBox="1">
              <a:spLocks noChangeArrowheads="1"/>
            </p:cNvSpPr>
            <p:nvPr/>
          </p:nvSpPr>
          <p:spPr bwMode="auto">
            <a:xfrm>
              <a:off x="2106579" y="6164968"/>
              <a:ext cx="2032301" cy="299533"/>
            </a:xfrm>
            <a:prstGeom prst="rect">
              <a:avLst/>
            </a:prstGeom>
            <a:noFill/>
            <a:ln>
              <a:noFill/>
            </a:ln>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defRPr/>
              </a:pPr>
              <a:r>
                <a:rPr lang="it-IT" altLang="it-IT" sz="1543" b="1" dirty="0">
                  <a:solidFill>
                    <a:srgbClr val="0099C8"/>
                  </a:solidFill>
                  <a:latin typeface="Avenir Next LT Pro" panose="020B0504020202020204" pitchFamily="34" charset="0"/>
                </a:rPr>
                <a:t>Farmacista</a:t>
              </a:r>
            </a:p>
          </p:txBody>
        </p:sp>
        <p:sp>
          <p:nvSpPr>
            <p:cNvPr id="11" name="CasellaDiTesto 10">
              <a:extLst>
                <a:ext uri="{FF2B5EF4-FFF2-40B4-BE49-F238E27FC236}">
                  <a16:creationId xmlns:a16="http://schemas.microsoft.com/office/drawing/2014/main" id="{1A7E6293-C51D-4F75-AC1D-45A62BFD885C}"/>
                </a:ext>
              </a:extLst>
            </p:cNvPr>
            <p:cNvSpPr txBox="1">
              <a:spLocks noChangeArrowheads="1"/>
            </p:cNvSpPr>
            <p:nvPr/>
          </p:nvSpPr>
          <p:spPr bwMode="auto">
            <a:xfrm>
              <a:off x="4138881" y="6088644"/>
              <a:ext cx="2032302" cy="514103"/>
            </a:xfrm>
            <a:prstGeom prst="rect">
              <a:avLst/>
            </a:prstGeom>
            <a:noFill/>
            <a:ln>
              <a:noFill/>
            </a:ln>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defRPr/>
              </a:pPr>
              <a:r>
                <a:rPr lang="it-IT" altLang="it-IT" sz="1543" b="1" dirty="0">
                  <a:solidFill>
                    <a:srgbClr val="0099C8"/>
                  </a:solidFill>
                  <a:latin typeface="Avenir Next LT Pro" panose="020B0504020202020204" pitchFamily="34" charset="0"/>
                </a:rPr>
                <a:t>Medico competente</a:t>
              </a:r>
            </a:p>
            <a:p>
              <a:pPr algn="ctr">
                <a:defRPr/>
              </a:pPr>
              <a:r>
                <a:rPr lang="it-IT" altLang="it-IT" sz="1543" b="1" dirty="0">
                  <a:solidFill>
                    <a:srgbClr val="0099C8"/>
                  </a:solidFill>
                  <a:latin typeface="Avenir Next LT Pro" panose="020B0504020202020204" pitchFamily="34" charset="0"/>
                </a:rPr>
                <a:t>Medico dello sport</a:t>
              </a:r>
            </a:p>
          </p:txBody>
        </p:sp>
        <p:pic>
          <p:nvPicPr>
            <p:cNvPr id="12" name="Immagine 11" descr="Immagine che contiene interni, persona, uomo&#10;&#10;Descrizione generata automaticamente">
              <a:extLst>
                <a:ext uri="{FF2B5EF4-FFF2-40B4-BE49-F238E27FC236}">
                  <a16:creationId xmlns:a16="http://schemas.microsoft.com/office/drawing/2014/main" id="{8A846762-B830-43AA-928F-51DCC05A60FC}"/>
                </a:ext>
              </a:extLst>
            </p:cNvPr>
            <p:cNvPicPr>
              <a:picLocks noChangeAspect="1"/>
            </p:cNvPicPr>
            <p:nvPr/>
          </p:nvPicPr>
          <p:blipFill rotWithShape="1">
            <a:blip r:embed="rId2"/>
            <a:srcRect l="326" t="-342" r="41080" b="11378"/>
            <a:stretch/>
          </p:blipFill>
          <p:spPr>
            <a:xfrm>
              <a:off x="1997070" y="1762691"/>
              <a:ext cx="1264403" cy="1278590"/>
            </a:xfrm>
            <a:prstGeom prst="flowChartConnector">
              <a:avLst/>
            </a:prstGeom>
          </p:spPr>
        </p:pic>
        <p:pic>
          <p:nvPicPr>
            <p:cNvPr id="13" name="Immagine 12" descr="Immagine che contiene shoji, edificio, silhouette&#10;&#10;Descrizione generata automaticamente">
              <a:extLst>
                <a:ext uri="{FF2B5EF4-FFF2-40B4-BE49-F238E27FC236}">
                  <a16:creationId xmlns:a16="http://schemas.microsoft.com/office/drawing/2014/main" id="{CCC11644-A9BC-4347-9360-A8BD40DE0A30}"/>
                </a:ext>
              </a:extLst>
            </p:cNvPr>
            <p:cNvPicPr>
              <a:picLocks noChangeAspect="1"/>
            </p:cNvPicPr>
            <p:nvPr/>
          </p:nvPicPr>
          <p:blipFill rotWithShape="1">
            <a:blip r:embed="rId3"/>
            <a:srcRect l="34700" r="8793"/>
            <a:stretch/>
          </p:blipFill>
          <p:spPr>
            <a:xfrm>
              <a:off x="3600482" y="3312596"/>
              <a:ext cx="1252075" cy="1205707"/>
            </a:xfrm>
            <a:prstGeom prst="flowChartConnector">
              <a:avLst/>
            </a:prstGeom>
          </p:spPr>
        </p:pic>
        <p:pic>
          <p:nvPicPr>
            <p:cNvPr id="14" name="Immagine 13" descr="Immagine che contiene testo, persona&#10;&#10;Descrizione generata automaticamente">
              <a:extLst>
                <a:ext uri="{FF2B5EF4-FFF2-40B4-BE49-F238E27FC236}">
                  <a16:creationId xmlns:a16="http://schemas.microsoft.com/office/drawing/2014/main" id="{BB45C7A0-FA8A-474D-BD45-319CEB405069}"/>
                </a:ext>
              </a:extLst>
            </p:cNvPr>
            <p:cNvPicPr>
              <a:picLocks noChangeAspect="1"/>
            </p:cNvPicPr>
            <p:nvPr/>
          </p:nvPicPr>
          <p:blipFill rotWithShape="1">
            <a:blip r:embed="rId4"/>
            <a:srcRect l="14912" r="12850"/>
            <a:stretch/>
          </p:blipFill>
          <p:spPr>
            <a:xfrm>
              <a:off x="1967429" y="3357515"/>
              <a:ext cx="1248878" cy="1248878"/>
            </a:xfrm>
            <a:prstGeom prst="flowChartConnector">
              <a:avLst/>
            </a:prstGeom>
          </p:spPr>
        </p:pic>
        <p:pic>
          <p:nvPicPr>
            <p:cNvPr id="15" name="Immagine 14" descr="Immagine che contiene testo, persona, interni, mensola&#10;&#10;Descrizione generata automaticamente">
              <a:extLst>
                <a:ext uri="{FF2B5EF4-FFF2-40B4-BE49-F238E27FC236}">
                  <a16:creationId xmlns:a16="http://schemas.microsoft.com/office/drawing/2014/main" id="{AD4F4343-A33B-4B4E-BF6D-328A3574A92A}"/>
                </a:ext>
              </a:extLst>
            </p:cNvPr>
            <p:cNvPicPr>
              <a:picLocks noChangeAspect="1"/>
            </p:cNvPicPr>
            <p:nvPr/>
          </p:nvPicPr>
          <p:blipFill rotWithShape="1">
            <a:blip r:embed="rId5"/>
            <a:srcRect l="2087" t="-149" r="7713" b="149"/>
            <a:stretch/>
          </p:blipFill>
          <p:spPr>
            <a:xfrm>
              <a:off x="2471856" y="4944036"/>
              <a:ext cx="1252075" cy="1252075"/>
            </a:xfrm>
            <a:prstGeom prst="flowChartConnector">
              <a:avLst/>
            </a:prstGeom>
          </p:spPr>
        </p:pic>
        <p:pic>
          <p:nvPicPr>
            <p:cNvPr id="16" name="Immagine 15" descr="Immagine che contiene testo, persona, interni, portatile&#10;&#10;Descrizione generata automaticamente">
              <a:extLst>
                <a:ext uri="{FF2B5EF4-FFF2-40B4-BE49-F238E27FC236}">
                  <a16:creationId xmlns:a16="http://schemas.microsoft.com/office/drawing/2014/main" id="{E7EB699F-6358-49C3-A88A-459DD2F72B94}"/>
                </a:ext>
              </a:extLst>
            </p:cNvPr>
            <p:cNvPicPr>
              <a:picLocks noChangeAspect="1"/>
            </p:cNvPicPr>
            <p:nvPr/>
          </p:nvPicPr>
          <p:blipFill rotWithShape="1">
            <a:blip r:embed="rId6"/>
            <a:srcRect l="31259" r="12492"/>
            <a:stretch/>
          </p:blipFill>
          <p:spPr>
            <a:xfrm>
              <a:off x="5191566" y="2517588"/>
              <a:ext cx="1249482" cy="1249482"/>
            </a:xfrm>
            <a:prstGeom prst="flowChartConnector">
              <a:avLst/>
            </a:prstGeom>
          </p:spPr>
        </p:pic>
        <p:pic>
          <p:nvPicPr>
            <p:cNvPr id="17" name="Immagine 16" descr="Immagine che contiene persona&#10;&#10;Descrizione generata automaticamente">
              <a:extLst>
                <a:ext uri="{FF2B5EF4-FFF2-40B4-BE49-F238E27FC236}">
                  <a16:creationId xmlns:a16="http://schemas.microsoft.com/office/drawing/2014/main" id="{CEF50A84-0EB0-4C14-A9D3-1203E3210057}"/>
                </a:ext>
              </a:extLst>
            </p:cNvPr>
            <p:cNvPicPr>
              <a:picLocks noChangeAspect="1"/>
            </p:cNvPicPr>
            <p:nvPr/>
          </p:nvPicPr>
          <p:blipFill rotWithShape="1">
            <a:blip r:embed="rId7"/>
            <a:srcRect l="33333"/>
            <a:stretch/>
          </p:blipFill>
          <p:spPr>
            <a:xfrm>
              <a:off x="5154613" y="4147673"/>
              <a:ext cx="1252075" cy="1252075"/>
            </a:xfrm>
            <a:prstGeom prst="flowChartConnector">
              <a:avLst/>
            </a:prstGeom>
          </p:spPr>
        </p:pic>
        <p:cxnSp>
          <p:nvCxnSpPr>
            <p:cNvPr id="18" name="Connettore 2 17">
              <a:extLst>
                <a:ext uri="{FF2B5EF4-FFF2-40B4-BE49-F238E27FC236}">
                  <a16:creationId xmlns:a16="http://schemas.microsoft.com/office/drawing/2014/main" id="{6103BE0B-5625-4716-B165-B9A2E65C944A}"/>
                </a:ext>
              </a:extLst>
            </p:cNvPr>
            <p:cNvCxnSpPr/>
            <p:nvPr/>
          </p:nvCxnSpPr>
          <p:spPr>
            <a:xfrm>
              <a:off x="3255960" y="3944389"/>
              <a:ext cx="339917" cy="0"/>
            </a:xfrm>
            <a:prstGeom prst="straightConnector1">
              <a:avLst/>
            </a:prstGeom>
            <a:ln w="57150">
              <a:solidFill>
                <a:srgbClr val="0099C8"/>
              </a:solidFill>
              <a:tailEnd type="triangle"/>
            </a:ln>
          </p:spPr>
          <p:style>
            <a:lnRef idx="2">
              <a:schemeClr val="accent1"/>
            </a:lnRef>
            <a:fillRef idx="0">
              <a:schemeClr val="accent1"/>
            </a:fillRef>
            <a:effectRef idx="1">
              <a:schemeClr val="accent1"/>
            </a:effectRef>
            <a:fontRef idx="minor">
              <a:schemeClr val="tx1"/>
            </a:fontRef>
          </p:style>
        </p:cxnSp>
        <p:cxnSp>
          <p:nvCxnSpPr>
            <p:cNvPr id="19" name="Connettore 2 18">
              <a:extLst>
                <a:ext uri="{FF2B5EF4-FFF2-40B4-BE49-F238E27FC236}">
                  <a16:creationId xmlns:a16="http://schemas.microsoft.com/office/drawing/2014/main" id="{B00B16D3-B0A0-4F68-8B5B-98BBA7AFF4F8}"/>
                </a:ext>
              </a:extLst>
            </p:cNvPr>
            <p:cNvCxnSpPr>
              <a:cxnSpLocks/>
            </p:cNvCxnSpPr>
            <p:nvPr/>
          </p:nvCxnSpPr>
          <p:spPr>
            <a:xfrm flipV="1">
              <a:off x="3518100" y="4471452"/>
              <a:ext cx="393209" cy="594746"/>
            </a:xfrm>
            <a:prstGeom prst="straightConnector1">
              <a:avLst/>
            </a:prstGeom>
            <a:ln w="57150">
              <a:solidFill>
                <a:srgbClr val="0099C8"/>
              </a:solidFill>
              <a:tailEnd type="triangle"/>
            </a:ln>
          </p:spPr>
          <p:style>
            <a:lnRef idx="2">
              <a:schemeClr val="accent1"/>
            </a:lnRef>
            <a:fillRef idx="0">
              <a:schemeClr val="accent1"/>
            </a:fillRef>
            <a:effectRef idx="1">
              <a:schemeClr val="accent1"/>
            </a:effectRef>
            <a:fontRef idx="minor">
              <a:schemeClr val="tx1"/>
            </a:fontRef>
          </p:style>
        </p:cxnSp>
        <p:cxnSp>
          <p:nvCxnSpPr>
            <p:cNvPr id="20" name="Connettore 2 19">
              <a:extLst>
                <a:ext uri="{FF2B5EF4-FFF2-40B4-BE49-F238E27FC236}">
                  <a16:creationId xmlns:a16="http://schemas.microsoft.com/office/drawing/2014/main" id="{A8434AB0-039A-425F-AD8A-2AC840C2027E}"/>
                </a:ext>
              </a:extLst>
            </p:cNvPr>
            <p:cNvCxnSpPr>
              <a:cxnSpLocks/>
            </p:cNvCxnSpPr>
            <p:nvPr/>
          </p:nvCxnSpPr>
          <p:spPr>
            <a:xfrm>
              <a:off x="4295877" y="4602497"/>
              <a:ext cx="625102" cy="1543749"/>
            </a:xfrm>
            <a:prstGeom prst="straightConnector1">
              <a:avLst/>
            </a:prstGeom>
            <a:ln w="57150">
              <a:solidFill>
                <a:srgbClr val="0099C8"/>
              </a:solidFill>
              <a:tailEnd type="triangle"/>
            </a:ln>
          </p:spPr>
          <p:style>
            <a:lnRef idx="2">
              <a:schemeClr val="accent1"/>
            </a:lnRef>
            <a:fillRef idx="0">
              <a:schemeClr val="accent1"/>
            </a:fillRef>
            <a:effectRef idx="1">
              <a:schemeClr val="accent1"/>
            </a:effectRef>
            <a:fontRef idx="minor">
              <a:schemeClr val="tx1"/>
            </a:fontRef>
          </p:style>
        </p:cxnSp>
        <p:cxnSp>
          <p:nvCxnSpPr>
            <p:cNvPr id="21" name="Connettore 2 20">
              <a:extLst>
                <a:ext uri="{FF2B5EF4-FFF2-40B4-BE49-F238E27FC236}">
                  <a16:creationId xmlns:a16="http://schemas.microsoft.com/office/drawing/2014/main" id="{B58D48FD-1449-47FD-975E-986AA403B5D9}"/>
                </a:ext>
              </a:extLst>
            </p:cNvPr>
            <p:cNvCxnSpPr>
              <a:cxnSpLocks/>
            </p:cNvCxnSpPr>
            <p:nvPr/>
          </p:nvCxnSpPr>
          <p:spPr>
            <a:xfrm>
              <a:off x="4769744" y="4313045"/>
              <a:ext cx="384568" cy="240490"/>
            </a:xfrm>
            <a:prstGeom prst="straightConnector1">
              <a:avLst/>
            </a:prstGeom>
            <a:ln w="57150">
              <a:solidFill>
                <a:srgbClr val="0099C8"/>
              </a:solidFill>
              <a:tailEnd type="triangle"/>
            </a:ln>
          </p:spPr>
          <p:style>
            <a:lnRef idx="2">
              <a:schemeClr val="accent1"/>
            </a:lnRef>
            <a:fillRef idx="0">
              <a:schemeClr val="accent1"/>
            </a:fillRef>
            <a:effectRef idx="1">
              <a:schemeClr val="accent1"/>
            </a:effectRef>
            <a:fontRef idx="minor">
              <a:schemeClr val="tx1"/>
            </a:fontRef>
          </p:style>
        </p:cxnSp>
        <p:cxnSp>
          <p:nvCxnSpPr>
            <p:cNvPr id="22" name="Connettore 2 21">
              <a:extLst>
                <a:ext uri="{FF2B5EF4-FFF2-40B4-BE49-F238E27FC236}">
                  <a16:creationId xmlns:a16="http://schemas.microsoft.com/office/drawing/2014/main" id="{41F326C5-CD33-4ABC-B76A-0FA481A77399}"/>
                </a:ext>
              </a:extLst>
            </p:cNvPr>
            <p:cNvCxnSpPr>
              <a:cxnSpLocks/>
            </p:cNvCxnSpPr>
            <p:nvPr/>
          </p:nvCxnSpPr>
          <p:spPr>
            <a:xfrm flipV="1">
              <a:off x="4769744" y="3356842"/>
              <a:ext cx="422016" cy="180008"/>
            </a:xfrm>
            <a:prstGeom prst="straightConnector1">
              <a:avLst/>
            </a:prstGeom>
            <a:ln w="57150">
              <a:solidFill>
                <a:srgbClr val="0099C8"/>
              </a:solidFill>
              <a:tailEnd type="triangle"/>
            </a:ln>
          </p:spPr>
          <p:style>
            <a:lnRef idx="2">
              <a:schemeClr val="accent1"/>
            </a:lnRef>
            <a:fillRef idx="0">
              <a:schemeClr val="accent1"/>
            </a:fillRef>
            <a:effectRef idx="1">
              <a:schemeClr val="accent1"/>
            </a:effectRef>
            <a:fontRef idx="minor">
              <a:schemeClr val="tx1"/>
            </a:fontRef>
          </p:style>
        </p:cxnSp>
        <p:cxnSp>
          <p:nvCxnSpPr>
            <p:cNvPr id="23" name="Connettore 2 22">
              <a:extLst>
                <a:ext uri="{FF2B5EF4-FFF2-40B4-BE49-F238E27FC236}">
                  <a16:creationId xmlns:a16="http://schemas.microsoft.com/office/drawing/2014/main" id="{527F0CC5-28F3-4C7D-AB2C-53E6C566FB3F}"/>
                </a:ext>
              </a:extLst>
            </p:cNvPr>
            <p:cNvCxnSpPr>
              <a:cxnSpLocks/>
            </p:cNvCxnSpPr>
            <p:nvPr/>
          </p:nvCxnSpPr>
          <p:spPr>
            <a:xfrm flipV="1">
              <a:off x="4225300" y="2639691"/>
              <a:ext cx="1441" cy="622108"/>
            </a:xfrm>
            <a:prstGeom prst="straightConnector1">
              <a:avLst/>
            </a:prstGeom>
            <a:ln w="57150">
              <a:solidFill>
                <a:srgbClr val="0099C8"/>
              </a:solidFill>
              <a:tailEnd type="triangle"/>
            </a:ln>
          </p:spPr>
          <p:style>
            <a:lnRef idx="2">
              <a:schemeClr val="accent1"/>
            </a:lnRef>
            <a:fillRef idx="0">
              <a:schemeClr val="accent1"/>
            </a:fillRef>
            <a:effectRef idx="1">
              <a:schemeClr val="accent1"/>
            </a:effectRef>
            <a:fontRef idx="minor">
              <a:schemeClr val="tx1"/>
            </a:fontRef>
          </p:style>
        </p:cxnSp>
        <p:cxnSp>
          <p:nvCxnSpPr>
            <p:cNvPr id="24" name="Connettore 2 23">
              <a:extLst>
                <a:ext uri="{FF2B5EF4-FFF2-40B4-BE49-F238E27FC236}">
                  <a16:creationId xmlns:a16="http://schemas.microsoft.com/office/drawing/2014/main" id="{8E3612D4-EB1A-434E-874E-8ECCB080A551}"/>
                </a:ext>
              </a:extLst>
            </p:cNvPr>
            <p:cNvCxnSpPr>
              <a:cxnSpLocks/>
            </p:cNvCxnSpPr>
            <p:nvPr/>
          </p:nvCxnSpPr>
          <p:spPr>
            <a:xfrm>
              <a:off x="3198347" y="2788017"/>
              <a:ext cx="548764" cy="659549"/>
            </a:xfrm>
            <a:prstGeom prst="straightConnector1">
              <a:avLst/>
            </a:prstGeom>
            <a:ln w="57150">
              <a:solidFill>
                <a:srgbClr val="0099C8"/>
              </a:solidFill>
              <a:tailEnd type="triangle"/>
            </a:ln>
          </p:spPr>
          <p:style>
            <a:lnRef idx="2">
              <a:schemeClr val="accent1"/>
            </a:lnRef>
            <a:fillRef idx="0">
              <a:schemeClr val="accent1"/>
            </a:fillRef>
            <a:effectRef idx="1">
              <a:schemeClr val="accent1"/>
            </a:effectRef>
            <a:fontRef idx="minor">
              <a:schemeClr val="tx1"/>
            </a:fontRef>
          </p:style>
        </p:cxnSp>
      </p:grpSp>
      <p:sp>
        <p:nvSpPr>
          <p:cNvPr id="25" name="Rectangle 2">
            <a:extLst>
              <a:ext uri="{FF2B5EF4-FFF2-40B4-BE49-F238E27FC236}">
                <a16:creationId xmlns:a16="http://schemas.microsoft.com/office/drawing/2014/main" id="{357D0322-464D-4BFC-B118-CBC3C86ED041}"/>
              </a:ext>
            </a:extLst>
          </p:cNvPr>
          <p:cNvSpPr txBox="1">
            <a:spLocks/>
          </p:cNvSpPr>
          <p:nvPr/>
        </p:nvSpPr>
        <p:spPr bwMode="auto">
          <a:xfrm>
            <a:off x="755650" y="673100"/>
            <a:ext cx="8567738" cy="1135063"/>
          </a:xfrm>
          <a:prstGeom prst="rect">
            <a:avLst/>
          </a:prstGeom>
          <a:noFill/>
          <a:ln>
            <a:noFill/>
          </a:ln>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defRPr/>
            </a:pPr>
            <a:r>
              <a:rPr lang="it-IT" altLang="it-IT" sz="3968" b="1" dirty="0">
                <a:solidFill>
                  <a:srgbClr val="0099C8"/>
                </a:solidFill>
                <a:latin typeface="Avenir Next LT Pro" panose="020B0604020202020204" pitchFamily="34" charset="0"/>
              </a:rPr>
              <a:t>La Medicina dei Viaggiatori</a:t>
            </a:r>
          </a:p>
          <a:p>
            <a:pPr algn="ctr" eaLnBrk="1" hangingPunct="1">
              <a:spcBef>
                <a:spcPct val="0"/>
              </a:spcBef>
              <a:buFontTx/>
              <a:buNone/>
              <a:defRPr/>
            </a:pPr>
            <a:r>
              <a:rPr lang="it-IT" altLang="it-IT" sz="3086" b="1" dirty="0">
                <a:solidFill>
                  <a:srgbClr val="0099C8"/>
                </a:solidFill>
                <a:latin typeface="Avenir Next LT Pro" panose="020B0604020202020204" pitchFamily="34" charset="0"/>
              </a:rPr>
              <a:t>Fare rete</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10" name="Rettangolo 9">
            <a:extLst>
              <a:ext uri="{FF2B5EF4-FFF2-40B4-BE49-F238E27FC236}">
                <a16:creationId xmlns:a16="http://schemas.microsoft.com/office/drawing/2014/main" id="{906901BB-4FBA-4815-88E0-F7B00337F4F5}"/>
              </a:ext>
            </a:extLst>
          </p:cNvPr>
          <p:cNvSpPr/>
          <p:nvPr/>
        </p:nvSpPr>
        <p:spPr>
          <a:xfrm>
            <a:off x="6126103" y="5053427"/>
            <a:ext cx="3737952" cy="25202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3" name="CasellaDiTesto 2">
            <a:extLst>
              <a:ext uri="{FF2B5EF4-FFF2-40B4-BE49-F238E27FC236}">
                <a16:creationId xmlns:a16="http://schemas.microsoft.com/office/drawing/2014/main" id="{F443FEF4-154B-4683-8020-69870790FBCD}"/>
              </a:ext>
            </a:extLst>
          </p:cNvPr>
          <p:cNvSpPr txBox="1"/>
          <p:nvPr/>
        </p:nvSpPr>
        <p:spPr>
          <a:xfrm>
            <a:off x="6551687" y="5728792"/>
            <a:ext cx="2488966" cy="584775"/>
          </a:xfrm>
          <a:prstGeom prst="rect">
            <a:avLst/>
          </a:prstGeom>
          <a:noFill/>
        </p:spPr>
        <p:txBody>
          <a:bodyPr wrap="square">
            <a:spAutoFit/>
          </a:bodyPr>
          <a:lstStyle/>
          <a:p>
            <a:pPr algn="r"/>
            <a:r>
              <a:rPr lang="it-IT" sz="1600" dirty="0">
                <a:latin typeface="Avenir Next LT Pro" panose="020B0504020202020204" pitchFamily="34" charset="0"/>
              </a:rPr>
              <a:t>Con il contributo </a:t>
            </a:r>
          </a:p>
          <a:p>
            <a:pPr algn="r"/>
            <a:r>
              <a:rPr lang="it-IT" sz="1600" dirty="0">
                <a:latin typeface="Avenir Next LT Pro" panose="020B0504020202020204" pitchFamily="34" charset="0"/>
              </a:rPr>
              <a:t>non condizionante di</a:t>
            </a:r>
            <a:endParaRPr lang="it-IT" sz="1600" dirty="0"/>
          </a:p>
        </p:txBody>
      </p:sp>
      <p:pic>
        <p:nvPicPr>
          <p:cNvPr id="5" name="Immagine 4" descr="Immagine che contiene testo, clipart&#10;&#10;Descrizione generata automaticamente">
            <a:extLst>
              <a:ext uri="{FF2B5EF4-FFF2-40B4-BE49-F238E27FC236}">
                <a16:creationId xmlns:a16="http://schemas.microsoft.com/office/drawing/2014/main" id="{5B014CA1-23F5-4570-B520-87DD54D5E3F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856130" y="6680281"/>
            <a:ext cx="2517653" cy="466345"/>
          </a:xfrm>
          <a:prstGeom prst="rect">
            <a:avLst/>
          </a:prstGeom>
        </p:spPr>
      </p:pic>
      <p:sp>
        <p:nvSpPr>
          <p:cNvPr id="6" name="CasellaDiTesto 5">
            <a:extLst>
              <a:ext uri="{FF2B5EF4-FFF2-40B4-BE49-F238E27FC236}">
                <a16:creationId xmlns:a16="http://schemas.microsoft.com/office/drawing/2014/main" id="{BF9C32EA-7D3A-48BD-A9D8-EA8B2E4DEA29}"/>
              </a:ext>
            </a:extLst>
          </p:cNvPr>
          <p:cNvSpPr txBox="1"/>
          <p:nvPr/>
        </p:nvSpPr>
        <p:spPr>
          <a:xfrm rot="16200000">
            <a:off x="-399383" y="6627963"/>
            <a:ext cx="1361718" cy="276999"/>
          </a:xfrm>
          <a:prstGeom prst="rect">
            <a:avLst/>
          </a:prstGeom>
          <a:noFill/>
        </p:spPr>
        <p:txBody>
          <a:bodyPr wrap="square">
            <a:spAutoFit/>
          </a:bodyPr>
          <a:lstStyle/>
          <a:p>
            <a:r>
              <a:rPr lang="it-IT" sz="1200" dirty="0">
                <a:latin typeface="Avenir Next LT Pro" panose="020B0504020202020204" pitchFamily="34" charset="0"/>
              </a:rPr>
              <a:t>MAT-IT-2301187</a:t>
            </a:r>
            <a:endParaRPr lang="it-IT" sz="1600" dirty="0"/>
          </a:p>
        </p:txBody>
      </p:sp>
      <p:pic>
        <p:nvPicPr>
          <p:cNvPr id="2" name="Immagine 1">
            <a:extLst>
              <a:ext uri="{FF2B5EF4-FFF2-40B4-BE49-F238E27FC236}">
                <a16:creationId xmlns:a16="http://schemas.microsoft.com/office/drawing/2014/main" id="{2C692A04-2575-D53C-AEEF-79AB888670BD}"/>
              </a:ext>
            </a:extLst>
          </p:cNvPr>
          <p:cNvPicPr>
            <a:picLocks noChangeAspect="1"/>
          </p:cNvPicPr>
          <p:nvPr/>
        </p:nvPicPr>
        <p:blipFill>
          <a:blip r:embed="rId5"/>
          <a:stretch>
            <a:fillRect/>
          </a:stretch>
        </p:blipFill>
        <p:spPr>
          <a:xfrm>
            <a:off x="6927913" y="6223362"/>
            <a:ext cx="2355108" cy="1086199"/>
          </a:xfrm>
          <a:prstGeom prst="rect">
            <a:avLst/>
          </a:prstGeom>
        </p:spPr>
      </p:pic>
    </p:spTree>
    <p:custDataLst>
      <p:tags r:id="rId1"/>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9C89E16B-3C91-46BE-AAD5-3AEA1371CD70}"/>
              </a:ext>
            </a:extLst>
          </p:cNvPr>
          <p:cNvSpPr>
            <a:spLocks noGrp="1"/>
          </p:cNvSpPr>
          <p:nvPr>
            <p:ph type="title"/>
          </p:nvPr>
        </p:nvSpPr>
        <p:spPr>
          <a:xfrm>
            <a:off x="0" y="683493"/>
            <a:ext cx="9936062" cy="1262063"/>
          </a:xfrm>
        </p:spPr>
        <p:txBody>
          <a:bodyPr/>
          <a:lstStyle/>
          <a:p>
            <a:pPr defTabSz="912630">
              <a:lnSpc>
                <a:spcPct val="114000"/>
              </a:lnSpc>
              <a:defRPr/>
            </a:pPr>
            <a:r>
              <a:rPr sz="3600" b="1" dirty="0">
                <a:solidFill>
                  <a:srgbClr val="0099C8"/>
                </a:solidFill>
                <a:latin typeface="Avenir Next LT Pro" panose="020B0504020202020204" pitchFamily="34" charset="0"/>
                <a:ea typeface="+mn-ea"/>
                <a:cs typeface="Arial" panose="020B0604020202020204" pitchFamily="34" charset="0"/>
              </a:rPr>
              <a:t>La consulenza pre-viaggio nella </a:t>
            </a:r>
            <a:r>
              <a:rPr sz="3600" b="1" dirty="0" err="1">
                <a:solidFill>
                  <a:srgbClr val="0099C8"/>
                </a:solidFill>
                <a:latin typeface="Avenir Next LT Pro" panose="020B0504020202020204" pitchFamily="34" charset="0"/>
                <a:ea typeface="+mn-ea"/>
                <a:cs typeface="Arial" panose="020B0604020202020204" pitchFamily="34" charset="0"/>
              </a:rPr>
              <a:t>MdV</a:t>
            </a:r>
            <a:br>
              <a:rPr sz="3600" b="1" dirty="0">
                <a:solidFill>
                  <a:srgbClr val="0099C8"/>
                </a:solidFill>
                <a:latin typeface="Avenir Next LT Pro" panose="020B0504020202020204" pitchFamily="34" charset="0"/>
                <a:ea typeface="+mn-ea"/>
                <a:cs typeface="Arial" panose="020B0604020202020204" pitchFamily="34" charset="0"/>
              </a:rPr>
            </a:br>
            <a:r>
              <a:rPr sz="2800" b="1" dirty="0">
                <a:solidFill>
                  <a:srgbClr val="0099C8"/>
                </a:solidFill>
                <a:latin typeface="Avenir Next LT Pro" panose="020B0504020202020204" pitchFamily="34" charset="0"/>
                <a:ea typeface="+mn-ea"/>
                <a:cs typeface="Arial" panose="020B0604020202020204" pitchFamily="34" charset="0"/>
              </a:rPr>
              <a:t>Non trascurare le vaccinazioni di routine</a:t>
            </a:r>
          </a:p>
        </p:txBody>
      </p:sp>
      <p:sp>
        <p:nvSpPr>
          <p:cNvPr id="3" name="Segnaposto contenuto 2">
            <a:extLst>
              <a:ext uri="{FF2B5EF4-FFF2-40B4-BE49-F238E27FC236}">
                <a16:creationId xmlns:a16="http://schemas.microsoft.com/office/drawing/2014/main" id="{5E44B80D-523E-4066-9271-095648C350B1}"/>
              </a:ext>
            </a:extLst>
          </p:cNvPr>
          <p:cNvSpPr>
            <a:spLocks noGrp="1"/>
          </p:cNvSpPr>
          <p:nvPr>
            <p:ph sz="half" idx="1"/>
          </p:nvPr>
        </p:nvSpPr>
        <p:spPr>
          <a:xfrm>
            <a:off x="863055" y="2555701"/>
            <a:ext cx="8352927" cy="4320481"/>
          </a:xfrm>
        </p:spPr>
        <p:txBody>
          <a:bodyPr/>
          <a:lstStyle/>
          <a:p>
            <a:pPr algn="just" defTabSz="912630">
              <a:defRPr/>
            </a:pPr>
            <a:r>
              <a:rPr sz="2400" dirty="0">
                <a:latin typeface="Avenir Next LT Pro" panose="020B0504020202020204" pitchFamily="34" charset="0"/>
              </a:rPr>
              <a:t>Per queste considerazioni è opportuno che negli </a:t>
            </a:r>
            <a:r>
              <a:rPr sz="2400" b="1" dirty="0">
                <a:solidFill>
                  <a:srgbClr val="0099C8"/>
                </a:solidFill>
                <a:latin typeface="Avenir Next LT Pro" panose="020B0504020202020204" pitchFamily="34" charset="0"/>
                <a:ea typeface="+mn-ea"/>
                <a:cs typeface="Calibri" panose="020F0502020204030204" pitchFamily="34" charset="0"/>
              </a:rPr>
              <a:t>ambulatori di Medicina dei Viaggiatori (</a:t>
            </a:r>
            <a:r>
              <a:rPr sz="2400" b="1" dirty="0" err="1">
                <a:solidFill>
                  <a:srgbClr val="0099C8"/>
                </a:solidFill>
                <a:latin typeface="Avenir Next LT Pro" panose="020B0504020202020204" pitchFamily="34" charset="0"/>
                <a:ea typeface="+mn-ea"/>
                <a:cs typeface="Calibri" panose="020F0502020204030204" pitchFamily="34" charset="0"/>
              </a:rPr>
              <a:t>MdV</a:t>
            </a:r>
            <a:r>
              <a:rPr sz="2400" b="1" dirty="0">
                <a:solidFill>
                  <a:srgbClr val="0099C8"/>
                </a:solidFill>
                <a:latin typeface="Avenir Next LT Pro" panose="020B0504020202020204" pitchFamily="34" charset="0"/>
                <a:ea typeface="+mn-ea"/>
                <a:cs typeface="Calibri" panose="020F0502020204030204" pitchFamily="34" charset="0"/>
              </a:rPr>
              <a:t>)</a:t>
            </a:r>
            <a:r>
              <a:rPr sz="2400" dirty="0">
                <a:latin typeface="Avenir Next LT Pro" panose="020B0504020202020204" pitchFamily="34" charset="0"/>
              </a:rPr>
              <a:t>, presenti in tutte le ASL, venga presa in considerazione, nella consulenza pre-viaggio, la </a:t>
            </a:r>
            <a:r>
              <a:rPr sz="2400" b="1" dirty="0">
                <a:solidFill>
                  <a:srgbClr val="0099C8"/>
                </a:solidFill>
                <a:latin typeface="Avenir Next LT Pro" panose="020B0504020202020204" pitchFamily="34" charset="0"/>
                <a:ea typeface="+mn-ea"/>
                <a:cs typeface="Calibri" panose="020F0502020204030204" pitchFamily="34" charset="0"/>
              </a:rPr>
              <a:t>situazione vaccinale</a:t>
            </a:r>
            <a:r>
              <a:rPr sz="2400" dirty="0">
                <a:latin typeface="Avenir Next LT Pro" panose="020B0504020202020204" pitchFamily="34" charset="0"/>
              </a:rPr>
              <a:t> </a:t>
            </a:r>
            <a:r>
              <a:rPr sz="2400" b="1" dirty="0">
                <a:solidFill>
                  <a:srgbClr val="0099C8"/>
                </a:solidFill>
                <a:latin typeface="Avenir Next LT Pro" panose="020B0504020202020204" pitchFamily="34" charset="0"/>
                <a:ea typeface="+mn-ea"/>
                <a:cs typeface="Calibri" panose="020F0502020204030204" pitchFamily="34" charset="0"/>
              </a:rPr>
              <a:t>del viaggiatore </a:t>
            </a:r>
            <a:r>
              <a:rPr sz="2400" dirty="0">
                <a:latin typeface="Avenir Next LT Pro" panose="020B0504020202020204" pitchFamily="34" charset="0"/>
              </a:rPr>
              <a:t>anche in riferimento alle vaccinazioni di routine.</a:t>
            </a:r>
          </a:p>
          <a:p>
            <a:pPr algn="just" defTabSz="912630">
              <a:defRPr/>
            </a:pPr>
            <a:r>
              <a:rPr sz="2400" dirty="0">
                <a:latin typeface="Avenir Next LT Pro" panose="020B0504020202020204" pitchFamily="34" charset="0"/>
              </a:rPr>
              <a:t>La </a:t>
            </a:r>
            <a:r>
              <a:rPr sz="2400" b="1" dirty="0">
                <a:solidFill>
                  <a:srgbClr val="0099C8"/>
                </a:solidFill>
                <a:latin typeface="Avenir Next LT Pro" panose="020B0504020202020204" pitchFamily="34" charset="0"/>
                <a:ea typeface="+mn-ea"/>
                <a:cs typeface="Calibri" panose="020F0502020204030204" pitchFamily="34" charset="0"/>
              </a:rPr>
              <a:t>consulenza pre-viaggio </a:t>
            </a:r>
            <a:r>
              <a:rPr sz="2400" dirty="0">
                <a:latin typeface="Avenir Next LT Pro" panose="020B0504020202020204" pitchFamily="34" charset="0"/>
              </a:rPr>
              <a:t>deve fornire a tutti la possibilità di </a:t>
            </a:r>
            <a:r>
              <a:rPr sz="2400" b="1" dirty="0">
                <a:solidFill>
                  <a:srgbClr val="0099C8"/>
                </a:solidFill>
                <a:latin typeface="Avenir Next LT Pro" panose="020B0504020202020204" pitchFamily="34" charset="0"/>
                <a:ea typeface="+mn-ea"/>
                <a:cs typeface="Calibri" panose="020F0502020204030204" pitchFamily="34" charset="0"/>
              </a:rPr>
              <a:t>completare e perfezionare i cicli vaccinali relativi alle vaccinazioni di routine</a:t>
            </a:r>
            <a:r>
              <a:rPr sz="2400" dirty="0">
                <a:latin typeface="Avenir Next LT Pro" panose="020B0504020202020204" pitchFamily="34" charset="0"/>
                <a:ea typeface="+mn-ea"/>
                <a:cs typeface="Calibri" panose="020F0502020204030204" pitchFamily="34" charset="0"/>
              </a:rPr>
              <a:t>,</a:t>
            </a:r>
            <a:r>
              <a:rPr sz="2400" dirty="0">
                <a:latin typeface="Avenir Next LT Pro" panose="020B0504020202020204" pitchFamily="34" charset="0"/>
              </a:rPr>
              <a:t> anche se non direttamente legate al viaggio che si intende intraprendere.</a:t>
            </a:r>
          </a:p>
        </p:txBody>
      </p:sp>
      <p:sp>
        <p:nvSpPr>
          <p:cNvPr id="10244" name="Segnaposto numero diapositiva 3">
            <a:extLst>
              <a:ext uri="{FF2B5EF4-FFF2-40B4-BE49-F238E27FC236}">
                <a16:creationId xmlns:a16="http://schemas.microsoft.com/office/drawing/2014/main" id="{E588487C-081A-4163-AA20-B25A3AEEBD6F}"/>
              </a:ext>
            </a:extLst>
          </p:cNvPr>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1425"/>
              </a:spcBef>
              <a:defRPr sz="3100">
                <a:solidFill>
                  <a:schemeClr val="tx1"/>
                </a:solidFill>
                <a:latin typeface="Liberation Sans" panose="020B0604020202020204" pitchFamily="34" charset="0"/>
                <a:ea typeface="Microsoft YaHei" panose="020B0503020204020204" pitchFamily="34" charset="-122"/>
                <a:cs typeface="Mangal" panose="02040503050203030202" pitchFamily="18" charset="0"/>
              </a:defRPr>
            </a:lvl1pPr>
            <a:lvl2pPr marL="741363" indent="-284163">
              <a:spcBef>
                <a:spcPct val="20000"/>
              </a:spcBef>
              <a:buChar char="–"/>
              <a:defRPr sz="2700">
                <a:solidFill>
                  <a:schemeClr val="tx1"/>
                </a:solidFill>
                <a:latin typeface="Arial" panose="020B0604020202020204" pitchFamily="34" charset="0"/>
                <a:ea typeface="Microsoft YaHei" panose="020B0503020204020204" pitchFamily="34" charset="-122"/>
              </a:defRPr>
            </a:lvl2pPr>
            <a:lvl3pPr marL="1141413" indent="-227013">
              <a:spcBef>
                <a:spcPct val="20000"/>
              </a:spcBef>
              <a:buChar char="•"/>
              <a:defRPr sz="2400">
                <a:solidFill>
                  <a:schemeClr val="tx1"/>
                </a:solidFill>
                <a:latin typeface="Arial" panose="020B0604020202020204" pitchFamily="34" charset="0"/>
                <a:ea typeface="Microsoft YaHei" panose="020B0503020204020204" pitchFamily="34" charset="-122"/>
              </a:defRPr>
            </a:lvl3pPr>
            <a:lvl4pPr marL="1598613" indent="-227013">
              <a:spcBef>
                <a:spcPct val="20000"/>
              </a:spcBef>
              <a:buChar char="–"/>
              <a:defRPr sz="2000">
                <a:solidFill>
                  <a:schemeClr val="tx1"/>
                </a:solidFill>
                <a:latin typeface="Arial" panose="020B0604020202020204" pitchFamily="34" charset="0"/>
                <a:ea typeface="Microsoft YaHei" panose="020B0503020204020204" pitchFamily="34" charset="-122"/>
              </a:defRPr>
            </a:lvl4pPr>
            <a:lvl5pPr marL="2055813" indent="-227013">
              <a:spcBef>
                <a:spcPct val="20000"/>
              </a:spcBef>
              <a:buChar char="»"/>
              <a:defRPr sz="2000">
                <a:solidFill>
                  <a:schemeClr val="tx1"/>
                </a:solidFill>
                <a:latin typeface="Arial" panose="020B0604020202020204" pitchFamily="34" charset="0"/>
                <a:ea typeface="Microsoft YaHei" panose="020B0503020204020204" pitchFamily="34" charset="-122"/>
              </a:defRPr>
            </a:lvl5pPr>
            <a:lvl6pPr marL="2513013" indent="-227013" eaLnBrk="0" fontAlgn="base" hangingPunct="0">
              <a:spcBef>
                <a:spcPct val="20000"/>
              </a:spcBef>
              <a:spcAft>
                <a:spcPct val="0"/>
              </a:spcAft>
              <a:buChar char="»"/>
              <a:defRPr sz="2000">
                <a:solidFill>
                  <a:schemeClr val="tx1"/>
                </a:solidFill>
                <a:latin typeface="Arial" panose="020B0604020202020204" pitchFamily="34" charset="0"/>
                <a:ea typeface="Microsoft YaHei" panose="020B0503020204020204" pitchFamily="34" charset="-122"/>
              </a:defRPr>
            </a:lvl6pPr>
            <a:lvl7pPr marL="2970213" indent="-227013" eaLnBrk="0" fontAlgn="base" hangingPunct="0">
              <a:spcBef>
                <a:spcPct val="20000"/>
              </a:spcBef>
              <a:spcAft>
                <a:spcPct val="0"/>
              </a:spcAft>
              <a:buChar char="»"/>
              <a:defRPr sz="2000">
                <a:solidFill>
                  <a:schemeClr val="tx1"/>
                </a:solidFill>
                <a:latin typeface="Arial" panose="020B0604020202020204" pitchFamily="34" charset="0"/>
                <a:ea typeface="Microsoft YaHei" panose="020B0503020204020204" pitchFamily="34" charset="-122"/>
              </a:defRPr>
            </a:lvl7pPr>
            <a:lvl8pPr marL="3427413" indent="-227013" eaLnBrk="0" fontAlgn="base" hangingPunct="0">
              <a:spcBef>
                <a:spcPct val="20000"/>
              </a:spcBef>
              <a:spcAft>
                <a:spcPct val="0"/>
              </a:spcAft>
              <a:buChar char="»"/>
              <a:defRPr sz="2000">
                <a:solidFill>
                  <a:schemeClr val="tx1"/>
                </a:solidFill>
                <a:latin typeface="Arial" panose="020B0604020202020204" pitchFamily="34" charset="0"/>
                <a:ea typeface="Microsoft YaHei" panose="020B0503020204020204" pitchFamily="34" charset="-122"/>
              </a:defRPr>
            </a:lvl8pPr>
            <a:lvl9pPr marL="3884613" indent="-227013" eaLnBrk="0" fontAlgn="base" hangingPunct="0">
              <a:spcBef>
                <a:spcPct val="20000"/>
              </a:spcBef>
              <a:spcAft>
                <a:spcPct val="0"/>
              </a:spcAft>
              <a:buChar char="»"/>
              <a:defRPr sz="2000">
                <a:solidFill>
                  <a:schemeClr val="tx1"/>
                </a:solidFill>
                <a:latin typeface="Arial" panose="020B0604020202020204" pitchFamily="34" charset="0"/>
                <a:ea typeface="Microsoft YaHei" panose="020B0503020204020204" pitchFamily="34" charset="-122"/>
              </a:defRPr>
            </a:lvl9pPr>
          </a:lstStyle>
          <a:p>
            <a:pPr>
              <a:spcBef>
                <a:spcPct val="0"/>
              </a:spcBef>
            </a:pPr>
            <a:fld id="{D3DD81BC-3803-425F-A54A-4336DC6926DB}" type="slidenum">
              <a:rPr lang="en-US" altLang="it-IT" sz="1400" smtClean="0">
                <a:solidFill>
                  <a:srgbClr val="FFFFFF"/>
                </a:solidFill>
                <a:latin typeface="Liberation Serif" panose="02020603050405020304" pitchFamily="18" charset="0"/>
                <a:ea typeface="Segoe UI" panose="020B0502040204020203" pitchFamily="34" charset="0"/>
                <a:cs typeface="Tahoma" panose="020B0604030504040204" pitchFamily="34" charset="0"/>
              </a:rPr>
              <a:pPr>
                <a:spcBef>
                  <a:spcPct val="0"/>
                </a:spcBef>
              </a:pPr>
              <a:t>5</a:t>
            </a:fld>
            <a:endParaRPr lang="en-US" altLang="it-IT" sz="1400">
              <a:solidFill>
                <a:srgbClr val="FFFFFF"/>
              </a:solidFill>
              <a:latin typeface="Liberation Serif" panose="02020603050405020304" pitchFamily="18" charset="0"/>
              <a:ea typeface="Segoe UI" panose="020B0502040204020203" pitchFamily="34" charset="0"/>
              <a:cs typeface="Tahoma" panose="020B0604030504040204" pitchFamily="34" charset="0"/>
            </a:endParaRPr>
          </a:p>
        </p:txBody>
      </p:sp>
    </p:spTree>
    <p:custDataLst>
      <p:tags r:id="rId1"/>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Segnaposto contenuto 2">
            <a:extLst>
              <a:ext uri="{FF2B5EF4-FFF2-40B4-BE49-F238E27FC236}">
                <a16:creationId xmlns:a16="http://schemas.microsoft.com/office/drawing/2014/main" id="{8E756833-E969-41C4-9723-718D69376414}"/>
              </a:ext>
            </a:extLst>
          </p:cNvPr>
          <p:cNvSpPr>
            <a:spLocks noGrp="1"/>
          </p:cNvSpPr>
          <p:nvPr>
            <p:ph sz="half" idx="1"/>
          </p:nvPr>
        </p:nvSpPr>
        <p:spPr>
          <a:xfrm>
            <a:off x="431007" y="2453755"/>
            <a:ext cx="9361040" cy="4904307"/>
          </a:xfrm>
        </p:spPr>
        <p:txBody>
          <a:bodyPr/>
          <a:lstStyle/>
          <a:p>
            <a:pPr algn="just" defTabSz="912630">
              <a:lnSpc>
                <a:spcPct val="114000"/>
              </a:lnSpc>
              <a:spcBef>
                <a:spcPts val="0"/>
              </a:spcBef>
              <a:spcAft>
                <a:spcPts val="600"/>
              </a:spcAft>
              <a:defRPr/>
            </a:pPr>
            <a:r>
              <a:rPr sz="2400" dirty="0">
                <a:latin typeface="Avenir Next LT Pro" panose="020B0504020202020204" pitchFamily="34" charset="0"/>
              </a:rPr>
              <a:t>Il punto di riferimento è il Calendario vaccinale per la vita, al quale è opportuno riferirsi anche perché </a:t>
            </a:r>
            <a:r>
              <a:rPr sz="2400" b="1" dirty="0">
                <a:solidFill>
                  <a:srgbClr val="0099C8"/>
                </a:solidFill>
                <a:latin typeface="Avenir Next LT Pro" panose="020B0504020202020204" pitchFamily="34" charset="0"/>
                <a:ea typeface="+mn-ea"/>
                <a:cs typeface="Calibri" panose="020F0502020204030204" pitchFamily="34" charset="0"/>
              </a:rPr>
              <a:t>talvolta i calendari vaccinali regionali non sono sempre aggiornati</a:t>
            </a:r>
            <a:r>
              <a:rPr sz="2400" dirty="0">
                <a:latin typeface="Avenir Next LT Pro" panose="020B0504020202020204" pitchFamily="34" charset="0"/>
              </a:rPr>
              <a:t>.</a:t>
            </a:r>
          </a:p>
          <a:p>
            <a:pPr algn="just" defTabSz="912630">
              <a:lnSpc>
                <a:spcPct val="114000"/>
              </a:lnSpc>
              <a:spcBef>
                <a:spcPts val="0"/>
              </a:spcBef>
              <a:spcAft>
                <a:spcPts val="600"/>
              </a:spcAft>
              <a:defRPr/>
            </a:pPr>
            <a:r>
              <a:rPr sz="2400" dirty="0">
                <a:latin typeface="Avenir Next LT Pro" panose="020B0504020202020204" pitchFamily="34" charset="0"/>
                <a:cs typeface="Arial" panose="020B0604020202020204" pitchFamily="34" charset="0"/>
              </a:rPr>
              <a:t>Il </a:t>
            </a:r>
            <a:r>
              <a:rPr sz="2400" b="1" dirty="0">
                <a:solidFill>
                  <a:srgbClr val="0099C8"/>
                </a:solidFill>
                <a:latin typeface="Avenir Next LT Pro" panose="020B0504020202020204" pitchFamily="34" charset="0"/>
                <a:ea typeface="+mn-ea"/>
                <a:cs typeface="Calibri" panose="020F0502020204030204" pitchFamily="34" charset="0"/>
              </a:rPr>
              <a:t>Calendario vaccinale per la vita aggiorna le raccomandazioni di utilizzo dei diversi vaccini</a:t>
            </a:r>
            <a:r>
              <a:rPr sz="2400" dirty="0">
                <a:latin typeface="Avenir Next LT Pro" panose="020B0504020202020204" pitchFamily="34" charset="0"/>
                <a:cs typeface="Arial" panose="020B0604020202020204" pitchFamily="34" charset="0"/>
              </a:rPr>
              <a:t>, con l’esclusione di quelli specifici per i viaggiatori. </a:t>
            </a:r>
          </a:p>
          <a:p>
            <a:pPr algn="just" defTabSz="912630">
              <a:lnSpc>
                <a:spcPct val="114000"/>
              </a:lnSpc>
              <a:spcBef>
                <a:spcPts val="0"/>
              </a:spcBef>
              <a:spcAft>
                <a:spcPts val="600"/>
              </a:spcAft>
              <a:defRPr/>
            </a:pPr>
            <a:r>
              <a:rPr sz="2400" dirty="0">
                <a:latin typeface="Avenir Next LT Pro" panose="020B0504020202020204" pitchFamily="34" charset="0"/>
                <a:cs typeface="Arial" panose="020B0604020202020204" pitchFamily="34" charset="0"/>
              </a:rPr>
              <a:t>Nella </a:t>
            </a:r>
            <a:r>
              <a:rPr sz="2400" b="1" dirty="0">
                <a:solidFill>
                  <a:srgbClr val="0099C8"/>
                </a:solidFill>
                <a:latin typeface="Avenir Next LT Pro" panose="020B0504020202020204" pitchFamily="34" charset="0"/>
                <a:ea typeface="+mn-ea"/>
                <a:cs typeface="Calibri" panose="020F0502020204030204" pitchFamily="34" charset="0"/>
              </a:rPr>
              <a:t>consulenza pre-viaggio </a:t>
            </a:r>
            <a:r>
              <a:rPr sz="2400" dirty="0">
                <a:latin typeface="Avenir Next LT Pro" panose="020B0504020202020204" pitchFamily="34" charset="0"/>
                <a:cs typeface="Arial" panose="020B0604020202020204" pitchFamily="34" charset="0"/>
              </a:rPr>
              <a:t>è indispensabile </a:t>
            </a:r>
            <a:r>
              <a:rPr sz="2400" b="1" dirty="0">
                <a:solidFill>
                  <a:srgbClr val="0099C8"/>
                </a:solidFill>
                <a:latin typeface="Avenir Next LT Pro" panose="020B0504020202020204" pitchFamily="34" charset="0"/>
                <a:ea typeface="+mn-ea"/>
                <a:cs typeface="Calibri" panose="020F0502020204030204" pitchFamily="34" charset="0"/>
              </a:rPr>
              <a:t>verificare</a:t>
            </a:r>
            <a:r>
              <a:rPr sz="2400" dirty="0">
                <a:latin typeface="Avenir Next LT Pro" panose="020B0504020202020204" pitchFamily="34" charset="0"/>
                <a:cs typeface="Arial" panose="020B0604020202020204" pitchFamily="34" charset="0"/>
              </a:rPr>
              <a:t> sempre che il viaggiatore abbia effettuato in modo completo anche </a:t>
            </a:r>
            <a:r>
              <a:rPr sz="2400" b="1" dirty="0">
                <a:solidFill>
                  <a:srgbClr val="0099C8"/>
                </a:solidFill>
                <a:latin typeface="Avenir Next LT Pro" panose="020B0504020202020204" pitchFamily="34" charset="0"/>
                <a:ea typeface="+mn-ea"/>
                <a:cs typeface="Calibri" panose="020F0502020204030204" pitchFamily="34" charset="0"/>
              </a:rPr>
              <a:t>tutte le vaccinazioni di routine e i relativi richiami</a:t>
            </a:r>
            <a:r>
              <a:rPr sz="2400" dirty="0">
                <a:latin typeface="Avenir Next LT Pro" panose="020B0504020202020204" pitchFamily="34" charset="0"/>
                <a:cs typeface="Arial" panose="020B0604020202020204" pitchFamily="34" charset="0"/>
              </a:rPr>
              <a:t>.</a:t>
            </a:r>
            <a:endParaRPr sz="2400" dirty="0">
              <a:latin typeface="Avenir Next LT Pro" panose="020B0504020202020204" pitchFamily="34" charset="0"/>
            </a:endParaRPr>
          </a:p>
        </p:txBody>
      </p:sp>
      <p:sp>
        <p:nvSpPr>
          <p:cNvPr id="11267" name="Segnaposto numero diapositiva 3">
            <a:extLst>
              <a:ext uri="{FF2B5EF4-FFF2-40B4-BE49-F238E27FC236}">
                <a16:creationId xmlns:a16="http://schemas.microsoft.com/office/drawing/2014/main" id="{A6680241-3B81-4D02-8BA8-852D6B4F9948}"/>
              </a:ext>
            </a:extLst>
          </p:cNvPr>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1425"/>
              </a:spcBef>
              <a:defRPr sz="3100">
                <a:solidFill>
                  <a:schemeClr val="tx1"/>
                </a:solidFill>
                <a:latin typeface="Liberation Sans" panose="020B0604020202020204" pitchFamily="34" charset="0"/>
                <a:ea typeface="Microsoft YaHei" panose="020B0503020204020204" pitchFamily="34" charset="-122"/>
                <a:cs typeface="Mangal" panose="02040503050203030202" pitchFamily="18" charset="0"/>
              </a:defRPr>
            </a:lvl1pPr>
            <a:lvl2pPr marL="741363" indent="-284163">
              <a:spcBef>
                <a:spcPct val="20000"/>
              </a:spcBef>
              <a:buChar char="–"/>
              <a:defRPr sz="2700">
                <a:solidFill>
                  <a:schemeClr val="tx1"/>
                </a:solidFill>
                <a:latin typeface="Arial" panose="020B0604020202020204" pitchFamily="34" charset="0"/>
                <a:ea typeface="Microsoft YaHei" panose="020B0503020204020204" pitchFamily="34" charset="-122"/>
              </a:defRPr>
            </a:lvl2pPr>
            <a:lvl3pPr marL="1141413" indent="-227013">
              <a:spcBef>
                <a:spcPct val="20000"/>
              </a:spcBef>
              <a:buChar char="•"/>
              <a:defRPr sz="2400">
                <a:solidFill>
                  <a:schemeClr val="tx1"/>
                </a:solidFill>
                <a:latin typeface="Arial" panose="020B0604020202020204" pitchFamily="34" charset="0"/>
                <a:ea typeface="Microsoft YaHei" panose="020B0503020204020204" pitchFamily="34" charset="-122"/>
              </a:defRPr>
            </a:lvl3pPr>
            <a:lvl4pPr marL="1598613" indent="-227013">
              <a:spcBef>
                <a:spcPct val="20000"/>
              </a:spcBef>
              <a:buChar char="–"/>
              <a:defRPr sz="2000">
                <a:solidFill>
                  <a:schemeClr val="tx1"/>
                </a:solidFill>
                <a:latin typeface="Arial" panose="020B0604020202020204" pitchFamily="34" charset="0"/>
                <a:ea typeface="Microsoft YaHei" panose="020B0503020204020204" pitchFamily="34" charset="-122"/>
              </a:defRPr>
            </a:lvl4pPr>
            <a:lvl5pPr marL="2055813" indent="-227013">
              <a:spcBef>
                <a:spcPct val="20000"/>
              </a:spcBef>
              <a:buChar char="»"/>
              <a:defRPr sz="2000">
                <a:solidFill>
                  <a:schemeClr val="tx1"/>
                </a:solidFill>
                <a:latin typeface="Arial" panose="020B0604020202020204" pitchFamily="34" charset="0"/>
                <a:ea typeface="Microsoft YaHei" panose="020B0503020204020204" pitchFamily="34" charset="-122"/>
              </a:defRPr>
            </a:lvl5pPr>
            <a:lvl6pPr marL="2513013" indent="-227013" eaLnBrk="0" fontAlgn="base" hangingPunct="0">
              <a:spcBef>
                <a:spcPct val="20000"/>
              </a:spcBef>
              <a:spcAft>
                <a:spcPct val="0"/>
              </a:spcAft>
              <a:buChar char="»"/>
              <a:defRPr sz="2000">
                <a:solidFill>
                  <a:schemeClr val="tx1"/>
                </a:solidFill>
                <a:latin typeface="Arial" panose="020B0604020202020204" pitchFamily="34" charset="0"/>
                <a:ea typeface="Microsoft YaHei" panose="020B0503020204020204" pitchFamily="34" charset="-122"/>
              </a:defRPr>
            </a:lvl6pPr>
            <a:lvl7pPr marL="2970213" indent="-227013" eaLnBrk="0" fontAlgn="base" hangingPunct="0">
              <a:spcBef>
                <a:spcPct val="20000"/>
              </a:spcBef>
              <a:spcAft>
                <a:spcPct val="0"/>
              </a:spcAft>
              <a:buChar char="»"/>
              <a:defRPr sz="2000">
                <a:solidFill>
                  <a:schemeClr val="tx1"/>
                </a:solidFill>
                <a:latin typeface="Arial" panose="020B0604020202020204" pitchFamily="34" charset="0"/>
                <a:ea typeface="Microsoft YaHei" panose="020B0503020204020204" pitchFamily="34" charset="-122"/>
              </a:defRPr>
            </a:lvl7pPr>
            <a:lvl8pPr marL="3427413" indent="-227013" eaLnBrk="0" fontAlgn="base" hangingPunct="0">
              <a:spcBef>
                <a:spcPct val="20000"/>
              </a:spcBef>
              <a:spcAft>
                <a:spcPct val="0"/>
              </a:spcAft>
              <a:buChar char="»"/>
              <a:defRPr sz="2000">
                <a:solidFill>
                  <a:schemeClr val="tx1"/>
                </a:solidFill>
                <a:latin typeface="Arial" panose="020B0604020202020204" pitchFamily="34" charset="0"/>
                <a:ea typeface="Microsoft YaHei" panose="020B0503020204020204" pitchFamily="34" charset="-122"/>
              </a:defRPr>
            </a:lvl8pPr>
            <a:lvl9pPr marL="3884613" indent="-227013" eaLnBrk="0" fontAlgn="base" hangingPunct="0">
              <a:spcBef>
                <a:spcPct val="20000"/>
              </a:spcBef>
              <a:spcAft>
                <a:spcPct val="0"/>
              </a:spcAft>
              <a:buChar char="»"/>
              <a:defRPr sz="2000">
                <a:solidFill>
                  <a:schemeClr val="tx1"/>
                </a:solidFill>
                <a:latin typeface="Arial" panose="020B0604020202020204" pitchFamily="34" charset="0"/>
                <a:ea typeface="Microsoft YaHei" panose="020B0503020204020204" pitchFamily="34" charset="-122"/>
              </a:defRPr>
            </a:lvl9pPr>
          </a:lstStyle>
          <a:p>
            <a:pPr>
              <a:spcBef>
                <a:spcPct val="0"/>
              </a:spcBef>
            </a:pPr>
            <a:fld id="{F5A053FC-D884-4C81-B01F-D4307315D8C5}" type="slidenum">
              <a:rPr lang="en-US" altLang="it-IT" sz="1400" smtClean="0">
                <a:solidFill>
                  <a:srgbClr val="FFFFFF"/>
                </a:solidFill>
                <a:latin typeface="Liberation Serif" panose="02020603050405020304" pitchFamily="18" charset="0"/>
                <a:ea typeface="Segoe UI" panose="020B0502040204020203" pitchFamily="34" charset="0"/>
                <a:cs typeface="Tahoma" panose="020B0604030504040204" pitchFamily="34" charset="0"/>
              </a:rPr>
              <a:pPr>
                <a:spcBef>
                  <a:spcPct val="0"/>
                </a:spcBef>
              </a:pPr>
              <a:t>6</a:t>
            </a:fld>
            <a:endParaRPr lang="en-US" altLang="it-IT" sz="1400">
              <a:solidFill>
                <a:srgbClr val="FFFFFF"/>
              </a:solidFill>
              <a:latin typeface="Liberation Serif" panose="02020603050405020304" pitchFamily="18" charset="0"/>
              <a:ea typeface="Segoe UI" panose="020B0502040204020203" pitchFamily="34" charset="0"/>
              <a:cs typeface="Tahoma" panose="020B0604030504040204" pitchFamily="34" charset="0"/>
            </a:endParaRPr>
          </a:p>
        </p:txBody>
      </p:sp>
      <p:sp>
        <p:nvSpPr>
          <p:cNvPr id="5" name="Titolo 1">
            <a:extLst>
              <a:ext uri="{FF2B5EF4-FFF2-40B4-BE49-F238E27FC236}">
                <a16:creationId xmlns:a16="http://schemas.microsoft.com/office/drawing/2014/main" id="{061AD2ED-2BA2-45E0-91DA-D66E79C759E8}"/>
              </a:ext>
            </a:extLst>
          </p:cNvPr>
          <p:cNvSpPr txBox="1">
            <a:spLocks/>
          </p:cNvSpPr>
          <p:nvPr/>
        </p:nvSpPr>
        <p:spPr>
          <a:xfrm>
            <a:off x="0" y="683493"/>
            <a:ext cx="9936062" cy="1262063"/>
          </a:xfrm>
          <a:prstGeom prst="rect">
            <a:avLst/>
          </a:prstGeom>
          <a:noFill/>
          <a:ln>
            <a:noFill/>
          </a:ln>
        </p:spPr>
        <p:txBody>
          <a:bodyPr lIns="0" tIns="0" rIns="0" bIns="0" anchor="ctr"/>
          <a:lstStyle>
            <a:lvl1pPr algn="ctr" defTabSz="911225" rtl="0" eaLnBrk="0" fontAlgn="base" hangingPunct="0">
              <a:spcBef>
                <a:spcPct val="0"/>
              </a:spcBef>
              <a:spcAft>
                <a:spcPct val="0"/>
              </a:spcAft>
              <a:defRPr lang="it-IT" sz="4300" kern="1200">
                <a:solidFill>
                  <a:schemeClr val="tx2"/>
                </a:solidFill>
                <a:highlight>
                  <a:scrgbClr r="0" g="0" b="0">
                    <a:alpha val="0"/>
                  </a:scrgbClr>
                </a:highlight>
                <a:latin typeface="Liberation Sans" pitchFamily="18"/>
                <a:ea typeface="Microsoft YaHei" pitchFamily="2"/>
                <a:cs typeface="Mangal" pitchFamily="2"/>
              </a:defRPr>
            </a:lvl1pPr>
            <a:lvl2pPr algn="ctr" defTabSz="911225" rtl="0" eaLnBrk="0" fontAlgn="base" hangingPunct="0">
              <a:spcBef>
                <a:spcPct val="0"/>
              </a:spcBef>
              <a:spcAft>
                <a:spcPct val="0"/>
              </a:spcAft>
              <a:defRPr sz="4300">
                <a:solidFill>
                  <a:schemeClr val="tx2"/>
                </a:solidFill>
                <a:latin typeface="Liberation Sans" pitchFamily="34" charset="0"/>
                <a:ea typeface="Microsoft YaHei" pitchFamily="34" charset="-122"/>
                <a:cs typeface="Mangal" pitchFamily="18" charset="0"/>
              </a:defRPr>
            </a:lvl2pPr>
            <a:lvl3pPr algn="ctr" defTabSz="911225" rtl="0" eaLnBrk="0" fontAlgn="base" hangingPunct="0">
              <a:spcBef>
                <a:spcPct val="0"/>
              </a:spcBef>
              <a:spcAft>
                <a:spcPct val="0"/>
              </a:spcAft>
              <a:defRPr sz="4300">
                <a:solidFill>
                  <a:schemeClr val="tx2"/>
                </a:solidFill>
                <a:latin typeface="Liberation Sans" pitchFamily="34" charset="0"/>
                <a:ea typeface="Microsoft YaHei" pitchFamily="34" charset="-122"/>
                <a:cs typeface="Mangal" pitchFamily="18" charset="0"/>
              </a:defRPr>
            </a:lvl3pPr>
            <a:lvl4pPr algn="ctr" defTabSz="911225" rtl="0" eaLnBrk="0" fontAlgn="base" hangingPunct="0">
              <a:spcBef>
                <a:spcPct val="0"/>
              </a:spcBef>
              <a:spcAft>
                <a:spcPct val="0"/>
              </a:spcAft>
              <a:defRPr sz="4300">
                <a:solidFill>
                  <a:schemeClr val="tx2"/>
                </a:solidFill>
                <a:latin typeface="Liberation Sans" pitchFamily="34" charset="0"/>
                <a:ea typeface="Microsoft YaHei" pitchFamily="34" charset="-122"/>
                <a:cs typeface="Mangal" pitchFamily="18" charset="0"/>
              </a:defRPr>
            </a:lvl4pPr>
            <a:lvl5pPr algn="ctr" defTabSz="911225" rtl="0" eaLnBrk="0" fontAlgn="base" hangingPunct="0">
              <a:spcBef>
                <a:spcPct val="0"/>
              </a:spcBef>
              <a:spcAft>
                <a:spcPct val="0"/>
              </a:spcAft>
              <a:defRPr sz="4300">
                <a:solidFill>
                  <a:schemeClr val="tx2"/>
                </a:solidFill>
                <a:latin typeface="Liberation Sans" pitchFamily="34" charset="0"/>
                <a:ea typeface="Microsoft YaHei" pitchFamily="34" charset="-122"/>
                <a:cs typeface="Mangal" pitchFamily="18" charset="0"/>
              </a:defRPr>
            </a:lvl5pPr>
            <a:lvl6pPr marL="457109" algn="ctr" defTabSz="912630" rtl="0" eaLnBrk="0" fontAlgn="base" hangingPunct="0">
              <a:spcBef>
                <a:spcPct val="0"/>
              </a:spcBef>
              <a:spcAft>
                <a:spcPct val="0"/>
              </a:spcAft>
              <a:defRPr sz="4399">
                <a:solidFill>
                  <a:schemeClr val="tx2"/>
                </a:solidFill>
                <a:latin typeface="Liberation Sans" pitchFamily="34" charset="0"/>
                <a:ea typeface="Microsoft YaHei" pitchFamily="34" charset="-122"/>
                <a:cs typeface="Mangal" pitchFamily="18" charset="0"/>
              </a:defRPr>
            </a:lvl6pPr>
            <a:lvl7pPr marL="914217" algn="ctr" defTabSz="912630" rtl="0" eaLnBrk="0" fontAlgn="base" hangingPunct="0">
              <a:spcBef>
                <a:spcPct val="0"/>
              </a:spcBef>
              <a:spcAft>
                <a:spcPct val="0"/>
              </a:spcAft>
              <a:defRPr sz="4399">
                <a:solidFill>
                  <a:schemeClr val="tx2"/>
                </a:solidFill>
                <a:latin typeface="Liberation Sans" pitchFamily="34" charset="0"/>
                <a:ea typeface="Microsoft YaHei" pitchFamily="34" charset="-122"/>
                <a:cs typeface="Mangal" pitchFamily="18" charset="0"/>
              </a:defRPr>
            </a:lvl7pPr>
            <a:lvl8pPr marL="1371326" algn="ctr" defTabSz="912630" rtl="0" eaLnBrk="0" fontAlgn="base" hangingPunct="0">
              <a:spcBef>
                <a:spcPct val="0"/>
              </a:spcBef>
              <a:spcAft>
                <a:spcPct val="0"/>
              </a:spcAft>
              <a:defRPr sz="4399">
                <a:solidFill>
                  <a:schemeClr val="tx2"/>
                </a:solidFill>
                <a:latin typeface="Liberation Sans" pitchFamily="34" charset="0"/>
                <a:ea typeface="Microsoft YaHei" pitchFamily="34" charset="-122"/>
                <a:cs typeface="Mangal" pitchFamily="18" charset="0"/>
              </a:defRPr>
            </a:lvl8pPr>
            <a:lvl9pPr marL="1828434" algn="ctr" defTabSz="912630" rtl="0" eaLnBrk="0" fontAlgn="base" hangingPunct="0">
              <a:spcBef>
                <a:spcPct val="0"/>
              </a:spcBef>
              <a:spcAft>
                <a:spcPct val="0"/>
              </a:spcAft>
              <a:defRPr sz="4399">
                <a:solidFill>
                  <a:schemeClr val="tx2"/>
                </a:solidFill>
                <a:latin typeface="Liberation Sans" pitchFamily="34" charset="0"/>
                <a:ea typeface="Microsoft YaHei" pitchFamily="34" charset="-122"/>
                <a:cs typeface="Mangal" pitchFamily="18" charset="0"/>
              </a:defRPr>
            </a:lvl9pPr>
          </a:lstStyle>
          <a:p>
            <a:pPr defTabSz="912630">
              <a:lnSpc>
                <a:spcPct val="114000"/>
              </a:lnSpc>
              <a:defRPr/>
            </a:pPr>
            <a:r>
              <a:rPr sz="3600" b="1" dirty="0">
                <a:solidFill>
                  <a:srgbClr val="0099C8"/>
                </a:solidFill>
                <a:latin typeface="Avenir Next LT Pro" panose="020B0504020202020204" pitchFamily="34" charset="0"/>
                <a:ea typeface="+mn-ea"/>
                <a:cs typeface="Arial" panose="020B0604020202020204" pitchFamily="34" charset="0"/>
              </a:rPr>
              <a:t>La consulenza pre-viaggio nella </a:t>
            </a:r>
            <a:r>
              <a:rPr sz="3600" b="1" dirty="0" err="1">
                <a:solidFill>
                  <a:srgbClr val="0099C8"/>
                </a:solidFill>
                <a:latin typeface="Avenir Next LT Pro" panose="020B0504020202020204" pitchFamily="34" charset="0"/>
                <a:ea typeface="+mn-ea"/>
                <a:cs typeface="Arial" panose="020B0604020202020204" pitchFamily="34" charset="0"/>
              </a:rPr>
              <a:t>MdV</a:t>
            </a:r>
            <a:br>
              <a:rPr sz="3600" b="1" dirty="0">
                <a:solidFill>
                  <a:srgbClr val="0099C8"/>
                </a:solidFill>
                <a:latin typeface="Avenir Next LT Pro" panose="020B0504020202020204" pitchFamily="34" charset="0"/>
                <a:ea typeface="+mn-ea"/>
                <a:cs typeface="Arial" panose="020B0604020202020204" pitchFamily="34" charset="0"/>
              </a:rPr>
            </a:br>
            <a:r>
              <a:rPr sz="2800" b="1" dirty="0">
                <a:solidFill>
                  <a:srgbClr val="0099C8"/>
                </a:solidFill>
                <a:latin typeface="Avenir Next LT Pro" panose="020B0504020202020204" pitchFamily="34" charset="0"/>
                <a:ea typeface="+mn-ea"/>
                <a:cs typeface="Arial" panose="020B0604020202020204" pitchFamily="34" charset="0"/>
              </a:rPr>
              <a:t>Il Calendario vaccinale per la vita</a:t>
            </a:r>
          </a:p>
        </p:txBody>
      </p:sp>
    </p:spTree>
    <p:custDataLst>
      <p:tags r:id="rId1"/>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CasellaDiTesto 20">
            <a:extLst>
              <a:ext uri="{FF2B5EF4-FFF2-40B4-BE49-F238E27FC236}">
                <a16:creationId xmlns:a16="http://schemas.microsoft.com/office/drawing/2014/main" id="{DD1CE6EF-87C5-4DF2-B321-C1D38EFC6CC4}"/>
              </a:ext>
            </a:extLst>
          </p:cNvPr>
          <p:cNvSpPr txBox="1"/>
          <p:nvPr/>
        </p:nvSpPr>
        <p:spPr>
          <a:xfrm>
            <a:off x="4823495" y="7039632"/>
            <a:ext cx="6404486" cy="412164"/>
          </a:xfrm>
          <a:prstGeom prst="rect">
            <a:avLst/>
          </a:prstGeom>
          <a:noFill/>
        </p:spPr>
        <p:txBody>
          <a:bodyPr wrap="square">
            <a:spAutoFit/>
          </a:bodyPr>
          <a:lstStyle/>
          <a:p>
            <a:pPr marL="0" marR="0" lvl="0" indent="0" defTabSz="457200" eaLnBrk="1" fontAlgn="auto" latinLnBrk="0" hangingPunct="1">
              <a:lnSpc>
                <a:spcPts val="1300"/>
              </a:lnSpc>
              <a:spcBef>
                <a:spcPts val="0"/>
              </a:spcBef>
              <a:spcAft>
                <a:spcPts val="0"/>
              </a:spcAft>
              <a:buClrTx/>
              <a:buSzTx/>
              <a:buFontTx/>
              <a:buNone/>
              <a:tabLst/>
              <a:defRPr/>
            </a:pPr>
            <a:r>
              <a:rPr kumimoji="0" lang="it-IT" altLang="it-IT" sz="900" b="0" i="0" u="none" strike="noStrike" kern="0" cap="none" spc="0" normalizeH="0" baseline="0" noProof="0" dirty="0">
                <a:ln>
                  <a:noFill/>
                </a:ln>
                <a:solidFill>
                  <a:prstClr val="black"/>
                </a:solidFill>
                <a:effectLst/>
                <a:uLnTx/>
                <a:uFillTx/>
                <a:latin typeface="Avenir Next LT Pro" panose="020B0604020202020204" pitchFamily="34" charset="0"/>
              </a:rPr>
              <a:t>Opzioni di </a:t>
            </a:r>
            <a:r>
              <a:rPr kumimoji="0" lang="it-IT" altLang="it-IT" sz="900" b="0" i="0" u="none" strike="noStrike" kern="0" cap="none" spc="0" normalizeH="0" baseline="0" noProof="0" dirty="0" err="1">
                <a:ln>
                  <a:noFill/>
                </a:ln>
                <a:solidFill>
                  <a:prstClr val="black"/>
                </a:solidFill>
                <a:effectLst/>
                <a:uLnTx/>
                <a:uFillTx/>
                <a:latin typeface="Avenir Next LT Pro" panose="020B0604020202020204" pitchFamily="34" charset="0"/>
              </a:rPr>
              <a:t>cosomministrazione</a:t>
            </a:r>
            <a:r>
              <a:rPr kumimoji="0" lang="it-IT" altLang="it-IT" sz="900" b="0" i="0" u="none" strike="noStrike" kern="0" cap="none" spc="0" normalizeH="0" baseline="0" noProof="0" dirty="0">
                <a:ln>
                  <a:noFill/>
                </a:ln>
                <a:solidFill>
                  <a:prstClr val="black"/>
                </a:solidFill>
                <a:effectLst/>
                <a:uLnTx/>
                <a:uFillTx/>
                <a:latin typeface="Avenir Next LT Pro" panose="020B0604020202020204" pitchFamily="34" charset="0"/>
              </a:rPr>
              <a:t> nella stessa seduta o somministrazione in sedute separate</a:t>
            </a:r>
          </a:p>
          <a:p>
            <a:pPr marL="0" marR="0" lvl="0" indent="0" defTabSz="457200" eaLnBrk="1" fontAlgn="auto" latinLnBrk="0" hangingPunct="1">
              <a:lnSpc>
                <a:spcPts val="1300"/>
              </a:lnSpc>
              <a:spcBef>
                <a:spcPts val="0"/>
              </a:spcBef>
              <a:spcAft>
                <a:spcPts val="0"/>
              </a:spcAft>
              <a:buClrTx/>
              <a:buSzTx/>
              <a:buFontTx/>
              <a:buNone/>
              <a:tabLst/>
              <a:defRPr/>
            </a:pPr>
            <a:r>
              <a:rPr kumimoji="0" lang="it-IT" sz="900" b="0" i="0" u="none" strike="noStrike" kern="0" cap="none" spc="0" normalizeH="0" baseline="0" noProof="0" dirty="0">
                <a:ln>
                  <a:noFill/>
                </a:ln>
                <a:solidFill>
                  <a:prstClr val="black"/>
                </a:solidFill>
                <a:effectLst/>
                <a:uLnTx/>
                <a:uFillTx/>
                <a:latin typeface="Avenir Next LT Pro" panose="020B0604020202020204" pitchFamily="34" charset="0"/>
              </a:rPr>
              <a:t>Vaccini per categorie a rischio o suscettibili</a:t>
            </a:r>
            <a:endParaRPr kumimoji="0" lang="it-IT" sz="900" b="0" i="0" u="none" strike="noStrike" kern="0" cap="none" spc="0" normalizeH="0" baseline="0" noProof="0" dirty="0">
              <a:ln>
                <a:noFill/>
              </a:ln>
              <a:solidFill>
                <a:prstClr val="black"/>
              </a:solidFill>
              <a:effectLst/>
              <a:uLnTx/>
              <a:uFillTx/>
            </a:endParaRPr>
          </a:p>
        </p:txBody>
      </p:sp>
      <p:sp>
        <p:nvSpPr>
          <p:cNvPr id="22" name="CasellaDiTesto 21">
            <a:extLst>
              <a:ext uri="{FF2B5EF4-FFF2-40B4-BE49-F238E27FC236}">
                <a16:creationId xmlns:a16="http://schemas.microsoft.com/office/drawing/2014/main" id="{E62DEB3A-31CE-4D71-A663-5BD3D8CD7844}"/>
              </a:ext>
            </a:extLst>
          </p:cNvPr>
          <p:cNvSpPr txBox="1"/>
          <p:nvPr/>
        </p:nvSpPr>
        <p:spPr>
          <a:xfrm>
            <a:off x="913555" y="7039632"/>
            <a:ext cx="3693916" cy="412613"/>
          </a:xfrm>
          <a:prstGeom prst="rect">
            <a:avLst/>
          </a:prstGeom>
          <a:noFill/>
        </p:spPr>
        <p:txBody>
          <a:bodyPr wrap="square">
            <a:spAutoFit/>
          </a:bodyPr>
          <a:lstStyle/>
          <a:p>
            <a:pPr defTabSz="457200">
              <a:lnSpc>
                <a:spcPts val="1300"/>
              </a:lnSpc>
            </a:pPr>
            <a:r>
              <a:rPr lang="it-IT" altLang="it-IT" sz="900" dirty="0" err="1">
                <a:solidFill>
                  <a:prstClr val="black"/>
                </a:solidFill>
                <a:latin typeface="Avenir Next LT Pro" panose="020B0604020202020204" pitchFamily="34" charset="0"/>
              </a:rPr>
              <a:t>Cosomministrare</a:t>
            </a:r>
            <a:r>
              <a:rPr lang="it-IT" altLang="it-IT" sz="900" dirty="0">
                <a:solidFill>
                  <a:prstClr val="black"/>
                </a:solidFill>
                <a:latin typeface="Avenir Next LT Pro" panose="020B0604020202020204" pitchFamily="34" charset="0"/>
              </a:rPr>
              <a:t> nella stessa seduta</a:t>
            </a:r>
          </a:p>
          <a:p>
            <a:pPr defTabSz="457200">
              <a:lnSpc>
                <a:spcPts val="1300"/>
              </a:lnSpc>
            </a:pPr>
            <a:r>
              <a:rPr lang="it-IT" sz="900" dirty="0">
                <a:solidFill>
                  <a:prstClr val="black"/>
                </a:solidFill>
                <a:latin typeface="Avenir Next LT Pro" panose="020B0604020202020204" pitchFamily="34" charset="0"/>
              </a:rPr>
              <a:t>In seduta separata/possibile </a:t>
            </a:r>
            <a:r>
              <a:rPr lang="it-IT" sz="900" dirty="0" err="1">
                <a:solidFill>
                  <a:prstClr val="black"/>
                </a:solidFill>
                <a:latin typeface="Avenir Next LT Pro" panose="020B0604020202020204" pitchFamily="34" charset="0"/>
              </a:rPr>
              <a:t>cosomministrazione</a:t>
            </a:r>
            <a:r>
              <a:rPr lang="it-IT" sz="900" dirty="0">
                <a:solidFill>
                  <a:prstClr val="black"/>
                </a:solidFill>
                <a:latin typeface="Avenir Next LT Pro" panose="020B0604020202020204" pitchFamily="34" charset="0"/>
              </a:rPr>
              <a:t> con Rotavirus</a:t>
            </a:r>
          </a:p>
        </p:txBody>
      </p:sp>
      <p:graphicFrame>
        <p:nvGraphicFramePr>
          <p:cNvPr id="23" name="Group 2">
            <a:extLst>
              <a:ext uri="{FF2B5EF4-FFF2-40B4-BE49-F238E27FC236}">
                <a16:creationId xmlns:a16="http://schemas.microsoft.com/office/drawing/2014/main" id="{FCF54256-9085-4402-864A-AD1DB9DA8707}"/>
              </a:ext>
            </a:extLst>
          </p:cNvPr>
          <p:cNvGraphicFramePr>
            <a:graphicFrameLocks noGrp="1"/>
          </p:cNvGraphicFramePr>
          <p:nvPr>
            <p:extLst>
              <p:ext uri="{D42A27DB-BD31-4B8C-83A1-F6EECF244321}">
                <p14:modId xmlns:p14="http://schemas.microsoft.com/office/powerpoint/2010/main" val="413744094"/>
              </p:ext>
            </p:extLst>
          </p:nvPr>
        </p:nvGraphicFramePr>
        <p:xfrm>
          <a:off x="0" y="539476"/>
          <a:ext cx="10079037" cy="6424722"/>
        </p:xfrm>
        <a:graphic>
          <a:graphicData uri="http://schemas.openxmlformats.org/drawingml/2006/table">
            <a:tbl>
              <a:tblPr/>
              <a:tblGrid>
                <a:gridCol w="733197">
                  <a:extLst>
                    <a:ext uri="{9D8B030D-6E8A-4147-A177-3AD203B41FA5}">
                      <a16:colId xmlns:a16="http://schemas.microsoft.com/office/drawing/2014/main" val="20000"/>
                    </a:ext>
                  </a:extLst>
                </a:gridCol>
                <a:gridCol w="416224">
                  <a:extLst>
                    <a:ext uri="{9D8B030D-6E8A-4147-A177-3AD203B41FA5}">
                      <a16:colId xmlns:a16="http://schemas.microsoft.com/office/drawing/2014/main" val="3777941628"/>
                    </a:ext>
                  </a:extLst>
                </a:gridCol>
                <a:gridCol w="428363">
                  <a:extLst>
                    <a:ext uri="{9D8B030D-6E8A-4147-A177-3AD203B41FA5}">
                      <a16:colId xmlns:a16="http://schemas.microsoft.com/office/drawing/2014/main" val="20001"/>
                    </a:ext>
                  </a:extLst>
                </a:gridCol>
                <a:gridCol w="351984">
                  <a:extLst>
                    <a:ext uri="{9D8B030D-6E8A-4147-A177-3AD203B41FA5}">
                      <a16:colId xmlns:a16="http://schemas.microsoft.com/office/drawing/2014/main" val="486500415"/>
                    </a:ext>
                  </a:extLst>
                </a:gridCol>
                <a:gridCol w="491519">
                  <a:extLst>
                    <a:ext uri="{9D8B030D-6E8A-4147-A177-3AD203B41FA5}">
                      <a16:colId xmlns:a16="http://schemas.microsoft.com/office/drawing/2014/main" val="3605797093"/>
                    </a:ext>
                  </a:extLst>
                </a:gridCol>
                <a:gridCol w="507647">
                  <a:extLst>
                    <a:ext uri="{9D8B030D-6E8A-4147-A177-3AD203B41FA5}">
                      <a16:colId xmlns:a16="http://schemas.microsoft.com/office/drawing/2014/main" val="1925834890"/>
                    </a:ext>
                  </a:extLst>
                </a:gridCol>
                <a:gridCol w="576475">
                  <a:extLst>
                    <a:ext uri="{9D8B030D-6E8A-4147-A177-3AD203B41FA5}">
                      <a16:colId xmlns:a16="http://schemas.microsoft.com/office/drawing/2014/main" val="744687789"/>
                    </a:ext>
                  </a:extLst>
                </a:gridCol>
                <a:gridCol w="627310">
                  <a:extLst>
                    <a:ext uri="{9D8B030D-6E8A-4147-A177-3AD203B41FA5}">
                      <a16:colId xmlns:a16="http://schemas.microsoft.com/office/drawing/2014/main" val="1711980640"/>
                    </a:ext>
                  </a:extLst>
                </a:gridCol>
                <a:gridCol w="488334">
                  <a:extLst>
                    <a:ext uri="{9D8B030D-6E8A-4147-A177-3AD203B41FA5}">
                      <a16:colId xmlns:a16="http://schemas.microsoft.com/office/drawing/2014/main" val="2179075671"/>
                    </a:ext>
                  </a:extLst>
                </a:gridCol>
                <a:gridCol w="171014">
                  <a:extLst>
                    <a:ext uri="{9D8B030D-6E8A-4147-A177-3AD203B41FA5}">
                      <a16:colId xmlns:a16="http://schemas.microsoft.com/office/drawing/2014/main" val="322126515"/>
                    </a:ext>
                  </a:extLst>
                </a:gridCol>
                <a:gridCol w="507689">
                  <a:extLst>
                    <a:ext uri="{9D8B030D-6E8A-4147-A177-3AD203B41FA5}">
                      <a16:colId xmlns:a16="http://schemas.microsoft.com/office/drawing/2014/main" val="3971607339"/>
                    </a:ext>
                  </a:extLst>
                </a:gridCol>
                <a:gridCol w="717344">
                  <a:extLst>
                    <a:ext uri="{9D8B030D-6E8A-4147-A177-3AD203B41FA5}">
                      <a16:colId xmlns:a16="http://schemas.microsoft.com/office/drawing/2014/main" val="1713334517"/>
                    </a:ext>
                  </a:extLst>
                </a:gridCol>
                <a:gridCol w="403237">
                  <a:extLst>
                    <a:ext uri="{9D8B030D-6E8A-4147-A177-3AD203B41FA5}">
                      <a16:colId xmlns:a16="http://schemas.microsoft.com/office/drawing/2014/main" val="20008"/>
                    </a:ext>
                  </a:extLst>
                </a:gridCol>
                <a:gridCol w="566188">
                  <a:extLst>
                    <a:ext uri="{9D8B030D-6E8A-4147-A177-3AD203B41FA5}">
                      <a16:colId xmlns:a16="http://schemas.microsoft.com/office/drawing/2014/main" val="3726232166"/>
                    </a:ext>
                  </a:extLst>
                </a:gridCol>
                <a:gridCol w="749837">
                  <a:extLst>
                    <a:ext uri="{9D8B030D-6E8A-4147-A177-3AD203B41FA5}">
                      <a16:colId xmlns:a16="http://schemas.microsoft.com/office/drawing/2014/main" val="3879305870"/>
                    </a:ext>
                  </a:extLst>
                </a:gridCol>
                <a:gridCol w="753194">
                  <a:extLst>
                    <a:ext uri="{9D8B030D-6E8A-4147-A177-3AD203B41FA5}">
                      <a16:colId xmlns:a16="http://schemas.microsoft.com/office/drawing/2014/main" val="4212282407"/>
                    </a:ext>
                  </a:extLst>
                </a:gridCol>
                <a:gridCol w="208111">
                  <a:extLst>
                    <a:ext uri="{9D8B030D-6E8A-4147-A177-3AD203B41FA5}">
                      <a16:colId xmlns:a16="http://schemas.microsoft.com/office/drawing/2014/main" val="33610096"/>
                    </a:ext>
                  </a:extLst>
                </a:gridCol>
                <a:gridCol w="581524">
                  <a:extLst>
                    <a:ext uri="{9D8B030D-6E8A-4147-A177-3AD203B41FA5}">
                      <a16:colId xmlns:a16="http://schemas.microsoft.com/office/drawing/2014/main" val="3239868592"/>
                    </a:ext>
                  </a:extLst>
                </a:gridCol>
                <a:gridCol w="799846">
                  <a:extLst>
                    <a:ext uri="{9D8B030D-6E8A-4147-A177-3AD203B41FA5}">
                      <a16:colId xmlns:a16="http://schemas.microsoft.com/office/drawing/2014/main" val="20012"/>
                    </a:ext>
                  </a:extLst>
                </a:gridCol>
              </a:tblGrid>
              <a:tr h="403350">
                <a:tc>
                  <a:txBody>
                    <a:bodyPr/>
                    <a:lstStyle>
                      <a:lvl1pPr marL="342900" indent="-342900" eaLnBrk="0" hangingPunct="0">
                        <a:spcBef>
                          <a:spcPct val="20000"/>
                        </a:spcBef>
                        <a:buFont typeface="Arial" charset="0"/>
                        <a:defRPr sz="2800">
                          <a:solidFill>
                            <a:schemeClr val="tx1"/>
                          </a:solidFill>
                          <a:latin typeface="Calibri" pitchFamily="34" charset="0"/>
                        </a:defRPr>
                      </a:lvl1pPr>
                      <a:lvl2pPr marL="742950" indent="-285750" eaLnBrk="0" hangingPunct="0">
                        <a:spcBef>
                          <a:spcPct val="20000"/>
                        </a:spcBef>
                        <a:buFont typeface="Arial" charset="0"/>
                        <a:defRPr sz="2400">
                          <a:solidFill>
                            <a:schemeClr val="tx1"/>
                          </a:solidFill>
                          <a:latin typeface="Calibri" pitchFamily="34" charset="0"/>
                        </a:defRPr>
                      </a:lvl2pPr>
                      <a:lvl3pPr marL="1143000" indent="-228600" eaLnBrk="0" hangingPunct="0">
                        <a:spcBef>
                          <a:spcPct val="20000"/>
                        </a:spcBef>
                        <a:buFont typeface="Arial" charset="0"/>
                        <a:defRPr sz="2000">
                          <a:solidFill>
                            <a:schemeClr val="tx1"/>
                          </a:solidFill>
                          <a:latin typeface="Calibri" pitchFamily="34" charset="0"/>
                        </a:defRPr>
                      </a:lvl3pPr>
                      <a:lvl4pPr marL="1600200" indent="-228600" eaLnBrk="0" hangingPunct="0">
                        <a:spcBef>
                          <a:spcPct val="20000"/>
                        </a:spcBef>
                        <a:buFont typeface="Arial" charset="0"/>
                        <a:defRPr>
                          <a:solidFill>
                            <a:schemeClr val="tx1"/>
                          </a:solidFill>
                          <a:latin typeface="Calibri" pitchFamily="34" charset="0"/>
                        </a:defRPr>
                      </a:lvl4pPr>
                      <a:lvl5pPr marL="2057400" indent="-228600" eaLnBrk="0" hangingPunct="0">
                        <a:spcBef>
                          <a:spcPct val="20000"/>
                        </a:spcBef>
                        <a:buFont typeface="Arial" charset="0"/>
                        <a:defRPr>
                          <a:solidFill>
                            <a:schemeClr val="tx1"/>
                          </a:solidFill>
                          <a:latin typeface="Calibri" pitchFamily="34" charset="0"/>
                        </a:defRPr>
                      </a:lvl5pPr>
                      <a:lvl6pPr marL="2514600" indent="-228600" defTabSz="457200" eaLnBrk="0" fontAlgn="base" hangingPunct="0">
                        <a:spcBef>
                          <a:spcPct val="20000"/>
                        </a:spcBef>
                        <a:spcAft>
                          <a:spcPct val="0"/>
                        </a:spcAft>
                        <a:buFont typeface="Arial" charset="0"/>
                        <a:defRPr>
                          <a:solidFill>
                            <a:schemeClr val="tx1"/>
                          </a:solidFill>
                          <a:latin typeface="Calibri" pitchFamily="34" charset="0"/>
                        </a:defRPr>
                      </a:lvl6pPr>
                      <a:lvl7pPr marL="2971800" indent="-228600" defTabSz="457200" eaLnBrk="0" fontAlgn="base" hangingPunct="0">
                        <a:spcBef>
                          <a:spcPct val="20000"/>
                        </a:spcBef>
                        <a:spcAft>
                          <a:spcPct val="0"/>
                        </a:spcAft>
                        <a:buFont typeface="Arial" charset="0"/>
                        <a:defRPr>
                          <a:solidFill>
                            <a:schemeClr val="tx1"/>
                          </a:solidFill>
                          <a:latin typeface="Calibri" pitchFamily="34" charset="0"/>
                        </a:defRPr>
                      </a:lvl7pPr>
                      <a:lvl8pPr marL="3429000" indent="-228600" defTabSz="457200" eaLnBrk="0" fontAlgn="base" hangingPunct="0">
                        <a:spcBef>
                          <a:spcPct val="20000"/>
                        </a:spcBef>
                        <a:spcAft>
                          <a:spcPct val="0"/>
                        </a:spcAft>
                        <a:buFont typeface="Arial" charset="0"/>
                        <a:defRPr>
                          <a:solidFill>
                            <a:schemeClr val="tx1"/>
                          </a:solidFill>
                          <a:latin typeface="Calibri" pitchFamily="34" charset="0"/>
                        </a:defRPr>
                      </a:lvl8pPr>
                      <a:lvl9pPr marL="3886200" indent="-228600" defTabSz="457200" eaLnBrk="0" fontAlgn="base" hangingPunct="0">
                        <a:spcBef>
                          <a:spcPct val="20000"/>
                        </a:spcBef>
                        <a:spcAft>
                          <a:spcPct val="0"/>
                        </a:spcAft>
                        <a:buFont typeface="Arial" charset="0"/>
                        <a:defRPr>
                          <a:solidFill>
                            <a:schemeClr val="tx1"/>
                          </a:solidFill>
                          <a:latin typeface="Calibri" pitchFamily="34" charset="0"/>
                        </a:defRPr>
                      </a:lvl9pPr>
                    </a:lstStyle>
                    <a:p>
                      <a:pPr marL="342900" marR="0" lvl="0" indent="-342900" algn="ctr" defTabSz="457200" rtl="0" eaLnBrk="1" fontAlgn="base" latinLnBrk="0" hangingPunct="1">
                        <a:lnSpc>
                          <a:spcPct val="100000"/>
                        </a:lnSpc>
                        <a:spcBef>
                          <a:spcPct val="0"/>
                        </a:spcBef>
                        <a:spcAft>
                          <a:spcPct val="0"/>
                        </a:spcAft>
                        <a:buClrTx/>
                        <a:buSzTx/>
                        <a:buFont typeface="Arial" charset="0"/>
                        <a:buNone/>
                        <a:tabLst/>
                      </a:pPr>
                      <a:r>
                        <a:rPr kumimoji="0" lang="it-IT" altLang="it-IT" sz="900" b="1" i="0" u="none" strike="noStrike" cap="none" spc="-30" normalizeH="0" baseline="0" dirty="0">
                          <a:ln>
                            <a:noFill/>
                          </a:ln>
                          <a:solidFill>
                            <a:schemeClr val="bg1"/>
                          </a:solidFill>
                          <a:effectLst/>
                          <a:latin typeface="Calibri" pitchFamily="34" charset="0"/>
                          <a:cs typeface="Arial" charset="0"/>
                        </a:rPr>
                        <a:t>Vaccino</a:t>
                      </a:r>
                    </a:p>
                  </a:txBody>
                  <a:tcPr marL="90276" marR="90276" marT="44980" marB="44980" anchor="ctr" horzOverflow="overflow">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38100" cap="flat" cmpd="sng" algn="ctr">
                      <a:solidFill>
                        <a:sysClr val="window" lastClr="FFFFFF"/>
                      </a:solidFill>
                      <a:prstDash val="solid"/>
                      <a:round/>
                      <a:headEnd type="none" w="med" len="med"/>
                      <a:tailEnd type="none" w="med" len="med"/>
                    </a:lnB>
                    <a:lnTlToBr>
                      <a:noFill/>
                    </a:lnTlToBr>
                    <a:lnBlToTr>
                      <a:noFill/>
                    </a:lnBlToTr>
                    <a:solidFill>
                      <a:srgbClr val="0099C8"/>
                    </a:solidFill>
                  </a:tcPr>
                </a:tc>
                <a:tc>
                  <a:txBody>
                    <a:bodyPr/>
                    <a:lstStyle>
                      <a:lvl1pPr>
                        <a:defRPr>
                          <a:solidFill>
                            <a:schemeClr val="tx1"/>
                          </a:solidFill>
                          <a:latin typeface="Calibri"/>
                        </a:defRPr>
                      </a:lvl1pPr>
                      <a:lvl2pPr>
                        <a:defRPr>
                          <a:solidFill>
                            <a:schemeClr val="tx1"/>
                          </a:solidFill>
                          <a:latin typeface="Calibri"/>
                        </a:defRPr>
                      </a:lvl2pPr>
                      <a:lvl3pPr>
                        <a:defRPr>
                          <a:solidFill>
                            <a:schemeClr val="tx1"/>
                          </a:solidFill>
                          <a:latin typeface="Calibri"/>
                        </a:defRPr>
                      </a:lvl3pPr>
                      <a:lvl4pPr>
                        <a:defRPr>
                          <a:solidFill>
                            <a:schemeClr val="tx1"/>
                          </a:solidFill>
                          <a:latin typeface="Calibri"/>
                        </a:defRPr>
                      </a:lvl4pPr>
                      <a:lvl5pPr>
                        <a:defRPr>
                          <a:solidFill>
                            <a:schemeClr val="tx1"/>
                          </a:solidFill>
                          <a:latin typeface="Calibri"/>
                        </a:defRPr>
                      </a:lvl5pPr>
                      <a:lvl6pPr>
                        <a:defRPr>
                          <a:solidFill>
                            <a:schemeClr val="tx1"/>
                          </a:solidFill>
                          <a:latin typeface="Calibri"/>
                        </a:defRPr>
                      </a:lvl6pPr>
                      <a:lvl7pPr>
                        <a:defRPr>
                          <a:solidFill>
                            <a:schemeClr val="tx1"/>
                          </a:solidFill>
                          <a:latin typeface="Calibri"/>
                        </a:defRPr>
                      </a:lvl7pPr>
                      <a:lvl8pPr>
                        <a:defRPr>
                          <a:solidFill>
                            <a:schemeClr val="tx1"/>
                          </a:solidFill>
                          <a:latin typeface="Calibri"/>
                        </a:defRPr>
                      </a:lvl8pPr>
                      <a:lvl9pPr>
                        <a:defRPr>
                          <a:solidFill>
                            <a:schemeClr val="tx1"/>
                          </a:solidFill>
                          <a:latin typeface="Calibri"/>
                        </a:defRPr>
                      </a:lvl9pPr>
                    </a:lstStyle>
                    <a:p>
                      <a:pPr marL="342900" marR="0" lvl="0" indent="-342900" algn="ctr" defTabSz="457200" rtl="0" eaLnBrk="1" fontAlgn="base" latinLnBrk="0" hangingPunct="1">
                        <a:lnSpc>
                          <a:spcPct val="100000"/>
                        </a:lnSpc>
                        <a:spcBef>
                          <a:spcPct val="0"/>
                        </a:spcBef>
                        <a:spcAft>
                          <a:spcPct val="0"/>
                        </a:spcAft>
                        <a:buClrTx/>
                        <a:buSzTx/>
                        <a:buFont typeface="Arial" charset="0"/>
                        <a:buNone/>
                        <a:tabLst/>
                      </a:pPr>
                      <a:r>
                        <a:rPr kumimoji="0" lang="it-IT" altLang="it-IT" sz="900" b="1" i="0" u="none" strike="noStrike" cap="none" spc="-30" normalizeH="0" baseline="0" dirty="0">
                          <a:ln>
                            <a:noFill/>
                          </a:ln>
                          <a:solidFill>
                            <a:srgbClr val="FFFFFF"/>
                          </a:solidFill>
                          <a:effectLst/>
                          <a:latin typeface="Calibri" pitchFamily="34" charset="0"/>
                          <a:cs typeface="Arial" charset="0"/>
                        </a:rPr>
                        <a:t>0gg-</a:t>
                      </a:r>
                    </a:p>
                    <a:p>
                      <a:pPr marL="342900" marR="0" lvl="0" indent="-342900" algn="ctr" defTabSz="457200" rtl="0" eaLnBrk="1" fontAlgn="base" latinLnBrk="0" hangingPunct="1">
                        <a:lnSpc>
                          <a:spcPct val="100000"/>
                        </a:lnSpc>
                        <a:spcBef>
                          <a:spcPct val="0"/>
                        </a:spcBef>
                        <a:spcAft>
                          <a:spcPct val="0"/>
                        </a:spcAft>
                        <a:buClrTx/>
                        <a:buSzTx/>
                        <a:buFont typeface="Arial" charset="0"/>
                        <a:buNone/>
                        <a:tabLst/>
                      </a:pPr>
                      <a:r>
                        <a:rPr kumimoji="0" lang="it-IT" altLang="it-IT" sz="900" b="1" i="0" u="none" strike="noStrike" cap="none" spc="-30" normalizeH="0" baseline="0" dirty="0">
                          <a:ln>
                            <a:noFill/>
                          </a:ln>
                          <a:solidFill>
                            <a:srgbClr val="FFFFFF"/>
                          </a:solidFill>
                          <a:effectLst/>
                          <a:latin typeface="Calibri" pitchFamily="34" charset="0"/>
                          <a:cs typeface="Arial" charset="0"/>
                        </a:rPr>
                        <a:t>30gg</a:t>
                      </a:r>
                    </a:p>
                  </a:txBody>
                  <a:tcPr marL="90276" marR="90276" marT="44980" marB="44980" anchor="ctr" horzOverflow="overflow">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38100" cap="flat" cmpd="sng" algn="ctr">
                      <a:solidFill>
                        <a:sysClr val="window" lastClr="FFFFFF"/>
                      </a:solidFill>
                      <a:prstDash val="solid"/>
                      <a:round/>
                      <a:headEnd type="none" w="med" len="med"/>
                      <a:tailEnd type="none" w="med" len="med"/>
                    </a:lnB>
                    <a:lnTlToBr>
                      <a:noFill/>
                    </a:lnTlToBr>
                    <a:lnBlToTr>
                      <a:noFill/>
                    </a:lnBlToTr>
                    <a:solidFill>
                      <a:srgbClr val="0099C8"/>
                    </a:solidFill>
                  </a:tcPr>
                </a:tc>
                <a:tc>
                  <a:txBody>
                    <a:bodyPr/>
                    <a:lstStyle>
                      <a:lvl1pPr marL="342900" indent="-342900" eaLnBrk="0" hangingPunct="0">
                        <a:spcBef>
                          <a:spcPct val="20000"/>
                        </a:spcBef>
                        <a:buFont typeface="Arial" charset="0"/>
                        <a:defRPr sz="2800">
                          <a:solidFill>
                            <a:schemeClr val="tx1"/>
                          </a:solidFill>
                          <a:latin typeface="Calibri" pitchFamily="34" charset="0"/>
                        </a:defRPr>
                      </a:lvl1pPr>
                      <a:lvl2pPr marL="742950" indent="-285750" eaLnBrk="0" hangingPunct="0">
                        <a:spcBef>
                          <a:spcPct val="20000"/>
                        </a:spcBef>
                        <a:buFont typeface="Arial" charset="0"/>
                        <a:defRPr sz="2400">
                          <a:solidFill>
                            <a:schemeClr val="tx1"/>
                          </a:solidFill>
                          <a:latin typeface="Calibri" pitchFamily="34" charset="0"/>
                        </a:defRPr>
                      </a:lvl2pPr>
                      <a:lvl3pPr marL="1143000" indent="-228600" eaLnBrk="0" hangingPunct="0">
                        <a:spcBef>
                          <a:spcPct val="20000"/>
                        </a:spcBef>
                        <a:buFont typeface="Arial" charset="0"/>
                        <a:defRPr sz="2000">
                          <a:solidFill>
                            <a:schemeClr val="tx1"/>
                          </a:solidFill>
                          <a:latin typeface="Calibri" pitchFamily="34" charset="0"/>
                        </a:defRPr>
                      </a:lvl3pPr>
                      <a:lvl4pPr marL="1600200" indent="-228600" eaLnBrk="0" hangingPunct="0">
                        <a:spcBef>
                          <a:spcPct val="20000"/>
                        </a:spcBef>
                        <a:buFont typeface="Arial" charset="0"/>
                        <a:defRPr>
                          <a:solidFill>
                            <a:schemeClr val="tx1"/>
                          </a:solidFill>
                          <a:latin typeface="Calibri" pitchFamily="34" charset="0"/>
                        </a:defRPr>
                      </a:lvl4pPr>
                      <a:lvl5pPr marL="2057400" indent="-228600" eaLnBrk="0" hangingPunct="0">
                        <a:spcBef>
                          <a:spcPct val="20000"/>
                        </a:spcBef>
                        <a:buFont typeface="Arial" charset="0"/>
                        <a:defRPr>
                          <a:solidFill>
                            <a:schemeClr val="tx1"/>
                          </a:solidFill>
                          <a:latin typeface="Calibri" pitchFamily="34" charset="0"/>
                        </a:defRPr>
                      </a:lvl5pPr>
                      <a:lvl6pPr marL="2514600" indent="-228600" defTabSz="457200" eaLnBrk="0" fontAlgn="base" hangingPunct="0">
                        <a:spcBef>
                          <a:spcPct val="20000"/>
                        </a:spcBef>
                        <a:spcAft>
                          <a:spcPct val="0"/>
                        </a:spcAft>
                        <a:buFont typeface="Arial" charset="0"/>
                        <a:defRPr>
                          <a:solidFill>
                            <a:schemeClr val="tx1"/>
                          </a:solidFill>
                          <a:latin typeface="Calibri" pitchFamily="34" charset="0"/>
                        </a:defRPr>
                      </a:lvl6pPr>
                      <a:lvl7pPr marL="2971800" indent="-228600" defTabSz="457200" eaLnBrk="0" fontAlgn="base" hangingPunct="0">
                        <a:spcBef>
                          <a:spcPct val="20000"/>
                        </a:spcBef>
                        <a:spcAft>
                          <a:spcPct val="0"/>
                        </a:spcAft>
                        <a:buFont typeface="Arial" charset="0"/>
                        <a:defRPr>
                          <a:solidFill>
                            <a:schemeClr val="tx1"/>
                          </a:solidFill>
                          <a:latin typeface="Calibri" pitchFamily="34" charset="0"/>
                        </a:defRPr>
                      </a:lvl7pPr>
                      <a:lvl8pPr marL="3429000" indent="-228600" defTabSz="457200" eaLnBrk="0" fontAlgn="base" hangingPunct="0">
                        <a:spcBef>
                          <a:spcPct val="20000"/>
                        </a:spcBef>
                        <a:spcAft>
                          <a:spcPct val="0"/>
                        </a:spcAft>
                        <a:buFont typeface="Arial" charset="0"/>
                        <a:defRPr>
                          <a:solidFill>
                            <a:schemeClr val="tx1"/>
                          </a:solidFill>
                          <a:latin typeface="Calibri" pitchFamily="34" charset="0"/>
                        </a:defRPr>
                      </a:lvl8pPr>
                      <a:lvl9pPr marL="3886200" indent="-228600" defTabSz="457200" eaLnBrk="0" fontAlgn="base" hangingPunct="0">
                        <a:spcBef>
                          <a:spcPct val="20000"/>
                        </a:spcBef>
                        <a:spcAft>
                          <a:spcPct val="0"/>
                        </a:spcAft>
                        <a:buFont typeface="Arial" charset="0"/>
                        <a:defRPr>
                          <a:solidFill>
                            <a:schemeClr val="tx1"/>
                          </a:solidFill>
                          <a:latin typeface="Calibri" pitchFamily="34" charset="0"/>
                        </a:defRPr>
                      </a:lvl9pPr>
                    </a:lstStyle>
                    <a:p>
                      <a:pPr marL="342900" marR="0" lvl="0" indent="-342900" algn="ctr" defTabSz="457200" rtl="0" eaLnBrk="1" fontAlgn="base" latinLnBrk="0" hangingPunct="1">
                        <a:lnSpc>
                          <a:spcPct val="100000"/>
                        </a:lnSpc>
                        <a:spcBef>
                          <a:spcPct val="0"/>
                        </a:spcBef>
                        <a:spcAft>
                          <a:spcPct val="0"/>
                        </a:spcAft>
                        <a:buClrTx/>
                        <a:buSzTx/>
                        <a:buFont typeface="Arial" charset="0"/>
                        <a:buNone/>
                        <a:tabLst/>
                      </a:pPr>
                      <a:r>
                        <a:rPr kumimoji="0" lang="it-IT" altLang="it-IT" sz="900" b="1" i="0" u="none" strike="noStrike" cap="none" spc="-30" normalizeH="0" baseline="0" dirty="0">
                          <a:ln>
                            <a:noFill/>
                          </a:ln>
                          <a:solidFill>
                            <a:srgbClr val="FFFFFF"/>
                          </a:solidFill>
                          <a:effectLst/>
                          <a:latin typeface="Calibri" pitchFamily="34" charset="0"/>
                          <a:cs typeface="Arial" charset="0"/>
                        </a:rPr>
                        <a:t>3°</a:t>
                      </a:r>
                    </a:p>
                    <a:p>
                      <a:pPr marL="342900" marR="0" lvl="0" indent="-342900" algn="ctr" defTabSz="457200" rtl="0" eaLnBrk="1" fontAlgn="base" latinLnBrk="0" hangingPunct="1">
                        <a:lnSpc>
                          <a:spcPct val="100000"/>
                        </a:lnSpc>
                        <a:spcBef>
                          <a:spcPct val="0"/>
                        </a:spcBef>
                        <a:spcAft>
                          <a:spcPct val="0"/>
                        </a:spcAft>
                        <a:buClrTx/>
                        <a:buSzTx/>
                        <a:buFont typeface="Arial" charset="0"/>
                        <a:buNone/>
                        <a:tabLst/>
                      </a:pPr>
                      <a:r>
                        <a:rPr kumimoji="0" lang="it-IT" altLang="it-IT" sz="900" b="1" i="0" u="none" strike="noStrike" cap="none" spc="-30" normalizeH="0" baseline="0" dirty="0">
                          <a:ln>
                            <a:noFill/>
                          </a:ln>
                          <a:solidFill>
                            <a:srgbClr val="FFFFFF"/>
                          </a:solidFill>
                          <a:effectLst/>
                          <a:latin typeface="Calibri" pitchFamily="34" charset="0"/>
                          <a:cs typeface="Arial" charset="0"/>
                        </a:rPr>
                        <a:t>mese</a:t>
                      </a:r>
                    </a:p>
                  </a:txBody>
                  <a:tcPr marL="90276" marR="90276" marT="44980" marB="44980" anchor="ctr" horzOverflow="overflow">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38100" cap="flat" cmpd="sng" algn="ctr">
                      <a:solidFill>
                        <a:sysClr val="window" lastClr="FFFFFF"/>
                      </a:solidFill>
                      <a:prstDash val="solid"/>
                      <a:round/>
                      <a:headEnd type="none" w="med" len="med"/>
                      <a:tailEnd type="none" w="med" len="med"/>
                    </a:lnB>
                    <a:lnTlToBr>
                      <a:noFill/>
                    </a:lnTlToBr>
                    <a:lnBlToTr>
                      <a:noFill/>
                    </a:lnBlToTr>
                    <a:solidFill>
                      <a:srgbClr val="0099C8"/>
                    </a:solidFill>
                  </a:tcPr>
                </a:tc>
                <a:tc>
                  <a:txBody>
                    <a:bodyPr/>
                    <a:lstStyle>
                      <a:lvl1pPr>
                        <a:defRPr>
                          <a:solidFill>
                            <a:schemeClr val="tx1"/>
                          </a:solidFill>
                          <a:latin typeface="Calibri"/>
                        </a:defRPr>
                      </a:lvl1pPr>
                      <a:lvl2pPr>
                        <a:defRPr>
                          <a:solidFill>
                            <a:schemeClr val="tx1"/>
                          </a:solidFill>
                          <a:latin typeface="Calibri"/>
                        </a:defRPr>
                      </a:lvl2pPr>
                      <a:lvl3pPr>
                        <a:defRPr>
                          <a:solidFill>
                            <a:schemeClr val="tx1"/>
                          </a:solidFill>
                          <a:latin typeface="Calibri"/>
                        </a:defRPr>
                      </a:lvl3pPr>
                      <a:lvl4pPr>
                        <a:defRPr>
                          <a:solidFill>
                            <a:schemeClr val="tx1"/>
                          </a:solidFill>
                          <a:latin typeface="Calibri"/>
                        </a:defRPr>
                      </a:lvl4pPr>
                      <a:lvl5pPr>
                        <a:defRPr>
                          <a:solidFill>
                            <a:schemeClr val="tx1"/>
                          </a:solidFill>
                          <a:latin typeface="Calibri"/>
                        </a:defRPr>
                      </a:lvl5pPr>
                      <a:lvl6pPr>
                        <a:defRPr>
                          <a:solidFill>
                            <a:schemeClr val="tx1"/>
                          </a:solidFill>
                          <a:latin typeface="Calibri"/>
                        </a:defRPr>
                      </a:lvl6pPr>
                      <a:lvl7pPr>
                        <a:defRPr>
                          <a:solidFill>
                            <a:schemeClr val="tx1"/>
                          </a:solidFill>
                          <a:latin typeface="Calibri"/>
                        </a:defRPr>
                      </a:lvl7pPr>
                      <a:lvl8pPr>
                        <a:defRPr>
                          <a:solidFill>
                            <a:schemeClr val="tx1"/>
                          </a:solidFill>
                          <a:latin typeface="Calibri"/>
                        </a:defRPr>
                      </a:lvl8pPr>
                      <a:lvl9pPr>
                        <a:defRPr>
                          <a:solidFill>
                            <a:schemeClr val="tx1"/>
                          </a:solidFill>
                          <a:latin typeface="Calibri"/>
                        </a:defRPr>
                      </a:lvl9pPr>
                    </a:lstStyle>
                    <a:p>
                      <a:pPr marL="342900" marR="0" lvl="0" indent="-342900" algn="ctr" defTabSz="457200" rtl="0" eaLnBrk="1" fontAlgn="base" latinLnBrk="0" hangingPunct="1">
                        <a:lnSpc>
                          <a:spcPct val="100000"/>
                        </a:lnSpc>
                        <a:spcBef>
                          <a:spcPct val="0"/>
                        </a:spcBef>
                        <a:spcAft>
                          <a:spcPct val="0"/>
                        </a:spcAft>
                        <a:buClrTx/>
                        <a:buSzTx/>
                        <a:buFont typeface="Arial" charset="0"/>
                        <a:buNone/>
                        <a:tabLst/>
                      </a:pPr>
                      <a:endParaRPr kumimoji="0" lang="it-IT" altLang="it-IT" sz="900" b="1" i="0" u="none" strike="noStrike" cap="none" spc="-30" normalizeH="0" baseline="0" dirty="0">
                        <a:ln>
                          <a:noFill/>
                        </a:ln>
                        <a:solidFill>
                          <a:srgbClr val="FFFFFF"/>
                        </a:solidFill>
                        <a:effectLst/>
                        <a:latin typeface="Calibri" pitchFamily="34" charset="0"/>
                        <a:cs typeface="Arial" charset="0"/>
                      </a:endParaRPr>
                    </a:p>
                  </a:txBody>
                  <a:tcPr marL="90276" marR="90276" marT="44980" marB="44980" anchor="ctr" horzOverflow="overflow">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38100" cap="flat" cmpd="sng" algn="ctr">
                      <a:solidFill>
                        <a:sysClr val="window" lastClr="FFFFFF"/>
                      </a:solidFill>
                      <a:prstDash val="solid"/>
                      <a:round/>
                      <a:headEnd type="none" w="med" len="med"/>
                      <a:tailEnd type="none" w="med" len="med"/>
                    </a:lnB>
                    <a:lnTlToBr>
                      <a:noFill/>
                    </a:lnTlToBr>
                    <a:lnBlToTr>
                      <a:noFill/>
                    </a:lnBlToTr>
                    <a:solidFill>
                      <a:srgbClr val="0099C8"/>
                    </a:solidFill>
                  </a:tcPr>
                </a:tc>
                <a:tc>
                  <a:txBody>
                    <a:bodyPr/>
                    <a:lstStyle>
                      <a:lvl1pPr>
                        <a:defRPr>
                          <a:solidFill>
                            <a:schemeClr val="tx1"/>
                          </a:solidFill>
                          <a:latin typeface="Calibri"/>
                        </a:defRPr>
                      </a:lvl1pPr>
                      <a:lvl2pPr>
                        <a:defRPr>
                          <a:solidFill>
                            <a:schemeClr val="tx1"/>
                          </a:solidFill>
                          <a:latin typeface="Calibri"/>
                        </a:defRPr>
                      </a:lvl2pPr>
                      <a:lvl3pPr>
                        <a:defRPr>
                          <a:solidFill>
                            <a:schemeClr val="tx1"/>
                          </a:solidFill>
                          <a:latin typeface="Calibri"/>
                        </a:defRPr>
                      </a:lvl3pPr>
                      <a:lvl4pPr>
                        <a:defRPr>
                          <a:solidFill>
                            <a:schemeClr val="tx1"/>
                          </a:solidFill>
                          <a:latin typeface="Calibri"/>
                        </a:defRPr>
                      </a:lvl4pPr>
                      <a:lvl5pPr>
                        <a:defRPr>
                          <a:solidFill>
                            <a:schemeClr val="tx1"/>
                          </a:solidFill>
                          <a:latin typeface="Calibri"/>
                        </a:defRPr>
                      </a:lvl5pPr>
                      <a:lvl6pPr>
                        <a:defRPr>
                          <a:solidFill>
                            <a:schemeClr val="tx1"/>
                          </a:solidFill>
                          <a:latin typeface="Calibri"/>
                        </a:defRPr>
                      </a:lvl6pPr>
                      <a:lvl7pPr>
                        <a:defRPr>
                          <a:solidFill>
                            <a:schemeClr val="tx1"/>
                          </a:solidFill>
                          <a:latin typeface="Calibri"/>
                        </a:defRPr>
                      </a:lvl7pPr>
                      <a:lvl8pPr>
                        <a:defRPr>
                          <a:solidFill>
                            <a:schemeClr val="tx1"/>
                          </a:solidFill>
                          <a:latin typeface="Calibri"/>
                        </a:defRPr>
                      </a:lvl8pPr>
                      <a:lvl9pPr>
                        <a:defRPr>
                          <a:solidFill>
                            <a:schemeClr val="tx1"/>
                          </a:solidFill>
                          <a:latin typeface="Calibri"/>
                        </a:defRPr>
                      </a:lvl9pPr>
                    </a:lstStyle>
                    <a:p>
                      <a:pPr marL="342900" marR="0" lvl="0" indent="-342900" algn="ctr" defTabSz="457200" rtl="0" eaLnBrk="1" fontAlgn="base" latinLnBrk="0" hangingPunct="1">
                        <a:lnSpc>
                          <a:spcPct val="100000"/>
                        </a:lnSpc>
                        <a:spcBef>
                          <a:spcPct val="0"/>
                        </a:spcBef>
                        <a:spcAft>
                          <a:spcPct val="0"/>
                        </a:spcAft>
                        <a:buClrTx/>
                        <a:buSzTx/>
                        <a:buFont typeface="Arial" charset="0"/>
                        <a:buNone/>
                        <a:tabLst/>
                      </a:pPr>
                      <a:r>
                        <a:rPr kumimoji="0" lang="it-IT" altLang="it-IT" sz="900" b="1" i="0" u="none" strike="noStrike" cap="none" spc="-30" normalizeH="0" baseline="0">
                          <a:ln>
                            <a:noFill/>
                          </a:ln>
                          <a:solidFill>
                            <a:srgbClr val="FFFFFF"/>
                          </a:solidFill>
                          <a:effectLst/>
                          <a:latin typeface="Calibri" pitchFamily="34" charset="0"/>
                          <a:cs typeface="Arial" charset="0"/>
                        </a:rPr>
                        <a:t>4°</a:t>
                      </a:r>
                    </a:p>
                    <a:p>
                      <a:pPr marL="342900" marR="0" lvl="0" indent="-342900" algn="ctr" defTabSz="457200" rtl="0" eaLnBrk="1" fontAlgn="base" latinLnBrk="0" hangingPunct="1">
                        <a:lnSpc>
                          <a:spcPct val="100000"/>
                        </a:lnSpc>
                        <a:spcBef>
                          <a:spcPct val="0"/>
                        </a:spcBef>
                        <a:spcAft>
                          <a:spcPct val="0"/>
                        </a:spcAft>
                        <a:buClrTx/>
                        <a:buSzTx/>
                        <a:buFont typeface="Arial" charset="0"/>
                        <a:buNone/>
                        <a:tabLst/>
                      </a:pPr>
                      <a:r>
                        <a:rPr kumimoji="0" lang="it-IT" altLang="it-IT" sz="900" b="1" i="0" u="none" strike="noStrike" cap="none" spc="-30" normalizeH="0" baseline="0">
                          <a:ln>
                            <a:noFill/>
                          </a:ln>
                          <a:solidFill>
                            <a:srgbClr val="FFFFFF"/>
                          </a:solidFill>
                          <a:effectLst/>
                          <a:latin typeface="Calibri" pitchFamily="34" charset="0"/>
                          <a:cs typeface="Arial" charset="0"/>
                        </a:rPr>
                        <a:t> mese</a:t>
                      </a:r>
                      <a:endParaRPr kumimoji="0" lang="it-IT" altLang="it-IT" sz="900" b="1" i="0" u="none" strike="noStrike" cap="none" spc="-30" normalizeH="0" baseline="0" dirty="0">
                        <a:ln>
                          <a:noFill/>
                        </a:ln>
                        <a:solidFill>
                          <a:srgbClr val="FFFFFF"/>
                        </a:solidFill>
                        <a:effectLst/>
                        <a:latin typeface="Calibri" pitchFamily="34" charset="0"/>
                        <a:cs typeface="Arial" charset="0"/>
                      </a:endParaRPr>
                    </a:p>
                  </a:txBody>
                  <a:tcPr marL="90276" marR="90276" marT="44980" marB="44980" anchor="ctr" horzOverflow="overflow">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38100" cap="flat" cmpd="sng" algn="ctr">
                      <a:solidFill>
                        <a:sysClr val="window" lastClr="FFFFFF"/>
                      </a:solidFill>
                      <a:prstDash val="solid"/>
                      <a:round/>
                      <a:headEnd type="none" w="med" len="med"/>
                      <a:tailEnd type="none" w="med" len="med"/>
                    </a:lnB>
                    <a:lnTlToBr>
                      <a:noFill/>
                    </a:lnTlToBr>
                    <a:lnBlToTr>
                      <a:noFill/>
                    </a:lnBlToTr>
                    <a:solidFill>
                      <a:srgbClr val="0099C8"/>
                    </a:solidFill>
                  </a:tcPr>
                </a:tc>
                <a:tc>
                  <a:txBody>
                    <a:bodyPr/>
                    <a:lstStyle>
                      <a:lvl1pPr>
                        <a:defRPr>
                          <a:solidFill>
                            <a:schemeClr val="tx1"/>
                          </a:solidFill>
                          <a:latin typeface="Calibri"/>
                        </a:defRPr>
                      </a:lvl1pPr>
                      <a:lvl2pPr>
                        <a:defRPr>
                          <a:solidFill>
                            <a:schemeClr val="tx1"/>
                          </a:solidFill>
                          <a:latin typeface="Calibri"/>
                        </a:defRPr>
                      </a:lvl2pPr>
                      <a:lvl3pPr>
                        <a:defRPr>
                          <a:solidFill>
                            <a:schemeClr val="tx1"/>
                          </a:solidFill>
                          <a:latin typeface="Calibri"/>
                        </a:defRPr>
                      </a:lvl3pPr>
                      <a:lvl4pPr>
                        <a:defRPr>
                          <a:solidFill>
                            <a:schemeClr val="tx1"/>
                          </a:solidFill>
                          <a:latin typeface="Calibri"/>
                        </a:defRPr>
                      </a:lvl4pPr>
                      <a:lvl5pPr>
                        <a:defRPr>
                          <a:solidFill>
                            <a:schemeClr val="tx1"/>
                          </a:solidFill>
                          <a:latin typeface="Calibri"/>
                        </a:defRPr>
                      </a:lvl5pPr>
                      <a:lvl6pPr>
                        <a:defRPr>
                          <a:solidFill>
                            <a:schemeClr val="tx1"/>
                          </a:solidFill>
                          <a:latin typeface="Calibri"/>
                        </a:defRPr>
                      </a:lvl6pPr>
                      <a:lvl7pPr>
                        <a:defRPr>
                          <a:solidFill>
                            <a:schemeClr val="tx1"/>
                          </a:solidFill>
                          <a:latin typeface="Calibri"/>
                        </a:defRPr>
                      </a:lvl7pPr>
                      <a:lvl8pPr>
                        <a:defRPr>
                          <a:solidFill>
                            <a:schemeClr val="tx1"/>
                          </a:solidFill>
                          <a:latin typeface="Calibri"/>
                        </a:defRPr>
                      </a:lvl8pPr>
                      <a:lvl9pPr>
                        <a:defRPr>
                          <a:solidFill>
                            <a:schemeClr val="tx1"/>
                          </a:solidFill>
                          <a:latin typeface="Calibri"/>
                        </a:defRPr>
                      </a:lvl9pPr>
                    </a:lstStyle>
                    <a:p>
                      <a:pPr marL="342900" marR="0" lvl="0" indent="-342900" algn="ctr" defTabSz="457200" rtl="0" eaLnBrk="1" fontAlgn="base" latinLnBrk="0" hangingPunct="1">
                        <a:lnSpc>
                          <a:spcPct val="100000"/>
                        </a:lnSpc>
                        <a:spcBef>
                          <a:spcPct val="0"/>
                        </a:spcBef>
                        <a:spcAft>
                          <a:spcPct val="0"/>
                        </a:spcAft>
                        <a:buClrTx/>
                        <a:buSzTx/>
                        <a:buFont typeface="Arial" charset="0"/>
                        <a:buNone/>
                        <a:tabLst/>
                      </a:pPr>
                      <a:r>
                        <a:rPr kumimoji="0" lang="it-IT" altLang="it-IT" sz="900" b="1" i="0" u="none" strike="noStrike" cap="none" spc="-30" normalizeH="0" baseline="0">
                          <a:ln>
                            <a:noFill/>
                          </a:ln>
                          <a:solidFill>
                            <a:srgbClr val="FFFFFF"/>
                          </a:solidFill>
                          <a:effectLst/>
                          <a:latin typeface="Calibri" pitchFamily="34" charset="0"/>
                          <a:cs typeface="Arial" charset="0"/>
                        </a:rPr>
                        <a:t>5°</a:t>
                      </a:r>
                    </a:p>
                    <a:p>
                      <a:pPr marL="342900" marR="0" lvl="0" indent="-342900" algn="ctr" defTabSz="457200" rtl="0" eaLnBrk="1" fontAlgn="base" latinLnBrk="0" hangingPunct="1">
                        <a:lnSpc>
                          <a:spcPct val="100000"/>
                        </a:lnSpc>
                        <a:spcBef>
                          <a:spcPct val="0"/>
                        </a:spcBef>
                        <a:spcAft>
                          <a:spcPct val="0"/>
                        </a:spcAft>
                        <a:buClrTx/>
                        <a:buSzTx/>
                        <a:buFont typeface="Arial" charset="0"/>
                        <a:buNone/>
                        <a:tabLst/>
                      </a:pPr>
                      <a:r>
                        <a:rPr kumimoji="0" lang="it-IT" altLang="it-IT" sz="900" b="1" i="0" u="none" strike="noStrike" cap="none" spc="-30" normalizeH="0" baseline="0">
                          <a:ln>
                            <a:noFill/>
                          </a:ln>
                          <a:solidFill>
                            <a:srgbClr val="FFFFFF"/>
                          </a:solidFill>
                          <a:effectLst/>
                          <a:latin typeface="Calibri" pitchFamily="34" charset="0"/>
                          <a:cs typeface="Arial" charset="0"/>
                        </a:rPr>
                        <a:t>mese</a:t>
                      </a:r>
                      <a:endParaRPr lang="it-IT" sz="900"/>
                    </a:p>
                  </a:txBody>
                  <a:tcPr marL="90276" marR="90276" marT="44980" marB="44980" anchor="ctr" horzOverflow="overflow">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38100" cap="flat" cmpd="sng" algn="ctr">
                      <a:solidFill>
                        <a:sysClr val="window" lastClr="FFFFFF"/>
                      </a:solidFill>
                      <a:prstDash val="solid"/>
                      <a:round/>
                      <a:headEnd type="none" w="med" len="med"/>
                      <a:tailEnd type="none" w="med" len="med"/>
                    </a:lnB>
                    <a:lnTlToBr>
                      <a:noFill/>
                    </a:lnTlToBr>
                    <a:lnBlToTr>
                      <a:noFill/>
                    </a:lnBlToTr>
                    <a:solidFill>
                      <a:srgbClr val="0099C8"/>
                    </a:solidFill>
                  </a:tcPr>
                </a:tc>
                <a:tc>
                  <a:txBody>
                    <a:bodyPr/>
                    <a:lstStyle>
                      <a:lvl1pPr>
                        <a:defRPr>
                          <a:solidFill>
                            <a:schemeClr val="tx1"/>
                          </a:solidFill>
                          <a:latin typeface="Calibri"/>
                        </a:defRPr>
                      </a:lvl1pPr>
                      <a:lvl2pPr>
                        <a:defRPr>
                          <a:solidFill>
                            <a:schemeClr val="tx1"/>
                          </a:solidFill>
                          <a:latin typeface="Calibri"/>
                        </a:defRPr>
                      </a:lvl2pPr>
                      <a:lvl3pPr>
                        <a:defRPr>
                          <a:solidFill>
                            <a:schemeClr val="tx1"/>
                          </a:solidFill>
                          <a:latin typeface="Calibri"/>
                        </a:defRPr>
                      </a:lvl3pPr>
                      <a:lvl4pPr>
                        <a:defRPr>
                          <a:solidFill>
                            <a:schemeClr val="tx1"/>
                          </a:solidFill>
                          <a:latin typeface="Calibri"/>
                        </a:defRPr>
                      </a:lvl4pPr>
                      <a:lvl5pPr>
                        <a:defRPr>
                          <a:solidFill>
                            <a:schemeClr val="tx1"/>
                          </a:solidFill>
                          <a:latin typeface="Calibri"/>
                        </a:defRPr>
                      </a:lvl5pPr>
                      <a:lvl6pPr>
                        <a:defRPr>
                          <a:solidFill>
                            <a:schemeClr val="tx1"/>
                          </a:solidFill>
                          <a:latin typeface="Calibri"/>
                        </a:defRPr>
                      </a:lvl6pPr>
                      <a:lvl7pPr>
                        <a:defRPr>
                          <a:solidFill>
                            <a:schemeClr val="tx1"/>
                          </a:solidFill>
                          <a:latin typeface="Calibri"/>
                        </a:defRPr>
                      </a:lvl7pPr>
                      <a:lvl8pPr>
                        <a:defRPr>
                          <a:solidFill>
                            <a:schemeClr val="tx1"/>
                          </a:solidFill>
                          <a:latin typeface="Calibri"/>
                        </a:defRPr>
                      </a:lvl8pPr>
                      <a:lvl9pPr>
                        <a:defRPr>
                          <a:solidFill>
                            <a:schemeClr val="tx1"/>
                          </a:solidFill>
                          <a:latin typeface="Calibri"/>
                        </a:defRPr>
                      </a:lvl9pPr>
                    </a:lstStyle>
                    <a:p>
                      <a:pPr marL="342900" marR="0" lvl="0" indent="-342900" algn="ctr" defTabSz="457200" rtl="0" eaLnBrk="1" fontAlgn="base" latinLnBrk="0" hangingPunct="1">
                        <a:lnSpc>
                          <a:spcPct val="100000"/>
                        </a:lnSpc>
                        <a:spcBef>
                          <a:spcPct val="0"/>
                        </a:spcBef>
                        <a:spcAft>
                          <a:spcPct val="0"/>
                        </a:spcAft>
                        <a:buClrTx/>
                        <a:buSzTx/>
                        <a:buFont typeface="Arial" charset="0"/>
                        <a:buNone/>
                        <a:tabLst/>
                      </a:pPr>
                      <a:r>
                        <a:rPr kumimoji="0" lang="it-IT" altLang="it-IT" sz="900" b="1" i="0" u="none" strike="noStrike" cap="none" spc="-30" normalizeH="0" baseline="0" dirty="0">
                          <a:ln>
                            <a:noFill/>
                          </a:ln>
                          <a:solidFill>
                            <a:srgbClr val="FFFFFF"/>
                          </a:solidFill>
                          <a:effectLst/>
                          <a:latin typeface="Calibri" pitchFamily="34" charset="0"/>
                          <a:cs typeface="Arial" charset="0"/>
                        </a:rPr>
                        <a:t>6°</a:t>
                      </a:r>
                    </a:p>
                    <a:p>
                      <a:pPr marL="342900" marR="0" lvl="0" indent="-342900" algn="ctr" defTabSz="457200" rtl="0" eaLnBrk="1" fontAlgn="base" latinLnBrk="0" hangingPunct="1">
                        <a:lnSpc>
                          <a:spcPct val="100000"/>
                        </a:lnSpc>
                        <a:spcBef>
                          <a:spcPct val="0"/>
                        </a:spcBef>
                        <a:spcAft>
                          <a:spcPct val="0"/>
                        </a:spcAft>
                        <a:buClrTx/>
                        <a:buSzTx/>
                        <a:buFont typeface="Arial" charset="0"/>
                        <a:buNone/>
                        <a:tabLst/>
                      </a:pPr>
                      <a:r>
                        <a:rPr kumimoji="0" lang="it-IT" altLang="it-IT" sz="900" b="1" i="0" u="none" strike="noStrike" cap="none" spc="-30" normalizeH="0" baseline="0" dirty="0">
                          <a:ln>
                            <a:noFill/>
                          </a:ln>
                          <a:solidFill>
                            <a:srgbClr val="FFFFFF"/>
                          </a:solidFill>
                          <a:effectLst/>
                          <a:latin typeface="Calibri" pitchFamily="34" charset="0"/>
                          <a:cs typeface="Arial" charset="0"/>
                        </a:rPr>
                        <a:t>mese</a:t>
                      </a:r>
                      <a:endParaRPr lang="it-IT" sz="900" dirty="0"/>
                    </a:p>
                  </a:txBody>
                  <a:tcPr marL="90276" marR="90276" marT="44980" marB="44980" anchor="ctr" horzOverflow="overflow">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38100" cap="flat" cmpd="sng" algn="ctr">
                      <a:solidFill>
                        <a:sysClr val="window" lastClr="FFFFFF"/>
                      </a:solidFill>
                      <a:prstDash val="solid"/>
                      <a:round/>
                      <a:headEnd type="none" w="med" len="med"/>
                      <a:tailEnd type="none" w="med" len="med"/>
                    </a:lnB>
                    <a:lnTlToBr>
                      <a:noFill/>
                    </a:lnTlToBr>
                    <a:lnBlToTr>
                      <a:noFill/>
                    </a:lnBlToTr>
                    <a:solidFill>
                      <a:srgbClr val="0099C8"/>
                    </a:solidFill>
                  </a:tcPr>
                </a:tc>
                <a:tc>
                  <a:txBody>
                    <a:bodyPr/>
                    <a:lstStyle>
                      <a:lvl1pPr>
                        <a:defRPr>
                          <a:solidFill>
                            <a:schemeClr val="tx1"/>
                          </a:solidFill>
                          <a:latin typeface="Calibri"/>
                        </a:defRPr>
                      </a:lvl1pPr>
                      <a:lvl2pPr>
                        <a:defRPr>
                          <a:solidFill>
                            <a:schemeClr val="tx1"/>
                          </a:solidFill>
                          <a:latin typeface="Calibri"/>
                        </a:defRPr>
                      </a:lvl2pPr>
                      <a:lvl3pPr>
                        <a:defRPr>
                          <a:solidFill>
                            <a:schemeClr val="tx1"/>
                          </a:solidFill>
                          <a:latin typeface="Calibri"/>
                        </a:defRPr>
                      </a:lvl3pPr>
                      <a:lvl4pPr>
                        <a:defRPr>
                          <a:solidFill>
                            <a:schemeClr val="tx1"/>
                          </a:solidFill>
                          <a:latin typeface="Calibri"/>
                        </a:defRPr>
                      </a:lvl4pPr>
                      <a:lvl5pPr>
                        <a:defRPr>
                          <a:solidFill>
                            <a:schemeClr val="tx1"/>
                          </a:solidFill>
                          <a:latin typeface="Calibri"/>
                        </a:defRPr>
                      </a:lvl5pPr>
                      <a:lvl6pPr>
                        <a:defRPr>
                          <a:solidFill>
                            <a:schemeClr val="tx1"/>
                          </a:solidFill>
                          <a:latin typeface="Calibri"/>
                        </a:defRPr>
                      </a:lvl6pPr>
                      <a:lvl7pPr>
                        <a:defRPr>
                          <a:solidFill>
                            <a:schemeClr val="tx1"/>
                          </a:solidFill>
                          <a:latin typeface="Calibri"/>
                        </a:defRPr>
                      </a:lvl7pPr>
                      <a:lvl8pPr>
                        <a:defRPr>
                          <a:solidFill>
                            <a:schemeClr val="tx1"/>
                          </a:solidFill>
                          <a:latin typeface="Calibri"/>
                        </a:defRPr>
                      </a:lvl8pPr>
                      <a:lvl9pPr>
                        <a:defRPr>
                          <a:solidFill>
                            <a:schemeClr val="tx1"/>
                          </a:solidFill>
                          <a:latin typeface="Calibri"/>
                        </a:defRPr>
                      </a:lvl9pPr>
                    </a:lstStyle>
                    <a:p>
                      <a:pPr marL="342900" marR="0" lvl="0" indent="-342900" algn="ctr" defTabSz="457200" rtl="0" eaLnBrk="1" fontAlgn="base" latinLnBrk="0" hangingPunct="1">
                        <a:lnSpc>
                          <a:spcPct val="100000"/>
                        </a:lnSpc>
                        <a:spcBef>
                          <a:spcPct val="0"/>
                        </a:spcBef>
                        <a:spcAft>
                          <a:spcPct val="0"/>
                        </a:spcAft>
                        <a:buClrTx/>
                        <a:buSzTx/>
                        <a:buFont typeface="Arial" charset="0"/>
                        <a:buNone/>
                        <a:tabLst/>
                      </a:pPr>
                      <a:r>
                        <a:rPr kumimoji="0" lang="it-IT" altLang="it-IT" sz="900" b="1" i="0" u="none" strike="noStrike" cap="none" spc="-30" normalizeH="0" baseline="0" dirty="0">
                          <a:ln>
                            <a:noFill/>
                          </a:ln>
                          <a:solidFill>
                            <a:srgbClr val="FFFFFF"/>
                          </a:solidFill>
                          <a:effectLst/>
                          <a:latin typeface="Calibri" pitchFamily="34" charset="0"/>
                          <a:cs typeface="Arial" charset="0"/>
                        </a:rPr>
                        <a:t>7°</a:t>
                      </a:r>
                    </a:p>
                    <a:p>
                      <a:pPr marL="342900" marR="0" lvl="0" indent="-342900" algn="ctr" defTabSz="457200" rtl="0" eaLnBrk="1" fontAlgn="base" latinLnBrk="0" hangingPunct="1">
                        <a:lnSpc>
                          <a:spcPct val="100000"/>
                        </a:lnSpc>
                        <a:spcBef>
                          <a:spcPct val="0"/>
                        </a:spcBef>
                        <a:spcAft>
                          <a:spcPct val="0"/>
                        </a:spcAft>
                        <a:buClrTx/>
                        <a:buSzTx/>
                        <a:buFont typeface="Arial" charset="0"/>
                        <a:buNone/>
                        <a:tabLst/>
                      </a:pPr>
                      <a:r>
                        <a:rPr kumimoji="0" lang="it-IT" altLang="it-IT" sz="900" b="1" i="0" u="none" strike="noStrike" cap="none" spc="-30" normalizeH="0" baseline="0" dirty="0">
                          <a:ln>
                            <a:noFill/>
                          </a:ln>
                          <a:solidFill>
                            <a:srgbClr val="FFFFFF"/>
                          </a:solidFill>
                          <a:effectLst/>
                          <a:latin typeface="Calibri" pitchFamily="34" charset="0"/>
                          <a:cs typeface="Arial" charset="0"/>
                        </a:rPr>
                        <a:t>mese</a:t>
                      </a:r>
                      <a:endParaRPr lang="it-IT" sz="900" dirty="0"/>
                    </a:p>
                  </a:txBody>
                  <a:tcPr marL="90276" marR="90276" marT="44980" marB="44980" anchor="ctr" horzOverflow="overflow">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38100" cap="flat" cmpd="sng" algn="ctr">
                      <a:solidFill>
                        <a:sysClr val="window" lastClr="FFFFFF"/>
                      </a:solidFill>
                      <a:prstDash val="solid"/>
                      <a:round/>
                      <a:headEnd type="none" w="med" len="med"/>
                      <a:tailEnd type="none" w="med" len="med"/>
                    </a:lnB>
                    <a:lnTlToBr>
                      <a:noFill/>
                    </a:lnTlToBr>
                    <a:lnBlToTr>
                      <a:noFill/>
                    </a:lnBlToTr>
                    <a:solidFill>
                      <a:srgbClr val="0099C8"/>
                    </a:solidFill>
                  </a:tcPr>
                </a:tc>
                <a:tc>
                  <a:txBody>
                    <a:bodyPr/>
                    <a:lstStyle>
                      <a:lvl1pPr>
                        <a:defRPr>
                          <a:solidFill>
                            <a:schemeClr val="tx1"/>
                          </a:solidFill>
                          <a:latin typeface="Calibri"/>
                        </a:defRPr>
                      </a:lvl1pPr>
                      <a:lvl2pPr>
                        <a:defRPr>
                          <a:solidFill>
                            <a:schemeClr val="tx1"/>
                          </a:solidFill>
                          <a:latin typeface="Calibri"/>
                        </a:defRPr>
                      </a:lvl2pPr>
                      <a:lvl3pPr>
                        <a:defRPr>
                          <a:solidFill>
                            <a:schemeClr val="tx1"/>
                          </a:solidFill>
                          <a:latin typeface="Calibri"/>
                        </a:defRPr>
                      </a:lvl3pPr>
                      <a:lvl4pPr>
                        <a:defRPr>
                          <a:solidFill>
                            <a:schemeClr val="tx1"/>
                          </a:solidFill>
                          <a:latin typeface="Calibri"/>
                        </a:defRPr>
                      </a:lvl4pPr>
                      <a:lvl5pPr>
                        <a:defRPr>
                          <a:solidFill>
                            <a:schemeClr val="tx1"/>
                          </a:solidFill>
                          <a:latin typeface="Calibri"/>
                        </a:defRPr>
                      </a:lvl5pPr>
                      <a:lvl6pPr>
                        <a:defRPr>
                          <a:solidFill>
                            <a:schemeClr val="tx1"/>
                          </a:solidFill>
                          <a:latin typeface="Calibri"/>
                        </a:defRPr>
                      </a:lvl6pPr>
                      <a:lvl7pPr>
                        <a:defRPr>
                          <a:solidFill>
                            <a:schemeClr val="tx1"/>
                          </a:solidFill>
                          <a:latin typeface="Calibri"/>
                        </a:defRPr>
                      </a:lvl7pPr>
                      <a:lvl8pPr>
                        <a:defRPr>
                          <a:solidFill>
                            <a:schemeClr val="tx1"/>
                          </a:solidFill>
                          <a:latin typeface="Calibri"/>
                        </a:defRPr>
                      </a:lvl8pPr>
                      <a:lvl9pPr>
                        <a:defRPr>
                          <a:solidFill>
                            <a:schemeClr val="tx1"/>
                          </a:solidFill>
                          <a:latin typeface="Calibri"/>
                        </a:defRPr>
                      </a:lvl9pPr>
                    </a:lstStyle>
                    <a:p>
                      <a:pPr marL="342900" marR="0" lvl="0" indent="-342900" algn="ctr" defTabSz="457200" rtl="0" eaLnBrk="1" fontAlgn="base" latinLnBrk="0" hangingPunct="1">
                        <a:lnSpc>
                          <a:spcPct val="100000"/>
                        </a:lnSpc>
                        <a:spcBef>
                          <a:spcPct val="0"/>
                        </a:spcBef>
                        <a:spcAft>
                          <a:spcPct val="0"/>
                        </a:spcAft>
                        <a:buClrTx/>
                        <a:buSzTx/>
                        <a:buFont typeface="Arial" charset="0"/>
                        <a:buNone/>
                        <a:tabLst/>
                      </a:pPr>
                      <a:r>
                        <a:rPr kumimoji="0" lang="it-IT" altLang="it-IT" sz="900" b="1" i="0" u="none" strike="noStrike" cap="none" spc="-30" normalizeH="0" baseline="0">
                          <a:ln>
                            <a:noFill/>
                          </a:ln>
                          <a:solidFill>
                            <a:srgbClr val="FFFFFF"/>
                          </a:solidFill>
                          <a:effectLst/>
                          <a:latin typeface="Calibri" pitchFamily="34" charset="0"/>
                          <a:cs typeface="Arial" charset="0"/>
                        </a:rPr>
                        <a:t>11°</a:t>
                      </a:r>
                    </a:p>
                    <a:p>
                      <a:pPr marL="342900" marR="0" lvl="0" indent="-342900" algn="ctr" defTabSz="457200" rtl="0" eaLnBrk="1" fontAlgn="base" latinLnBrk="0" hangingPunct="1">
                        <a:lnSpc>
                          <a:spcPct val="100000"/>
                        </a:lnSpc>
                        <a:spcBef>
                          <a:spcPct val="0"/>
                        </a:spcBef>
                        <a:spcAft>
                          <a:spcPct val="0"/>
                        </a:spcAft>
                        <a:buClrTx/>
                        <a:buSzTx/>
                        <a:buFont typeface="Arial" charset="0"/>
                        <a:buNone/>
                        <a:tabLst/>
                      </a:pPr>
                      <a:r>
                        <a:rPr kumimoji="0" lang="it-IT" altLang="it-IT" sz="900" b="1" i="0" u="none" strike="noStrike" cap="none" spc="-30" normalizeH="0" baseline="0">
                          <a:ln>
                            <a:noFill/>
                          </a:ln>
                          <a:solidFill>
                            <a:srgbClr val="FFFFFF"/>
                          </a:solidFill>
                          <a:effectLst/>
                          <a:latin typeface="Calibri" pitchFamily="34" charset="0"/>
                          <a:cs typeface="Arial" charset="0"/>
                        </a:rPr>
                        <a:t>mese</a:t>
                      </a:r>
                      <a:endParaRPr lang="it-IT" sz="900"/>
                    </a:p>
                  </a:txBody>
                  <a:tcPr marL="90276" marR="90276" marT="44980" marB="44980" anchor="ctr" horzOverflow="overflow">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38100" cap="flat" cmpd="sng" algn="ctr">
                      <a:solidFill>
                        <a:sysClr val="window" lastClr="FFFFFF"/>
                      </a:solidFill>
                      <a:prstDash val="solid"/>
                      <a:round/>
                      <a:headEnd type="none" w="med" len="med"/>
                      <a:tailEnd type="none" w="med" len="med"/>
                    </a:lnB>
                    <a:lnTlToBr>
                      <a:noFill/>
                    </a:lnTlToBr>
                    <a:lnBlToTr>
                      <a:noFill/>
                    </a:lnBlToTr>
                    <a:solidFill>
                      <a:srgbClr val="0099C8"/>
                    </a:solidFill>
                  </a:tcPr>
                </a:tc>
                <a:tc gridSpan="2">
                  <a:txBody>
                    <a:bodyPr/>
                    <a:lstStyle>
                      <a:lvl1pPr>
                        <a:defRPr>
                          <a:solidFill>
                            <a:schemeClr val="tx1"/>
                          </a:solidFill>
                          <a:latin typeface="Calibri"/>
                        </a:defRPr>
                      </a:lvl1pPr>
                      <a:lvl2pPr>
                        <a:defRPr>
                          <a:solidFill>
                            <a:schemeClr val="tx1"/>
                          </a:solidFill>
                          <a:latin typeface="Calibri"/>
                        </a:defRPr>
                      </a:lvl2pPr>
                      <a:lvl3pPr>
                        <a:defRPr>
                          <a:solidFill>
                            <a:schemeClr val="tx1"/>
                          </a:solidFill>
                          <a:latin typeface="Calibri"/>
                        </a:defRPr>
                      </a:lvl3pPr>
                      <a:lvl4pPr>
                        <a:defRPr>
                          <a:solidFill>
                            <a:schemeClr val="tx1"/>
                          </a:solidFill>
                          <a:latin typeface="Calibri"/>
                        </a:defRPr>
                      </a:lvl4pPr>
                      <a:lvl5pPr>
                        <a:defRPr>
                          <a:solidFill>
                            <a:schemeClr val="tx1"/>
                          </a:solidFill>
                          <a:latin typeface="Calibri"/>
                        </a:defRPr>
                      </a:lvl5pPr>
                      <a:lvl6pPr>
                        <a:defRPr>
                          <a:solidFill>
                            <a:schemeClr val="tx1"/>
                          </a:solidFill>
                          <a:latin typeface="Calibri"/>
                        </a:defRPr>
                      </a:lvl6pPr>
                      <a:lvl7pPr>
                        <a:defRPr>
                          <a:solidFill>
                            <a:schemeClr val="tx1"/>
                          </a:solidFill>
                          <a:latin typeface="Calibri"/>
                        </a:defRPr>
                      </a:lvl7pPr>
                      <a:lvl8pPr>
                        <a:defRPr>
                          <a:solidFill>
                            <a:schemeClr val="tx1"/>
                          </a:solidFill>
                          <a:latin typeface="Calibri"/>
                        </a:defRPr>
                      </a:lvl8pPr>
                      <a:lvl9pPr>
                        <a:defRPr>
                          <a:solidFill>
                            <a:schemeClr val="tx1"/>
                          </a:solidFill>
                          <a:latin typeface="Calibri"/>
                        </a:defRPr>
                      </a:lvl9pPr>
                    </a:lstStyle>
                    <a:p>
                      <a:pPr algn="ctr"/>
                      <a:r>
                        <a:rPr kumimoji="0" lang="it-IT" altLang="it-IT" sz="900" b="1" i="0" u="none" strike="noStrike" cap="none" spc="-30" normalizeH="0" baseline="0">
                          <a:ln>
                            <a:noFill/>
                          </a:ln>
                          <a:solidFill>
                            <a:srgbClr val="FFFFFF"/>
                          </a:solidFill>
                          <a:effectLst/>
                          <a:latin typeface="Calibri" pitchFamily="34" charset="0"/>
                          <a:cs typeface="Arial" charset="0"/>
                        </a:rPr>
                        <a:t>13°</a:t>
                      </a:r>
                    </a:p>
                    <a:p>
                      <a:pPr algn="ctr"/>
                      <a:r>
                        <a:rPr kumimoji="0" lang="it-IT" altLang="it-IT" sz="900" b="1" i="0" u="none" strike="noStrike" cap="none" spc="-30" normalizeH="0" baseline="0">
                          <a:ln>
                            <a:noFill/>
                          </a:ln>
                          <a:solidFill>
                            <a:srgbClr val="FFFFFF"/>
                          </a:solidFill>
                          <a:effectLst/>
                          <a:latin typeface="Calibri" pitchFamily="34" charset="0"/>
                          <a:cs typeface="Arial" charset="0"/>
                        </a:rPr>
                        <a:t>mese</a:t>
                      </a:r>
                      <a:endParaRPr lang="it-IT" sz="900"/>
                    </a:p>
                  </a:txBody>
                  <a:tcPr marL="91188" marR="91188" marT="45435" marB="45435" anchor="ctr" horzOverflow="overflow">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38100" cap="flat" cmpd="sng" algn="ctr">
                      <a:solidFill>
                        <a:sysClr val="window" lastClr="FFFFFF"/>
                      </a:solidFill>
                      <a:prstDash val="solid"/>
                      <a:round/>
                      <a:headEnd type="none" w="med" len="med"/>
                      <a:tailEnd type="none" w="med" len="med"/>
                    </a:lnB>
                    <a:lnTlToBr>
                      <a:noFill/>
                    </a:lnTlToBr>
                    <a:lnBlToTr>
                      <a:noFill/>
                    </a:lnBlToTr>
                    <a:solidFill>
                      <a:srgbClr val="0099C8"/>
                    </a:solidFill>
                  </a:tcPr>
                </a:tc>
                <a:tc hMerge="1">
                  <a:txBody>
                    <a:bodyPr/>
                    <a:lstStyle/>
                    <a:p>
                      <a:pPr algn="ctr"/>
                      <a:r>
                        <a:rPr kumimoji="0" lang="it-IT" altLang="it-IT" sz="800" b="1" i="0" u="none" strike="noStrike" cap="none" spc="-30" normalizeH="0" baseline="0" dirty="0">
                          <a:ln>
                            <a:noFill/>
                          </a:ln>
                          <a:solidFill>
                            <a:srgbClr val="FFFFFF"/>
                          </a:solidFill>
                          <a:effectLst/>
                          <a:latin typeface="Calibri" pitchFamily="34" charset="0"/>
                          <a:cs typeface="Arial" charset="0"/>
                        </a:rPr>
                        <a:t>13°</a:t>
                      </a:r>
                    </a:p>
                    <a:p>
                      <a:pPr algn="ctr"/>
                      <a:r>
                        <a:rPr kumimoji="0" lang="it-IT" altLang="it-IT" sz="800" b="1" i="0" u="none" strike="noStrike" cap="none" spc="-30" normalizeH="0" baseline="0" dirty="0">
                          <a:ln>
                            <a:noFill/>
                          </a:ln>
                          <a:solidFill>
                            <a:srgbClr val="FFFFFF"/>
                          </a:solidFill>
                          <a:effectLst/>
                          <a:latin typeface="Calibri" pitchFamily="34" charset="0"/>
                          <a:cs typeface="Arial" charset="0"/>
                        </a:rPr>
                        <a:t>mese</a:t>
                      </a:r>
                      <a:endParaRPr lang="it-IT" dirty="0"/>
                    </a:p>
                  </a:txBody>
                  <a:tcPr marL="82924" marR="82924" marT="41317" marB="4131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F79646"/>
                    </a:solidFill>
                  </a:tcPr>
                </a:tc>
                <a:tc>
                  <a:txBody>
                    <a:bodyPr/>
                    <a:lstStyle>
                      <a:lvl1pPr>
                        <a:defRPr>
                          <a:solidFill>
                            <a:schemeClr val="tx1"/>
                          </a:solidFill>
                          <a:latin typeface="Calibri"/>
                        </a:defRPr>
                      </a:lvl1pPr>
                      <a:lvl2pPr>
                        <a:defRPr>
                          <a:solidFill>
                            <a:schemeClr val="tx1"/>
                          </a:solidFill>
                          <a:latin typeface="Calibri"/>
                        </a:defRPr>
                      </a:lvl2pPr>
                      <a:lvl3pPr>
                        <a:defRPr>
                          <a:solidFill>
                            <a:schemeClr val="tx1"/>
                          </a:solidFill>
                          <a:latin typeface="Calibri"/>
                        </a:defRPr>
                      </a:lvl3pPr>
                      <a:lvl4pPr>
                        <a:defRPr>
                          <a:solidFill>
                            <a:schemeClr val="tx1"/>
                          </a:solidFill>
                          <a:latin typeface="Calibri"/>
                        </a:defRPr>
                      </a:lvl4pPr>
                      <a:lvl5pPr>
                        <a:defRPr>
                          <a:solidFill>
                            <a:schemeClr val="tx1"/>
                          </a:solidFill>
                          <a:latin typeface="Calibri"/>
                        </a:defRPr>
                      </a:lvl5pPr>
                      <a:lvl6pPr>
                        <a:defRPr>
                          <a:solidFill>
                            <a:schemeClr val="tx1"/>
                          </a:solidFill>
                          <a:latin typeface="Calibri"/>
                        </a:defRPr>
                      </a:lvl6pPr>
                      <a:lvl7pPr>
                        <a:defRPr>
                          <a:solidFill>
                            <a:schemeClr val="tx1"/>
                          </a:solidFill>
                          <a:latin typeface="Calibri"/>
                        </a:defRPr>
                      </a:lvl7pPr>
                      <a:lvl8pPr>
                        <a:defRPr>
                          <a:solidFill>
                            <a:schemeClr val="tx1"/>
                          </a:solidFill>
                          <a:latin typeface="Calibri"/>
                        </a:defRPr>
                      </a:lvl8pPr>
                      <a:lvl9pPr>
                        <a:defRPr>
                          <a:solidFill>
                            <a:schemeClr val="tx1"/>
                          </a:solidFill>
                          <a:latin typeface="Calibri"/>
                        </a:defRPr>
                      </a:lvl9pPr>
                    </a:lstStyle>
                    <a:p>
                      <a:pPr algn="ctr"/>
                      <a:r>
                        <a:rPr kumimoji="0" lang="it-IT" altLang="it-IT" sz="900" b="1" i="0" u="none" strike="noStrike" cap="none" spc="-30" normalizeH="0" baseline="0" dirty="0">
                          <a:ln>
                            <a:noFill/>
                          </a:ln>
                          <a:solidFill>
                            <a:srgbClr val="FFFFFF"/>
                          </a:solidFill>
                          <a:effectLst/>
                          <a:latin typeface="Calibri" pitchFamily="34" charset="0"/>
                          <a:cs typeface="Arial" charset="0"/>
                        </a:rPr>
                        <a:t>15°</a:t>
                      </a:r>
                    </a:p>
                    <a:p>
                      <a:pPr algn="ctr"/>
                      <a:r>
                        <a:rPr kumimoji="0" lang="it-IT" altLang="it-IT" sz="900" b="1" i="0" u="none" strike="noStrike" cap="none" spc="-30" normalizeH="0" baseline="0" dirty="0">
                          <a:ln>
                            <a:noFill/>
                          </a:ln>
                          <a:solidFill>
                            <a:srgbClr val="FFFFFF"/>
                          </a:solidFill>
                          <a:effectLst/>
                          <a:latin typeface="Calibri" pitchFamily="34" charset="0"/>
                          <a:cs typeface="Arial" charset="0"/>
                        </a:rPr>
                        <a:t>mese</a:t>
                      </a:r>
                      <a:endParaRPr lang="it-IT" sz="900" dirty="0"/>
                    </a:p>
                  </a:txBody>
                  <a:tcPr marL="90276" marR="90276" marT="44980" marB="44980" anchor="ctr" horzOverflow="overflow">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38100" cap="flat" cmpd="sng" algn="ctr">
                      <a:solidFill>
                        <a:sysClr val="window" lastClr="FFFFFF"/>
                      </a:solidFill>
                      <a:prstDash val="solid"/>
                      <a:round/>
                      <a:headEnd type="none" w="med" len="med"/>
                      <a:tailEnd type="none" w="med" len="med"/>
                    </a:lnB>
                    <a:lnTlToBr>
                      <a:noFill/>
                    </a:lnTlToBr>
                    <a:lnBlToTr>
                      <a:noFill/>
                    </a:lnBlToTr>
                    <a:solidFill>
                      <a:srgbClr val="0099C8"/>
                    </a:solidFill>
                  </a:tcPr>
                </a:tc>
                <a:tc>
                  <a:txBody>
                    <a:bodyPr/>
                    <a:lstStyle>
                      <a:lvl1pPr marL="342900" indent="-342900" eaLnBrk="0" hangingPunct="0">
                        <a:spcBef>
                          <a:spcPct val="20000"/>
                        </a:spcBef>
                        <a:buFont typeface="Arial" charset="0"/>
                        <a:defRPr sz="2800">
                          <a:solidFill>
                            <a:schemeClr val="tx1"/>
                          </a:solidFill>
                          <a:latin typeface="Calibri" pitchFamily="34" charset="0"/>
                        </a:defRPr>
                      </a:lvl1pPr>
                      <a:lvl2pPr marL="742950" indent="-285750" eaLnBrk="0" hangingPunct="0">
                        <a:spcBef>
                          <a:spcPct val="20000"/>
                        </a:spcBef>
                        <a:buFont typeface="Arial" charset="0"/>
                        <a:defRPr sz="2400">
                          <a:solidFill>
                            <a:schemeClr val="tx1"/>
                          </a:solidFill>
                          <a:latin typeface="Calibri" pitchFamily="34" charset="0"/>
                        </a:defRPr>
                      </a:lvl2pPr>
                      <a:lvl3pPr marL="1143000" indent="-228600" eaLnBrk="0" hangingPunct="0">
                        <a:spcBef>
                          <a:spcPct val="20000"/>
                        </a:spcBef>
                        <a:buFont typeface="Arial" charset="0"/>
                        <a:defRPr sz="2000">
                          <a:solidFill>
                            <a:schemeClr val="tx1"/>
                          </a:solidFill>
                          <a:latin typeface="Calibri" pitchFamily="34" charset="0"/>
                        </a:defRPr>
                      </a:lvl3pPr>
                      <a:lvl4pPr marL="1600200" indent="-228600" eaLnBrk="0" hangingPunct="0">
                        <a:spcBef>
                          <a:spcPct val="20000"/>
                        </a:spcBef>
                        <a:buFont typeface="Arial" charset="0"/>
                        <a:defRPr>
                          <a:solidFill>
                            <a:schemeClr val="tx1"/>
                          </a:solidFill>
                          <a:latin typeface="Calibri" pitchFamily="34" charset="0"/>
                        </a:defRPr>
                      </a:lvl4pPr>
                      <a:lvl5pPr marL="2057400" indent="-228600" eaLnBrk="0" hangingPunct="0">
                        <a:spcBef>
                          <a:spcPct val="20000"/>
                        </a:spcBef>
                        <a:buFont typeface="Arial" charset="0"/>
                        <a:defRPr>
                          <a:solidFill>
                            <a:schemeClr val="tx1"/>
                          </a:solidFill>
                          <a:latin typeface="Calibri" pitchFamily="34" charset="0"/>
                        </a:defRPr>
                      </a:lvl5pPr>
                      <a:lvl6pPr marL="2514600" indent="-228600" defTabSz="457200" eaLnBrk="0" fontAlgn="base" hangingPunct="0">
                        <a:spcBef>
                          <a:spcPct val="20000"/>
                        </a:spcBef>
                        <a:spcAft>
                          <a:spcPct val="0"/>
                        </a:spcAft>
                        <a:buFont typeface="Arial" charset="0"/>
                        <a:defRPr>
                          <a:solidFill>
                            <a:schemeClr val="tx1"/>
                          </a:solidFill>
                          <a:latin typeface="Calibri" pitchFamily="34" charset="0"/>
                        </a:defRPr>
                      </a:lvl6pPr>
                      <a:lvl7pPr marL="2971800" indent="-228600" defTabSz="457200" eaLnBrk="0" fontAlgn="base" hangingPunct="0">
                        <a:spcBef>
                          <a:spcPct val="20000"/>
                        </a:spcBef>
                        <a:spcAft>
                          <a:spcPct val="0"/>
                        </a:spcAft>
                        <a:buFont typeface="Arial" charset="0"/>
                        <a:defRPr>
                          <a:solidFill>
                            <a:schemeClr val="tx1"/>
                          </a:solidFill>
                          <a:latin typeface="Calibri" pitchFamily="34" charset="0"/>
                        </a:defRPr>
                      </a:lvl7pPr>
                      <a:lvl8pPr marL="3429000" indent="-228600" defTabSz="457200" eaLnBrk="0" fontAlgn="base" hangingPunct="0">
                        <a:spcBef>
                          <a:spcPct val="20000"/>
                        </a:spcBef>
                        <a:spcAft>
                          <a:spcPct val="0"/>
                        </a:spcAft>
                        <a:buFont typeface="Arial" charset="0"/>
                        <a:defRPr>
                          <a:solidFill>
                            <a:schemeClr val="tx1"/>
                          </a:solidFill>
                          <a:latin typeface="Calibri" pitchFamily="34" charset="0"/>
                        </a:defRPr>
                      </a:lvl8pPr>
                      <a:lvl9pPr marL="3886200" indent="-228600" defTabSz="457200" eaLnBrk="0" fontAlgn="base" hangingPunct="0">
                        <a:spcBef>
                          <a:spcPct val="20000"/>
                        </a:spcBef>
                        <a:spcAft>
                          <a:spcPct val="0"/>
                        </a:spcAft>
                        <a:buFont typeface="Arial" charset="0"/>
                        <a:defRPr>
                          <a:solidFill>
                            <a:schemeClr val="tx1"/>
                          </a:solidFill>
                          <a:latin typeface="Calibri" pitchFamily="34" charset="0"/>
                        </a:defRPr>
                      </a:lvl9pPr>
                    </a:lstStyle>
                    <a:p>
                      <a:pPr algn="ctr"/>
                      <a:r>
                        <a:rPr lang="it-IT" sz="2000" b="0" spc="-30" baseline="0" dirty="0">
                          <a:solidFill>
                            <a:schemeClr val="bg1"/>
                          </a:solidFill>
                          <a:sym typeface="Wingdings" panose="05000000000000000000" pitchFamily="2" charset="2"/>
                        </a:rPr>
                        <a:t></a:t>
                      </a:r>
                      <a:endParaRPr kumimoji="0" lang="it-IT" altLang="it-IT" sz="900" b="1" i="0" u="none" strike="noStrike" cap="none" spc="-30" normalizeH="0" baseline="0" dirty="0">
                        <a:ln>
                          <a:noFill/>
                        </a:ln>
                        <a:solidFill>
                          <a:srgbClr val="FFFFFF"/>
                        </a:solidFill>
                        <a:effectLst/>
                        <a:latin typeface="Calibri" pitchFamily="34" charset="0"/>
                        <a:cs typeface="Arial" charset="0"/>
                      </a:endParaRPr>
                    </a:p>
                  </a:txBody>
                  <a:tcPr marL="90276" marR="90276" marT="44980" marB="44980" anchor="ctr" horzOverflow="overflow">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38100" cap="flat" cmpd="sng" algn="ctr">
                      <a:solidFill>
                        <a:sysClr val="window" lastClr="FFFFFF"/>
                      </a:solidFill>
                      <a:prstDash val="solid"/>
                      <a:round/>
                      <a:headEnd type="none" w="med" len="med"/>
                      <a:tailEnd type="none" w="med" len="med"/>
                    </a:lnB>
                    <a:lnTlToBr>
                      <a:noFill/>
                    </a:lnTlToBr>
                    <a:lnBlToTr>
                      <a:noFill/>
                    </a:lnBlToTr>
                    <a:solidFill>
                      <a:srgbClr val="0099C8"/>
                    </a:solidFill>
                  </a:tcPr>
                </a:tc>
                <a:tc>
                  <a:txBody>
                    <a:bodyPr/>
                    <a:lstStyle>
                      <a:lvl1pPr>
                        <a:defRPr>
                          <a:solidFill>
                            <a:schemeClr val="tx1"/>
                          </a:solidFill>
                          <a:latin typeface="Calibri"/>
                        </a:defRPr>
                      </a:lvl1pPr>
                      <a:lvl2pPr>
                        <a:defRPr>
                          <a:solidFill>
                            <a:schemeClr val="tx1"/>
                          </a:solidFill>
                          <a:latin typeface="Calibri"/>
                        </a:defRPr>
                      </a:lvl2pPr>
                      <a:lvl3pPr>
                        <a:defRPr>
                          <a:solidFill>
                            <a:schemeClr val="tx1"/>
                          </a:solidFill>
                          <a:latin typeface="Calibri"/>
                        </a:defRPr>
                      </a:lvl3pPr>
                      <a:lvl4pPr>
                        <a:defRPr>
                          <a:solidFill>
                            <a:schemeClr val="tx1"/>
                          </a:solidFill>
                          <a:latin typeface="Calibri"/>
                        </a:defRPr>
                      </a:lvl4pPr>
                      <a:lvl5pPr>
                        <a:defRPr>
                          <a:solidFill>
                            <a:schemeClr val="tx1"/>
                          </a:solidFill>
                          <a:latin typeface="Calibri"/>
                        </a:defRPr>
                      </a:lvl5pPr>
                      <a:lvl6pPr>
                        <a:defRPr>
                          <a:solidFill>
                            <a:schemeClr val="tx1"/>
                          </a:solidFill>
                          <a:latin typeface="Calibri"/>
                        </a:defRPr>
                      </a:lvl6pPr>
                      <a:lvl7pPr>
                        <a:defRPr>
                          <a:solidFill>
                            <a:schemeClr val="tx1"/>
                          </a:solidFill>
                          <a:latin typeface="Calibri"/>
                        </a:defRPr>
                      </a:lvl7pPr>
                      <a:lvl8pPr>
                        <a:defRPr>
                          <a:solidFill>
                            <a:schemeClr val="tx1"/>
                          </a:solidFill>
                          <a:latin typeface="Calibri"/>
                        </a:defRPr>
                      </a:lvl8pPr>
                      <a:lvl9pPr>
                        <a:defRPr>
                          <a:solidFill>
                            <a:schemeClr val="tx1"/>
                          </a:solidFill>
                          <a:latin typeface="Calibri"/>
                        </a:defRPr>
                      </a:lvl9pPr>
                    </a:lstStyle>
                    <a:p>
                      <a:pPr marL="342900" marR="0" lvl="0" indent="-342900" algn="ctr" defTabSz="457200" rtl="0" eaLnBrk="1" fontAlgn="base" latinLnBrk="0" hangingPunct="1">
                        <a:lnSpc>
                          <a:spcPct val="100000"/>
                        </a:lnSpc>
                        <a:spcBef>
                          <a:spcPct val="0"/>
                        </a:spcBef>
                        <a:spcAft>
                          <a:spcPct val="0"/>
                        </a:spcAft>
                        <a:buClrTx/>
                        <a:buSzTx/>
                        <a:buFont typeface="Arial" charset="0"/>
                        <a:buNone/>
                        <a:tabLst/>
                      </a:pPr>
                      <a:r>
                        <a:rPr kumimoji="0" lang="it-IT" altLang="it-IT" sz="900" b="1" i="0" u="none" strike="noStrike" cap="none" spc="-30" normalizeH="0" baseline="0" dirty="0">
                          <a:ln>
                            <a:noFill/>
                          </a:ln>
                          <a:solidFill>
                            <a:srgbClr val="FFFFFF"/>
                          </a:solidFill>
                          <a:effectLst/>
                          <a:latin typeface="Calibri" pitchFamily="34" charset="0"/>
                          <a:cs typeface="Arial" charset="0"/>
                        </a:rPr>
                        <a:t>6°</a:t>
                      </a:r>
                    </a:p>
                    <a:p>
                      <a:pPr marL="342900" marR="0" lvl="0" indent="-342900" algn="ctr" defTabSz="457200" rtl="0" eaLnBrk="1" fontAlgn="base" latinLnBrk="0" hangingPunct="1">
                        <a:lnSpc>
                          <a:spcPct val="100000"/>
                        </a:lnSpc>
                        <a:spcBef>
                          <a:spcPct val="0"/>
                        </a:spcBef>
                        <a:spcAft>
                          <a:spcPct val="0"/>
                        </a:spcAft>
                        <a:buClrTx/>
                        <a:buSzTx/>
                        <a:buFont typeface="Arial" charset="0"/>
                        <a:buNone/>
                        <a:tabLst/>
                      </a:pPr>
                      <a:r>
                        <a:rPr kumimoji="0" lang="it-IT" altLang="it-IT" sz="900" b="1" i="0" u="none" strike="noStrike" cap="none" spc="-30" normalizeH="0" baseline="0" dirty="0">
                          <a:ln>
                            <a:noFill/>
                          </a:ln>
                          <a:solidFill>
                            <a:srgbClr val="FFFFFF"/>
                          </a:solidFill>
                          <a:effectLst/>
                          <a:latin typeface="Calibri" pitchFamily="34" charset="0"/>
                          <a:cs typeface="Arial" charset="0"/>
                        </a:rPr>
                        <a:t>anno</a:t>
                      </a:r>
                      <a:endParaRPr lang="it-IT" sz="900" dirty="0"/>
                    </a:p>
                  </a:txBody>
                  <a:tcPr marL="90276" marR="90276" marT="44980" marB="44980" anchor="ctr" horzOverflow="overflow">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38100" cap="flat" cmpd="sng" algn="ctr">
                      <a:solidFill>
                        <a:sysClr val="window" lastClr="FFFFFF"/>
                      </a:solidFill>
                      <a:prstDash val="solid"/>
                      <a:round/>
                      <a:headEnd type="none" w="med" len="med"/>
                      <a:tailEnd type="none" w="med" len="med"/>
                    </a:lnB>
                    <a:lnTlToBr>
                      <a:noFill/>
                    </a:lnTlToBr>
                    <a:lnBlToTr>
                      <a:noFill/>
                    </a:lnBlToTr>
                    <a:solidFill>
                      <a:srgbClr val="0099C8"/>
                    </a:solidFill>
                  </a:tcPr>
                </a:tc>
                <a:tc>
                  <a:txBody>
                    <a:bodyPr/>
                    <a:lstStyle>
                      <a:lvl1pPr>
                        <a:defRPr>
                          <a:solidFill>
                            <a:schemeClr val="tx1"/>
                          </a:solidFill>
                          <a:latin typeface="Calibri"/>
                        </a:defRPr>
                      </a:lvl1pPr>
                      <a:lvl2pPr>
                        <a:defRPr>
                          <a:solidFill>
                            <a:schemeClr val="tx1"/>
                          </a:solidFill>
                          <a:latin typeface="Calibri"/>
                        </a:defRPr>
                      </a:lvl2pPr>
                      <a:lvl3pPr>
                        <a:defRPr>
                          <a:solidFill>
                            <a:schemeClr val="tx1"/>
                          </a:solidFill>
                          <a:latin typeface="Calibri"/>
                        </a:defRPr>
                      </a:lvl3pPr>
                      <a:lvl4pPr>
                        <a:defRPr>
                          <a:solidFill>
                            <a:schemeClr val="tx1"/>
                          </a:solidFill>
                          <a:latin typeface="Calibri"/>
                        </a:defRPr>
                      </a:lvl4pPr>
                      <a:lvl5pPr>
                        <a:defRPr>
                          <a:solidFill>
                            <a:schemeClr val="tx1"/>
                          </a:solidFill>
                          <a:latin typeface="Calibri"/>
                        </a:defRPr>
                      </a:lvl5pPr>
                      <a:lvl6pPr>
                        <a:defRPr>
                          <a:solidFill>
                            <a:schemeClr val="tx1"/>
                          </a:solidFill>
                          <a:latin typeface="Calibri"/>
                        </a:defRPr>
                      </a:lvl6pPr>
                      <a:lvl7pPr>
                        <a:defRPr>
                          <a:solidFill>
                            <a:schemeClr val="tx1"/>
                          </a:solidFill>
                          <a:latin typeface="Calibri"/>
                        </a:defRPr>
                      </a:lvl7pPr>
                      <a:lvl8pPr>
                        <a:defRPr>
                          <a:solidFill>
                            <a:schemeClr val="tx1"/>
                          </a:solidFill>
                          <a:latin typeface="Calibri"/>
                        </a:defRPr>
                      </a:lvl8pPr>
                      <a:lvl9pPr>
                        <a:defRPr>
                          <a:solidFill>
                            <a:schemeClr val="tx1"/>
                          </a:solidFill>
                          <a:latin typeface="Calibri"/>
                        </a:defRPr>
                      </a:lvl9pPr>
                    </a:lstStyle>
                    <a:p>
                      <a:pPr marL="342900" marR="0" lvl="0" indent="-342900" algn="ctr" defTabSz="457200" rtl="0" eaLnBrk="1" fontAlgn="base" latinLnBrk="0" hangingPunct="1">
                        <a:lnSpc>
                          <a:spcPct val="100000"/>
                        </a:lnSpc>
                        <a:spcBef>
                          <a:spcPct val="0"/>
                        </a:spcBef>
                        <a:spcAft>
                          <a:spcPct val="0"/>
                        </a:spcAft>
                        <a:buClrTx/>
                        <a:buSzTx/>
                        <a:buFont typeface="Arial" charset="0"/>
                        <a:buNone/>
                        <a:tabLst/>
                      </a:pPr>
                      <a:r>
                        <a:rPr kumimoji="0" lang="it-IT" altLang="it-IT" sz="900" b="1" i="0" u="none" strike="noStrike" cap="none" spc="-30" normalizeH="0" baseline="0" dirty="0">
                          <a:ln>
                            <a:noFill/>
                          </a:ln>
                          <a:solidFill>
                            <a:srgbClr val="FFFFFF"/>
                          </a:solidFill>
                          <a:effectLst/>
                          <a:latin typeface="Calibri" pitchFamily="34" charset="0"/>
                          <a:cs typeface="Arial" charset="0"/>
                        </a:rPr>
                        <a:t>12°-18°</a:t>
                      </a:r>
                    </a:p>
                    <a:p>
                      <a:pPr marL="342900" marR="0" lvl="0" indent="-342900" algn="ctr" defTabSz="457200" rtl="0" eaLnBrk="1" fontAlgn="base" latinLnBrk="0" hangingPunct="1">
                        <a:lnSpc>
                          <a:spcPct val="100000"/>
                        </a:lnSpc>
                        <a:spcBef>
                          <a:spcPct val="0"/>
                        </a:spcBef>
                        <a:spcAft>
                          <a:spcPct val="0"/>
                        </a:spcAft>
                        <a:buClrTx/>
                        <a:buSzTx/>
                        <a:buFont typeface="Arial" charset="0"/>
                        <a:buNone/>
                        <a:tabLst/>
                      </a:pPr>
                      <a:r>
                        <a:rPr kumimoji="0" lang="it-IT" altLang="it-IT" sz="900" b="1" i="0" u="none" strike="noStrike" cap="none" spc="-30" normalizeH="0" baseline="0" dirty="0">
                          <a:ln>
                            <a:noFill/>
                          </a:ln>
                          <a:solidFill>
                            <a:srgbClr val="FFFFFF"/>
                          </a:solidFill>
                          <a:effectLst/>
                          <a:latin typeface="Calibri" pitchFamily="34" charset="0"/>
                          <a:cs typeface="Arial" charset="0"/>
                        </a:rPr>
                        <a:t>anno</a:t>
                      </a:r>
                    </a:p>
                  </a:txBody>
                  <a:tcPr marL="90276" marR="90276" marT="44980" marB="44980" anchor="ctr" horzOverflow="overflow">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38100" cap="flat" cmpd="sng" algn="ctr">
                      <a:solidFill>
                        <a:sysClr val="window" lastClr="FFFFFF"/>
                      </a:solidFill>
                      <a:prstDash val="solid"/>
                      <a:round/>
                      <a:headEnd type="none" w="med" len="med"/>
                      <a:tailEnd type="none" w="med" len="med"/>
                    </a:lnB>
                    <a:lnTlToBr>
                      <a:noFill/>
                    </a:lnTlToBr>
                    <a:lnBlToTr>
                      <a:noFill/>
                    </a:lnBlToTr>
                    <a:solidFill>
                      <a:srgbClr val="0099C8"/>
                    </a:solidFill>
                  </a:tcPr>
                </a:tc>
                <a:tc>
                  <a:txBody>
                    <a:bodyPr/>
                    <a:lstStyle>
                      <a:lvl1pPr>
                        <a:defRPr>
                          <a:solidFill>
                            <a:schemeClr val="tx1"/>
                          </a:solidFill>
                          <a:latin typeface="Calibri"/>
                        </a:defRPr>
                      </a:lvl1pPr>
                      <a:lvl2pPr>
                        <a:defRPr>
                          <a:solidFill>
                            <a:schemeClr val="tx1"/>
                          </a:solidFill>
                          <a:latin typeface="Calibri"/>
                        </a:defRPr>
                      </a:lvl2pPr>
                      <a:lvl3pPr>
                        <a:defRPr>
                          <a:solidFill>
                            <a:schemeClr val="tx1"/>
                          </a:solidFill>
                          <a:latin typeface="Calibri"/>
                        </a:defRPr>
                      </a:lvl3pPr>
                      <a:lvl4pPr>
                        <a:defRPr>
                          <a:solidFill>
                            <a:schemeClr val="tx1"/>
                          </a:solidFill>
                          <a:latin typeface="Calibri"/>
                        </a:defRPr>
                      </a:lvl4pPr>
                      <a:lvl5pPr>
                        <a:defRPr>
                          <a:solidFill>
                            <a:schemeClr val="tx1"/>
                          </a:solidFill>
                          <a:latin typeface="Calibri"/>
                        </a:defRPr>
                      </a:lvl5pPr>
                      <a:lvl6pPr>
                        <a:defRPr>
                          <a:solidFill>
                            <a:schemeClr val="tx1"/>
                          </a:solidFill>
                          <a:latin typeface="Calibri"/>
                        </a:defRPr>
                      </a:lvl6pPr>
                      <a:lvl7pPr>
                        <a:defRPr>
                          <a:solidFill>
                            <a:schemeClr val="tx1"/>
                          </a:solidFill>
                          <a:latin typeface="Calibri"/>
                        </a:defRPr>
                      </a:lvl7pPr>
                      <a:lvl8pPr>
                        <a:defRPr>
                          <a:solidFill>
                            <a:schemeClr val="tx1"/>
                          </a:solidFill>
                          <a:latin typeface="Calibri"/>
                        </a:defRPr>
                      </a:lvl8pPr>
                      <a:lvl9pPr>
                        <a:defRPr>
                          <a:solidFill>
                            <a:schemeClr val="tx1"/>
                          </a:solidFill>
                          <a:latin typeface="Calibri"/>
                        </a:defRPr>
                      </a:lvl9pPr>
                    </a:lstStyle>
                    <a:p>
                      <a:pPr algn="ctr"/>
                      <a:r>
                        <a:rPr kumimoji="0" lang="it-IT" altLang="it-IT" sz="900" b="1" i="0" u="none" strike="noStrike" cap="none" spc="-30" normalizeH="0" baseline="0">
                          <a:ln>
                            <a:noFill/>
                          </a:ln>
                          <a:solidFill>
                            <a:srgbClr val="FFFFFF"/>
                          </a:solidFill>
                          <a:effectLst/>
                          <a:latin typeface="Calibri" pitchFamily="34" charset="0"/>
                          <a:cs typeface="Arial" charset="0"/>
                        </a:rPr>
                        <a:t>19 -49</a:t>
                      </a:r>
                    </a:p>
                    <a:p>
                      <a:pPr algn="ctr"/>
                      <a:r>
                        <a:rPr kumimoji="0" lang="it-IT" altLang="it-IT" sz="900" b="1" i="0" u="none" strike="noStrike" cap="none" spc="-30" normalizeH="0" baseline="0">
                          <a:ln>
                            <a:noFill/>
                          </a:ln>
                          <a:solidFill>
                            <a:srgbClr val="FFFFFF"/>
                          </a:solidFill>
                          <a:effectLst/>
                          <a:latin typeface="Calibri" pitchFamily="34" charset="0"/>
                          <a:cs typeface="Arial" charset="0"/>
                        </a:rPr>
                        <a:t>anni </a:t>
                      </a:r>
                      <a:endParaRPr kumimoji="0" lang="it-IT" altLang="it-IT" sz="900" b="1" i="0" u="none" strike="noStrike" cap="none" spc="-30" normalizeH="0" baseline="0" dirty="0">
                        <a:ln>
                          <a:noFill/>
                        </a:ln>
                        <a:solidFill>
                          <a:srgbClr val="FFFFFF"/>
                        </a:solidFill>
                        <a:effectLst/>
                        <a:latin typeface="Calibri" pitchFamily="34" charset="0"/>
                        <a:cs typeface="Arial" charset="0"/>
                      </a:endParaRPr>
                    </a:p>
                  </a:txBody>
                  <a:tcPr marL="90276" marR="90276" marT="44980" marB="44980" anchor="ctr" horzOverflow="overflow">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38100" cap="flat" cmpd="sng" algn="ctr">
                      <a:solidFill>
                        <a:sysClr val="window" lastClr="FFFFFF"/>
                      </a:solidFill>
                      <a:prstDash val="solid"/>
                      <a:round/>
                      <a:headEnd type="none" w="med" len="med"/>
                      <a:tailEnd type="none" w="med" len="med"/>
                    </a:lnB>
                    <a:lnTlToBr>
                      <a:noFill/>
                    </a:lnTlToBr>
                    <a:lnBlToTr>
                      <a:noFill/>
                    </a:lnBlToTr>
                    <a:solidFill>
                      <a:srgbClr val="0099C8"/>
                    </a:solidFill>
                  </a:tcPr>
                </a:tc>
                <a:tc gridSpan="2">
                  <a:txBody>
                    <a:bodyPr/>
                    <a:lstStyle>
                      <a:lvl1pPr>
                        <a:defRPr>
                          <a:solidFill>
                            <a:schemeClr val="tx1"/>
                          </a:solidFill>
                          <a:latin typeface="Calibri"/>
                        </a:defRPr>
                      </a:lvl1pPr>
                      <a:lvl2pPr>
                        <a:defRPr>
                          <a:solidFill>
                            <a:schemeClr val="tx1"/>
                          </a:solidFill>
                          <a:latin typeface="Calibri"/>
                        </a:defRPr>
                      </a:lvl2pPr>
                      <a:lvl3pPr>
                        <a:defRPr>
                          <a:solidFill>
                            <a:schemeClr val="tx1"/>
                          </a:solidFill>
                          <a:latin typeface="Calibri"/>
                        </a:defRPr>
                      </a:lvl3pPr>
                      <a:lvl4pPr>
                        <a:defRPr>
                          <a:solidFill>
                            <a:schemeClr val="tx1"/>
                          </a:solidFill>
                          <a:latin typeface="Calibri"/>
                        </a:defRPr>
                      </a:lvl4pPr>
                      <a:lvl5pPr>
                        <a:defRPr>
                          <a:solidFill>
                            <a:schemeClr val="tx1"/>
                          </a:solidFill>
                          <a:latin typeface="Calibri"/>
                        </a:defRPr>
                      </a:lvl5pPr>
                      <a:lvl6pPr>
                        <a:defRPr>
                          <a:solidFill>
                            <a:schemeClr val="tx1"/>
                          </a:solidFill>
                          <a:latin typeface="Calibri"/>
                        </a:defRPr>
                      </a:lvl6pPr>
                      <a:lvl7pPr>
                        <a:defRPr>
                          <a:solidFill>
                            <a:schemeClr val="tx1"/>
                          </a:solidFill>
                          <a:latin typeface="Calibri"/>
                        </a:defRPr>
                      </a:lvl7pPr>
                      <a:lvl8pPr>
                        <a:defRPr>
                          <a:solidFill>
                            <a:schemeClr val="tx1"/>
                          </a:solidFill>
                          <a:latin typeface="Calibri"/>
                        </a:defRPr>
                      </a:lvl8pPr>
                      <a:lvl9pPr>
                        <a:defRPr>
                          <a:solidFill>
                            <a:schemeClr val="tx1"/>
                          </a:solidFill>
                          <a:latin typeface="Calibri"/>
                        </a:defRPr>
                      </a:lvl9pPr>
                    </a:lstStyle>
                    <a:p>
                      <a:pPr algn="ctr"/>
                      <a:r>
                        <a:rPr kumimoji="0" lang="it-IT" altLang="it-IT" sz="900" b="1" i="0" u="none" strike="noStrike" cap="none" spc="-30" normalizeH="0" baseline="0" dirty="0">
                          <a:ln>
                            <a:noFill/>
                          </a:ln>
                          <a:solidFill>
                            <a:srgbClr val="FFFFFF"/>
                          </a:solidFill>
                          <a:effectLst/>
                          <a:latin typeface="Calibri" pitchFamily="34" charset="0"/>
                          <a:cs typeface="Arial" charset="0"/>
                        </a:rPr>
                        <a:t>50-64</a:t>
                      </a:r>
                    </a:p>
                    <a:p>
                      <a:pPr algn="ctr"/>
                      <a:r>
                        <a:rPr kumimoji="0" lang="it-IT" altLang="it-IT" sz="900" b="1" i="0" u="none" strike="noStrike" cap="none" spc="-30" normalizeH="0" baseline="0" dirty="0">
                          <a:ln>
                            <a:noFill/>
                          </a:ln>
                          <a:solidFill>
                            <a:srgbClr val="FFFFFF"/>
                          </a:solidFill>
                          <a:effectLst/>
                          <a:latin typeface="Calibri" pitchFamily="34" charset="0"/>
                          <a:cs typeface="Arial" charset="0"/>
                        </a:rPr>
                        <a:t>anni</a:t>
                      </a:r>
                    </a:p>
                  </a:txBody>
                  <a:tcPr marL="91188" marR="91188" marT="45435" marB="45435" anchor="ctr" horzOverflow="overflow">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38100" cap="flat" cmpd="sng" algn="ctr">
                      <a:solidFill>
                        <a:sysClr val="window" lastClr="FFFFFF"/>
                      </a:solidFill>
                      <a:prstDash val="solid"/>
                      <a:round/>
                      <a:headEnd type="none" w="med" len="med"/>
                      <a:tailEnd type="none" w="med" len="med"/>
                    </a:lnB>
                    <a:lnTlToBr>
                      <a:noFill/>
                    </a:lnTlToBr>
                    <a:lnBlToTr>
                      <a:noFill/>
                    </a:lnBlToTr>
                    <a:solidFill>
                      <a:srgbClr val="0099C8"/>
                    </a:solidFill>
                  </a:tcPr>
                </a:tc>
                <a:tc hMerge="1">
                  <a:txBody>
                    <a:bodyPr/>
                    <a:lstStyle/>
                    <a:p>
                      <a:pPr algn="ctr"/>
                      <a:r>
                        <a:rPr kumimoji="0" lang="it-IT" altLang="it-IT" sz="800" b="1" i="0" u="none" strike="noStrike" cap="none" spc="-30" normalizeH="0" baseline="0" dirty="0">
                          <a:ln>
                            <a:noFill/>
                          </a:ln>
                          <a:solidFill>
                            <a:srgbClr val="FFFFFF"/>
                          </a:solidFill>
                          <a:effectLst/>
                          <a:latin typeface="Calibri" pitchFamily="34" charset="0"/>
                          <a:cs typeface="Arial" charset="0"/>
                        </a:rPr>
                        <a:t>50-64</a:t>
                      </a:r>
                    </a:p>
                    <a:p>
                      <a:pPr algn="ctr"/>
                      <a:r>
                        <a:rPr kumimoji="0" lang="it-IT" altLang="it-IT" sz="800" b="1" i="0" u="none" strike="noStrike" cap="none" spc="-30" normalizeH="0" baseline="0" dirty="0">
                          <a:ln>
                            <a:noFill/>
                          </a:ln>
                          <a:solidFill>
                            <a:srgbClr val="FFFFFF"/>
                          </a:solidFill>
                          <a:effectLst/>
                          <a:latin typeface="Calibri" pitchFamily="34" charset="0"/>
                          <a:cs typeface="Arial" charset="0"/>
                        </a:rPr>
                        <a:t>anni</a:t>
                      </a:r>
                      <a:endParaRPr lang="it-IT" dirty="0"/>
                    </a:p>
                  </a:txBody>
                  <a:tcPr marL="82924" marR="82924" marT="41317" marB="4131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F79646"/>
                    </a:solidFill>
                  </a:tcPr>
                </a:tc>
                <a:tc>
                  <a:txBody>
                    <a:bodyPr/>
                    <a:lstStyle>
                      <a:lvl1pPr marL="342900" indent="-342900" eaLnBrk="0" hangingPunct="0">
                        <a:spcBef>
                          <a:spcPct val="20000"/>
                        </a:spcBef>
                        <a:buFont typeface="Arial" charset="0"/>
                        <a:defRPr sz="2800">
                          <a:solidFill>
                            <a:schemeClr val="tx1"/>
                          </a:solidFill>
                          <a:latin typeface="Calibri" pitchFamily="34" charset="0"/>
                        </a:defRPr>
                      </a:lvl1pPr>
                      <a:lvl2pPr marL="742950" indent="-285750" eaLnBrk="0" hangingPunct="0">
                        <a:spcBef>
                          <a:spcPct val="20000"/>
                        </a:spcBef>
                        <a:buFont typeface="Arial" charset="0"/>
                        <a:defRPr sz="2400">
                          <a:solidFill>
                            <a:schemeClr val="tx1"/>
                          </a:solidFill>
                          <a:latin typeface="Calibri" pitchFamily="34" charset="0"/>
                        </a:defRPr>
                      </a:lvl2pPr>
                      <a:lvl3pPr marL="1143000" indent="-228600" eaLnBrk="0" hangingPunct="0">
                        <a:spcBef>
                          <a:spcPct val="20000"/>
                        </a:spcBef>
                        <a:buFont typeface="Arial" charset="0"/>
                        <a:defRPr sz="2000">
                          <a:solidFill>
                            <a:schemeClr val="tx1"/>
                          </a:solidFill>
                          <a:latin typeface="Calibri" pitchFamily="34" charset="0"/>
                        </a:defRPr>
                      </a:lvl3pPr>
                      <a:lvl4pPr marL="1600200" indent="-228600" eaLnBrk="0" hangingPunct="0">
                        <a:spcBef>
                          <a:spcPct val="20000"/>
                        </a:spcBef>
                        <a:buFont typeface="Arial" charset="0"/>
                        <a:defRPr>
                          <a:solidFill>
                            <a:schemeClr val="tx1"/>
                          </a:solidFill>
                          <a:latin typeface="Calibri" pitchFamily="34" charset="0"/>
                        </a:defRPr>
                      </a:lvl4pPr>
                      <a:lvl5pPr marL="2057400" indent="-228600" eaLnBrk="0" hangingPunct="0">
                        <a:spcBef>
                          <a:spcPct val="20000"/>
                        </a:spcBef>
                        <a:buFont typeface="Arial" charset="0"/>
                        <a:defRPr>
                          <a:solidFill>
                            <a:schemeClr val="tx1"/>
                          </a:solidFill>
                          <a:latin typeface="Calibri" pitchFamily="34" charset="0"/>
                        </a:defRPr>
                      </a:lvl5pPr>
                      <a:lvl6pPr marL="2514600" indent="-228600" defTabSz="457200" eaLnBrk="0" fontAlgn="base" hangingPunct="0">
                        <a:spcBef>
                          <a:spcPct val="20000"/>
                        </a:spcBef>
                        <a:spcAft>
                          <a:spcPct val="0"/>
                        </a:spcAft>
                        <a:buFont typeface="Arial" charset="0"/>
                        <a:defRPr>
                          <a:solidFill>
                            <a:schemeClr val="tx1"/>
                          </a:solidFill>
                          <a:latin typeface="Calibri" pitchFamily="34" charset="0"/>
                        </a:defRPr>
                      </a:lvl6pPr>
                      <a:lvl7pPr marL="2971800" indent="-228600" defTabSz="457200" eaLnBrk="0" fontAlgn="base" hangingPunct="0">
                        <a:spcBef>
                          <a:spcPct val="20000"/>
                        </a:spcBef>
                        <a:spcAft>
                          <a:spcPct val="0"/>
                        </a:spcAft>
                        <a:buFont typeface="Arial" charset="0"/>
                        <a:defRPr>
                          <a:solidFill>
                            <a:schemeClr val="tx1"/>
                          </a:solidFill>
                          <a:latin typeface="Calibri" pitchFamily="34" charset="0"/>
                        </a:defRPr>
                      </a:lvl7pPr>
                      <a:lvl8pPr marL="3429000" indent="-228600" defTabSz="457200" eaLnBrk="0" fontAlgn="base" hangingPunct="0">
                        <a:spcBef>
                          <a:spcPct val="20000"/>
                        </a:spcBef>
                        <a:spcAft>
                          <a:spcPct val="0"/>
                        </a:spcAft>
                        <a:buFont typeface="Arial" charset="0"/>
                        <a:defRPr>
                          <a:solidFill>
                            <a:schemeClr val="tx1"/>
                          </a:solidFill>
                          <a:latin typeface="Calibri" pitchFamily="34" charset="0"/>
                        </a:defRPr>
                      </a:lvl8pPr>
                      <a:lvl9pPr marL="3886200" indent="-228600" defTabSz="457200" eaLnBrk="0" fontAlgn="base" hangingPunct="0">
                        <a:spcBef>
                          <a:spcPct val="20000"/>
                        </a:spcBef>
                        <a:spcAft>
                          <a:spcPct val="0"/>
                        </a:spcAft>
                        <a:buFont typeface="Arial" charset="0"/>
                        <a:defRPr>
                          <a:solidFill>
                            <a:schemeClr val="tx1"/>
                          </a:solidFill>
                          <a:latin typeface="Calibri" pitchFamily="34" charset="0"/>
                        </a:defRPr>
                      </a:lvl9pPr>
                    </a:lstStyle>
                    <a:p>
                      <a:pPr marL="0" indent="0" algn="ctr">
                        <a:buFontTx/>
                        <a:buNone/>
                      </a:pPr>
                      <a:r>
                        <a:rPr kumimoji="0" lang="it-IT" altLang="it-IT" sz="900" b="1" i="0" u="none" strike="noStrike" kern="1200" cap="none" spc="-30" normalizeH="0" baseline="0" dirty="0">
                          <a:ln>
                            <a:noFill/>
                          </a:ln>
                          <a:solidFill>
                            <a:srgbClr val="FFFFFF"/>
                          </a:solidFill>
                          <a:effectLst/>
                          <a:latin typeface="Calibri" pitchFamily="34" charset="0"/>
                          <a:ea typeface="+mn-ea"/>
                          <a:cs typeface="Arial" charset="0"/>
                        </a:rPr>
                        <a:t>&gt;64</a:t>
                      </a:r>
                    </a:p>
                    <a:p>
                      <a:pPr marL="0" indent="0" algn="ctr">
                        <a:buFontTx/>
                        <a:buNone/>
                      </a:pPr>
                      <a:r>
                        <a:rPr kumimoji="0" lang="it-IT" altLang="it-IT" sz="900" b="1" i="0" u="none" strike="noStrike" kern="1200" cap="none" spc="-30" normalizeH="0" baseline="0" dirty="0">
                          <a:ln>
                            <a:noFill/>
                          </a:ln>
                          <a:solidFill>
                            <a:srgbClr val="FFFFFF"/>
                          </a:solidFill>
                          <a:effectLst/>
                          <a:latin typeface="Calibri" pitchFamily="34" charset="0"/>
                          <a:ea typeface="+mn-ea"/>
                          <a:cs typeface="Arial" charset="0"/>
                        </a:rPr>
                        <a:t>anni</a:t>
                      </a:r>
                      <a:endParaRPr kumimoji="0" lang="it-IT" altLang="it-IT" sz="900" b="1" i="0" u="none" strike="noStrike" cap="none" spc="-30" normalizeH="0" baseline="0" dirty="0">
                        <a:ln>
                          <a:noFill/>
                        </a:ln>
                        <a:solidFill>
                          <a:srgbClr val="FFFFFF"/>
                        </a:solidFill>
                        <a:effectLst/>
                        <a:latin typeface="Calibri" pitchFamily="34" charset="0"/>
                        <a:cs typeface="Arial" charset="0"/>
                      </a:endParaRPr>
                    </a:p>
                  </a:txBody>
                  <a:tcPr marL="90276" marR="90276" marT="44980" marB="44980" anchor="ctr" horzOverflow="overflow">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38100" cap="flat" cmpd="sng" algn="ctr">
                      <a:solidFill>
                        <a:sysClr val="window" lastClr="FFFFFF"/>
                      </a:solidFill>
                      <a:prstDash val="solid"/>
                      <a:round/>
                      <a:headEnd type="none" w="med" len="med"/>
                      <a:tailEnd type="none" w="med" len="med"/>
                    </a:lnB>
                    <a:lnTlToBr>
                      <a:noFill/>
                    </a:lnTlToBr>
                    <a:lnBlToTr>
                      <a:noFill/>
                    </a:lnBlToTr>
                    <a:solidFill>
                      <a:srgbClr val="0099C8"/>
                    </a:solidFill>
                  </a:tcPr>
                </a:tc>
                <a:extLst>
                  <a:ext uri="{0D108BD9-81ED-4DB2-BD59-A6C34878D82A}">
                    <a16:rowId xmlns:a16="http://schemas.microsoft.com/office/drawing/2014/main" val="10000"/>
                  </a:ext>
                </a:extLst>
              </a:tr>
              <a:tr h="388603">
                <a:tc>
                  <a:txBody>
                    <a:bodyPr/>
                    <a:lstStyle>
                      <a:lvl1pPr marL="342900" indent="-342900" eaLnBrk="0" hangingPunct="0">
                        <a:spcBef>
                          <a:spcPct val="20000"/>
                        </a:spcBef>
                        <a:buFont typeface="Arial" charset="0"/>
                        <a:defRPr sz="2800">
                          <a:solidFill>
                            <a:schemeClr val="tx1"/>
                          </a:solidFill>
                          <a:latin typeface="Calibri" pitchFamily="34" charset="0"/>
                        </a:defRPr>
                      </a:lvl1pPr>
                      <a:lvl2pPr marL="742950" indent="-285750" eaLnBrk="0" hangingPunct="0">
                        <a:spcBef>
                          <a:spcPct val="20000"/>
                        </a:spcBef>
                        <a:buFont typeface="Arial" charset="0"/>
                        <a:defRPr sz="2400">
                          <a:solidFill>
                            <a:schemeClr val="tx1"/>
                          </a:solidFill>
                          <a:latin typeface="Calibri" pitchFamily="34" charset="0"/>
                        </a:defRPr>
                      </a:lvl2pPr>
                      <a:lvl3pPr marL="1143000" indent="-228600" eaLnBrk="0" hangingPunct="0">
                        <a:spcBef>
                          <a:spcPct val="20000"/>
                        </a:spcBef>
                        <a:buFont typeface="Arial" charset="0"/>
                        <a:defRPr sz="2000">
                          <a:solidFill>
                            <a:schemeClr val="tx1"/>
                          </a:solidFill>
                          <a:latin typeface="Calibri" pitchFamily="34" charset="0"/>
                        </a:defRPr>
                      </a:lvl3pPr>
                      <a:lvl4pPr marL="1600200" indent="-228600" eaLnBrk="0" hangingPunct="0">
                        <a:spcBef>
                          <a:spcPct val="20000"/>
                        </a:spcBef>
                        <a:buFont typeface="Arial" charset="0"/>
                        <a:defRPr>
                          <a:solidFill>
                            <a:schemeClr val="tx1"/>
                          </a:solidFill>
                          <a:latin typeface="Calibri" pitchFamily="34" charset="0"/>
                        </a:defRPr>
                      </a:lvl4pPr>
                      <a:lvl5pPr marL="2057400" indent="-228600" eaLnBrk="0" hangingPunct="0">
                        <a:spcBef>
                          <a:spcPct val="20000"/>
                        </a:spcBef>
                        <a:buFont typeface="Arial" charset="0"/>
                        <a:defRPr>
                          <a:solidFill>
                            <a:schemeClr val="tx1"/>
                          </a:solidFill>
                          <a:latin typeface="Calibri" pitchFamily="34" charset="0"/>
                        </a:defRPr>
                      </a:lvl5pPr>
                      <a:lvl6pPr marL="2514600" indent="-228600" defTabSz="457200" eaLnBrk="0" fontAlgn="base" hangingPunct="0">
                        <a:spcBef>
                          <a:spcPct val="20000"/>
                        </a:spcBef>
                        <a:spcAft>
                          <a:spcPct val="0"/>
                        </a:spcAft>
                        <a:buFont typeface="Arial" charset="0"/>
                        <a:defRPr>
                          <a:solidFill>
                            <a:schemeClr val="tx1"/>
                          </a:solidFill>
                          <a:latin typeface="Calibri" pitchFamily="34" charset="0"/>
                        </a:defRPr>
                      </a:lvl6pPr>
                      <a:lvl7pPr marL="2971800" indent="-228600" defTabSz="457200" eaLnBrk="0" fontAlgn="base" hangingPunct="0">
                        <a:spcBef>
                          <a:spcPct val="20000"/>
                        </a:spcBef>
                        <a:spcAft>
                          <a:spcPct val="0"/>
                        </a:spcAft>
                        <a:buFont typeface="Arial" charset="0"/>
                        <a:defRPr>
                          <a:solidFill>
                            <a:schemeClr val="tx1"/>
                          </a:solidFill>
                          <a:latin typeface="Calibri" pitchFamily="34" charset="0"/>
                        </a:defRPr>
                      </a:lvl7pPr>
                      <a:lvl8pPr marL="3429000" indent="-228600" defTabSz="457200" eaLnBrk="0" fontAlgn="base" hangingPunct="0">
                        <a:spcBef>
                          <a:spcPct val="20000"/>
                        </a:spcBef>
                        <a:spcAft>
                          <a:spcPct val="0"/>
                        </a:spcAft>
                        <a:buFont typeface="Arial" charset="0"/>
                        <a:defRPr>
                          <a:solidFill>
                            <a:schemeClr val="tx1"/>
                          </a:solidFill>
                          <a:latin typeface="Calibri" pitchFamily="34" charset="0"/>
                        </a:defRPr>
                      </a:lvl8pPr>
                      <a:lvl9pPr marL="3886200" indent="-228600" defTabSz="457200" eaLnBrk="0" fontAlgn="base" hangingPunct="0">
                        <a:spcBef>
                          <a:spcPct val="20000"/>
                        </a:spcBef>
                        <a:spcAft>
                          <a:spcPct val="0"/>
                        </a:spcAft>
                        <a:buFont typeface="Arial" charset="0"/>
                        <a:defRPr>
                          <a:solidFill>
                            <a:schemeClr val="tx1"/>
                          </a:solidFill>
                          <a:latin typeface="Calibri" pitchFamily="34" charset="0"/>
                        </a:defRPr>
                      </a:lvl9pPr>
                    </a:lstStyle>
                    <a:p>
                      <a:pPr marL="342900" marR="0" lvl="0" indent="-342900" algn="ctr" defTabSz="457200" rtl="0" eaLnBrk="1" fontAlgn="base" latinLnBrk="0" hangingPunct="1">
                        <a:lnSpc>
                          <a:spcPct val="100000"/>
                        </a:lnSpc>
                        <a:spcBef>
                          <a:spcPct val="0"/>
                        </a:spcBef>
                        <a:spcAft>
                          <a:spcPct val="0"/>
                        </a:spcAft>
                        <a:buClrTx/>
                        <a:buSzTx/>
                        <a:buFont typeface="Arial" charset="0"/>
                        <a:buNone/>
                        <a:tabLst/>
                      </a:pPr>
                      <a:r>
                        <a:rPr kumimoji="0" lang="it-IT" altLang="it-IT" sz="900" b="1" i="0" u="none" strike="noStrike" cap="none" spc="-30" normalizeH="0" baseline="0" dirty="0" err="1">
                          <a:ln>
                            <a:noFill/>
                          </a:ln>
                          <a:solidFill>
                            <a:schemeClr val="bg1"/>
                          </a:solidFill>
                          <a:effectLst/>
                          <a:latin typeface="Calibri" pitchFamily="34" charset="0"/>
                          <a:cs typeface="Arial" charset="0"/>
                        </a:rPr>
                        <a:t>DTPa</a:t>
                      </a:r>
                      <a:endParaRPr kumimoji="0" lang="it-IT" altLang="it-IT" sz="900" b="1" i="0" u="none" strike="noStrike" cap="none" spc="-30" normalizeH="0" baseline="0" dirty="0">
                        <a:ln>
                          <a:noFill/>
                        </a:ln>
                        <a:solidFill>
                          <a:schemeClr val="bg1"/>
                        </a:solidFill>
                        <a:effectLst/>
                        <a:latin typeface="Calibri" pitchFamily="34" charset="0"/>
                        <a:cs typeface="Arial" charset="0"/>
                      </a:endParaRPr>
                    </a:p>
                  </a:txBody>
                  <a:tcPr marL="90276" marR="90276" marT="44980" marB="44980" anchor="ctr" horzOverflow="overflow">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381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a:noFill/>
                    </a:lnTlToBr>
                    <a:lnBlToTr>
                      <a:noFill/>
                    </a:lnBlToTr>
                    <a:solidFill>
                      <a:srgbClr val="0099C8"/>
                    </a:solidFill>
                  </a:tcPr>
                </a:tc>
                <a:tc>
                  <a:txBody>
                    <a:bodyPr/>
                    <a:lstStyle>
                      <a:lvl1pPr>
                        <a:defRPr>
                          <a:solidFill>
                            <a:schemeClr val="tx1"/>
                          </a:solidFill>
                          <a:latin typeface="Calibri"/>
                        </a:defRPr>
                      </a:lvl1pPr>
                      <a:lvl2pPr>
                        <a:defRPr>
                          <a:solidFill>
                            <a:schemeClr val="tx1"/>
                          </a:solidFill>
                          <a:latin typeface="Calibri"/>
                        </a:defRPr>
                      </a:lvl2pPr>
                      <a:lvl3pPr>
                        <a:defRPr>
                          <a:solidFill>
                            <a:schemeClr val="tx1"/>
                          </a:solidFill>
                          <a:latin typeface="Calibri"/>
                        </a:defRPr>
                      </a:lvl3pPr>
                      <a:lvl4pPr>
                        <a:defRPr>
                          <a:solidFill>
                            <a:schemeClr val="tx1"/>
                          </a:solidFill>
                          <a:latin typeface="Calibri"/>
                        </a:defRPr>
                      </a:lvl4pPr>
                      <a:lvl5pPr>
                        <a:defRPr>
                          <a:solidFill>
                            <a:schemeClr val="tx1"/>
                          </a:solidFill>
                          <a:latin typeface="Calibri"/>
                        </a:defRPr>
                      </a:lvl5pPr>
                      <a:lvl6pPr>
                        <a:defRPr>
                          <a:solidFill>
                            <a:schemeClr val="tx1"/>
                          </a:solidFill>
                          <a:latin typeface="Calibri"/>
                        </a:defRPr>
                      </a:lvl6pPr>
                      <a:lvl7pPr>
                        <a:defRPr>
                          <a:solidFill>
                            <a:schemeClr val="tx1"/>
                          </a:solidFill>
                          <a:latin typeface="Calibri"/>
                        </a:defRPr>
                      </a:lvl7pPr>
                      <a:lvl8pPr>
                        <a:defRPr>
                          <a:solidFill>
                            <a:schemeClr val="tx1"/>
                          </a:solidFill>
                          <a:latin typeface="Calibri"/>
                        </a:defRPr>
                      </a:lvl8pPr>
                      <a:lvl9pPr>
                        <a:defRPr>
                          <a:solidFill>
                            <a:schemeClr val="tx1"/>
                          </a:solidFill>
                          <a:latin typeface="Calibri"/>
                        </a:defRPr>
                      </a:lvl9pPr>
                    </a:lstStyle>
                    <a:p>
                      <a:pPr marL="342900" marR="0" lvl="0" indent="-342900" algn="ctr" defTabSz="457200" rtl="0" eaLnBrk="1" fontAlgn="base" latinLnBrk="0" hangingPunct="1">
                        <a:lnSpc>
                          <a:spcPct val="100000"/>
                        </a:lnSpc>
                        <a:spcBef>
                          <a:spcPct val="0"/>
                        </a:spcBef>
                        <a:spcAft>
                          <a:spcPct val="0"/>
                        </a:spcAft>
                        <a:buClrTx/>
                        <a:buSzTx/>
                        <a:buFont typeface="Arial" charset="0"/>
                        <a:buNone/>
                        <a:tabLst/>
                      </a:pPr>
                      <a:endParaRPr kumimoji="0" lang="it-IT" altLang="it-IT" sz="900" b="0" i="0" u="none" strike="noStrike" cap="none" spc="-30" normalizeH="0" baseline="0" dirty="0">
                        <a:ln>
                          <a:noFill/>
                        </a:ln>
                        <a:solidFill>
                          <a:srgbClr val="000000"/>
                        </a:solidFill>
                        <a:effectLst/>
                        <a:latin typeface="Calibri" pitchFamily="34" charset="0"/>
                        <a:cs typeface="Arial" charset="0"/>
                      </a:endParaRPr>
                    </a:p>
                  </a:txBody>
                  <a:tcPr marL="90276" marR="90276" marT="44980" marB="44980" anchor="ctr" horzOverflow="overflow">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381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a:noFill/>
                    </a:lnTlToBr>
                    <a:lnBlToTr>
                      <a:noFill/>
                    </a:lnBlToTr>
                    <a:solidFill>
                      <a:srgbClr val="E2E2E2"/>
                    </a:solidFill>
                  </a:tcPr>
                </a:tc>
                <a:tc>
                  <a:txBody>
                    <a:bodyPr/>
                    <a:lstStyle>
                      <a:lvl1pPr marL="342900" indent="-342900" eaLnBrk="0" hangingPunct="0">
                        <a:spcBef>
                          <a:spcPct val="20000"/>
                        </a:spcBef>
                        <a:buFont typeface="Arial" charset="0"/>
                        <a:defRPr sz="2800">
                          <a:solidFill>
                            <a:schemeClr val="tx1"/>
                          </a:solidFill>
                          <a:latin typeface="Calibri" pitchFamily="34" charset="0"/>
                        </a:defRPr>
                      </a:lvl1pPr>
                      <a:lvl2pPr marL="742950" indent="-285750" eaLnBrk="0" hangingPunct="0">
                        <a:spcBef>
                          <a:spcPct val="20000"/>
                        </a:spcBef>
                        <a:buFont typeface="Arial" charset="0"/>
                        <a:defRPr sz="2400">
                          <a:solidFill>
                            <a:schemeClr val="tx1"/>
                          </a:solidFill>
                          <a:latin typeface="Calibri" pitchFamily="34" charset="0"/>
                        </a:defRPr>
                      </a:lvl2pPr>
                      <a:lvl3pPr marL="1143000" indent="-228600" eaLnBrk="0" hangingPunct="0">
                        <a:spcBef>
                          <a:spcPct val="20000"/>
                        </a:spcBef>
                        <a:buFont typeface="Arial" charset="0"/>
                        <a:defRPr sz="2000">
                          <a:solidFill>
                            <a:schemeClr val="tx1"/>
                          </a:solidFill>
                          <a:latin typeface="Calibri" pitchFamily="34" charset="0"/>
                        </a:defRPr>
                      </a:lvl3pPr>
                      <a:lvl4pPr marL="1600200" indent="-228600" eaLnBrk="0" hangingPunct="0">
                        <a:spcBef>
                          <a:spcPct val="20000"/>
                        </a:spcBef>
                        <a:buFont typeface="Arial" charset="0"/>
                        <a:defRPr>
                          <a:solidFill>
                            <a:schemeClr val="tx1"/>
                          </a:solidFill>
                          <a:latin typeface="Calibri" pitchFamily="34" charset="0"/>
                        </a:defRPr>
                      </a:lvl4pPr>
                      <a:lvl5pPr marL="2057400" indent="-228600" eaLnBrk="0" hangingPunct="0">
                        <a:spcBef>
                          <a:spcPct val="20000"/>
                        </a:spcBef>
                        <a:buFont typeface="Arial" charset="0"/>
                        <a:defRPr>
                          <a:solidFill>
                            <a:schemeClr val="tx1"/>
                          </a:solidFill>
                          <a:latin typeface="Calibri" pitchFamily="34" charset="0"/>
                        </a:defRPr>
                      </a:lvl5pPr>
                      <a:lvl6pPr marL="2514600" indent="-228600" defTabSz="457200" eaLnBrk="0" fontAlgn="base" hangingPunct="0">
                        <a:spcBef>
                          <a:spcPct val="20000"/>
                        </a:spcBef>
                        <a:spcAft>
                          <a:spcPct val="0"/>
                        </a:spcAft>
                        <a:buFont typeface="Arial" charset="0"/>
                        <a:defRPr>
                          <a:solidFill>
                            <a:schemeClr val="tx1"/>
                          </a:solidFill>
                          <a:latin typeface="Calibri" pitchFamily="34" charset="0"/>
                        </a:defRPr>
                      </a:lvl6pPr>
                      <a:lvl7pPr marL="2971800" indent="-228600" defTabSz="457200" eaLnBrk="0" fontAlgn="base" hangingPunct="0">
                        <a:spcBef>
                          <a:spcPct val="20000"/>
                        </a:spcBef>
                        <a:spcAft>
                          <a:spcPct val="0"/>
                        </a:spcAft>
                        <a:buFont typeface="Arial" charset="0"/>
                        <a:defRPr>
                          <a:solidFill>
                            <a:schemeClr val="tx1"/>
                          </a:solidFill>
                          <a:latin typeface="Calibri" pitchFamily="34" charset="0"/>
                        </a:defRPr>
                      </a:lvl7pPr>
                      <a:lvl8pPr marL="3429000" indent="-228600" defTabSz="457200" eaLnBrk="0" fontAlgn="base" hangingPunct="0">
                        <a:spcBef>
                          <a:spcPct val="20000"/>
                        </a:spcBef>
                        <a:spcAft>
                          <a:spcPct val="0"/>
                        </a:spcAft>
                        <a:buFont typeface="Arial" charset="0"/>
                        <a:defRPr>
                          <a:solidFill>
                            <a:schemeClr val="tx1"/>
                          </a:solidFill>
                          <a:latin typeface="Calibri" pitchFamily="34" charset="0"/>
                        </a:defRPr>
                      </a:lvl8pPr>
                      <a:lvl9pPr marL="3886200" indent="-228600" defTabSz="457200" eaLnBrk="0" fontAlgn="base" hangingPunct="0">
                        <a:spcBef>
                          <a:spcPct val="20000"/>
                        </a:spcBef>
                        <a:spcAft>
                          <a:spcPct val="0"/>
                        </a:spcAft>
                        <a:buFont typeface="Arial" charset="0"/>
                        <a:defRPr>
                          <a:solidFill>
                            <a:schemeClr val="tx1"/>
                          </a:solidFill>
                          <a:latin typeface="Calibri" pitchFamily="34" charset="0"/>
                        </a:defRPr>
                      </a:lvl9pPr>
                    </a:lstStyle>
                    <a:p>
                      <a:pPr marL="342900" marR="0" lvl="0" indent="-342900" algn="ctr" defTabSz="457200" rtl="0" eaLnBrk="1" fontAlgn="base" latinLnBrk="0" hangingPunct="1">
                        <a:lnSpc>
                          <a:spcPct val="100000"/>
                        </a:lnSpc>
                        <a:spcBef>
                          <a:spcPct val="0"/>
                        </a:spcBef>
                        <a:spcAft>
                          <a:spcPct val="0"/>
                        </a:spcAft>
                        <a:buClrTx/>
                        <a:buSzTx/>
                        <a:buFont typeface="Arial" charset="0"/>
                        <a:buNone/>
                        <a:tabLst/>
                      </a:pPr>
                      <a:r>
                        <a:rPr kumimoji="0" lang="it-IT" altLang="it-IT" sz="900" b="0" i="0" u="none" strike="noStrike" cap="none" spc="-30" normalizeH="0" baseline="0" dirty="0" err="1">
                          <a:ln>
                            <a:noFill/>
                          </a:ln>
                          <a:solidFill>
                            <a:srgbClr val="000000"/>
                          </a:solidFill>
                          <a:effectLst/>
                          <a:latin typeface="Calibri" pitchFamily="34" charset="0"/>
                          <a:cs typeface="Arial" charset="0"/>
                        </a:rPr>
                        <a:t>DTPa</a:t>
                      </a:r>
                      <a:endParaRPr kumimoji="0" lang="it-IT" altLang="it-IT" sz="900" b="0" i="0" u="none" strike="noStrike" cap="none" spc="-30" normalizeH="0" baseline="0" dirty="0">
                        <a:ln>
                          <a:noFill/>
                        </a:ln>
                        <a:solidFill>
                          <a:srgbClr val="000000"/>
                        </a:solidFill>
                        <a:effectLst/>
                        <a:latin typeface="Calibri" pitchFamily="34" charset="0"/>
                        <a:cs typeface="Arial" charset="0"/>
                      </a:endParaRPr>
                    </a:p>
                  </a:txBody>
                  <a:tcPr marL="90276" marR="90276" marT="44980" marB="44980" anchor="ctr" horzOverflow="overflow">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381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a:noFill/>
                    </a:lnTlToBr>
                    <a:lnBlToTr>
                      <a:noFill/>
                    </a:lnBlToTr>
                    <a:solidFill>
                      <a:srgbClr val="F3E80B"/>
                    </a:solidFill>
                  </a:tcPr>
                </a:tc>
                <a:tc>
                  <a:txBody>
                    <a:bodyPr/>
                    <a:lstStyle>
                      <a:lvl1pPr>
                        <a:defRPr>
                          <a:solidFill>
                            <a:schemeClr val="tx1"/>
                          </a:solidFill>
                          <a:latin typeface="Calibri"/>
                        </a:defRPr>
                      </a:lvl1pPr>
                      <a:lvl2pPr>
                        <a:defRPr>
                          <a:solidFill>
                            <a:schemeClr val="tx1"/>
                          </a:solidFill>
                          <a:latin typeface="Calibri"/>
                        </a:defRPr>
                      </a:lvl2pPr>
                      <a:lvl3pPr>
                        <a:defRPr>
                          <a:solidFill>
                            <a:schemeClr val="tx1"/>
                          </a:solidFill>
                          <a:latin typeface="Calibri"/>
                        </a:defRPr>
                      </a:lvl3pPr>
                      <a:lvl4pPr>
                        <a:defRPr>
                          <a:solidFill>
                            <a:schemeClr val="tx1"/>
                          </a:solidFill>
                          <a:latin typeface="Calibri"/>
                        </a:defRPr>
                      </a:lvl4pPr>
                      <a:lvl5pPr>
                        <a:defRPr>
                          <a:solidFill>
                            <a:schemeClr val="tx1"/>
                          </a:solidFill>
                          <a:latin typeface="Calibri"/>
                        </a:defRPr>
                      </a:lvl5pPr>
                      <a:lvl6pPr>
                        <a:defRPr>
                          <a:solidFill>
                            <a:schemeClr val="tx1"/>
                          </a:solidFill>
                          <a:latin typeface="Calibri"/>
                        </a:defRPr>
                      </a:lvl6pPr>
                      <a:lvl7pPr>
                        <a:defRPr>
                          <a:solidFill>
                            <a:schemeClr val="tx1"/>
                          </a:solidFill>
                          <a:latin typeface="Calibri"/>
                        </a:defRPr>
                      </a:lvl7pPr>
                      <a:lvl8pPr>
                        <a:defRPr>
                          <a:solidFill>
                            <a:schemeClr val="tx1"/>
                          </a:solidFill>
                          <a:latin typeface="Calibri"/>
                        </a:defRPr>
                      </a:lvl8pPr>
                      <a:lvl9pPr>
                        <a:defRPr>
                          <a:solidFill>
                            <a:schemeClr val="tx1"/>
                          </a:solidFill>
                          <a:latin typeface="Calibri"/>
                        </a:defRPr>
                      </a:lvl9pPr>
                    </a:lstStyle>
                    <a:p>
                      <a:pPr marL="342900" marR="0" lvl="0" indent="-342900" algn="ctr" defTabSz="457200" rtl="0" eaLnBrk="1" fontAlgn="base" latinLnBrk="0" hangingPunct="1">
                        <a:lnSpc>
                          <a:spcPct val="100000"/>
                        </a:lnSpc>
                        <a:spcBef>
                          <a:spcPct val="0"/>
                        </a:spcBef>
                        <a:spcAft>
                          <a:spcPct val="0"/>
                        </a:spcAft>
                        <a:buClrTx/>
                        <a:buSzTx/>
                        <a:buFont typeface="Arial" charset="0"/>
                        <a:buNone/>
                        <a:tabLst/>
                      </a:pPr>
                      <a:endParaRPr kumimoji="0" lang="it-IT" altLang="it-IT" sz="900" b="0" i="0" u="none" strike="noStrike" cap="none" spc="-30" normalizeH="0" baseline="0" dirty="0">
                        <a:ln>
                          <a:noFill/>
                        </a:ln>
                        <a:solidFill>
                          <a:srgbClr val="000000"/>
                        </a:solidFill>
                        <a:effectLst/>
                        <a:latin typeface="Calibri" pitchFamily="34" charset="0"/>
                        <a:cs typeface="Arial" charset="0"/>
                      </a:endParaRPr>
                    </a:p>
                  </a:txBody>
                  <a:tcPr marL="90276" marR="90276" marT="44980" marB="44980" anchor="ctr" horzOverflow="overflow">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381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a:noFill/>
                    </a:lnTlToBr>
                    <a:lnBlToTr>
                      <a:noFill/>
                    </a:lnBlToTr>
                    <a:solidFill>
                      <a:srgbClr val="E2E2E2"/>
                    </a:solidFill>
                  </a:tcPr>
                </a:tc>
                <a:tc>
                  <a:txBody>
                    <a:bodyPr/>
                    <a:lstStyle>
                      <a:lvl1pPr>
                        <a:defRPr>
                          <a:solidFill>
                            <a:schemeClr val="tx1"/>
                          </a:solidFill>
                          <a:latin typeface="Calibri"/>
                        </a:defRPr>
                      </a:lvl1pPr>
                      <a:lvl2pPr>
                        <a:defRPr>
                          <a:solidFill>
                            <a:schemeClr val="tx1"/>
                          </a:solidFill>
                          <a:latin typeface="Calibri"/>
                        </a:defRPr>
                      </a:lvl2pPr>
                      <a:lvl3pPr>
                        <a:defRPr>
                          <a:solidFill>
                            <a:schemeClr val="tx1"/>
                          </a:solidFill>
                          <a:latin typeface="Calibri"/>
                        </a:defRPr>
                      </a:lvl3pPr>
                      <a:lvl4pPr>
                        <a:defRPr>
                          <a:solidFill>
                            <a:schemeClr val="tx1"/>
                          </a:solidFill>
                          <a:latin typeface="Calibri"/>
                        </a:defRPr>
                      </a:lvl4pPr>
                      <a:lvl5pPr>
                        <a:defRPr>
                          <a:solidFill>
                            <a:schemeClr val="tx1"/>
                          </a:solidFill>
                          <a:latin typeface="Calibri"/>
                        </a:defRPr>
                      </a:lvl5pPr>
                      <a:lvl6pPr>
                        <a:defRPr>
                          <a:solidFill>
                            <a:schemeClr val="tx1"/>
                          </a:solidFill>
                          <a:latin typeface="Calibri"/>
                        </a:defRPr>
                      </a:lvl6pPr>
                      <a:lvl7pPr>
                        <a:defRPr>
                          <a:solidFill>
                            <a:schemeClr val="tx1"/>
                          </a:solidFill>
                          <a:latin typeface="Calibri"/>
                        </a:defRPr>
                      </a:lvl7pPr>
                      <a:lvl8pPr>
                        <a:defRPr>
                          <a:solidFill>
                            <a:schemeClr val="tx1"/>
                          </a:solidFill>
                          <a:latin typeface="Calibri"/>
                        </a:defRPr>
                      </a:lvl8pPr>
                      <a:lvl9pPr>
                        <a:defRPr>
                          <a:solidFill>
                            <a:schemeClr val="tx1"/>
                          </a:solidFill>
                          <a:latin typeface="Calibri"/>
                        </a:defRPr>
                      </a:lvl9pPr>
                    </a:lstStyle>
                    <a:p>
                      <a:pPr marL="342900" marR="0" lvl="0" indent="-342900" algn="ctr" defTabSz="457200" rtl="0" eaLnBrk="1" fontAlgn="base" latinLnBrk="0" hangingPunct="1">
                        <a:lnSpc>
                          <a:spcPct val="100000"/>
                        </a:lnSpc>
                        <a:spcBef>
                          <a:spcPct val="0"/>
                        </a:spcBef>
                        <a:spcAft>
                          <a:spcPct val="0"/>
                        </a:spcAft>
                        <a:buClrTx/>
                        <a:buSzTx/>
                        <a:buFont typeface="Arial" charset="0"/>
                        <a:buNone/>
                        <a:tabLst/>
                      </a:pPr>
                      <a:endParaRPr kumimoji="0" lang="it-IT" altLang="it-IT" sz="900" b="0" i="0" u="none" strike="noStrike" cap="none" spc="-30" normalizeH="0" baseline="0">
                        <a:ln>
                          <a:noFill/>
                        </a:ln>
                        <a:solidFill>
                          <a:srgbClr val="000000"/>
                        </a:solidFill>
                        <a:effectLst/>
                        <a:latin typeface="Calibri" pitchFamily="34" charset="0"/>
                        <a:cs typeface="Arial" charset="0"/>
                      </a:endParaRPr>
                    </a:p>
                  </a:txBody>
                  <a:tcPr marL="90276" marR="90276" marT="44980" marB="44980" anchor="ctr" horzOverflow="overflow">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381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a:noFill/>
                    </a:lnTlToBr>
                    <a:lnBlToTr>
                      <a:noFill/>
                    </a:lnBlToTr>
                    <a:solidFill>
                      <a:srgbClr val="E2E2E2"/>
                    </a:solidFill>
                  </a:tcPr>
                </a:tc>
                <a:tc>
                  <a:txBody>
                    <a:bodyPr/>
                    <a:lstStyle>
                      <a:lvl1pPr>
                        <a:defRPr>
                          <a:solidFill>
                            <a:schemeClr val="tx1"/>
                          </a:solidFill>
                          <a:latin typeface="Calibri"/>
                        </a:defRPr>
                      </a:lvl1pPr>
                      <a:lvl2pPr>
                        <a:defRPr>
                          <a:solidFill>
                            <a:schemeClr val="tx1"/>
                          </a:solidFill>
                          <a:latin typeface="Calibri"/>
                        </a:defRPr>
                      </a:lvl2pPr>
                      <a:lvl3pPr>
                        <a:defRPr>
                          <a:solidFill>
                            <a:schemeClr val="tx1"/>
                          </a:solidFill>
                          <a:latin typeface="Calibri"/>
                        </a:defRPr>
                      </a:lvl3pPr>
                      <a:lvl4pPr>
                        <a:defRPr>
                          <a:solidFill>
                            <a:schemeClr val="tx1"/>
                          </a:solidFill>
                          <a:latin typeface="Calibri"/>
                        </a:defRPr>
                      </a:lvl4pPr>
                      <a:lvl5pPr>
                        <a:defRPr>
                          <a:solidFill>
                            <a:schemeClr val="tx1"/>
                          </a:solidFill>
                          <a:latin typeface="Calibri"/>
                        </a:defRPr>
                      </a:lvl5pPr>
                      <a:lvl6pPr>
                        <a:defRPr>
                          <a:solidFill>
                            <a:schemeClr val="tx1"/>
                          </a:solidFill>
                          <a:latin typeface="Calibri"/>
                        </a:defRPr>
                      </a:lvl6pPr>
                      <a:lvl7pPr>
                        <a:defRPr>
                          <a:solidFill>
                            <a:schemeClr val="tx1"/>
                          </a:solidFill>
                          <a:latin typeface="Calibri"/>
                        </a:defRPr>
                      </a:lvl7pPr>
                      <a:lvl8pPr>
                        <a:defRPr>
                          <a:solidFill>
                            <a:schemeClr val="tx1"/>
                          </a:solidFill>
                          <a:latin typeface="Calibri"/>
                        </a:defRPr>
                      </a:lvl8pPr>
                      <a:lvl9pPr>
                        <a:defRPr>
                          <a:solidFill>
                            <a:schemeClr val="tx1"/>
                          </a:solidFill>
                          <a:latin typeface="Calibri"/>
                        </a:defRPr>
                      </a:lvl9pPr>
                    </a:lstStyle>
                    <a:p>
                      <a:pPr algn="ctr"/>
                      <a:r>
                        <a:rPr kumimoji="0" lang="it-IT" altLang="it-IT" sz="900" b="0" i="0" u="none" strike="noStrike" cap="none" spc="-30" normalizeH="0" baseline="0" dirty="0" err="1">
                          <a:ln>
                            <a:noFill/>
                          </a:ln>
                          <a:solidFill>
                            <a:srgbClr val="000000"/>
                          </a:solidFill>
                          <a:effectLst/>
                          <a:latin typeface="Calibri" pitchFamily="34" charset="0"/>
                          <a:cs typeface="Arial" charset="0"/>
                        </a:rPr>
                        <a:t>DTPa</a:t>
                      </a:r>
                      <a:endParaRPr lang="it-IT" sz="900" b="0" i="0" dirty="0"/>
                    </a:p>
                  </a:txBody>
                  <a:tcPr marL="90276" marR="90276" marT="44980" marB="44980" anchor="ctr" horzOverflow="overflow">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381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a:noFill/>
                    </a:lnTlToBr>
                    <a:lnBlToTr>
                      <a:noFill/>
                    </a:lnBlToTr>
                    <a:solidFill>
                      <a:srgbClr val="F3E80B"/>
                    </a:solidFill>
                  </a:tcPr>
                </a:tc>
                <a:tc>
                  <a:txBody>
                    <a:bodyPr/>
                    <a:lstStyle>
                      <a:lvl1pPr>
                        <a:defRPr>
                          <a:solidFill>
                            <a:schemeClr val="tx1"/>
                          </a:solidFill>
                          <a:latin typeface="Calibri"/>
                        </a:defRPr>
                      </a:lvl1pPr>
                      <a:lvl2pPr>
                        <a:defRPr>
                          <a:solidFill>
                            <a:schemeClr val="tx1"/>
                          </a:solidFill>
                          <a:latin typeface="Calibri"/>
                        </a:defRPr>
                      </a:lvl2pPr>
                      <a:lvl3pPr>
                        <a:defRPr>
                          <a:solidFill>
                            <a:schemeClr val="tx1"/>
                          </a:solidFill>
                          <a:latin typeface="Calibri"/>
                        </a:defRPr>
                      </a:lvl3pPr>
                      <a:lvl4pPr>
                        <a:defRPr>
                          <a:solidFill>
                            <a:schemeClr val="tx1"/>
                          </a:solidFill>
                          <a:latin typeface="Calibri"/>
                        </a:defRPr>
                      </a:lvl4pPr>
                      <a:lvl5pPr>
                        <a:defRPr>
                          <a:solidFill>
                            <a:schemeClr val="tx1"/>
                          </a:solidFill>
                          <a:latin typeface="Calibri"/>
                        </a:defRPr>
                      </a:lvl5pPr>
                      <a:lvl6pPr>
                        <a:defRPr>
                          <a:solidFill>
                            <a:schemeClr val="tx1"/>
                          </a:solidFill>
                          <a:latin typeface="Calibri"/>
                        </a:defRPr>
                      </a:lvl6pPr>
                      <a:lvl7pPr>
                        <a:defRPr>
                          <a:solidFill>
                            <a:schemeClr val="tx1"/>
                          </a:solidFill>
                          <a:latin typeface="Calibri"/>
                        </a:defRPr>
                      </a:lvl7pPr>
                      <a:lvl8pPr>
                        <a:defRPr>
                          <a:solidFill>
                            <a:schemeClr val="tx1"/>
                          </a:solidFill>
                          <a:latin typeface="Calibri"/>
                        </a:defRPr>
                      </a:lvl8pPr>
                      <a:lvl9pPr>
                        <a:defRPr>
                          <a:solidFill>
                            <a:schemeClr val="tx1"/>
                          </a:solidFill>
                          <a:latin typeface="Calibri"/>
                        </a:defRPr>
                      </a:lvl9pPr>
                    </a:lstStyle>
                    <a:p>
                      <a:pPr algn="ctr"/>
                      <a:endParaRPr lang="it-IT" sz="900" b="0" i="0" dirty="0"/>
                    </a:p>
                  </a:txBody>
                  <a:tcPr marL="90276" marR="90276" marT="44980" marB="44980" anchor="ctr" horzOverflow="overflow">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381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a:noFill/>
                    </a:lnTlToBr>
                    <a:lnBlToTr>
                      <a:noFill/>
                    </a:lnBlToTr>
                    <a:solidFill>
                      <a:srgbClr val="E2E2E2"/>
                    </a:solidFill>
                  </a:tcPr>
                </a:tc>
                <a:tc>
                  <a:txBody>
                    <a:bodyPr/>
                    <a:lstStyle>
                      <a:lvl1pPr>
                        <a:defRPr>
                          <a:solidFill>
                            <a:schemeClr val="tx1"/>
                          </a:solidFill>
                          <a:latin typeface="Calibri"/>
                        </a:defRPr>
                      </a:lvl1pPr>
                      <a:lvl2pPr>
                        <a:defRPr>
                          <a:solidFill>
                            <a:schemeClr val="tx1"/>
                          </a:solidFill>
                          <a:latin typeface="Calibri"/>
                        </a:defRPr>
                      </a:lvl2pPr>
                      <a:lvl3pPr>
                        <a:defRPr>
                          <a:solidFill>
                            <a:schemeClr val="tx1"/>
                          </a:solidFill>
                          <a:latin typeface="Calibri"/>
                        </a:defRPr>
                      </a:lvl3pPr>
                      <a:lvl4pPr>
                        <a:defRPr>
                          <a:solidFill>
                            <a:schemeClr val="tx1"/>
                          </a:solidFill>
                          <a:latin typeface="Calibri"/>
                        </a:defRPr>
                      </a:lvl4pPr>
                      <a:lvl5pPr>
                        <a:defRPr>
                          <a:solidFill>
                            <a:schemeClr val="tx1"/>
                          </a:solidFill>
                          <a:latin typeface="Calibri"/>
                        </a:defRPr>
                      </a:lvl5pPr>
                      <a:lvl6pPr>
                        <a:defRPr>
                          <a:solidFill>
                            <a:schemeClr val="tx1"/>
                          </a:solidFill>
                          <a:latin typeface="Calibri"/>
                        </a:defRPr>
                      </a:lvl6pPr>
                      <a:lvl7pPr>
                        <a:defRPr>
                          <a:solidFill>
                            <a:schemeClr val="tx1"/>
                          </a:solidFill>
                          <a:latin typeface="Calibri"/>
                        </a:defRPr>
                      </a:lvl7pPr>
                      <a:lvl8pPr>
                        <a:defRPr>
                          <a:solidFill>
                            <a:schemeClr val="tx1"/>
                          </a:solidFill>
                          <a:latin typeface="Calibri"/>
                        </a:defRPr>
                      </a:lvl8pPr>
                      <a:lvl9pPr>
                        <a:defRPr>
                          <a:solidFill>
                            <a:schemeClr val="tx1"/>
                          </a:solidFill>
                          <a:latin typeface="Calibri"/>
                        </a:defRPr>
                      </a:lvl9pPr>
                    </a:lstStyle>
                    <a:p>
                      <a:pPr algn="ctr"/>
                      <a:endParaRPr lang="it-IT" sz="900" b="0" i="0"/>
                    </a:p>
                  </a:txBody>
                  <a:tcPr marL="90276" marR="90276" marT="44980" marB="44980" anchor="ctr" horzOverflow="overflow">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381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a:noFill/>
                    </a:lnTlToBr>
                    <a:lnBlToTr>
                      <a:noFill/>
                    </a:lnBlToTr>
                    <a:solidFill>
                      <a:srgbClr val="E2E2E2"/>
                    </a:solidFill>
                  </a:tcPr>
                </a:tc>
                <a:tc>
                  <a:txBody>
                    <a:bodyPr/>
                    <a:lstStyle>
                      <a:lvl1pPr>
                        <a:defRPr>
                          <a:solidFill>
                            <a:schemeClr val="tx1"/>
                          </a:solidFill>
                          <a:latin typeface="Calibri"/>
                        </a:defRPr>
                      </a:lvl1pPr>
                      <a:lvl2pPr>
                        <a:defRPr>
                          <a:solidFill>
                            <a:schemeClr val="tx1"/>
                          </a:solidFill>
                          <a:latin typeface="Calibri"/>
                        </a:defRPr>
                      </a:lvl2pPr>
                      <a:lvl3pPr>
                        <a:defRPr>
                          <a:solidFill>
                            <a:schemeClr val="tx1"/>
                          </a:solidFill>
                          <a:latin typeface="Calibri"/>
                        </a:defRPr>
                      </a:lvl3pPr>
                      <a:lvl4pPr>
                        <a:defRPr>
                          <a:solidFill>
                            <a:schemeClr val="tx1"/>
                          </a:solidFill>
                          <a:latin typeface="Calibri"/>
                        </a:defRPr>
                      </a:lvl4pPr>
                      <a:lvl5pPr>
                        <a:defRPr>
                          <a:solidFill>
                            <a:schemeClr val="tx1"/>
                          </a:solidFill>
                          <a:latin typeface="Calibri"/>
                        </a:defRPr>
                      </a:lvl5pPr>
                      <a:lvl6pPr>
                        <a:defRPr>
                          <a:solidFill>
                            <a:schemeClr val="tx1"/>
                          </a:solidFill>
                          <a:latin typeface="Calibri"/>
                        </a:defRPr>
                      </a:lvl6pPr>
                      <a:lvl7pPr>
                        <a:defRPr>
                          <a:solidFill>
                            <a:schemeClr val="tx1"/>
                          </a:solidFill>
                          <a:latin typeface="Calibri"/>
                        </a:defRPr>
                      </a:lvl7pPr>
                      <a:lvl8pPr>
                        <a:defRPr>
                          <a:solidFill>
                            <a:schemeClr val="tx1"/>
                          </a:solidFill>
                          <a:latin typeface="Calibri"/>
                        </a:defRPr>
                      </a:lvl8pPr>
                      <a:lvl9pPr>
                        <a:defRPr>
                          <a:solidFill>
                            <a:schemeClr val="tx1"/>
                          </a:solidFill>
                          <a:latin typeface="Calibri"/>
                        </a:defRPr>
                      </a:lvl9pPr>
                    </a:lstStyle>
                    <a:p>
                      <a:pPr algn="ctr"/>
                      <a:r>
                        <a:rPr kumimoji="0" lang="it-IT" altLang="it-IT" sz="900" b="0" i="0" u="none" strike="noStrike" cap="none" spc="-70" normalizeH="0" baseline="0" dirty="0" err="1">
                          <a:ln>
                            <a:noFill/>
                          </a:ln>
                          <a:solidFill>
                            <a:srgbClr val="000000"/>
                          </a:solidFill>
                          <a:effectLst/>
                          <a:latin typeface="Calibri" pitchFamily="34" charset="0"/>
                          <a:cs typeface="Arial" charset="0"/>
                        </a:rPr>
                        <a:t>DTPa</a:t>
                      </a:r>
                      <a:endParaRPr lang="it-IT" sz="900" b="0" i="0" spc="-70" baseline="0" dirty="0"/>
                    </a:p>
                  </a:txBody>
                  <a:tcPr marL="90276" marR="90276" marT="44980" marB="44980" anchor="ctr" horzOverflow="overflow">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381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a:noFill/>
                    </a:lnTlToBr>
                    <a:lnBlToTr>
                      <a:noFill/>
                    </a:lnBlToTr>
                    <a:solidFill>
                      <a:srgbClr val="F3E80B"/>
                    </a:solidFill>
                  </a:tcPr>
                </a:tc>
                <a:tc gridSpan="2">
                  <a:txBody>
                    <a:bodyPr/>
                    <a:lstStyle>
                      <a:lvl1pPr>
                        <a:defRPr>
                          <a:solidFill>
                            <a:schemeClr val="tx1"/>
                          </a:solidFill>
                          <a:latin typeface="Calibri"/>
                        </a:defRPr>
                      </a:lvl1pPr>
                      <a:lvl2pPr>
                        <a:defRPr>
                          <a:solidFill>
                            <a:schemeClr val="tx1"/>
                          </a:solidFill>
                          <a:latin typeface="Calibri"/>
                        </a:defRPr>
                      </a:lvl2pPr>
                      <a:lvl3pPr>
                        <a:defRPr>
                          <a:solidFill>
                            <a:schemeClr val="tx1"/>
                          </a:solidFill>
                          <a:latin typeface="Calibri"/>
                        </a:defRPr>
                      </a:lvl3pPr>
                      <a:lvl4pPr>
                        <a:defRPr>
                          <a:solidFill>
                            <a:schemeClr val="tx1"/>
                          </a:solidFill>
                          <a:latin typeface="Calibri"/>
                        </a:defRPr>
                      </a:lvl4pPr>
                      <a:lvl5pPr>
                        <a:defRPr>
                          <a:solidFill>
                            <a:schemeClr val="tx1"/>
                          </a:solidFill>
                          <a:latin typeface="Calibri"/>
                        </a:defRPr>
                      </a:lvl5pPr>
                      <a:lvl6pPr>
                        <a:defRPr>
                          <a:solidFill>
                            <a:schemeClr val="tx1"/>
                          </a:solidFill>
                          <a:latin typeface="Calibri"/>
                        </a:defRPr>
                      </a:lvl6pPr>
                      <a:lvl7pPr>
                        <a:defRPr>
                          <a:solidFill>
                            <a:schemeClr val="tx1"/>
                          </a:solidFill>
                          <a:latin typeface="Calibri"/>
                        </a:defRPr>
                      </a:lvl7pPr>
                      <a:lvl8pPr>
                        <a:defRPr>
                          <a:solidFill>
                            <a:schemeClr val="tx1"/>
                          </a:solidFill>
                          <a:latin typeface="Calibri"/>
                        </a:defRPr>
                      </a:lvl8pPr>
                      <a:lvl9pPr>
                        <a:defRPr>
                          <a:solidFill>
                            <a:schemeClr val="tx1"/>
                          </a:solidFill>
                          <a:latin typeface="Calibri"/>
                        </a:defRPr>
                      </a:lvl9pPr>
                    </a:lstStyle>
                    <a:p>
                      <a:pPr algn="ctr"/>
                      <a:endParaRPr lang="it-IT" sz="900" b="0" i="0" dirty="0"/>
                    </a:p>
                  </a:txBody>
                  <a:tcPr marL="91188" marR="91188" marT="45435" marB="45435" anchor="ctr" horzOverflow="overflow">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381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a:noFill/>
                    </a:lnTlToBr>
                    <a:lnBlToTr>
                      <a:noFill/>
                    </a:lnBlToTr>
                    <a:solidFill>
                      <a:srgbClr val="E2E2E2"/>
                    </a:solidFill>
                  </a:tcPr>
                </a:tc>
                <a:tc hMerge="1">
                  <a:txBody>
                    <a:bodyPr/>
                    <a:lstStyle/>
                    <a:p>
                      <a:pPr algn="ctr"/>
                      <a:endParaRPr lang="it-IT"/>
                    </a:p>
                  </a:txBody>
                  <a:tcPr marL="82924" marR="82924" marT="41317" marB="4131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CDDCF"/>
                    </a:solidFill>
                  </a:tcPr>
                </a:tc>
                <a:tc>
                  <a:txBody>
                    <a:bodyPr/>
                    <a:lstStyle>
                      <a:lvl1pPr>
                        <a:defRPr>
                          <a:solidFill>
                            <a:schemeClr val="tx1"/>
                          </a:solidFill>
                          <a:latin typeface="Calibri"/>
                        </a:defRPr>
                      </a:lvl1pPr>
                      <a:lvl2pPr>
                        <a:defRPr>
                          <a:solidFill>
                            <a:schemeClr val="tx1"/>
                          </a:solidFill>
                          <a:latin typeface="Calibri"/>
                        </a:defRPr>
                      </a:lvl2pPr>
                      <a:lvl3pPr>
                        <a:defRPr>
                          <a:solidFill>
                            <a:schemeClr val="tx1"/>
                          </a:solidFill>
                          <a:latin typeface="Calibri"/>
                        </a:defRPr>
                      </a:lvl3pPr>
                      <a:lvl4pPr>
                        <a:defRPr>
                          <a:solidFill>
                            <a:schemeClr val="tx1"/>
                          </a:solidFill>
                          <a:latin typeface="Calibri"/>
                        </a:defRPr>
                      </a:lvl4pPr>
                      <a:lvl5pPr>
                        <a:defRPr>
                          <a:solidFill>
                            <a:schemeClr val="tx1"/>
                          </a:solidFill>
                          <a:latin typeface="Calibri"/>
                        </a:defRPr>
                      </a:lvl5pPr>
                      <a:lvl6pPr>
                        <a:defRPr>
                          <a:solidFill>
                            <a:schemeClr val="tx1"/>
                          </a:solidFill>
                          <a:latin typeface="Calibri"/>
                        </a:defRPr>
                      </a:lvl6pPr>
                      <a:lvl7pPr>
                        <a:defRPr>
                          <a:solidFill>
                            <a:schemeClr val="tx1"/>
                          </a:solidFill>
                          <a:latin typeface="Calibri"/>
                        </a:defRPr>
                      </a:lvl7pPr>
                      <a:lvl8pPr>
                        <a:defRPr>
                          <a:solidFill>
                            <a:schemeClr val="tx1"/>
                          </a:solidFill>
                          <a:latin typeface="Calibri"/>
                        </a:defRPr>
                      </a:lvl8pPr>
                      <a:lvl9pPr>
                        <a:defRPr>
                          <a:solidFill>
                            <a:schemeClr val="tx1"/>
                          </a:solidFill>
                          <a:latin typeface="Calibri"/>
                        </a:defRPr>
                      </a:lvl9pPr>
                    </a:lstStyle>
                    <a:p>
                      <a:pPr algn="ctr"/>
                      <a:endParaRPr lang="it-IT" sz="900" b="0" i="0"/>
                    </a:p>
                  </a:txBody>
                  <a:tcPr marL="90276" marR="90276" marT="44980" marB="44980" anchor="ctr" horzOverflow="overflow">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381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a:noFill/>
                    </a:lnTlToBr>
                    <a:lnBlToTr>
                      <a:noFill/>
                    </a:lnBlToTr>
                    <a:solidFill>
                      <a:srgbClr val="E2E2E2"/>
                    </a:solidFill>
                  </a:tcPr>
                </a:tc>
                <a:tc>
                  <a:txBody>
                    <a:bodyPr/>
                    <a:lstStyle>
                      <a:lvl1pPr marL="342900" indent="-342900" eaLnBrk="0" hangingPunct="0">
                        <a:spcBef>
                          <a:spcPct val="20000"/>
                        </a:spcBef>
                        <a:buFont typeface="Arial" charset="0"/>
                        <a:defRPr sz="2800">
                          <a:solidFill>
                            <a:schemeClr val="tx1"/>
                          </a:solidFill>
                          <a:latin typeface="Calibri" pitchFamily="34" charset="0"/>
                        </a:defRPr>
                      </a:lvl1pPr>
                      <a:lvl2pPr marL="742950" indent="-285750" eaLnBrk="0" hangingPunct="0">
                        <a:spcBef>
                          <a:spcPct val="20000"/>
                        </a:spcBef>
                        <a:buFont typeface="Arial" charset="0"/>
                        <a:defRPr sz="2400">
                          <a:solidFill>
                            <a:schemeClr val="tx1"/>
                          </a:solidFill>
                          <a:latin typeface="Calibri" pitchFamily="34" charset="0"/>
                        </a:defRPr>
                      </a:lvl2pPr>
                      <a:lvl3pPr marL="1143000" indent="-228600" eaLnBrk="0" hangingPunct="0">
                        <a:spcBef>
                          <a:spcPct val="20000"/>
                        </a:spcBef>
                        <a:buFont typeface="Arial" charset="0"/>
                        <a:defRPr sz="2000">
                          <a:solidFill>
                            <a:schemeClr val="tx1"/>
                          </a:solidFill>
                          <a:latin typeface="Calibri" pitchFamily="34" charset="0"/>
                        </a:defRPr>
                      </a:lvl3pPr>
                      <a:lvl4pPr marL="1600200" indent="-228600" eaLnBrk="0" hangingPunct="0">
                        <a:spcBef>
                          <a:spcPct val="20000"/>
                        </a:spcBef>
                        <a:buFont typeface="Arial" charset="0"/>
                        <a:defRPr>
                          <a:solidFill>
                            <a:schemeClr val="tx1"/>
                          </a:solidFill>
                          <a:latin typeface="Calibri" pitchFamily="34" charset="0"/>
                        </a:defRPr>
                      </a:lvl4pPr>
                      <a:lvl5pPr marL="2057400" indent="-228600" eaLnBrk="0" hangingPunct="0">
                        <a:spcBef>
                          <a:spcPct val="20000"/>
                        </a:spcBef>
                        <a:buFont typeface="Arial" charset="0"/>
                        <a:defRPr>
                          <a:solidFill>
                            <a:schemeClr val="tx1"/>
                          </a:solidFill>
                          <a:latin typeface="Calibri" pitchFamily="34" charset="0"/>
                        </a:defRPr>
                      </a:lvl5pPr>
                      <a:lvl6pPr marL="2514600" indent="-228600" defTabSz="457200" eaLnBrk="0" fontAlgn="base" hangingPunct="0">
                        <a:spcBef>
                          <a:spcPct val="20000"/>
                        </a:spcBef>
                        <a:spcAft>
                          <a:spcPct val="0"/>
                        </a:spcAft>
                        <a:buFont typeface="Arial" charset="0"/>
                        <a:defRPr>
                          <a:solidFill>
                            <a:schemeClr val="tx1"/>
                          </a:solidFill>
                          <a:latin typeface="Calibri" pitchFamily="34" charset="0"/>
                        </a:defRPr>
                      </a:lvl6pPr>
                      <a:lvl7pPr marL="2971800" indent="-228600" defTabSz="457200" eaLnBrk="0" fontAlgn="base" hangingPunct="0">
                        <a:spcBef>
                          <a:spcPct val="20000"/>
                        </a:spcBef>
                        <a:spcAft>
                          <a:spcPct val="0"/>
                        </a:spcAft>
                        <a:buFont typeface="Arial" charset="0"/>
                        <a:defRPr>
                          <a:solidFill>
                            <a:schemeClr val="tx1"/>
                          </a:solidFill>
                          <a:latin typeface="Calibri" pitchFamily="34" charset="0"/>
                        </a:defRPr>
                      </a:lvl7pPr>
                      <a:lvl8pPr marL="3429000" indent="-228600" defTabSz="457200" eaLnBrk="0" fontAlgn="base" hangingPunct="0">
                        <a:spcBef>
                          <a:spcPct val="20000"/>
                        </a:spcBef>
                        <a:spcAft>
                          <a:spcPct val="0"/>
                        </a:spcAft>
                        <a:buFont typeface="Arial" charset="0"/>
                        <a:defRPr>
                          <a:solidFill>
                            <a:schemeClr val="tx1"/>
                          </a:solidFill>
                          <a:latin typeface="Calibri" pitchFamily="34" charset="0"/>
                        </a:defRPr>
                      </a:lvl8pPr>
                      <a:lvl9pPr marL="3886200" indent="-228600" defTabSz="457200" eaLnBrk="0" fontAlgn="base" hangingPunct="0">
                        <a:spcBef>
                          <a:spcPct val="20000"/>
                        </a:spcBef>
                        <a:spcAft>
                          <a:spcPct val="0"/>
                        </a:spcAft>
                        <a:buFont typeface="Arial" charset="0"/>
                        <a:defRPr>
                          <a:solidFill>
                            <a:schemeClr val="tx1"/>
                          </a:solidFill>
                          <a:latin typeface="Calibri" pitchFamily="34" charset="0"/>
                        </a:defRPr>
                      </a:lvl9pPr>
                    </a:lstStyle>
                    <a:p>
                      <a:pPr marL="342900" marR="0" lvl="0" indent="-342900" algn="ctr" defTabSz="457200" rtl="0" eaLnBrk="1" fontAlgn="base" latinLnBrk="0" hangingPunct="1">
                        <a:lnSpc>
                          <a:spcPct val="100000"/>
                        </a:lnSpc>
                        <a:spcBef>
                          <a:spcPct val="0"/>
                        </a:spcBef>
                        <a:spcAft>
                          <a:spcPct val="0"/>
                        </a:spcAft>
                        <a:buClrTx/>
                        <a:buSzTx/>
                        <a:buFont typeface="Arial" charset="0"/>
                        <a:buNone/>
                        <a:tabLst/>
                      </a:pPr>
                      <a:endParaRPr kumimoji="0" lang="it-IT" altLang="it-IT" sz="900" b="0" i="0" u="none" strike="noStrike" cap="none" normalizeH="0" baseline="0" dirty="0">
                        <a:ln>
                          <a:noFill/>
                        </a:ln>
                        <a:solidFill>
                          <a:srgbClr val="000000"/>
                        </a:solidFill>
                        <a:effectLst/>
                        <a:latin typeface="Calibri" pitchFamily="34" charset="0"/>
                        <a:cs typeface="Arial" charset="0"/>
                      </a:endParaRPr>
                    </a:p>
                  </a:txBody>
                  <a:tcPr marL="90276" marR="90276" marT="44980" marB="44980" anchor="ctr" horzOverflow="overflow">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381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a:noFill/>
                    </a:lnTlToBr>
                    <a:lnBlToTr>
                      <a:noFill/>
                    </a:lnBlToTr>
                    <a:solidFill>
                      <a:srgbClr val="E2E2E2"/>
                    </a:solidFill>
                  </a:tcPr>
                </a:tc>
                <a:tc rowSpan="2">
                  <a:txBody>
                    <a:bodyPr/>
                    <a:lstStyle>
                      <a:lvl1pPr>
                        <a:defRPr>
                          <a:solidFill>
                            <a:schemeClr val="tx1"/>
                          </a:solidFill>
                          <a:latin typeface="Calibri"/>
                        </a:defRPr>
                      </a:lvl1pPr>
                      <a:lvl2pPr>
                        <a:defRPr>
                          <a:solidFill>
                            <a:schemeClr val="tx1"/>
                          </a:solidFill>
                          <a:latin typeface="Calibri"/>
                        </a:defRPr>
                      </a:lvl2pPr>
                      <a:lvl3pPr>
                        <a:defRPr>
                          <a:solidFill>
                            <a:schemeClr val="tx1"/>
                          </a:solidFill>
                          <a:latin typeface="Calibri"/>
                        </a:defRPr>
                      </a:lvl3pPr>
                      <a:lvl4pPr>
                        <a:defRPr>
                          <a:solidFill>
                            <a:schemeClr val="tx1"/>
                          </a:solidFill>
                          <a:latin typeface="Calibri"/>
                        </a:defRPr>
                      </a:lvl4pPr>
                      <a:lvl5pPr>
                        <a:defRPr>
                          <a:solidFill>
                            <a:schemeClr val="tx1"/>
                          </a:solidFill>
                          <a:latin typeface="Calibri"/>
                        </a:defRPr>
                      </a:lvl5pPr>
                      <a:lvl6pPr>
                        <a:defRPr>
                          <a:solidFill>
                            <a:schemeClr val="tx1"/>
                          </a:solidFill>
                          <a:latin typeface="Calibri"/>
                        </a:defRPr>
                      </a:lvl6pPr>
                      <a:lvl7pPr>
                        <a:defRPr>
                          <a:solidFill>
                            <a:schemeClr val="tx1"/>
                          </a:solidFill>
                          <a:latin typeface="Calibri"/>
                        </a:defRPr>
                      </a:lvl7pPr>
                      <a:lvl8pPr>
                        <a:defRPr>
                          <a:solidFill>
                            <a:schemeClr val="tx1"/>
                          </a:solidFill>
                          <a:latin typeface="Calibri"/>
                        </a:defRPr>
                      </a:lvl8pPr>
                      <a:lvl9pPr>
                        <a:defRPr>
                          <a:solidFill>
                            <a:schemeClr val="tx1"/>
                          </a:solidFill>
                          <a:latin typeface="Calibri"/>
                        </a:defRPr>
                      </a:lvl9pPr>
                    </a:lstStyle>
                    <a:p>
                      <a:pPr marL="342900" marR="0" lvl="0" indent="-342900" algn="ctr" defTabSz="457200" rtl="0" eaLnBrk="1" fontAlgn="base" latinLnBrk="0" hangingPunct="1">
                        <a:lnSpc>
                          <a:spcPct val="100000"/>
                        </a:lnSpc>
                        <a:spcBef>
                          <a:spcPct val="0"/>
                        </a:spcBef>
                        <a:spcAft>
                          <a:spcPct val="0"/>
                        </a:spcAft>
                        <a:buClrTx/>
                        <a:buSzTx/>
                        <a:buFont typeface="Arial" charset="0"/>
                        <a:buNone/>
                        <a:tabLst/>
                      </a:pPr>
                      <a:r>
                        <a:rPr kumimoji="0" lang="it-IT" altLang="it-IT" sz="900" b="0" i="0" u="none" strike="noStrike" cap="none" spc="-30" normalizeH="0" baseline="0" dirty="0" err="1">
                          <a:ln>
                            <a:noFill/>
                          </a:ln>
                          <a:solidFill>
                            <a:srgbClr val="000000"/>
                          </a:solidFill>
                          <a:effectLst/>
                          <a:latin typeface="Calibri" pitchFamily="34" charset="0"/>
                          <a:cs typeface="Arial" charset="0"/>
                        </a:rPr>
                        <a:t>DTPa</a:t>
                      </a:r>
                      <a:endParaRPr kumimoji="0" lang="it-IT" altLang="it-IT" sz="900" b="0" i="0" u="none" strike="noStrike" cap="none" spc="-30" normalizeH="0" baseline="0" dirty="0">
                        <a:ln>
                          <a:noFill/>
                        </a:ln>
                        <a:solidFill>
                          <a:srgbClr val="000000"/>
                        </a:solidFill>
                        <a:effectLst/>
                        <a:latin typeface="Calibri" pitchFamily="34" charset="0"/>
                        <a:cs typeface="Arial" charset="0"/>
                      </a:endParaRPr>
                    </a:p>
                    <a:p>
                      <a:pPr marL="342900" marR="0" lvl="0" indent="-342900" algn="ctr" defTabSz="457200" rtl="0" eaLnBrk="1" fontAlgn="base" latinLnBrk="0" hangingPunct="1">
                        <a:lnSpc>
                          <a:spcPct val="100000"/>
                        </a:lnSpc>
                        <a:spcBef>
                          <a:spcPct val="0"/>
                        </a:spcBef>
                        <a:spcAft>
                          <a:spcPct val="0"/>
                        </a:spcAft>
                        <a:buClrTx/>
                        <a:buSzTx/>
                        <a:buFont typeface="Arial" charset="0"/>
                        <a:buNone/>
                        <a:tabLst/>
                      </a:pPr>
                      <a:r>
                        <a:rPr kumimoji="0" lang="it-IT" altLang="it-IT" sz="900" b="0" i="0" u="none" strike="noStrike" cap="none" spc="-30" normalizeH="0" baseline="0" dirty="0">
                          <a:ln>
                            <a:noFill/>
                          </a:ln>
                          <a:solidFill>
                            <a:srgbClr val="000000"/>
                          </a:solidFill>
                          <a:effectLst/>
                          <a:latin typeface="Calibri" pitchFamily="34" charset="0"/>
                          <a:cs typeface="Arial" charset="0"/>
                        </a:rPr>
                        <a:t>IPV</a:t>
                      </a:r>
                      <a:endParaRPr lang="it-IT" sz="900" b="0" i="0" dirty="0"/>
                    </a:p>
                  </a:txBody>
                  <a:tcPr marL="100553" marR="100553" marT="50276" marB="50276" anchor="ctr" horzOverflow="overflow">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381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a:noFill/>
                    </a:lnTlToBr>
                    <a:lnBlToTr>
                      <a:noFill/>
                    </a:lnBlToTr>
                    <a:solidFill>
                      <a:srgbClr val="F3E80B"/>
                    </a:solidFill>
                  </a:tcPr>
                </a:tc>
                <a:tc rowSpan="2">
                  <a:txBody>
                    <a:bodyPr/>
                    <a:lstStyle>
                      <a:lvl1pPr>
                        <a:defRPr>
                          <a:solidFill>
                            <a:schemeClr val="tx1"/>
                          </a:solidFill>
                          <a:latin typeface="Calibri"/>
                        </a:defRPr>
                      </a:lvl1pPr>
                      <a:lvl2pPr>
                        <a:defRPr>
                          <a:solidFill>
                            <a:schemeClr val="tx1"/>
                          </a:solidFill>
                          <a:latin typeface="Calibri"/>
                        </a:defRPr>
                      </a:lvl2pPr>
                      <a:lvl3pPr>
                        <a:defRPr>
                          <a:solidFill>
                            <a:schemeClr val="tx1"/>
                          </a:solidFill>
                          <a:latin typeface="Calibri"/>
                        </a:defRPr>
                      </a:lvl3pPr>
                      <a:lvl4pPr>
                        <a:defRPr>
                          <a:solidFill>
                            <a:schemeClr val="tx1"/>
                          </a:solidFill>
                          <a:latin typeface="Calibri"/>
                        </a:defRPr>
                      </a:lvl4pPr>
                      <a:lvl5pPr>
                        <a:defRPr>
                          <a:solidFill>
                            <a:schemeClr val="tx1"/>
                          </a:solidFill>
                          <a:latin typeface="Calibri"/>
                        </a:defRPr>
                      </a:lvl5pPr>
                      <a:lvl6pPr>
                        <a:defRPr>
                          <a:solidFill>
                            <a:schemeClr val="tx1"/>
                          </a:solidFill>
                          <a:latin typeface="Calibri"/>
                        </a:defRPr>
                      </a:lvl6pPr>
                      <a:lvl7pPr>
                        <a:defRPr>
                          <a:solidFill>
                            <a:schemeClr val="tx1"/>
                          </a:solidFill>
                          <a:latin typeface="Calibri"/>
                        </a:defRPr>
                      </a:lvl7pPr>
                      <a:lvl8pPr>
                        <a:defRPr>
                          <a:solidFill>
                            <a:schemeClr val="tx1"/>
                          </a:solidFill>
                          <a:latin typeface="Calibri"/>
                        </a:defRPr>
                      </a:lvl8pPr>
                      <a:lvl9pPr>
                        <a:defRPr>
                          <a:solidFill>
                            <a:schemeClr val="tx1"/>
                          </a:solidFill>
                          <a:latin typeface="Calibri"/>
                        </a:defRPr>
                      </a:lvl9pPr>
                    </a:lstStyle>
                    <a:p>
                      <a:pPr marL="342900" marR="0" lvl="0" indent="-342900" algn="ctr" defTabSz="457200" rtl="0" eaLnBrk="1" fontAlgn="base" latinLnBrk="0" hangingPunct="1">
                        <a:lnSpc>
                          <a:spcPct val="100000"/>
                        </a:lnSpc>
                        <a:spcBef>
                          <a:spcPct val="0"/>
                        </a:spcBef>
                        <a:spcAft>
                          <a:spcPct val="0"/>
                        </a:spcAft>
                        <a:buClrTx/>
                        <a:buSzTx/>
                        <a:buFont typeface="Arial" charset="0"/>
                        <a:buNone/>
                        <a:tabLst/>
                      </a:pPr>
                      <a:r>
                        <a:rPr kumimoji="0" lang="it-IT" altLang="it-IT" sz="900" b="0" i="0" u="none" strike="noStrike" cap="none" spc="-30" normalizeH="0" baseline="0" dirty="0" err="1">
                          <a:ln>
                            <a:noFill/>
                          </a:ln>
                          <a:solidFill>
                            <a:srgbClr val="000000"/>
                          </a:solidFill>
                          <a:effectLst/>
                          <a:latin typeface="Calibri" pitchFamily="34" charset="0"/>
                          <a:cs typeface="Arial" charset="0"/>
                        </a:rPr>
                        <a:t>dTpa</a:t>
                      </a:r>
                      <a:endParaRPr kumimoji="0" lang="it-IT" altLang="it-IT" sz="900" b="0" i="0" u="none" strike="noStrike" cap="none" spc="-30" normalizeH="0" baseline="0" dirty="0">
                        <a:ln>
                          <a:noFill/>
                        </a:ln>
                        <a:solidFill>
                          <a:srgbClr val="000000"/>
                        </a:solidFill>
                        <a:effectLst/>
                        <a:latin typeface="Calibri" pitchFamily="34" charset="0"/>
                        <a:cs typeface="Arial" charset="0"/>
                      </a:endParaRPr>
                    </a:p>
                    <a:p>
                      <a:pPr marL="342900" marR="0" lvl="0" indent="-342900" algn="ctr" defTabSz="457200" rtl="0" eaLnBrk="1" fontAlgn="base" latinLnBrk="0" hangingPunct="1">
                        <a:lnSpc>
                          <a:spcPct val="100000"/>
                        </a:lnSpc>
                        <a:spcBef>
                          <a:spcPct val="0"/>
                        </a:spcBef>
                        <a:spcAft>
                          <a:spcPct val="0"/>
                        </a:spcAft>
                        <a:buClrTx/>
                        <a:buSzTx/>
                        <a:buFont typeface="Arial" charset="0"/>
                        <a:buNone/>
                        <a:tabLst/>
                      </a:pPr>
                      <a:r>
                        <a:rPr kumimoji="0" lang="it-IT" altLang="it-IT" sz="900" b="0" i="0" u="none" strike="noStrike" cap="none" spc="-30" normalizeH="0" baseline="0" dirty="0">
                          <a:ln>
                            <a:noFill/>
                          </a:ln>
                          <a:solidFill>
                            <a:srgbClr val="000000"/>
                          </a:solidFill>
                          <a:effectLst/>
                          <a:latin typeface="Calibri" pitchFamily="34" charset="0"/>
                          <a:cs typeface="Arial" charset="0"/>
                        </a:rPr>
                        <a:t>IPV</a:t>
                      </a:r>
                      <a:endParaRPr kumimoji="0" lang="it-IT" altLang="it-IT" sz="900" b="0" i="0" u="none" strike="noStrike" cap="none" normalizeH="0" baseline="0" dirty="0">
                        <a:ln>
                          <a:noFill/>
                        </a:ln>
                        <a:solidFill>
                          <a:srgbClr val="000000"/>
                        </a:solidFill>
                        <a:effectLst/>
                        <a:latin typeface="Calibri" pitchFamily="34" charset="0"/>
                        <a:cs typeface="Arial" charset="0"/>
                      </a:endParaRPr>
                    </a:p>
                  </a:txBody>
                  <a:tcPr marL="100553" marR="100553" marT="50276" marB="50276" anchor="ctr" horzOverflow="overflow">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381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a:noFill/>
                    </a:lnTlToBr>
                    <a:lnBlToTr>
                      <a:noFill/>
                    </a:lnBlToTr>
                    <a:solidFill>
                      <a:srgbClr val="F3E80B"/>
                    </a:solidFill>
                  </a:tcPr>
                </a:tc>
                <a:tc gridSpan="4">
                  <a:txBody>
                    <a:bodyPr/>
                    <a:lstStyle>
                      <a:lvl1pPr>
                        <a:defRPr>
                          <a:solidFill>
                            <a:schemeClr val="tx1"/>
                          </a:solidFill>
                          <a:latin typeface="Calibri"/>
                        </a:defRPr>
                      </a:lvl1pPr>
                      <a:lvl2pPr>
                        <a:defRPr>
                          <a:solidFill>
                            <a:schemeClr val="tx1"/>
                          </a:solidFill>
                          <a:latin typeface="Calibri"/>
                        </a:defRPr>
                      </a:lvl2pPr>
                      <a:lvl3pPr>
                        <a:defRPr>
                          <a:solidFill>
                            <a:schemeClr val="tx1"/>
                          </a:solidFill>
                          <a:latin typeface="Calibri"/>
                        </a:defRPr>
                      </a:lvl3pPr>
                      <a:lvl4pPr>
                        <a:defRPr>
                          <a:solidFill>
                            <a:schemeClr val="tx1"/>
                          </a:solidFill>
                          <a:latin typeface="Calibri"/>
                        </a:defRPr>
                      </a:lvl4pPr>
                      <a:lvl5pPr>
                        <a:defRPr>
                          <a:solidFill>
                            <a:schemeClr val="tx1"/>
                          </a:solidFill>
                          <a:latin typeface="Calibri"/>
                        </a:defRPr>
                      </a:lvl5pPr>
                      <a:lvl6pPr>
                        <a:defRPr>
                          <a:solidFill>
                            <a:schemeClr val="tx1"/>
                          </a:solidFill>
                          <a:latin typeface="Calibri"/>
                        </a:defRPr>
                      </a:lvl6pPr>
                      <a:lvl7pPr>
                        <a:defRPr>
                          <a:solidFill>
                            <a:schemeClr val="tx1"/>
                          </a:solidFill>
                          <a:latin typeface="Calibri"/>
                        </a:defRPr>
                      </a:lvl7pPr>
                      <a:lvl8pPr>
                        <a:defRPr>
                          <a:solidFill>
                            <a:schemeClr val="tx1"/>
                          </a:solidFill>
                          <a:latin typeface="Calibri"/>
                        </a:defRPr>
                      </a:lvl8pPr>
                      <a:lvl9pPr>
                        <a:defRPr>
                          <a:solidFill>
                            <a:schemeClr val="tx1"/>
                          </a:solidFill>
                          <a:latin typeface="Calibri"/>
                        </a:defRPr>
                      </a:lvl9pPr>
                    </a:lstStyle>
                    <a:p>
                      <a:pPr marL="342900" marR="0" lvl="0" indent="-342900" algn="ctr" defTabSz="457200" rtl="0" eaLnBrk="1" fontAlgn="base" latinLnBrk="0" hangingPunct="1">
                        <a:lnSpc>
                          <a:spcPct val="100000"/>
                        </a:lnSpc>
                        <a:spcBef>
                          <a:spcPct val="0"/>
                        </a:spcBef>
                        <a:spcAft>
                          <a:spcPct val="0"/>
                        </a:spcAft>
                        <a:buClrTx/>
                        <a:buSzTx/>
                        <a:buFont typeface="Arial" charset="0"/>
                        <a:buNone/>
                        <a:tabLst/>
                      </a:pPr>
                      <a:r>
                        <a:rPr kumimoji="0" lang="it-IT" altLang="it-IT" sz="900" b="0" i="0" u="none" strike="noStrike" cap="none" spc="-30" normalizeH="0" baseline="0" dirty="0" err="1">
                          <a:ln>
                            <a:noFill/>
                          </a:ln>
                          <a:solidFill>
                            <a:srgbClr val="000000"/>
                          </a:solidFill>
                          <a:effectLst/>
                          <a:latin typeface="Calibri" pitchFamily="34" charset="0"/>
                          <a:cs typeface="Arial" charset="0"/>
                        </a:rPr>
                        <a:t>dTpa</a:t>
                      </a:r>
                      <a:r>
                        <a:rPr kumimoji="0" lang="it-IT" altLang="it-IT" sz="900" b="0" i="0" u="none" strike="noStrike" cap="none" spc="-30" normalizeH="0" baseline="0" dirty="0">
                          <a:ln>
                            <a:noFill/>
                          </a:ln>
                          <a:solidFill>
                            <a:srgbClr val="000000"/>
                          </a:solidFill>
                          <a:effectLst/>
                          <a:latin typeface="Calibri" pitchFamily="34" charset="0"/>
                          <a:cs typeface="Arial" charset="0"/>
                        </a:rPr>
                        <a:t> (ogni 10 anni)</a:t>
                      </a:r>
                      <a:endParaRPr kumimoji="0" lang="it-IT" altLang="it-IT" sz="900" b="0" i="0" u="none" strike="noStrike" cap="none" normalizeH="0" baseline="0" dirty="0">
                        <a:ln>
                          <a:noFill/>
                        </a:ln>
                        <a:solidFill>
                          <a:srgbClr val="000000"/>
                        </a:solidFill>
                        <a:effectLst/>
                        <a:latin typeface="Calibri" pitchFamily="34" charset="0"/>
                        <a:cs typeface="Arial" charset="0"/>
                      </a:endParaRPr>
                    </a:p>
                  </a:txBody>
                  <a:tcPr marL="100553" marR="100553" marT="50276" marB="50276" anchor="ctr" horzOverflow="overflow">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381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a:noFill/>
                    </a:lnTlToBr>
                    <a:lnBlToTr>
                      <a:noFill/>
                    </a:lnBlToTr>
                    <a:solidFill>
                      <a:srgbClr val="E2E2E2"/>
                    </a:solidFill>
                  </a:tcPr>
                </a:tc>
                <a:tc hMerge="1">
                  <a:txBody>
                    <a:bodyPr/>
                    <a:lstStyle/>
                    <a:p>
                      <a:endParaRPr lang="it-IT"/>
                    </a:p>
                  </a:txBody>
                  <a:tcPr>
                    <a:lnL w="12700" cap="flat" cmpd="sng" algn="ctr">
                      <a:solidFill>
                        <a:schemeClr val="bg1"/>
                      </a:solidFill>
                      <a:prstDash val="solid"/>
                      <a:round/>
                      <a:headEnd type="none" w="med" len="med"/>
                      <a:tailEnd type="none" w="med" len="med"/>
                    </a:lnL>
                    <a:lnT w="38100" cap="flat" cmpd="sng" algn="ctr">
                      <a:solidFill>
                        <a:schemeClr val="bg1"/>
                      </a:solidFill>
                      <a:prstDash val="solid"/>
                      <a:round/>
                      <a:headEnd type="none" w="med" len="med"/>
                      <a:tailEnd type="none" w="med" len="med"/>
                    </a:lnT>
                  </a:tcPr>
                </a:tc>
                <a:tc hMerge="1">
                  <a:txBody>
                    <a:bodyPr/>
                    <a:lstStyle/>
                    <a:p>
                      <a:endParaRPr lang="it-IT"/>
                    </a:p>
                  </a:txBody>
                  <a:tcPr>
                    <a:lnL w="12700" cap="flat" cmpd="sng" algn="ctr">
                      <a:solidFill>
                        <a:schemeClr val="bg1"/>
                      </a:solidFill>
                      <a:prstDash val="solid"/>
                      <a:round/>
                      <a:headEnd type="none" w="med" len="med"/>
                      <a:tailEnd type="none" w="med" len="med"/>
                    </a:lnL>
                    <a:lnT w="38100" cap="flat" cmpd="sng" algn="ctr">
                      <a:solidFill>
                        <a:schemeClr val="bg1"/>
                      </a:solidFill>
                      <a:prstDash val="solid"/>
                      <a:round/>
                      <a:headEnd type="none" w="med" len="med"/>
                      <a:tailEnd type="none" w="med" len="med"/>
                    </a:lnT>
                  </a:tcPr>
                </a:tc>
                <a:tc hMerge="1">
                  <a:txBody>
                    <a:bodyPr/>
                    <a:lstStyle/>
                    <a:p>
                      <a:endParaRPr lang="it-IT"/>
                    </a:p>
                  </a:txBody>
                  <a:tcPr>
                    <a:lnL w="12700" cap="flat" cmpd="sng" algn="ctr">
                      <a:solidFill>
                        <a:schemeClr val="bg1"/>
                      </a:solidFill>
                      <a:prstDash val="solid"/>
                      <a:round/>
                      <a:headEnd type="none" w="med" len="med"/>
                      <a:tailEnd type="none" w="med" len="med"/>
                    </a:lnL>
                    <a:lnT w="38100"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10001"/>
                  </a:ext>
                </a:extLst>
              </a:tr>
              <a:tr h="259984">
                <a:tc>
                  <a:txBody>
                    <a:bodyPr/>
                    <a:lstStyle>
                      <a:lvl1pPr marL="342900" indent="-342900" eaLnBrk="0" hangingPunct="0">
                        <a:spcBef>
                          <a:spcPct val="20000"/>
                        </a:spcBef>
                        <a:buFont typeface="Arial" charset="0"/>
                        <a:defRPr sz="2800">
                          <a:solidFill>
                            <a:schemeClr val="tx1"/>
                          </a:solidFill>
                          <a:latin typeface="Calibri" pitchFamily="34" charset="0"/>
                        </a:defRPr>
                      </a:lvl1pPr>
                      <a:lvl2pPr marL="742950" indent="-285750" eaLnBrk="0" hangingPunct="0">
                        <a:spcBef>
                          <a:spcPct val="20000"/>
                        </a:spcBef>
                        <a:buFont typeface="Arial" charset="0"/>
                        <a:defRPr sz="2400">
                          <a:solidFill>
                            <a:schemeClr val="tx1"/>
                          </a:solidFill>
                          <a:latin typeface="Calibri" pitchFamily="34" charset="0"/>
                        </a:defRPr>
                      </a:lvl2pPr>
                      <a:lvl3pPr marL="1143000" indent="-228600" eaLnBrk="0" hangingPunct="0">
                        <a:spcBef>
                          <a:spcPct val="20000"/>
                        </a:spcBef>
                        <a:buFont typeface="Arial" charset="0"/>
                        <a:defRPr sz="2000">
                          <a:solidFill>
                            <a:schemeClr val="tx1"/>
                          </a:solidFill>
                          <a:latin typeface="Calibri" pitchFamily="34" charset="0"/>
                        </a:defRPr>
                      </a:lvl3pPr>
                      <a:lvl4pPr marL="1600200" indent="-228600" eaLnBrk="0" hangingPunct="0">
                        <a:spcBef>
                          <a:spcPct val="20000"/>
                        </a:spcBef>
                        <a:buFont typeface="Arial" charset="0"/>
                        <a:defRPr>
                          <a:solidFill>
                            <a:schemeClr val="tx1"/>
                          </a:solidFill>
                          <a:latin typeface="Calibri" pitchFamily="34" charset="0"/>
                        </a:defRPr>
                      </a:lvl4pPr>
                      <a:lvl5pPr marL="2057400" indent="-228600" eaLnBrk="0" hangingPunct="0">
                        <a:spcBef>
                          <a:spcPct val="20000"/>
                        </a:spcBef>
                        <a:buFont typeface="Arial" charset="0"/>
                        <a:defRPr>
                          <a:solidFill>
                            <a:schemeClr val="tx1"/>
                          </a:solidFill>
                          <a:latin typeface="Calibri" pitchFamily="34" charset="0"/>
                        </a:defRPr>
                      </a:lvl5pPr>
                      <a:lvl6pPr marL="2514600" indent="-228600" defTabSz="457200" eaLnBrk="0" fontAlgn="base" hangingPunct="0">
                        <a:spcBef>
                          <a:spcPct val="20000"/>
                        </a:spcBef>
                        <a:spcAft>
                          <a:spcPct val="0"/>
                        </a:spcAft>
                        <a:buFont typeface="Arial" charset="0"/>
                        <a:defRPr>
                          <a:solidFill>
                            <a:schemeClr val="tx1"/>
                          </a:solidFill>
                          <a:latin typeface="Calibri" pitchFamily="34" charset="0"/>
                        </a:defRPr>
                      </a:lvl6pPr>
                      <a:lvl7pPr marL="2971800" indent="-228600" defTabSz="457200" eaLnBrk="0" fontAlgn="base" hangingPunct="0">
                        <a:spcBef>
                          <a:spcPct val="20000"/>
                        </a:spcBef>
                        <a:spcAft>
                          <a:spcPct val="0"/>
                        </a:spcAft>
                        <a:buFont typeface="Arial" charset="0"/>
                        <a:defRPr>
                          <a:solidFill>
                            <a:schemeClr val="tx1"/>
                          </a:solidFill>
                          <a:latin typeface="Calibri" pitchFamily="34" charset="0"/>
                        </a:defRPr>
                      </a:lvl7pPr>
                      <a:lvl8pPr marL="3429000" indent="-228600" defTabSz="457200" eaLnBrk="0" fontAlgn="base" hangingPunct="0">
                        <a:spcBef>
                          <a:spcPct val="20000"/>
                        </a:spcBef>
                        <a:spcAft>
                          <a:spcPct val="0"/>
                        </a:spcAft>
                        <a:buFont typeface="Arial" charset="0"/>
                        <a:defRPr>
                          <a:solidFill>
                            <a:schemeClr val="tx1"/>
                          </a:solidFill>
                          <a:latin typeface="Calibri" pitchFamily="34" charset="0"/>
                        </a:defRPr>
                      </a:lvl8pPr>
                      <a:lvl9pPr marL="3886200" indent="-228600" defTabSz="457200" eaLnBrk="0" fontAlgn="base" hangingPunct="0">
                        <a:spcBef>
                          <a:spcPct val="20000"/>
                        </a:spcBef>
                        <a:spcAft>
                          <a:spcPct val="0"/>
                        </a:spcAft>
                        <a:buFont typeface="Arial" charset="0"/>
                        <a:defRPr>
                          <a:solidFill>
                            <a:schemeClr val="tx1"/>
                          </a:solidFill>
                          <a:latin typeface="Calibri" pitchFamily="34" charset="0"/>
                        </a:defRPr>
                      </a:lvl9pPr>
                    </a:lstStyle>
                    <a:p>
                      <a:pPr marL="342900" marR="0" lvl="0" indent="-342900" algn="ctr" defTabSz="457200" rtl="0" eaLnBrk="1" fontAlgn="base" latinLnBrk="0" hangingPunct="1">
                        <a:lnSpc>
                          <a:spcPct val="100000"/>
                        </a:lnSpc>
                        <a:spcBef>
                          <a:spcPct val="0"/>
                        </a:spcBef>
                        <a:spcAft>
                          <a:spcPct val="0"/>
                        </a:spcAft>
                        <a:buClrTx/>
                        <a:buSzTx/>
                        <a:buFont typeface="Arial" charset="0"/>
                        <a:buNone/>
                        <a:tabLst/>
                      </a:pPr>
                      <a:r>
                        <a:rPr kumimoji="0" lang="it-IT" altLang="it-IT" sz="900" b="1" i="0" u="none" strike="noStrike" cap="none" spc="-30" normalizeH="0" baseline="0" dirty="0">
                          <a:ln>
                            <a:noFill/>
                          </a:ln>
                          <a:solidFill>
                            <a:schemeClr val="bg1"/>
                          </a:solidFill>
                          <a:effectLst/>
                          <a:latin typeface="Calibri" pitchFamily="34" charset="0"/>
                          <a:cs typeface="Arial" charset="0"/>
                        </a:rPr>
                        <a:t>IPV </a:t>
                      </a:r>
                    </a:p>
                  </a:txBody>
                  <a:tcPr marL="90276" marR="90276" marT="44980" marB="44980" anchor="ctr" horzOverflow="overflow">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a:noFill/>
                    </a:lnTlToBr>
                    <a:lnBlToTr>
                      <a:noFill/>
                    </a:lnBlToTr>
                    <a:solidFill>
                      <a:srgbClr val="0099C8"/>
                    </a:solidFill>
                  </a:tcPr>
                </a:tc>
                <a:tc>
                  <a:txBody>
                    <a:bodyPr/>
                    <a:lstStyle>
                      <a:lvl1pPr>
                        <a:defRPr>
                          <a:solidFill>
                            <a:schemeClr val="tx1"/>
                          </a:solidFill>
                          <a:latin typeface="Calibri"/>
                        </a:defRPr>
                      </a:lvl1pPr>
                      <a:lvl2pPr>
                        <a:defRPr>
                          <a:solidFill>
                            <a:schemeClr val="tx1"/>
                          </a:solidFill>
                          <a:latin typeface="Calibri"/>
                        </a:defRPr>
                      </a:lvl2pPr>
                      <a:lvl3pPr>
                        <a:defRPr>
                          <a:solidFill>
                            <a:schemeClr val="tx1"/>
                          </a:solidFill>
                          <a:latin typeface="Calibri"/>
                        </a:defRPr>
                      </a:lvl3pPr>
                      <a:lvl4pPr>
                        <a:defRPr>
                          <a:solidFill>
                            <a:schemeClr val="tx1"/>
                          </a:solidFill>
                          <a:latin typeface="Calibri"/>
                        </a:defRPr>
                      </a:lvl4pPr>
                      <a:lvl5pPr>
                        <a:defRPr>
                          <a:solidFill>
                            <a:schemeClr val="tx1"/>
                          </a:solidFill>
                          <a:latin typeface="Calibri"/>
                        </a:defRPr>
                      </a:lvl5pPr>
                      <a:lvl6pPr>
                        <a:defRPr>
                          <a:solidFill>
                            <a:schemeClr val="tx1"/>
                          </a:solidFill>
                          <a:latin typeface="Calibri"/>
                        </a:defRPr>
                      </a:lvl6pPr>
                      <a:lvl7pPr>
                        <a:defRPr>
                          <a:solidFill>
                            <a:schemeClr val="tx1"/>
                          </a:solidFill>
                          <a:latin typeface="Calibri"/>
                        </a:defRPr>
                      </a:lvl7pPr>
                      <a:lvl8pPr>
                        <a:defRPr>
                          <a:solidFill>
                            <a:schemeClr val="tx1"/>
                          </a:solidFill>
                          <a:latin typeface="Calibri"/>
                        </a:defRPr>
                      </a:lvl8pPr>
                      <a:lvl9pPr>
                        <a:defRPr>
                          <a:solidFill>
                            <a:schemeClr val="tx1"/>
                          </a:solidFill>
                          <a:latin typeface="Calibri"/>
                        </a:defRPr>
                      </a:lvl9pPr>
                    </a:lstStyle>
                    <a:p>
                      <a:pPr marL="342900" marR="0" lvl="0" indent="-342900" algn="ctr" defTabSz="457200" rtl="0" eaLnBrk="1" fontAlgn="base" latinLnBrk="0" hangingPunct="1">
                        <a:lnSpc>
                          <a:spcPct val="100000"/>
                        </a:lnSpc>
                        <a:spcBef>
                          <a:spcPct val="0"/>
                        </a:spcBef>
                        <a:spcAft>
                          <a:spcPct val="0"/>
                        </a:spcAft>
                        <a:buClrTx/>
                        <a:buSzTx/>
                        <a:buFont typeface="Arial" charset="0"/>
                        <a:buNone/>
                        <a:tabLst/>
                      </a:pPr>
                      <a:endParaRPr kumimoji="0" lang="it-IT" altLang="it-IT" sz="900" b="0" i="0" u="none" strike="noStrike" cap="none" spc="-30" normalizeH="0" baseline="0" dirty="0">
                        <a:ln>
                          <a:noFill/>
                        </a:ln>
                        <a:solidFill>
                          <a:srgbClr val="000000"/>
                        </a:solidFill>
                        <a:effectLst/>
                        <a:latin typeface="Calibri" pitchFamily="34" charset="0"/>
                        <a:cs typeface="Arial" charset="0"/>
                      </a:endParaRPr>
                    </a:p>
                  </a:txBody>
                  <a:tcPr marL="90276" marR="90276" marT="44980" marB="44980" anchor="ctr" horzOverflow="overflow">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a:noFill/>
                    </a:lnTlToBr>
                    <a:lnBlToTr>
                      <a:noFill/>
                    </a:lnBlToTr>
                    <a:solidFill>
                      <a:srgbClr val="E2E2E2"/>
                    </a:solidFill>
                  </a:tcPr>
                </a:tc>
                <a:tc>
                  <a:txBody>
                    <a:bodyPr/>
                    <a:lstStyle>
                      <a:lvl1pPr marL="342900" indent="-342900" eaLnBrk="0" hangingPunct="0">
                        <a:spcBef>
                          <a:spcPct val="20000"/>
                        </a:spcBef>
                        <a:buFont typeface="Arial" charset="0"/>
                        <a:defRPr sz="2800">
                          <a:solidFill>
                            <a:schemeClr val="tx1"/>
                          </a:solidFill>
                          <a:latin typeface="Calibri" pitchFamily="34" charset="0"/>
                        </a:defRPr>
                      </a:lvl1pPr>
                      <a:lvl2pPr marL="742950" indent="-285750" eaLnBrk="0" hangingPunct="0">
                        <a:spcBef>
                          <a:spcPct val="20000"/>
                        </a:spcBef>
                        <a:buFont typeface="Arial" charset="0"/>
                        <a:defRPr sz="2400">
                          <a:solidFill>
                            <a:schemeClr val="tx1"/>
                          </a:solidFill>
                          <a:latin typeface="Calibri" pitchFamily="34" charset="0"/>
                        </a:defRPr>
                      </a:lvl2pPr>
                      <a:lvl3pPr marL="1143000" indent="-228600" eaLnBrk="0" hangingPunct="0">
                        <a:spcBef>
                          <a:spcPct val="20000"/>
                        </a:spcBef>
                        <a:buFont typeface="Arial" charset="0"/>
                        <a:defRPr sz="2000">
                          <a:solidFill>
                            <a:schemeClr val="tx1"/>
                          </a:solidFill>
                          <a:latin typeface="Calibri" pitchFamily="34" charset="0"/>
                        </a:defRPr>
                      </a:lvl3pPr>
                      <a:lvl4pPr marL="1600200" indent="-228600" eaLnBrk="0" hangingPunct="0">
                        <a:spcBef>
                          <a:spcPct val="20000"/>
                        </a:spcBef>
                        <a:buFont typeface="Arial" charset="0"/>
                        <a:defRPr>
                          <a:solidFill>
                            <a:schemeClr val="tx1"/>
                          </a:solidFill>
                          <a:latin typeface="Calibri" pitchFamily="34" charset="0"/>
                        </a:defRPr>
                      </a:lvl4pPr>
                      <a:lvl5pPr marL="2057400" indent="-228600" eaLnBrk="0" hangingPunct="0">
                        <a:spcBef>
                          <a:spcPct val="20000"/>
                        </a:spcBef>
                        <a:buFont typeface="Arial" charset="0"/>
                        <a:defRPr>
                          <a:solidFill>
                            <a:schemeClr val="tx1"/>
                          </a:solidFill>
                          <a:latin typeface="Calibri" pitchFamily="34" charset="0"/>
                        </a:defRPr>
                      </a:lvl5pPr>
                      <a:lvl6pPr marL="2514600" indent="-228600" defTabSz="457200" eaLnBrk="0" fontAlgn="base" hangingPunct="0">
                        <a:spcBef>
                          <a:spcPct val="20000"/>
                        </a:spcBef>
                        <a:spcAft>
                          <a:spcPct val="0"/>
                        </a:spcAft>
                        <a:buFont typeface="Arial" charset="0"/>
                        <a:defRPr>
                          <a:solidFill>
                            <a:schemeClr val="tx1"/>
                          </a:solidFill>
                          <a:latin typeface="Calibri" pitchFamily="34" charset="0"/>
                        </a:defRPr>
                      </a:lvl6pPr>
                      <a:lvl7pPr marL="2971800" indent="-228600" defTabSz="457200" eaLnBrk="0" fontAlgn="base" hangingPunct="0">
                        <a:spcBef>
                          <a:spcPct val="20000"/>
                        </a:spcBef>
                        <a:spcAft>
                          <a:spcPct val="0"/>
                        </a:spcAft>
                        <a:buFont typeface="Arial" charset="0"/>
                        <a:defRPr>
                          <a:solidFill>
                            <a:schemeClr val="tx1"/>
                          </a:solidFill>
                          <a:latin typeface="Calibri" pitchFamily="34" charset="0"/>
                        </a:defRPr>
                      </a:lvl7pPr>
                      <a:lvl8pPr marL="3429000" indent="-228600" defTabSz="457200" eaLnBrk="0" fontAlgn="base" hangingPunct="0">
                        <a:spcBef>
                          <a:spcPct val="20000"/>
                        </a:spcBef>
                        <a:spcAft>
                          <a:spcPct val="0"/>
                        </a:spcAft>
                        <a:buFont typeface="Arial" charset="0"/>
                        <a:defRPr>
                          <a:solidFill>
                            <a:schemeClr val="tx1"/>
                          </a:solidFill>
                          <a:latin typeface="Calibri" pitchFamily="34" charset="0"/>
                        </a:defRPr>
                      </a:lvl8pPr>
                      <a:lvl9pPr marL="3886200" indent="-228600" defTabSz="457200" eaLnBrk="0" fontAlgn="base" hangingPunct="0">
                        <a:spcBef>
                          <a:spcPct val="20000"/>
                        </a:spcBef>
                        <a:spcAft>
                          <a:spcPct val="0"/>
                        </a:spcAft>
                        <a:buFont typeface="Arial" charset="0"/>
                        <a:defRPr>
                          <a:solidFill>
                            <a:schemeClr val="tx1"/>
                          </a:solidFill>
                          <a:latin typeface="Calibri" pitchFamily="34" charset="0"/>
                        </a:defRPr>
                      </a:lvl9pPr>
                    </a:lstStyle>
                    <a:p>
                      <a:pPr marL="342900" marR="0" lvl="0" indent="-342900" algn="ctr" defTabSz="457200" rtl="0" eaLnBrk="1" fontAlgn="base" latinLnBrk="0" hangingPunct="1">
                        <a:lnSpc>
                          <a:spcPct val="100000"/>
                        </a:lnSpc>
                        <a:spcBef>
                          <a:spcPct val="0"/>
                        </a:spcBef>
                        <a:spcAft>
                          <a:spcPct val="0"/>
                        </a:spcAft>
                        <a:buClrTx/>
                        <a:buSzTx/>
                        <a:buFont typeface="Arial" charset="0"/>
                        <a:buNone/>
                        <a:tabLst/>
                      </a:pPr>
                      <a:r>
                        <a:rPr kumimoji="0" lang="it-IT" altLang="it-IT" sz="900" b="0" i="0" u="none" strike="noStrike" cap="none" spc="-30" normalizeH="0" baseline="0" dirty="0">
                          <a:ln>
                            <a:noFill/>
                          </a:ln>
                          <a:solidFill>
                            <a:srgbClr val="000000"/>
                          </a:solidFill>
                          <a:effectLst/>
                          <a:latin typeface="Calibri" pitchFamily="34" charset="0"/>
                          <a:cs typeface="Arial" charset="0"/>
                        </a:rPr>
                        <a:t>IPV</a:t>
                      </a:r>
                    </a:p>
                  </a:txBody>
                  <a:tcPr marL="90276" marR="90276" marT="44980" marB="44980" anchor="ctr" horzOverflow="overflow">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a:noFill/>
                    </a:lnTlToBr>
                    <a:lnBlToTr>
                      <a:noFill/>
                    </a:lnBlToTr>
                    <a:solidFill>
                      <a:srgbClr val="F3E80B"/>
                    </a:solidFill>
                  </a:tcPr>
                </a:tc>
                <a:tc>
                  <a:txBody>
                    <a:bodyPr/>
                    <a:lstStyle>
                      <a:lvl1pPr>
                        <a:defRPr>
                          <a:solidFill>
                            <a:schemeClr val="tx1"/>
                          </a:solidFill>
                          <a:latin typeface="Calibri"/>
                        </a:defRPr>
                      </a:lvl1pPr>
                      <a:lvl2pPr>
                        <a:defRPr>
                          <a:solidFill>
                            <a:schemeClr val="tx1"/>
                          </a:solidFill>
                          <a:latin typeface="Calibri"/>
                        </a:defRPr>
                      </a:lvl2pPr>
                      <a:lvl3pPr>
                        <a:defRPr>
                          <a:solidFill>
                            <a:schemeClr val="tx1"/>
                          </a:solidFill>
                          <a:latin typeface="Calibri"/>
                        </a:defRPr>
                      </a:lvl3pPr>
                      <a:lvl4pPr>
                        <a:defRPr>
                          <a:solidFill>
                            <a:schemeClr val="tx1"/>
                          </a:solidFill>
                          <a:latin typeface="Calibri"/>
                        </a:defRPr>
                      </a:lvl4pPr>
                      <a:lvl5pPr>
                        <a:defRPr>
                          <a:solidFill>
                            <a:schemeClr val="tx1"/>
                          </a:solidFill>
                          <a:latin typeface="Calibri"/>
                        </a:defRPr>
                      </a:lvl5pPr>
                      <a:lvl6pPr>
                        <a:defRPr>
                          <a:solidFill>
                            <a:schemeClr val="tx1"/>
                          </a:solidFill>
                          <a:latin typeface="Calibri"/>
                        </a:defRPr>
                      </a:lvl6pPr>
                      <a:lvl7pPr>
                        <a:defRPr>
                          <a:solidFill>
                            <a:schemeClr val="tx1"/>
                          </a:solidFill>
                          <a:latin typeface="Calibri"/>
                        </a:defRPr>
                      </a:lvl7pPr>
                      <a:lvl8pPr>
                        <a:defRPr>
                          <a:solidFill>
                            <a:schemeClr val="tx1"/>
                          </a:solidFill>
                          <a:latin typeface="Calibri"/>
                        </a:defRPr>
                      </a:lvl8pPr>
                      <a:lvl9pPr>
                        <a:defRPr>
                          <a:solidFill>
                            <a:schemeClr val="tx1"/>
                          </a:solidFill>
                          <a:latin typeface="Calibri"/>
                        </a:defRPr>
                      </a:lvl9pPr>
                    </a:lstStyle>
                    <a:p>
                      <a:pPr marL="342900" marR="0" lvl="0" indent="-342900" algn="ctr" defTabSz="457200" rtl="0" eaLnBrk="1" fontAlgn="base" latinLnBrk="0" hangingPunct="1">
                        <a:lnSpc>
                          <a:spcPct val="100000"/>
                        </a:lnSpc>
                        <a:spcBef>
                          <a:spcPct val="0"/>
                        </a:spcBef>
                        <a:spcAft>
                          <a:spcPct val="0"/>
                        </a:spcAft>
                        <a:buClrTx/>
                        <a:buSzTx/>
                        <a:buFont typeface="Arial" charset="0"/>
                        <a:buNone/>
                        <a:tabLst/>
                      </a:pPr>
                      <a:endParaRPr kumimoji="0" lang="it-IT" altLang="it-IT" sz="900" b="0" i="0" u="none" strike="noStrike" cap="none" spc="-30" normalizeH="0" baseline="0" dirty="0">
                        <a:ln>
                          <a:noFill/>
                        </a:ln>
                        <a:solidFill>
                          <a:srgbClr val="000000"/>
                        </a:solidFill>
                        <a:effectLst/>
                        <a:latin typeface="Calibri" pitchFamily="34" charset="0"/>
                        <a:cs typeface="Arial" charset="0"/>
                      </a:endParaRPr>
                    </a:p>
                  </a:txBody>
                  <a:tcPr marL="90276" marR="90276" marT="44980" marB="44980" anchor="ctr" horzOverflow="overflow">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a:noFill/>
                    </a:lnTlToBr>
                    <a:lnBlToTr>
                      <a:noFill/>
                    </a:lnBlToTr>
                    <a:solidFill>
                      <a:srgbClr val="E2E2E2"/>
                    </a:solidFill>
                  </a:tcPr>
                </a:tc>
                <a:tc>
                  <a:txBody>
                    <a:bodyPr/>
                    <a:lstStyle>
                      <a:lvl1pPr>
                        <a:defRPr>
                          <a:solidFill>
                            <a:schemeClr val="tx1"/>
                          </a:solidFill>
                          <a:latin typeface="Calibri"/>
                        </a:defRPr>
                      </a:lvl1pPr>
                      <a:lvl2pPr>
                        <a:defRPr>
                          <a:solidFill>
                            <a:schemeClr val="tx1"/>
                          </a:solidFill>
                          <a:latin typeface="Calibri"/>
                        </a:defRPr>
                      </a:lvl2pPr>
                      <a:lvl3pPr>
                        <a:defRPr>
                          <a:solidFill>
                            <a:schemeClr val="tx1"/>
                          </a:solidFill>
                          <a:latin typeface="Calibri"/>
                        </a:defRPr>
                      </a:lvl3pPr>
                      <a:lvl4pPr>
                        <a:defRPr>
                          <a:solidFill>
                            <a:schemeClr val="tx1"/>
                          </a:solidFill>
                          <a:latin typeface="Calibri"/>
                        </a:defRPr>
                      </a:lvl4pPr>
                      <a:lvl5pPr>
                        <a:defRPr>
                          <a:solidFill>
                            <a:schemeClr val="tx1"/>
                          </a:solidFill>
                          <a:latin typeface="Calibri"/>
                        </a:defRPr>
                      </a:lvl5pPr>
                      <a:lvl6pPr>
                        <a:defRPr>
                          <a:solidFill>
                            <a:schemeClr val="tx1"/>
                          </a:solidFill>
                          <a:latin typeface="Calibri"/>
                        </a:defRPr>
                      </a:lvl6pPr>
                      <a:lvl7pPr>
                        <a:defRPr>
                          <a:solidFill>
                            <a:schemeClr val="tx1"/>
                          </a:solidFill>
                          <a:latin typeface="Calibri"/>
                        </a:defRPr>
                      </a:lvl7pPr>
                      <a:lvl8pPr>
                        <a:defRPr>
                          <a:solidFill>
                            <a:schemeClr val="tx1"/>
                          </a:solidFill>
                          <a:latin typeface="Calibri"/>
                        </a:defRPr>
                      </a:lvl8pPr>
                      <a:lvl9pPr>
                        <a:defRPr>
                          <a:solidFill>
                            <a:schemeClr val="tx1"/>
                          </a:solidFill>
                          <a:latin typeface="Calibri"/>
                        </a:defRPr>
                      </a:lvl9pPr>
                    </a:lstStyle>
                    <a:p>
                      <a:pPr marL="342900" marR="0" lvl="0" indent="-342900" algn="ctr" defTabSz="457200" rtl="0" eaLnBrk="1" fontAlgn="base" latinLnBrk="0" hangingPunct="1">
                        <a:lnSpc>
                          <a:spcPct val="100000"/>
                        </a:lnSpc>
                        <a:spcBef>
                          <a:spcPct val="0"/>
                        </a:spcBef>
                        <a:spcAft>
                          <a:spcPct val="0"/>
                        </a:spcAft>
                        <a:buClrTx/>
                        <a:buSzTx/>
                        <a:buFont typeface="Arial" charset="0"/>
                        <a:buNone/>
                        <a:tabLst/>
                      </a:pPr>
                      <a:endParaRPr kumimoji="0" lang="it-IT" altLang="it-IT" sz="900" b="0" i="0" u="none" strike="noStrike" cap="none" spc="-30" normalizeH="0" baseline="0" dirty="0">
                        <a:ln>
                          <a:noFill/>
                        </a:ln>
                        <a:solidFill>
                          <a:srgbClr val="000000"/>
                        </a:solidFill>
                        <a:effectLst/>
                        <a:latin typeface="Calibri" pitchFamily="34" charset="0"/>
                        <a:cs typeface="Arial" charset="0"/>
                      </a:endParaRPr>
                    </a:p>
                  </a:txBody>
                  <a:tcPr marL="90276" marR="90276" marT="44980" marB="44980" anchor="ctr" horzOverflow="overflow">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a:noFill/>
                    </a:lnTlToBr>
                    <a:lnBlToTr>
                      <a:noFill/>
                    </a:lnBlToTr>
                    <a:solidFill>
                      <a:srgbClr val="E2E2E2"/>
                    </a:solidFill>
                  </a:tcPr>
                </a:tc>
                <a:tc>
                  <a:txBody>
                    <a:bodyPr/>
                    <a:lstStyle>
                      <a:lvl1pPr>
                        <a:defRPr>
                          <a:solidFill>
                            <a:schemeClr val="tx1"/>
                          </a:solidFill>
                          <a:latin typeface="Calibri"/>
                        </a:defRPr>
                      </a:lvl1pPr>
                      <a:lvl2pPr>
                        <a:defRPr>
                          <a:solidFill>
                            <a:schemeClr val="tx1"/>
                          </a:solidFill>
                          <a:latin typeface="Calibri"/>
                        </a:defRPr>
                      </a:lvl2pPr>
                      <a:lvl3pPr>
                        <a:defRPr>
                          <a:solidFill>
                            <a:schemeClr val="tx1"/>
                          </a:solidFill>
                          <a:latin typeface="Calibri"/>
                        </a:defRPr>
                      </a:lvl3pPr>
                      <a:lvl4pPr>
                        <a:defRPr>
                          <a:solidFill>
                            <a:schemeClr val="tx1"/>
                          </a:solidFill>
                          <a:latin typeface="Calibri"/>
                        </a:defRPr>
                      </a:lvl4pPr>
                      <a:lvl5pPr>
                        <a:defRPr>
                          <a:solidFill>
                            <a:schemeClr val="tx1"/>
                          </a:solidFill>
                          <a:latin typeface="Calibri"/>
                        </a:defRPr>
                      </a:lvl5pPr>
                      <a:lvl6pPr>
                        <a:defRPr>
                          <a:solidFill>
                            <a:schemeClr val="tx1"/>
                          </a:solidFill>
                          <a:latin typeface="Calibri"/>
                        </a:defRPr>
                      </a:lvl6pPr>
                      <a:lvl7pPr>
                        <a:defRPr>
                          <a:solidFill>
                            <a:schemeClr val="tx1"/>
                          </a:solidFill>
                          <a:latin typeface="Calibri"/>
                        </a:defRPr>
                      </a:lvl7pPr>
                      <a:lvl8pPr>
                        <a:defRPr>
                          <a:solidFill>
                            <a:schemeClr val="tx1"/>
                          </a:solidFill>
                          <a:latin typeface="Calibri"/>
                        </a:defRPr>
                      </a:lvl8pPr>
                      <a:lvl9pPr>
                        <a:defRPr>
                          <a:solidFill>
                            <a:schemeClr val="tx1"/>
                          </a:solidFill>
                          <a:latin typeface="Calibri"/>
                        </a:defRPr>
                      </a:lvl9pPr>
                    </a:lstStyle>
                    <a:p>
                      <a:pPr algn="ctr"/>
                      <a:r>
                        <a:rPr kumimoji="0" lang="it-IT" altLang="it-IT" sz="900" b="0" i="0" u="none" strike="noStrike" cap="none" spc="-30" normalizeH="0" baseline="0" dirty="0">
                          <a:ln>
                            <a:noFill/>
                          </a:ln>
                          <a:solidFill>
                            <a:srgbClr val="000000"/>
                          </a:solidFill>
                          <a:effectLst/>
                          <a:latin typeface="Calibri" pitchFamily="34" charset="0"/>
                          <a:cs typeface="Arial" charset="0"/>
                        </a:rPr>
                        <a:t>IPV</a:t>
                      </a:r>
                      <a:endParaRPr lang="it-IT" sz="900" b="0" i="0" dirty="0"/>
                    </a:p>
                  </a:txBody>
                  <a:tcPr marL="90276" marR="90276" marT="44980" marB="44980" anchor="ctr" horzOverflow="overflow">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a:noFill/>
                    </a:lnTlToBr>
                    <a:lnBlToTr>
                      <a:noFill/>
                    </a:lnBlToTr>
                    <a:solidFill>
                      <a:srgbClr val="F3E80B"/>
                    </a:solidFill>
                  </a:tcPr>
                </a:tc>
                <a:tc>
                  <a:txBody>
                    <a:bodyPr/>
                    <a:lstStyle>
                      <a:lvl1pPr>
                        <a:defRPr>
                          <a:solidFill>
                            <a:schemeClr val="tx1"/>
                          </a:solidFill>
                          <a:latin typeface="Calibri"/>
                        </a:defRPr>
                      </a:lvl1pPr>
                      <a:lvl2pPr>
                        <a:defRPr>
                          <a:solidFill>
                            <a:schemeClr val="tx1"/>
                          </a:solidFill>
                          <a:latin typeface="Calibri"/>
                        </a:defRPr>
                      </a:lvl2pPr>
                      <a:lvl3pPr>
                        <a:defRPr>
                          <a:solidFill>
                            <a:schemeClr val="tx1"/>
                          </a:solidFill>
                          <a:latin typeface="Calibri"/>
                        </a:defRPr>
                      </a:lvl3pPr>
                      <a:lvl4pPr>
                        <a:defRPr>
                          <a:solidFill>
                            <a:schemeClr val="tx1"/>
                          </a:solidFill>
                          <a:latin typeface="Calibri"/>
                        </a:defRPr>
                      </a:lvl4pPr>
                      <a:lvl5pPr>
                        <a:defRPr>
                          <a:solidFill>
                            <a:schemeClr val="tx1"/>
                          </a:solidFill>
                          <a:latin typeface="Calibri"/>
                        </a:defRPr>
                      </a:lvl5pPr>
                      <a:lvl6pPr>
                        <a:defRPr>
                          <a:solidFill>
                            <a:schemeClr val="tx1"/>
                          </a:solidFill>
                          <a:latin typeface="Calibri"/>
                        </a:defRPr>
                      </a:lvl6pPr>
                      <a:lvl7pPr>
                        <a:defRPr>
                          <a:solidFill>
                            <a:schemeClr val="tx1"/>
                          </a:solidFill>
                          <a:latin typeface="Calibri"/>
                        </a:defRPr>
                      </a:lvl7pPr>
                      <a:lvl8pPr>
                        <a:defRPr>
                          <a:solidFill>
                            <a:schemeClr val="tx1"/>
                          </a:solidFill>
                          <a:latin typeface="Calibri"/>
                        </a:defRPr>
                      </a:lvl8pPr>
                      <a:lvl9pPr>
                        <a:defRPr>
                          <a:solidFill>
                            <a:schemeClr val="tx1"/>
                          </a:solidFill>
                          <a:latin typeface="Calibri"/>
                        </a:defRPr>
                      </a:lvl9pPr>
                    </a:lstStyle>
                    <a:p>
                      <a:pPr algn="ctr"/>
                      <a:endParaRPr lang="it-IT" sz="900" b="0" i="0" dirty="0"/>
                    </a:p>
                  </a:txBody>
                  <a:tcPr marL="90276" marR="90276" marT="44980" marB="44980" anchor="ctr" horzOverflow="overflow">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a:noFill/>
                    </a:lnTlToBr>
                    <a:lnBlToTr>
                      <a:noFill/>
                    </a:lnBlToTr>
                    <a:solidFill>
                      <a:srgbClr val="E2E2E2"/>
                    </a:solidFill>
                  </a:tcPr>
                </a:tc>
                <a:tc>
                  <a:txBody>
                    <a:bodyPr/>
                    <a:lstStyle>
                      <a:lvl1pPr>
                        <a:defRPr>
                          <a:solidFill>
                            <a:schemeClr val="tx1"/>
                          </a:solidFill>
                          <a:latin typeface="Calibri"/>
                        </a:defRPr>
                      </a:lvl1pPr>
                      <a:lvl2pPr>
                        <a:defRPr>
                          <a:solidFill>
                            <a:schemeClr val="tx1"/>
                          </a:solidFill>
                          <a:latin typeface="Calibri"/>
                        </a:defRPr>
                      </a:lvl2pPr>
                      <a:lvl3pPr>
                        <a:defRPr>
                          <a:solidFill>
                            <a:schemeClr val="tx1"/>
                          </a:solidFill>
                          <a:latin typeface="Calibri"/>
                        </a:defRPr>
                      </a:lvl3pPr>
                      <a:lvl4pPr>
                        <a:defRPr>
                          <a:solidFill>
                            <a:schemeClr val="tx1"/>
                          </a:solidFill>
                          <a:latin typeface="Calibri"/>
                        </a:defRPr>
                      </a:lvl4pPr>
                      <a:lvl5pPr>
                        <a:defRPr>
                          <a:solidFill>
                            <a:schemeClr val="tx1"/>
                          </a:solidFill>
                          <a:latin typeface="Calibri"/>
                        </a:defRPr>
                      </a:lvl5pPr>
                      <a:lvl6pPr>
                        <a:defRPr>
                          <a:solidFill>
                            <a:schemeClr val="tx1"/>
                          </a:solidFill>
                          <a:latin typeface="Calibri"/>
                        </a:defRPr>
                      </a:lvl6pPr>
                      <a:lvl7pPr>
                        <a:defRPr>
                          <a:solidFill>
                            <a:schemeClr val="tx1"/>
                          </a:solidFill>
                          <a:latin typeface="Calibri"/>
                        </a:defRPr>
                      </a:lvl7pPr>
                      <a:lvl8pPr>
                        <a:defRPr>
                          <a:solidFill>
                            <a:schemeClr val="tx1"/>
                          </a:solidFill>
                          <a:latin typeface="Calibri"/>
                        </a:defRPr>
                      </a:lvl8pPr>
                      <a:lvl9pPr>
                        <a:defRPr>
                          <a:solidFill>
                            <a:schemeClr val="tx1"/>
                          </a:solidFill>
                          <a:latin typeface="Calibri"/>
                        </a:defRPr>
                      </a:lvl9pPr>
                    </a:lstStyle>
                    <a:p>
                      <a:pPr algn="ctr"/>
                      <a:endParaRPr lang="it-IT" sz="900" b="0" i="0"/>
                    </a:p>
                  </a:txBody>
                  <a:tcPr marL="90276" marR="90276" marT="44980" marB="44980" anchor="ctr" horzOverflow="overflow">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a:noFill/>
                    </a:lnTlToBr>
                    <a:lnBlToTr>
                      <a:noFill/>
                    </a:lnBlToTr>
                    <a:solidFill>
                      <a:srgbClr val="E2E2E2"/>
                    </a:solidFill>
                  </a:tcPr>
                </a:tc>
                <a:tc>
                  <a:txBody>
                    <a:bodyPr/>
                    <a:lstStyle>
                      <a:lvl1pPr>
                        <a:defRPr>
                          <a:solidFill>
                            <a:schemeClr val="tx1"/>
                          </a:solidFill>
                          <a:latin typeface="Calibri"/>
                        </a:defRPr>
                      </a:lvl1pPr>
                      <a:lvl2pPr>
                        <a:defRPr>
                          <a:solidFill>
                            <a:schemeClr val="tx1"/>
                          </a:solidFill>
                          <a:latin typeface="Calibri"/>
                        </a:defRPr>
                      </a:lvl2pPr>
                      <a:lvl3pPr>
                        <a:defRPr>
                          <a:solidFill>
                            <a:schemeClr val="tx1"/>
                          </a:solidFill>
                          <a:latin typeface="Calibri"/>
                        </a:defRPr>
                      </a:lvl3pPr>
                      <a:lvl4pPr>
                        <a:defRPr>
                          <a:solidFill>
                            <a:schemeClr val="tx1"/>
                          </a:solidFill>
                          <a:latin typeface="Calibri"/>
                        </a:defRPr>
                      </a:lvl4pPr>
                      <a:lvl5pPr>
                        <a:defRPr>
                          <a:solidFill>
                            <a:schemeClr val="tx1"/>
                          </a:solidFill>
                          <a:latin typeface="Calibri"/>
                        </a:defRPr>
                      </a:lvl5pPr>
                      <a:lvl6pPr>
                        <a:defRPr>
                          <a:solidFill>
                            <a:schemeClr val="tx1"/>
                          </a:solidFill>
                          <a:latin typeface="Calibri"/>
                        </a:defRPr>
                      </a:lvl6pPr>
                      <a:lvl7pPr>
                        <a:defRPr>
                          <a:solidFill>
                            <a:schemeClr val="tx1"/>
                          </a:solidFill>
                          <a:latin typeface="Calibri"/>
                        </a:defRPr>
                      </a:lvl7pPr>
                      <a:lvl8pPr>
                        <a:defRPr>
                          <a:solidFill>
                            <a:schemeClr val="tx1"/>
                          </a:solidFill>
                          <a:latin typeface="Calibri"/>
                        </a:defRPr>
                      </a:lvl8pPr>
                      <a:lvl9pPr>
                        <a:defRPr>
                          <a:solidFill>
                            <a:schemeClr val="tx1"/>
                          </a:solidFill>
                          <a:latin typeface="Calibri"/>
                        </a:defRPr>
                      </a:lvl9pPr>
                    </a:lstStyle>
                    <a:p>
                      <a:pPr algn="ctr"/>
                      <a:r>
                        <a:rPr kumimoji="0" lang="it-IT" altLang="it-IT" sz="900" b="0" i="0" u="none" strike="noStrike" cap="none" spc="-30" normalizeH="0" baseline="0" dirty="0">
                          <a:ln>
                            <a:noFill/>
                          </a:ln>
                          <a:solidFill>
                            <a:srgbClr val="000000"/>
                          </a:solidFill>
                          <a:effectLst/>
                          <a:latin typeface="Calibri" pitchFamily="34" charset="0"/>
                          <a:cs typeface="Arial" charset="0"/>
                        </a:rPr>
                        <a:t>IPV</a:t>
                      </a:r>
                      <a:endParaRPr lang="it-IT" sz="900" b="0" i="0" dirty="0"/>
                    </a:p>
                  </a:txBody>
                  <a:tcPr marL="90276" marR="90276" marT="44980" marB="44980" anchor="ctr" horzOverflow="overflow">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a:noFill/>
                    </a:lnTlToBr>
                    <a:lnBlToTr>
                      <a:noFill/>
                    </a:lnBlToTr>
                    <a:solidFill>
                      <a:srgbClr val="F3E80B"/>
                    </a:solidFill>
                  </a:tcPr>
                </a:tc>
                <a:tc gridSpan="2">
                  <a:txBody>
                    <a:bodyPr/>
                    <a:lstStyle>
                      <a:lvl1pPr>
                        <a:defRPr>
                          <a:solidFill>
                            <a:schemeClr val="tx1"/>
                          </a:solidFill>
                          <a:latin typeface="Calibri"/>
                        </a:defRPr>
                      </a:lvl1pPr>
                      <a:lvl2pPr>
                        <a:defRPr>
                          <a:solidFill>
                            <a:schemeClr val="tx1"/>
                          </a:solidFill>
                          <a:latin typeface="Calibri"/>
                        </a:defRPr>
                      </a:lvl2pPr>
                      <a:lvl3pPr>
                        <a:defRPr>
                          <a:solidFill>
                            <a:schemeClr val="tx1"/>
                          </a:solidFill>
                          <a:latin typeface="Calibri"/>
                        </a:defRPr>
                      </a:lvl3pPr>
                      <a:lvl4pPr>
                        <a:defRPr>
                          <a:solidFill>
                            <a:schemeClr val="tx1"/>
                          </a:solidFill>
                          <a:latin typeface="Calibri"/>
                        </a:defRPr>
                      </a:lvl4pPr>
                      <a:lvl5pPr>
                        <a:defRPr>
                          <a:solidFill>
                            <a:schemeClr val="tx1"/>
                          </a:solidFill>
                          <a:latin typeface="Calibri"/>
                        </a:defRPr>
                      </a:lvl5pPr>
                      <a:lvl6pPr>
                        <a:defRPr>
                          <a:solidFill>
                            <a:schemeClr val="tx1"/>
                          </a:solidFill>
                          <a:latin typeface="Calibri"/>
                        </a:defRPr>
                      </a:lvl6pPr>
                      <a:lvl7pPr>
                        <a:defRPr>
                          <a:solidFill>
                            <a:schemeClr val="tx1"/>
                          </a:solidFill>
                          <a:latin typeface="Calibri"/>
                        </a:defRPr>
                      </a:lvl7pPr>
                      <a:lvl8pPr>
                        <a:defRPr>
                          <a:solidFill>
                            <a:schemeClr val="tx1"/>
                          </a:solidFill>
                          <a:latin typeface="Calibri"/>
                        </a:defRPr>
                      </a:lvl8pPr>
                      <a:lvl9pPr>
                        <a:defRPr>
                          <a:solidFill>
                            <a:schemeClr val="tx1"/>
                          </a:solidFill>
                          <a:latin typeface="Calibri"/>
                        </a:defRPr>
                      </a:lvl9pPr>
                    </a:lstStyle>
                    <a:p>
                      <a:pPr algn="ctr"/>
                      <a:endParaRPr lang="it-IT" sz="900" b="0" i="0" dirty="0"/>
                    </a:p>
                  </a:txBody>
                  <a:tcPr marL="91188" marR="91188" marT="45435" marB="45435" anchor="ctr" horzOverflow="overflow">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a:noFill/>
                    </a:lnTlToBr>
                    <a:lnBlToTr>
                      <a:noFill/>
                    </a:lnBlToTr>
                    <a:solidFill>
                      <a:srgbClr val="E2E2E2"/>
                    </a:solidFill>
                  </a:tcPr>
                </a:tc>
                <a:tc hMerge="1">
                  <a:txBody>
                    <a:bodyPr/>
                    <a:lstStyle/>
                    <a:p>
                      <a:pPr algn="ctr"/>
                      <a:endParaRPr lang="it-IT"/>
                    </a:p>
                  </a:txBody>
                  <a:tcPr marL="82924" marR="82924" marT="41317" marB="4131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DEFE9"/>
                    </a:solidFill>
                  </a:tcPr>
                </a:tc>
                <a:tc>
                  <a:txBody>
                    <a:bodyPr/>
                    <a:lstStyle>
                      <a:lvl1pPr>
                        <a:defRPr>
                          <a:solidFill>
                            <a:schemeClr val="tx1"/>
                          </a:solidFill>
                          <a:latin typeface="Calibri"/>
                        </a:defRPr>
                      </a:lvl1pPr>
                      <a:lvl2pPr>
                        <a:defRPr>
                          <a:solidFill>
                            <a:schemeClr val="tx1"/>
                          </a:solidFill>
                          <a:latin typeface="Calibri"/>
                        </a:defRPr>
                      </a:lvl2pPr>
                      <a:lvl3pPr>
                        <a:defRPr>
                          <a:solidFill>
                            <a:schemeClr val="tx1"/>
                          </a:solidFill>
                          <a:latin typeface="Calibri"/>
                        </a:defRPr>
                      </a:lvl3pPr>
                      <a:lvl4pPr>
                        <a:defRPr>
                          <a:solidFill>
                            <a:schemeClr val="tx1"/>
                          </a:solidFill>
                          <a:latin typeface="Calibri"/>
                        </a:defRPr>
                      </a:lvl4pPr>
                      <a:lvl5pPr>
                        <a:defRPr>
                          <a:solidFill>
                            <a:schemeClr val="tx1"/>
                          </a:solidFill>
                          <a:latin typeface="Calibri"/>
                        </a:defRPr>
                      </a:lvl5pPr>
                      <a:lvl6pPr>
                        <a:defRPr>
                          <a:solidFill>
                            <a:schemeClr val="tx1"/>
                          </a:solidFill>
                          <a:latin typeface="Calibri"/>
                        </a:defRPr>
                      </a:lvl6pPr>
                      <a:lvl7pPr>
                        <a:defRPr>
                          <a:solidFill>
                            <a:schemeClr val="tx1"/>
                          </a:solidFill>
                          <a:latin typeface="Calibri"/>
                        </a:defRPr>
                      </a:lvl7pPr>
                      <a:lvl8pPr>
                        <a:defRPr>
                          <a:solidFill>
                            <a:schemeClr val="tx1"/>
                          </a:solidFill>
                          <a:latin typeface="Calibri"/>
                        </a:defRPr>
                      </a:lvl8pPr>
                      <a:lvl9pPr>
                        <a:defRPr>
                          <a:solidFill>
                            <a:schemeClr val="tx1"/>
                          </a:solidFill>
                          <a:latin typeface="Calibri"/>
                        </a:defRPr>
                      </a:lvl9pPr>
                    </a:lstStyle>
                    <a:p>
                      <a:pPr algn="ctr"/>
                      <a:endParaRPr lang="it-IT" sz="900" b="0" i="0" dirty="0"/>
                    </a:p>
                  </a:txBody>
                  <a:tcPr marL="90276" marR="90276" marT="44980" marB="44980" anchor="ctr" horzOverflow="overflow">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a:noFill/>
                    </a:lnTlToBr>
                    <a:lnBlToTr>
                      <a:noFill/>
                    </a:lnBlToTr>
                    <a:solidFill>
                      <a:srgbClr val="E2E2E2"/>
                    </a:solidFill>
                  </a:tcPr>
                </a:tc>
                <a:tc>
                  <a:txBody>
                    <a:bodyPr/>
                    <a:lstStyle>
                      <a:lvl1pPr marL="342900" indent="-342900" eaLnBrk="0" hangingPunct="0">
                        <a:spcBef>
                          <a:spcPct val="20000"/>
                        </a:spcBef>
                        <a:buFont typeface="Arial" charset="0"/>
                        <a:defRPr sz="2800">
                          <a:solidFill>
                            <a:schemeClr val="tx1"/>
                          </a:solidFill>
                          <a:latin typeface="Calibri" pitchFamily="34" charset="0"/>
                        </a:defRPr>
                      </a:lvl1pPr>
                      <a:lvl2pPr marL="742950" indent="-285750" eaLnBrk="0" hangingPunct="0">
                        <a:spcBef>
                          <a:spcPct val="20000"/>
                        </a:spcBef>
                        <a:buFont typeface="Arial" charset="0"/>
                        <a:defRPr sz="2400">
                          <a:solidFill>
                            <a:schemeClr val="tx1"/>
                          </a:solidFill>
                          <a:latin typeface="Calibri" pitchFamily="34" charset="0"/>
                        </a:defRPr>
                      </a:lvl2pPr>
                      <a:lvl3pPr marL="1143000" indent="-228600" eaLnBrk="0" hangingPunct="0">
                        <a:spcBef>
                          <a:spcPct val="20000"/>
                        </a:spcBef>
                        <a:buFont typeface="Arial" charset="0"/>
                        <a:defRPr sz="2000">
                          <a:solidFill>
                            <a:schemeClr val="tx1"/>
                          </a:solidFill>
                          <a:latin typeface="Calibri" pitchFamily="34" charset="0"/>
                        </a:defRPr>
                      </a:lvl3pPr>
                      <a:lvl4pPr marL="1600200" indent="-228600" eaLnBrk="0" hangingPunct="0">
                        <a:spcBef>
                          <a:spcPct val="20000"/>
                        </a:spcBef>
                        <a:buFont typeface="Arial" charset="0"/>
                        <a:defRPr>
                          <a:solidFill>
                            <a:schemeClr val="tx1"/>
                          </a:solidFill>
                          <a:latin typeface="Calibri" pitchFamily="34" charset="0"/>
                        </a:defRPr>
                      </a:lvl4pPr>
                      <a:lvl5pPr marL="2057400" indent="-228600" eaLnBrk="0" hangingPunct="0">
                        <a:spcBef>
                          <a:spcPct val="20000"/>
                        </a:spcBef>
                        <a:buFont typeface="Arial" charset="0"/>
                        <a:defRPr>
                          <a:solidFill>
                            <a:schemeClr val="tx1"/>
                          </a:solidFill>
                          <a:latin typeface="Calibri" pitchFamily="34" charset="0"/>
                        </a:defRPr>
                      </a:lvl5pPr>
                      <a:lvl6pPr marL="2514600" indent="-228600" defTabSz="457200" eaLnBrk="0" fontAlgn="base" hangingPunct="0">
                        <a:spcBef>
                          <a:spcPct val="20000"/>
                        </a:spcBef>
                        <a:spcAft>
                          <a:spcPct val="0"/>
                        </a:spcAft>
                        <a:buFont typeface="Arial" charset="0"/>
                        <a:defRPr>
                          <a:solidFill>
                            <a:schemeClr val="tx1"/>
                          </a:solidFill>
                          <a:latin typeface="Calibri" pitchFamily="34" charset="0"/>
                        </a:defRPr>
                      </a:lvl6pPr>
                      <a:lvl7pPr marL="2971800" indent="-228600" defTabSz="457200" eaLnBrk="0" fontAlgn="base" hangingPunct="0">
                        <a:spcBef>
                          <a:spcPct val="20000"/>
                        </a:spcBef>
                        <a:spcAft>
                          <a:spcPct val="0"/>
                        </a:spcAft>
                        <a:buFont typeface="Arial" charset="0"/>
                        <a:defRPr>
                          <a:solidFill>
                            <a:schemeClr val="tx1"/>
                          </a:solidFill>
                          <a:latin typeface="Calibri" pitchFamily="34" charset="0"/>
                        </a:defRPr>
                      </a:lvl7pPr>
                      <a:lvl8pPr marL="3429000" indent="-228600" defTabSz="457200" eaLnBrk="0" fontAlgn="base" hangingPunct="0">
                        <a:spcBef>
                          <a:spcPct val="20000"/>
                        </a:spcBef>
                        <a:spcAft>
                          <a:spcPct val="0"/>
                        </a:spcAft>
                        <a:buFont typeface="Arial" charset="0"/>
                        <a:defRPr>
                          <a:solidFill>
                            <a:schemeClr val="tx1"/>
                          </a:solidFill>
                          <a:latin typeface="Calibri" pitchFamily="34" charset="0"/>
                        </a:defRPr>
                      </a:lvl8pPr>
                      <a:lvl9pPr marL="3886200" indent="-228600" defTabSz="457200" eaLnBrk="0" fontAlgn="base" hangingPunct="0">
                        <a:spcBef>
                          <a:spcPct val="20000"/>
                        </a:spcBef>
                        <a:spcAft>
                          <a:spcPct val="0"/>
                        </a:spcAft>
                        <a:buFont typeface="Arial" charset="0"/>
                        <a:defRPr>
                          <a:solidFill>
                            <a:schemeClr val="tx1"/>
                          </a:solidFill>
                          <a:latin typeface="Calibri" pitchFamily="34" charset="0"/>
                        </a:defRPr>
                      </a:lvl9pPr>
                    </a:lstStyle>
                    <a:p>
                      <a:pPr marL="342900" marR="0" lvl="0" indent="-342900" algn="ctr" defTabSz="457200" rtl="0" eaLnBrk="1" fontAlgn="base" latinLnBrk="0" hangingPunct="1">
                        <a:lnSpc>
                          <a:spcPct val="100000"/>
                        </a:lnSpc>
                        <a:spcBef>
                          <a:spcPct val="0"/>
                        </a:spcBef>
                        <a:spcAft>
                          <a:spcPct val="0"/>
                        </a:spcAft>
                        <a:buClrTx/>
                        <a:buSzTx/>
                        <a:buFont typeface="Arial" charset="0"/>
                        <a:buNone/>
                        <a:tabLst/>
                      </a:pPr>
                      <a:endParaRPr kumimoji="0" lang="it-IT" altLang="it-IT" sz="900" b="0" i="0" u="none" strike="noStrike" cap="none" normalizeH="0" baseline="0" dirty="0">
                        <a:ln>
                          <a:noFill/>
                        </a:ln>
                        <a:solidFill>
                          <a:srgbClr val="000000"/>
                        </a:solidFill>
                        <a:effectLst/>
                        <a:latin typeface="Calibri" pitchFamily="34" charset="0"/>
                        <a:cs typeface="Arial" charset="0"/>
                      </a:endParaRPr>
                    </a:p>
                  </a:txBody>
                  <a:tcPr marL="90276" marR="90276" marT="44980" marB="44980" anchor="ctr" horzOverflow="overflow">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a:noFill/>
                    </a:lnTlToBr>
                    <a:lnBlToTr>
                      <a:noFill/>
                    </a:lnBlToTr>
                    <a:solidFill>
                      <a:srgbClr val="E2E2E2"/>
                    </a:solidFill>
                  </a:tcPr>
                </a:tc>
                <a:tc vMerge="1">
                  <a:txBody>
                    <a:bodyPr/>
                    <a:lstStyle/>
                    <a:p>
                      <a:endParaRPr lang="it-IT"/>
                    </a:p>
                  </a:txBody>
                  <a:tcPr>
                    <a:lnL w="12700" cap="flat" cmpd="sng" algn="ctr">
                      <a:solidFill>
                        <a:schemeClr val="bg1"/>
                      </a:solidFill>
                      <a:prstDash val="solid"/>
                      <a:round/>
                      <a:headEnd type="none" w="med" len="med"/>
                      <a:tailEnd type="none" w="med" len="med"/>
                    </a:lnL>
                    <a:lnT w="12700" cap="flat" cmpd="sng" algn="ctr">
                      <a:solidFill>
                        <a:schemeClr val="bg1"/>
                      </a:solidFill>
                      <a:prstDash val="solid"/>
                      <a:round/>
                      <a:headEnd type="none" w="med" len="med"/>
                      <a:tailEnd type="none" w="med" len="med"/>
                    </a:lnT>
                  </a:tcPr>
                </a:tc>
                <a:tc vMerge="1">
                  <a:txBody>
                    <a:bodyPr/>
                    <a:lstStyle/>
                    <a:p>
                      <a:endParaRPr lang="it-IT"/>
                    </a:p>
                  </a:txBody>
                  <a:tcPr>
                    <a:lnT w="12700" cap="flat" cmpd="sng" algn="ctr">
                      <a:solidFill>
                        <a:schemeClr val="bg1"/>
                      </a:solidFill>
                      <a:prstDash val="solid"/>
                      <a:round/>
                      <a:headEnd type="none" w="med" len="med"/>
                      <a:tailEnd type="none" w="med" len="med"/>
                    </a:lnT>
                  </a:tcPr>
                </a:tc>
                <a:tc gridSpan="2">
                  <a:txBody>
                    <a:bodyPr/>
                    <a:lstStyle>
                      <a:lvl1pPr>
                        <a:defRPr>
                          <a:solidFill>
                            <a:schemeClr val="tx1"/>
                          </a:solidFill>
                          <a:latin typeface="Calibri"/>
                        </a:defRPr>
                      </a:lvl1pPr>
                      <a:lvl2pPr>
                        <a:defRPr>
                          <a:solidFill>
                            <a:schemeClr val="tx1"/>
                          </a:solidFill>
                          <a:latin typeface="Calibri"/>
                        </a:defRPr>
                      </a:lvl2pPr>
                      <a:lvl3pPr>
                        <a:defRPr>
                          <a:solidFill>
                            <a:schemeClr val="tx1"/>
                          </a:solidFill>
                          <a:latin typeface="Calibri"/>
                        </a:defRPr>
                      </a:lvl3pPr>
                      <a:lvl4pPr>
                        <a:defRPr>
                          <a:solidFill>
                            <a:schemeClr val="tx1"/>
                          </a:solidFill>
                          <a:latin typeface="Calibri"/>
                        </a:defRPr>
                      </a:lvl4pPr>
                      <a:lvl5pPr>
                        <a:defRPr>
                          <a:solidFill>
                            <a:schemeClr val="tx1"/>
                          </a:solidFill>
                          <a:latin typeface="Calibri"/>
                        </a:defRPr>
                      </a:lvl5pPr>
                      <a:lvl6pPr>
                        <a:defRPr>
                          <a:solidFill>
                            <a:schemeClr val="tx1"/>
                          </a:solidFill>
                          <a:latin typeface="Calibri"/>
                        </a:defRPr>
                      </a:lvl6pPr>
                      <a:lvl7pPr>
                        <a:defRPr>
                          <a:solidFill>
                            <a:schemeClr val="tx1"/>
                          </a:solidFill>
                          <a:latin typeface="Calibri"/>
                        </a:defRPr>
                      </a:lvl7pPr>
                      <a:lvl8pPr>
                        <a:defRPr>
                          <a:solidFill>
                            <a:schemeClr val="tx1"/>
                          </a:solidFill>
                          <a:latin typeface="Calibri"/>
                        </a:defRPr>
                      </a:lvl8pPr>
                      <a:lvl9pPr>
                        <a:defRPr>
                          <a:solidFill>
                            <a:schemeClr val="tx1"/>
                          </a:solidFill>
                          <a:latin typeface="Calibri"/>
                        </a:defRPr>
                      </a:lvl9pPr>
                    </a:lstStyle>
                    <a:p>
                      <a:pPr algn="ctr"/>
                      <a:endParaRPr lang="it-IT" sz="900" b="0" i="0" dirty="0"/>
                    </a:p>
                  </a:txBody>
                  <a:tcPr marL="91188" marR="91188" marT="45435" marB="45435" anchor="ctr" horzOverflow="overflow">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a:noFill/>
                    </a:lnTlToBr>
                    <a:lnBlToTr>
                      <a:noFill/>
                    </a:lnBlToTr>
                    <a:solidFill>
                      <a:srgbClr val="E2E2E2"/>
                    </a:solidFill>
                  </a:tcPr>
                </a:tc>
                <a:tc hMerge="1">
                  <a:txBody>
                    <a:bodyPr/>
                    <a:lstStyle/>
                    <a:p>
                      <a:endParaRPr lang="it-IT"/>
                    </a:p>
                  </a:txBody>
                  <a:tcPr marL="82924" marR="82924" marT="41317" marB="4131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B w="12700" cap="flat" cmpd="sng" algn="ctr">
                      <a:solidFill>
                        <a:schemeClr val="bg1"/>
                      </a:solidFill>
                      <a:prstDash val="solid"/>
                      <a:round/>
                      <a:headEnd type="none" w="med" len="med"/>
                      <a:tailEnd type="none" w="med" len="med"/>
                    </a:lnB>
                    <a:lnTlToBr>
                      <a:noFill/>
                    </a:lnTlToBr>
                    <a:lnBlToTr>
                      <a:noFill/>
                    </a:lnBlToTr>
                    <a:solidFill>
                      <a:srgbClr val="FDEFE9"/>
                    </a:solidFill>
                  </a:tcPr>
                </a:tc>
                <a:tc>
                  <a:txBody>
                    <a:bodyPr/>
                    <a:lstStyle>
                      <a:lvl1pPr>
                        <a:defRPr>
                          <a:solidFill>
                            <a:schemeClr val="tx1"/>
                          </a:solidFill>
                          <a:latin typeface="Calibri"/>
                        </a:defRPr>
                      </a:lvl1pPr>
                      <a:lvl2pPr>
                        <a:defRPr>
                          <a:solidFill>
                            <a:schemeClr val="tx1"/>
                          </a:solidFill>
                          <a:latin typeface="Calibri"/>
                        </a:defRPr>
                      </a:lvl2pPr>
                      <a:lvl3pPr>
                        <a:defRPr>
                          <a:solidFill>
                            <a:schemeClr val="tx1"/>
                          </a:solidFill>
                          <a:latin typeface="Calibri"/>
                        </a:defRPr>
                      </a:lvl3pPr>
                      <a:lvl4pPr>
                        <a:defRPr>
                          <a:solidFill>
                            <a:schemeClr val="tx1"/>
                          </a:solidFill>
                          <a:latin typeface="Calibri"/>
                        </a:defRPr>
                      </a:lvl4pPr>
                      <a:lvl5pPr>
                        <a:defRPr>
                          <a:solidFill>
                            <a:schemeClr val="tx1"/>
                          </a:solidFill>
                          <a:latin typeface="Calibri"/>
                        </a:defRPr>
                      </a:lvl5pPr>
                      <a:lvl6pPr>
                        <a:defRPr>
                          <a:solidFill>
                            <a:schemeClr val="tx1"/>
                          </a:solidFill>
                          <a:latin typeface="Calibri"/>
                        </a:defRPr>
                      </a:lvl6pPr>
                      <a:lvl7pPr>
                        <a:defRPr>
                          <a:solidFill>
                            <a:schemeClr val="tx1"/>
                          </a:solidFill>
                          <a:latin typeface="Calibri"/>
                        </a:defRPr>
                      </a:lvl7pPr>
                      <a:lvl8pPr>
                        <a:defRPr>
                          <a:solidFill>
                            <a:schemeClr val="tx1"/>
                          </a:solidFill>
                          <a:latin typeface="Calibri"/>
                        </a:defRPr>
                      </a:lvl8pPr>
                      <a:lvl9pPr>
                        <a:defRPr>
                          <a:solidFill>
                            <a:schemeClr val="tx1"/>
                          </a:solidFill>
                          <a:latin typeface="Calibri"/>
                        </a:defRPr>
                      </a:lvl9pPr>
                    </a:lstStyle>
                    <a:p>
                      <a:pPr marL="342900" marR="0" lvl="0" indent="-342900" algn="ctr" defTabSz="457200" rtl="0" eaLnBrk="1" fontAlgn="base" latinLnBrk="0" hangingPunct="1">
                        <a:lnSpc>
                          <a:spcPct val="100000"/>
                        </a:lnSpc>
                        <a:spcBef>
                          <a:spcPct val="0"/>
                        </a:spcBef>
                        <a:spcAft>
                          <a:spcPct val="0"/>
                        </a:spcAft>
                        <a:buClrTx/>
                        <a:buSzTx/>
                        <a:buFont typeface="Arial" charset="0"/>
                        <a:buNone/>
                        <a:tabLst/>
                      </a:pPr>
                      <a:endParaRPr kumimoji="0" lang="it-IT" altLang="it-IT" sz="900" b="0" i="0" u="none" strike="noStrike" cap="none" spc="-30" normalizeH="0" baseline="0" dirty="0">
                        <a:ln>
                          <a:noFill/>
                        </a:ln>
                        <a:solidFill>
                          <a:srgbClr val="000000"/>
                        </a:solidFill>
                        <a:effectLst/>
                        <a:latin typeface="Calibri" pitchFamily="34" charset="0"/>
                        <a:cs typeface="Arial" charset="0"/>
                      </a:endParaRPr>
                    </a:p>
                  </a:txBody>
                  <a:tcPr marL="90276" marR="90276" marT="44980" marB="44980" anchor="ctr" horzOverflow="overflow">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a:noFill/>
                    </a:lnTlToBr>
                    <a:lnBlToTr>
                      <a:noFill/>
                    </a:lnBlToTr>
                    <a:solidFill>
                      <a:srgbClr val="E2E2E2"/>
                    </a:solidFill>
                  </a:tcPr>
                </a:tc>
                <a:tc>
                  <a:txBody>
                    <a:bodyPr/>
                    <a:lstStyle>
                      <a:lvl1pPr marL="342900" indent="-342900" eaLnBrk="0" hangingPunct="0">
                        <a:spcBef>
                          <a:spcPct val="20000"/>
                        </a:spcBef>
                        <a:buFont typeface="Arial" charset="0"/>
                        <a:defRPr sz="2800">
                          <a:solidFill>
                            <a:schemeClr val="tx1"/>
                          </a:solidFill>
                          <a:latin typeface="Calibri" pitchFamily="34" charset="0"/>
                        </a:defRPr>
                      </a:lvl1pPr>
                      <a:lvl2pPr marL="742950" indent="-285750" eaLnBrk="0" hangingPunct="0">
                        <a:spcBef>
                          <a:spcPct val="20000"/>
                        </a:spcBef>
                        <a:buFont typeface="Arial" charset="0"/>
                        <a:defRPr sz="2400">
                          <a:solidFill>
                            <a:schemeClr val="tx1"/>
                          </a:solidFill>
                          <a:latin typeface="Calibri" pitchFamily="34" charset="0"/>
                        </a:defRPr>
                      </a:lvl2pPr>
                      <a:lvl3pPr marL="1143000" indent="-228600" eaLnBrk="0" hangingPunct="0">
                        <a:spcBef>
                          <a:spcPct val="20000"/>
                        </a:spcBef>
                        <a:buFont typeface="Arial" charset="0"/>
                        <a:defRPr sz="2000">
                          <a:solidFill>
                            <a:schemeClr val="tx1"/>
                          </a:solidFill>
                          <a:latin typeface="Calibri" pitchFamily="34" charset="0"/>
                        </a:defRPr>
                      </a:lvl3pPr>
                      <a:lvl4pPr marL="1600200" indent="-228600" eaLnBrk="0" hangingPunct="0">
                        <a:spcBef>
                          <a:spcPct val="20000"/>
                        </a:spcBef>
                        <a:buFont typeface="Arial" charset="0"/>
                        <a:defRPr>
                          <a:solidFill>
                            <a:schemeClr val="tx1"/>
                          </a:solidFill>
                          <a:latin typeface="Calibri" pitchFamily="34" charset="0"/>
                        </a:defRPr>
                      </a:lvl4pPr>
                      <a:lvl5pPr marL="2057400" indent="-228600" eaLnBrk="0" hangingPunct="0">
                        <a:spcBef>
                          <a:spcPct val="20000"/>
                        </a:spcBef>
                        <a:buFont typeface="Arial" charset="0"/>
                        <a:defRPr>
                          <a:solidFill>
                            <a:schemeClr val="tx1"/>
                          </a:solidFill>
                          <a:latin typeface="Calibri" pitchFamily="34" charset="0"/>
                        </a:defRPr>
                      </a:lvl5pPr>
                      <a:lvl6pPr marL="2514600" indent="-228600" defTabSz="457200" eaLnBrk="0" fontAlgn="base" hangingPunct="0">
                        <a:spcBef>
                          <a:spcPct val="20000"/>
                        </a:spcBef>
                        <a:spcAft>
                          <a:spcPct val="0"/>
                        </a:spcAft>
                        <a:buFont typeface="Arial" charset="0"/>
                        <a:defRPr>
                          <a:solidFill>
                            <a:schemeClr val="tx1"/>
                          </a:solidFill>
                          <a:latin typeface="Calibri" pitchFamily="34" charset="0"/>
                        </a:defRPr>
                      </a:lvl6pPr>
                      <a:lvl7pPr marL="2971800" indent="-228600" defTabSz="457200" eaLnBrk="0" fontAlgn="base" hangingPunct="0">
                        <a:spcBef>
                          <a:spcPct val="20000"/>
                        </a:spcBef>
                        <a:spcAft>
                          <a:spcPct val="0"/>
                        </a:spcAft>
                        <a:buFont typeface="Arial" charset="0"/>
                        <a:defRPr>
                          <a:solidFill>
                            <a:schemeClr val="tx1"/>
                          </a:solidFill>
                          <a:latin typeface="Calibri" pitchFamily="34" charset="0"/>
                        </a:defRPr>
                      </a:lvl7pPr>
                      <a:lvl8pPr marL="3429000" indent="-228600" defTabSz="457200" eaLnBrk="0" fontAlgn="base" hangingPunct="0">
                        <a:spcBef>
                          <a:spcPct val="20000"/>
                        </a:spcBef>
                        <a:spcAft>
                          <a:spcPct val="0"/>
                        </a:spcAft>
                        <a:buFont typeface="Arial" charset="0"/>
                        <a:defRPr>
                          <a:solidFill>
                            <a:schemeClr val="tx1"/>
                          </a:solidFill>
                          <a:latin typeface="Calibri" pitchFamily="34" charset="0"/>
                        </a:defRPr>
                      </a:lvl8pPr>
                      <a:lvl9pPr marL="3886200" indent="-228600" defTabSz="457200" eaLnBrk="0" fontAlgn="base" hangingPunct="0">
                        <a:spcBef>
                          <a:spcPct val="20000"/>
                        </a:spcBef>
                        <a:spcAft>
                          <a:spcPct val="0"/>
                        </a:spcAft>
                        <a:buFont typeface="Arial" charset="0"/>
                        <a:defRPr>
                          <a:solidFill>
                            <a:schemeClr val="tx1"/>
                          </a:solidFill>
                          <a:latin typeface="Calibri" pitchFamily="34" charset="0"/>
                        </a:defRPr>
                      </a:lvl9pPr>
                    </a:lstStyle>
                    <a:p>
                      <a:pPr marL="342900" marR="0" lvl="0" indent="-342900" algn="ctr" defTabSz="457200" rtl="0" eaLnBrk="1" fontAlgn="base" latinLnBrk="0" hangingPunct="1">
                        <a:lnSpc>
                          <a:spcPct val="100000"/>
                        </a:lnSpc>
                        <a:spcBef>
                          <a:spcPct val="0"/>
                        </a:spcBef>
                        <a:spcAft>
                          <a:spcPct val="0"/>
                        </a:spcAft>
                        <a:buClrTx/>
                        <a:buSzTx/>
                        <a:buFont typeface="Arial" charset="0"/>
                        <a:buNone/>
                        <a:tabLst/>
                      </a:pPr>
                      <a:endParaRPr kumimoji="0" lang="it-IT" altLang="it-IT" sz="900" b="0" i="0" u="none" strike="noStrike" cap="none" spc="-30" normalizeH="0" baseline="0">
                        <a:ln>
                          <a:noFill/>
                        </a:ln>
                        <a:solidFill>
                          <a:srgbClr val="000000"/>
                        </a:solidFill>
                        <a:effectLst/>
                        <a:latin typeface="Calibri" pitchFamily="34" charset="0"/>
                        <a:cs typeface="Arial" charset="0"/>
                      </a:endParaRPr>
                    </a:p>
                  </a:txBody>
                  <a:tcPr marL="90276" marR="90276" marT="44980" marB="44980" anchor="ctr" horzOverflow="overflow">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a:noFill/>
                    </a:lnTlToBr>
                    <a:lnBlToTr>
                      <a:noFill/>
                    </a:lnBlToTr>
                    <a:solidFill>
                      <a:srgbClr val="E2E2E2"/>
                    </a:solidFill>
                  </a:tcPr>
                </a:tc>
                <a:extLst>
                  <a:ext uri="{0D108BD9-81ED-4DB2-BD59-A6C34878D82A}">
                    <a16:rowId xmlns:a16="http://schemas.microsoft.com/office/drawing/2014/main" val="10002"/>
                  </a:ext>
                </a:extLst>
              </a:tr>
              <a:tr h="388603">
                <a:tc>
                  <a:txBody>
                    <a:bodyPr/>
                    <a:lstStyle>
                      <a:lvl1pPr marL="342900" indent="-342900" eaLnBrk="0" hangingPunct="0">
                        <a:spcBef>
                          <a:spcPct val="20000"/>
                        </a:spcBef>
                        <a:buFont typeface="Arial" charset="0"/>
                        <a:defRPr sz="2800">
                          <a:solidFill>
                            <a:schemeClr val="tx1"/>
                          </a:solidFill>
                          <a:latin typeface="Calibri" pitchFamily="34" charset="0"/>
                        </a:defRPr>
                      </a:lvl1pPr>
                      <a:lvl2pPr marL="742950" indent="-285750" eaLnBrk="0" hangingPunct="0">
                        <a:spcBef>
                          <a:spcPct val="20000"/>
                        </a:spcBef>
                        <a:buFont typeface="Arial" charset="0"/>
                        <a:defRPr sz="2400">
                          <a:solidFill>
                            <a:schemeClr val="tx1"/>
                          </a:solidFill>
                          <a:latin typeface="Calibri" pitchFamily="34" charset="0"/>
                        </a:defRPr>
                      </a:lvl2pPr>
                      <a:lvl3pPr marL="1143000" indent="-228600" eaLnBrk="0" hangingPunct="0">
                        <a:spcBef>
                          <a:spcPct val="20000"/>
                        </a:spcBef>
                        <a:buFont typeface="Arial" charset="0"/>
                        <a:defRPr sz="2000">
                          <a:solidFill>
                            <a:schemeClr val="tx1"/>
                          </a:solidFill>
                          <a:latin typeface="Calibri" pitchFamily="34" charset="0"/>
                        </a:defRPr>
                      </a:lvl3pPr>
                      <a:lvl4pPr marL="1600200" indent="-228600" eaLnBrk="0" hangingPunct="0">
                        <a:spcBef>
                          <a:spcPct val="20000"/>
                        </a:spcBef>
                        <a:buFont typeface="Arial" charset="0"/>
                        <a:defRPr>
                          <a:solidFill>
                            <a:schemeClr val="tx1"/>
                          </a:solidFill>
                          <a:latin typeface="Calibri" pitchFamily="34" charset="0"/>
                        </a:defRPr>
                      </a:lvl4pPr>
                      <a:lvl5pPr marL="2057400" indent="-228600" eaLnBrk="0" hangingPunct="0">
                        <a:spcBef>
                          <a:spcPct val="20000"/>
                        </a:spcBef>
                        <a:buFont typeface="Arial" charset="0"/>
                        <a:defRPr>
                          <a:solidFill>
                            <a:schemeClr val="tx1"/>
                          </a:solidFill>
                          <a:latin typeface="Calibri" pitchFamily="34" charset="0"/>
                        </a:defRPr>
                      </a:lvl5pPr>
                      <a:lvl6pPr marL="2514600" indent="-228600" defTabSz="457200" eaLnBrk="0" fontAlgn="base" hangingPunct="0">
                        <a:spcBef>
                          <a:spcPct val="20000"/>
                        </a:spcBef>
                        <a:spcAft>
                          <a:spcPct val="0"/>
                        </a:spcAft>
                        <a:buFont typeface="Arial" charset="0"/>
                        <a:defRPr>
                          <a:solidFill>
                            <a:schemeClr val="tx1"/>
                          </a:solidFill>
                          <a:latin typeface="Calibri" pitchFamily="34" charset="0"/>
                        </a:defRPr>
                      </a:lvl6pPr>
                      <a:lvl7pPr marL="2971800" indent="-228600" defTabSz="457200" eaLnBrk="0" fontAlgn="base" hangingPunct="0">
                        <a:spcBef>
                          <a:spcPct val="20000"/>
                        </a:spcBef>
                        <a:spcAft>
                          <a:spcPct val="0"/>
                        </a:spcAft>
                        <a:buFont typeface="Arial" charset="0"/>
                        <a:defRPr>
                          <a:solidFill>
                            <a:schemeClr val="tx1"/>
                          </a:solidFill>
                          <a:latin typeface="Calibri" pitchFamily="34" charset="0"/>
                        </a:defRPr>
                      </a:lvl7pPr>
                      <a:lvl8pPr marL="3429000" indent="-228600" defTabSz="457200" eaLnBrk="0" fontAlgn="base" hangingPunct="0">
                        <a:spcBef>
                          <a:spcPct val="20000"/>
                        </a:spcBef>
                        <a:spcAft>
                          <a:spcPct val="0"/>
                        </a:spcAft>
                        <a:buFont typeface="Arial" charset="0"/>
                        <a:defRPr>
                          <a:solidFill>
                            <a:schemeClr val="tx1"/>
                          </a:solidFill>
                          <a:latin typeface="Calibri" pitchFamily="34" charset="0"/>
                        </a:defRPr>
                      </a:lvl8pPr>
                      <a:lvl9pPr marL="3886200" indent="-228600" defTabSz="457200" eaLnBrk="0" fontAlgn="base" hangingPunct="0">
                        <a:spcBef>
                          <a:spcPct val="20000"/>
                        </a:spcBef>
                        <a:spcAft>
                          <a:spcPct val="0"/>
                        </a:spcAft>
                        <a:buFont typeface="Arial" charset="0"/>
                        <a:defRPr>
                          <a:solidFill>
                            <a:schemeClr val="tx1"/>
                          </a:solidFill>
                          <a:latin typeface="Calibri" pitchFamily="34" charset="0"/>
                        </a:defRPr>
                      </a:lvl9pPr>
                    </a:lstStyle>
                    <a:p>
                      <a:pPr marL="342900" marR="0" lvl="0" indent="-342900" algn="ctr" defTabSz="457200" rtl="0" eaLnBrk="1" fontAlgn="base" latinLnBrk="0" hangingPunct="1">
                        <a:lnSpc>
                          <a:spcPct val="100000"/>
                        </a:lnSpc>
                        <a:spcBef>
                          <a:spcPct val="0"/>
                        </a:spcBef>
                        <a:spcAft>
                          <a:spcPct val="0"/>
                        </a:spcAft>
                        <a:buClrTx/>
                        <a:buSzTx/>
                        <a:buFont typeface="Arial" charset="0"/>
                        <a:buNone/>
                        <a:tabLst/>
                      </a:pPr>
                      <a:r>
                        <a:rPr kumimoji="0" lang="it-IT" altLang="it-IT" sz="900" b="1" i="0" u="none" strike="noStrike" cap="none" spc="-30" normalizeH="0" baseline="0" dirty="0">
                          <a:ln>
                            <a:noFill/>
                          </a:ln>
                          <a:solidFill>
                            <a:schemeClr val="bg1"/>
                          </a:solidFill>
                          <a:effectLst/>
                          <a:latin typeface="Calibri" pitchFamily="34" charset="0"/>
                          <a:cs typeface="Arial" charset="0"/>
                        </a:rPr>
                        <a:t>Epatite B </a:t>
                      </a:r>
                    </a:p>
                  </a:txBody>
                  <a:tcPr marL="90276" marR="90276" marT="44980" marB="44980" anchor="ctr" horzOverflow="overflow">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a:noFill/>
                    </a:lnTlToBr>
                    <a:lnBlToTr>
                      <a:noFill/>
                    </a:lnBlToTr>
                    <a:solidFill>
                      <a:srgbClr val="0099C8"/>
                    </a:solidFill>
                  </a:tcPr>
                </a:tc>
                <a:tc>
                  <a:txBody>
                    <a:bodyPr/>
                    <a:lstStyle>
                      <a:lvl1pPr>
                        <a:defRPr>
                          <a:solidFill>
                            <a:schemeClr val="tx1"/>
                          </a:solidFill>
                          <a:latin typeface="Calibri"/>
                        </a:defRPr>
                      </a:lvl1pPr>
                      <a:lvl2pPr>
                        <a:defRPr>
                          <a:solidFill>
                            <a:schemeClr val="tx1"/>
                          </a:solidFill>
                          <a:latin typeface="Calibri"/>
                        </a:defRPr>
                      </a:lvl2pPr>
                      <a:lvl3pPr>
                        <a:defRPr>
                          <a:solidFill>
                            <a:schemeClr val="tx1"/>
                          </a:solidFill>
                          <a:latin typeface="Calibri"/>
                        </a:defRPr>
                      </a:lvl3pPr>
                      <a:lvl4pPr>
                        <a:defRPr>
                          <a:solidFill>
                            <a:schemeClr val="tx1"/>
                          </a:solidFill>
                          <a:latin typeface="Calibri"/>
                        </a:defRPr>
                      </a:lvl4pPr>
                      <a:lvl5pPr>
                        <a:defRPr>
                          <a:solidFill>
                            <a:schemeClr val="tx1"/>
                          </a:solidFill>
                          <a:latin typeface="Calibri"/>
                        </a:defRPr>
                      </a:lvl5pPr>
                      <a:lvl6pPr>
                        <a:defRPr>
                          <a:solidFill>
                            <a:schemeClr val="tx1"/>
                          </a:solidFill>
                          <a:latin typeface="Calibri"/>
                        </a:defRPr>
                      </a:lvl6pPr>
                      <a:lvl7pPr>
                        <a:defRPr>
                          <a:solidFill>
                            <a:schemeClr val="tx1"/>
                          </a:solidFill>
                          <a:latin typeface="Calibri"/>
                        </a:defRPr>
                      </a:lvl7pPr>
                      <a:lvl8pPr>
                        <a:defRPr>
                          <a:solidFill>
                            <a:schemeClr val="tx1"/>
                          </a:solidFill>
                          <a:latin typeface="Calibri"/>
                        </a:defRPr>
                      </a:lvl8pPr>
                      <a:lvl9pPr>
                        <a:defRPr>
                          <a:solidFill>
                            <a:schemeClr val="tx1"/>
                          </a:solidFill>
                          <a:latin typeface="Calibri"/>
                        </a:defRPr>
                      </a:lvl9pPr>
                    </a:lstStyle>
                    <a:p>
                      <a:pPr marL="342900" marR="0" lvl="0" indent="-342900" algn="ctr" defTabSz="457200" rtl="0" eaLnBrk="1" fontAlgn="base" latinLnBrk="0" hangingPunct="1">
                        <a:lnSpc>
                          <a:spcPct val="100000"/>
                        </a:lnSpc>
                        <a:spcBef>
                          <a:spcPct val="0"/>
                        </a:spcBef>
                        <a:spcAft>
                          <a:spcPct val="0"/>
                        </a:spcAft>
                        <a:buClrTx/>
                        <a:buSzTx/>
                        <a:buFont typeface="Arial" charset="0"/>
                        <a:buNone/>
                        <a:tabLst/>
                        <a:defRPr/>
                      </a:pPr>
                      <a:r>
                        <a:rPr kumimoji="0" lang="it-IT" altLang="it-IT" sz="900" b="0" i="0" u="none" strike="noStrike" cap="none" spc="-50" normalizeH="0" baseline="0" dirty="0" err="1">
                          <a:ln>
                            <a:noFill/>
                          </a:ln>
                          <a:solidFill>
                            <a:srgbClr val="000000"/>
                          </a:solidFill>
                          <a:effectLst/>
                          <a:latin typeface="Calibri" pitchFamily="34" charset="0"/>
                          <a:cs typeface="Arial" charset="0"/>
                        </a:rPr>
                        <a:t>Ep</a:t>
                      </a:r>
                      <a:r>
                        <a:rPr kumimoji="0" lang="it-IT" altLang="it-IT" sz="900" b="0" i="0" u="none" strike="noStrike" cap="none" spc="-50" normalizeH="0" baseline="0" dirty="0">
                          <a:ln>
                            <a:noFill/>
                          </a:ln>
                          <a:solidFill>
                            <a:srgbClr val="000000"/>
                          </a:solidFill>
                          <a:effectLst/>
                          <a:latin typeface="Calibri" pitchFamily="34" charset="0"/>
                          <a:cs typeface="Arial" charset="0"/>
                        </a:rPr>
                        <a:t> B</a:t>
                      </a:r>
                    </a:p>
                  </a:txBody>
                  <a:tcPr marL="90276" marR="90276" marT="44980" marB="44980" anchor="ctr" horzOverflow="overflow">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a:noFill/>
                    </a:lnTlToBr>
                    <a:lnBlToTr>
                      <a:noFill/>
                    </a:lnBlToTr>
                    <a:solidFill>
                      <a:srgbClr val="D4E8F7"/>
                    </a:solidFill>
                  </a:tcPr>
                </a:tc>
                <a:tc>
                  <a:txBody>
                    <a:bodyPr/>
                    <a:lstStyle>
                      <a:lvl1pPr marL="342900" indent="-342900" eaLnBrk="0" hangingPunct="0">
                        <a:spcBef>
                          <a:spcPct val="20000"/>
                        </a:spcBef>
                        <a:buFont typeface="Arial" charset="0"/>
                        <a:defRPr sz="2800">
                          <a:solidFill>
                            <a:schemeClr val="tx1"/>
                          </a:solidFill>
                          <a:latin typeface="Calibri" pitchFamily="34" charset="0"/>
                        </a:defRPr>
                      </a:lvl1pPr>
                      <a:lvl2pPr marL="742950" indent="-285750" eaLnBrk="0" hangingPunct="0">
                        <a:spcBef>
                          <a:spcPct val="20000"/>
                        </a:spcBef>
                        <a:buFont typeface="Arial" charset="0"/>
                        <a:defRPr sz="2400">
                          <a:solidFill>
                            <a:schemeClr val="tx1"/>
                          </a:solidFill>
                          <a:latin typeface="Calibri" pitchFamily="34" charset="0"/>
                        </a:defRPr>
                      </a:lvl2pPr>
                      <a:lvl3pPr marL="1143000" indent="-228600" eaLnBrk="0" hangingPunct="0">
                        <a:spcBef>
                          <a:spcPct val="20000"/>
                        </a:spcBef>
                        <a:buFont typeface="Arial" charset="0"/>
                        <a:defRPr sz="2000">
                          <a:solidFill>
                            <a:schemeClr val="tx1"/>
                          </a:solidFill>
                          <a:latin typeface="Calibri" pitchFamily="34" charset="0"/>
                        </a:defRPr>
                      </a:lvl3pPr>
                      <a:lvl4pPr marL="1600200" indent="-228600" eaLnBrk="0" hangingPunct="0">
                        <a:spcBef>
                          <a:spcPct val="20000"/>
                        </a:spcBef>
                        <a:buFont typeface="Arial" charset="0"/>
                        <a:defRPr>
                          <a:solidFill>
                            <a:schemeClr val="tx1"/>
                          </a:solidFill>
                          <a:latin typeface="Calibri" pitchFamily="34" charset="0"/>
                        </a:defRPr>
                      </a:lvl4pPr>
                      <a:lvl5pPr marL="2057400" indent="-228600" eaLnBrk="0" hangingPunct="0">
                        <a:spcBef>
                          <a:spcPct val="20000"/>
                        </a:spcBef>
                        <a:buFont typeface="Arial" charset="0"/>
                        <a:defRPr>
                          <a:solidFill>
                            <a:schemeClr val="tx1"/>
                          </a:solidFill>
                          <a:latin typeface="Calibri" pitchFamily="34" charset="0"/>
                        </a:defRPr>
                      </a:lvl5pPr>
                      <a:lvl6pPr marL="2514600" indent="-228600" defTabSz="457200" eaLnBrk="0" fontAlgn="base" hangingPunct="0">
                        <a:spcBef>
                          <a:spcPct val="20000"/>
                        </a:spcBef>
                        <a:spcAft>
                          <a:spcPct val="0"/>
                        </a:spcAft>
                        <a:buFont typeface="Arial" charset="0"/>
                        <a:defRPr>
                          <a:solidFill>
                            <a:schemeClr val="tx1"/>
                          </a:solidFill>
                          <a:latin typeface="Calibri" pitchFamily="34" charset="0"/>
                        </a:defRPr>
                      </a:lvl6pPr>
                      <a:lvl7pPr marL="2971800" indent="-228600" defTabSz="457200" eaLnBrk="0" fontAlgn="base" hangingPunct="0">
                        <a:spcBef>
                          <a:spcPct val="20000"/>
                        </a:spcBef>
                        <a:spcAft>
                          <a:spcPct val="0"/>
                        </a:spcAft>
                        <a:buFont typeface="Arial" charset="0"/>
                        <a:defRPr>
                          <a:solidFill>
                            <a:schemeClr val="tx1"/>
                          </a:solidFill>
                          <a:latin typeface="Calibri" pitchFamily="34" charset="0"/>
                        </a:defRPr>
                      </a:lvl7pPr>
                      <a:lvl8pPr marL="3429000" indent="-228600" defTabSz="457200" eaLnBrk="0" fontAlgn="base" hangingPunct="0">
                        <a:spcBef>
                          <a:spcPct val="20000"/>
                        </a:spcBef>
                        <a:spcAft>
                          <a:spcPct val="0"/>
                        </a:spcAft>
                        <a:buFont typeface="Arial" charset="0"/>
                        <a:defRPr>
                          <a:solidFill>
                            <a:schemeClr val="tx1"/>
                          </a:solidFill>
                          <a:latin typeface="Calibri" pitchFamily="34" charset="0"/>
                        </a:defRPr>
                      </a:lvl8pPr>
                      <a:lvl9pPr marL="3886200" indent="-228600" defTabSz="457200" eaLnBrk="0" fontAlgn="base" hangingPunct="0">
                        <a:spcBef>
                          <a:spcPct val="20000"/>
                        </a:spcBef>
                        <a:spcAft>
                          <a:spcPct val="0"/>
                        </a:spcAft>
                        <a:buFont typeface="Arial" charset="0"/>
                        <a:defRPr>
                          <a:solidFill>
                            <a:schemeClr val="tx1"/>
                          </a:solidFill>
                          <a:latin typeface="Calibri" pitchFamily="34" charset="0"/>
                        </a:defRPr>
                      </a:lvl9pPr>
                    </a:lstStyle>
                    <a:p>
                      <a:pPr marL="342900" marR="0" lvl="0" indent="-342900" algn="ctr" defTabSz="457200" rtl="0" eaLnBrk="1" fontAlgn="base" latinLnBrk="0" hangingPunct="1">
                        <a:lnSpc>
                          <a:spcPct val="100000"/>
                        </a:lnSpc>
                        <a:spcBef>
                          <a:spcPct val="0"/>
                        </a:spcBef>
                        <a:spcAft>
                          <a:spcPct val="0"/>
                        </a:spcAft>
                        <a:buClrTx/>
                        <a:buSzTx/>
                        <a:buFont typeface="Arial" charset="0"/>
                        <a:buNone/>
                        <a:tabLst/>
                      </a:pPr>
                      <a:r>
                        <a:rPr kumimoji="0" lang="it-IT" altLang="it-IT" sz="900" b="0" i="0" u="none" strike="noStrike" cap="none" spc="-30" normalizeH="0" baseline="0" dirty="0" err="1">
                          <a:ln>
                            <a:noFill/>
                          </a:ln>
                          <a:solidFill>
                            <a:srgbClr val="000000"/>
                          </a:solidFill>
                          <a:effectLst/>
                          <a:latin typeface="Calibri" pitchFamily="34" charset="0"/>
                          <a:cs typeface="Arial" charset="0"/>
                        </a:rPr>
                        <a:t>Ep</a:t>
                      </a:r>
                      <a:r>
                        <a:rPr kumimoji="0" lang="it-IT" altLang="it-IT" sz="900" b="0" i="0" u="none" strike="noStrike" cap="none" spc="-30" normalizeH="0" baseline="0" dirty="0">
                          <a:ln>
                            <a:noFill/>
                          </a:ln>
                          <a:solidFill>
                            <a:srgbClr val="000000"/>
                          </a:solidFill>
                          <a:effectLst/>
                          <a:latin typeface="Calibri" pitchFamily="34" charset="0"/>
                          <a:cs typeface="Arial" charset="0"/>
                        </a:rPr>
                        <a:t> B</a:t>
                      </a:r>
                    </a:p>
                  </a:txBody>
                  <a:tcPr marL="90276" marR="90276" marT="44980" marB="44980" anchor="ctr" horzOverflow="overflow">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a:noFill/>
                    </a:lnTlToBr>
                    <a:lnBlToTr>
                      <a:noFill/>
                    </a:lnBlToTr>
                    <a:solidFill>
                      <a:srgbClr val="F3E80B"/>
                    </a:solidFill>
                  </a:tcPr>
                </a:tc>
                <a:tc>
                  <a:txBody>
                    <a:bodyPr/>
                    <a:lstStyle>
                      <a:lvl1pPr>
                        <a:defRPr>
                          <a:solidFill>
                            <a:schemeClr val="tx1"/>
                          </a:solidFill>
                          <a:latin typeface="Calibri"/>
                        </a:defRPr>
                      </a:lvl1pPr>
                      <a:lvl2pPr>
                        <a:defRPr>
                          <a:solidFill>
                            <a:schemeClr val="tx1"/>
                          </a:solidFill>
                          <a:latin typeface="Calibri"/>
                        </a:defRPr>
                      </a:lvl2pPr>
                      <a:lvl3pPr>
                        <a:defRPr>
                          <a:solidFill>
                            <a:schemeClr val="tx1"/>
                          </a:solidFill>
                          <a:latin typeface="Calibri"/>
                        </a:defRPr>
                      </a:lvl3pPr>
                      <a:lvl4pPr>
                        <a:defRPr>
                          <a:solidFill>
                            <a:schemeClr val="tx1"/>
                          </a:solidFill>
                          <a:latin typeface="Calibri"/>
                        </a:defRPr>
                      </a:lvl4pPr>
                      <a:lvl5pPr>
                        <a:defRPr>
                          <a:solidFill>
                            <a:schemeClr val="tx1"/>
                          </a:solidFill>
                          <a:latin typeface="Calibri"/>
                        </a:defRPr>
                      </a:lvl5pPr>
                      <a:lvl6pPr>
                        <a:defRPr>
                          <a:solidFill>
                            <a:schemeClr val="tx1"/>
                          </a:solidFill>
                          <a:latin typeface="Calibri"/>
                        </a:defRPr>
                      </a:lvl6pPr>
                      <a:lvl7pPr>
                        <a:defRPr>
                          <a:solidFill>
                            <a:schemeClr val="tx1"/>
                          </a:solidFill>
                          <a:latin typeface="Calibri"/>
                        </a:defRPr>
                      </a:lvl7pPr>
                      <a:lvl8pPr>
                        <a:defRPr>
                          <a:solidFill>
                            <a:schemeClr val="tx1"/>
                          </a:solidFill>
                          <a:latin typeface="Calibri"/>
                        </a:defRPr>
                      </a:lvl8pPr>
                      <a:lvl9pPr>
                        <a:defRPr>
                          <a:solidFill>
                            <a:schemeClr val="tx1"/>
                          </a:solidFill>
                          <a:latin typeface="Calibri"/>
                        </a:defRPr>
                      </a:lvl9pPr>
                    </a:lstStyle>
                    <a:p>
                      <a:pPr marL="342900" marR="0" lvl="0" indent="-342900" algn="ctr" defTabSz="457200" rtl="0" eaLnBrk="1" fontAlgn="base" latinLnBrk="0" hangingPunct="1">
                        <a:lnSpc>
                          <a:spcPct val="100000"/>
                        </a:lnSpc>
                        <a:spcBef>
                          <a:spcPct val="0"/>
                        </a:spcBef>
                        <a:spcAft>
                          <a:spcPct val="0"/>
                        </a:spcAft>
                        <a:buClrTx/>
                        <a:buSzTx/>
                        <a:buFont typeface="Arial" charset="0"/>
                        <a:buNone/>
                        <a:tabLst/>
                      </a:pPr>
                      <a:endParaRPr kumimoji="0" lang="it-IT" altLang="it-IT" sz="900" b="0" i="0" u="none" strike="noStrike" cap="none" spc="-30" normalizeH="0" baseline="0" dirty="0">
                        <a:ln>
                          <a:noFill/>
                        </a:ln>
                        <a:solidFill>
                          <a:srgbClr val="000000"/>
                        </a:solidFill>
                        <a:effectLst/>
                        <a:latin typeface="Calibri" pitchFamily="34" charset="0"/>
                        <a:cs typeface="Arial" charset="0"/>
                      </a:endParaRPr>
                    </a:p>
                  </a:txBody>
                  <a:tcPr marL="90276" marR="90276" marT="44980" marB="44980" anchor="ctr" horzOverflow="overflow">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a:noFill/>
                    </a:lnTlToBr>
                    <a:lnBlToTr>
                      <a:noFill/>
                    </a:lnBlToTr>
                    <a:solidFill>
                      <a:srgbClr val="E2E2E2"/>
                    </a:solidFill>
                  </a:tcPr>
                </a:tc>
                <a:tc>
                  <a:txBody>
                    <a:bodyPr/>
                    <a:lstStyle>
                      <a:lvl1pPr>
                        <a:defRPr>
                          <a:solidFill>
                            <a:schemeClr val="tx1"/>
                          </a:solidFill>
                          <a:latin typeface="Calibri"/>
                        </a:defRPr>
                      </a:lvl1pPr>
                      <a:lvl2pPr>
                        <a:defRPr>
                          <a:solidFill>
                            <a:schemeClr val="tx1"/>
                          </a:solidFill>
                          <a:latin typeface="Calibri"/>
                        </a:defRPr>
                      </a:lvl2pPr>
                      <a:lvl3pPr>
                        <a:defRPr>
                          <a:solidFill>
                            <a:schemeClr val="tx1"/>
                          </a:solidFill>
                          <a:latin typeface="Calibri"/>
                        </a:defRPr>
                      </a:lvl3pPr>
                      <a:lvl4pPr>
                        <a:defRPr>
                          <a:solidFill>
                            <a:schemeClr val="tx1"/>
                          </a:solidFill>
                          <a:latin typeface="Calibri"/>
                        </a:defRPr>
                      </a:lvl4pPr>
                      <a:lvl5pPr>
                        <a:defRPr>
                          <a:solidFill>
                            <a:schemeClr val="tx1"/>
                          </a:solidFill>
                          <a:latin typeface="Calibri"/>
                        </a:defRPr>
                      </a:lvl5pPr>
                      <a:lvl6pPr>
                        <a:defRPr>
                          <a:solidFill>
                            <a:schemeClr val="tx1"/>
                          </a:solidFill>
                          <a:latin typeface="Calibri"/>
                        </a:defRPr>
                      </a:lvl6pPr>
                      <a:lvl7pPr>
                        <a:defRPr>
                          <a:solidFill>
                            <a:schemeClr val="tx1"/>
                          </a:solidFill>
                          <a:latin typeface="Calibri"/>
                        </a:defRPr>
                      </a:lvl7pPr>
                      <a:lvl8pPr>
                        <a:defRPr>
                          <a:solidFill>
                            <a:schemeClr val="tx1"/>
                          </a:solidFill>
                          <a:latin typeface="Calibri"/>
                        </a:defRPr>
                      </a:lvl8pPr>
                      <a:lvl9pPr>
                        <a:defRPr>
                          <a:solidFill>
                            <a:schemeClr val="tx1"/>
                          </a:solidFill>
                          <a:latin typeface="Calibri"/>
                        </a:defRPr>
                      </a:lvl9pPr>
                    </a:lstStyle>
                    <a:p>
                      <a:pPr marL="342900" marR="0" lvl="0" indent="-342900" algn="ctr" defTabSz="457200" rtl="0" eaLnBrk="1" fontAlgn="base" latinLnBrk="0" hangingPunct="1">
                        <a:lnSpc>
                          <a:spcPct val="100000"/>
                        </a:lnSpc>
                        <a:spcBef>
                          <a:spcPct val="0"/>
                        </a:spcBef>
                        <a:spcAft>
                          <a:spcPct val="0"/>
                        </a:spcAft>
                        <a:buClrTx/>
                        <a:buSzTx/>
                        <a:buFont typeface="Arial" charset="0"/>
                        <a:buNone/>
                        <a:tabLst/>
                      </a:pPr>
                      <a:endParaRPr kumimoji="0" lang="it-IT" altLang="it-IT" sz="900" b="0" i="0" u="none" strike="noStrike" cap="none" spc="-30" normalizeH="0" baseline="0" dirty="0">
                        <a:ln>
                          <a:noFill/>
                        </a:ln>
                        <a:solidFill>
                          <a:srgbClr val="000000"/>
                        </a:solidFill>
                        <a:effectLst/>
                        <a:latin typeface="Calibri" pitchFamily="34" charset="0"/>
                        <a:cs typeface="Arial" charset="0"/>
                      </a:endParaRPr>
                    </a:p>
                  </a:txBody>
                  <a:tcPr marL="90276" marR="90276" marT="44980" marB="44980" anchor="ctr" horzOverflow="overflow">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a:noFill/>
                    </a:lnTlToBr>
                    <a:lnBlToTr>
                      <a:noFill/>
                    </a:lnBlToTr>
                    <a:solidFill>
                      <a:srgbClr val="E2E2E2"/>
                    </a:solidFill>
                  </a:tcPr>
                </a:tc>
                <a:tc>
                  <a:txBody>
                    <a:bodyPr/>
                    <a:lstStyle>
                      <a:lvl1pPr>
                        <a:defRPr>
                          <a:solidFill>
                            <a:schemeClr val="tx1"/>
                          </a:solidFill>
                          <a:latin typeface="Calibri"/>
                        </a:defRPr>
                      </a:lvl1pPr>
                      <a:lvl2pPr>
                        <a:defRPr>
                          <a:solidFill>
                            <a:schemeClr val="tx1"/>
                          </a:solidFill>
                          <a:latin typeface="Calibri"/>
                        </a:defRPr>
                      </a:lvl2pPr>
                      <a:lvl3pPr>
                        <a:defRPr>
                          <a:solidFill>
                            <a:schemeClr val="tx1"/>
                          </a:solidFill>
                          <a:latin typeface="Calibri"/>
                        </a:defRPr>
                      </a:lvl3pPr>
                      <a:lvl4pPr>
                        <a:defRPr>
                          <a:solidFill>
                            <a:schemeClr val="tx1"/>
                          </a:solidFill>
                          <a:latin typeface="Calibri"/>
                        </a:defRPr>
                      </a:lvl4pPr>
                      <a:lvl5pPr>
                        <a:defRPr>
                          <a:solidFill>
                            <a:schemeClr val="tx1"/>
                          </a:solidFill>
                          <a:latin typeface="Calibri"/>
                        </a:defRPr>
                      </a:lvl5pPr>
                      <a:lvl6pPr>
                        <a:defRPr>
                          <a:solidFill>
                            <a:schemeClr val="tx1"/>
                          </a:solidFill>
                          <a:latin typeface="Calibri"/>
                        </a:defRPr>
                      </a:lvl6pPr>
                      <a:lvl7pPr>
                        <a:defRPr>
                          <a:solidFill>
                            <a:schemeClr val="tx1"/>
                          </a:solidFill>
                          <a:latin typeface="Calibri"/>
                        </a:defRPr>
                      </a:lvl7pPr>
                      <a:lvl8pPr>
                        <a:defRPr>
                          <a:solidFill>
                            <a:schemeClr val="tx1"/>
                          </a:solidFill>
                          <a:latin typeface="Calibri"/>
                        </a:defRPr>
                      </a:lvl8pPr>
                      <a:lvl9pPr>
                        <a:defRPr>
                          <a:solidFill>
                            <a:schemeClr val="tx1"/>
                          </a:solidFill>
                          <a:latin typeface="Calibri"/>
                        </a:defRPr>
                      </a:lvl9pPr>
                    </a:lstStyle>
                    <a:p>
                      <a:pPr algn="ctr"/>
                      <a:r>
                        <a:rPr kumimoji="0" lang="it-IT" altLang="it-IT" sz="900" b="0" i="0" u="none" strike="noStrike" cap="none" spc="-30" normalizeH="0" baseline="0" dirty="0" err="1">
                          <a:ln>
                            <a:noFill/>
                          </a:ln>
                          <a:solidFill>
                            <a:srgbClr val="000000"/>
                          </a:solidFill>
                          <a:effectLst/>
                          <a:latin typeface="Calibri" pitchFamily="34" charset="0"/>
                          <a:cs typeface="Arial" charset="0"/>
                        </a:rPr>
                        <a:t>Ep</a:t>
                      </a:r>
                      <a:r>
                        <a:rPr kumimoji="0" lang="it-IT" altLang="it-IT" sz="900" b="0" i="0" u="none" strike="noStrike" cap="none" spc="-30" normalizeH="0" baseline="0" dirty="0">
                          <a:ln>
                            <a:noFill/>
                          </a:ln>
                          <a:solidFill>
                            <a:srgbClr val="000000"/>
                          </a:solidFill>
                          <a:effectLst/>
                          <a:latin typeface="Calibri" pitchFamily="34" charset="0"/>
                          <a:cs typeface="Arial" charset="0"/>
                        </a:rPr>
                        <a:t> B</a:t>
                      </a:r>
                      <a:endParaRPr lang="it-IT" sz="900" b="0" i="0" dirty="0"/>
                    </a:p>
                  </a:txBody>
                  <a:tcPr marL="90276" marR="90276" marT="44980" marB="44980" anchor="ctr" horzOverflow="overflow">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a:noFill/>
                    </a:lnTlToBr>
                    <a:lnBlToTr>
                      <a:noFill/>
                    </a:lnBlToTr>
                    <a:solidFill>
                      <a:srgbClr val="F3E80B"/>
                    </a:solidFill>
                  </a:tcPr>
                </a:tc>
                <a:tc>
                  <a:txBody>
                    <a:bodyPr/>
                    <a:lstStyle>
                      <a:lvl1pPr>
                        <a:defRPr>
                          <a:solidFill>
                            <a:schemeClr val="tx1"/>
                          </a:solidFill>
                          <a:latin typeface="Calibri"/>
                        </a:defRPr>
                      </a:lvl1pPr>
                      <a:lvl2pPr>
                        <a:defRPr>
                          <a:solidFill>
                            <a:schemeClr val="tx1"/>
                          </a:solidFill>
                          <a:latin typeface="Calibri"/>
                        </a:defRPr>
                      </a:lvl2pPr>
                      <a:lvl3pPr>
                        <a:defRPr>
                          <a:solidFill>
                            <a:schemeClr val="tx1"/>
                          </a:solidFill>
                          <a:latin typeface="Calibri"/>
                        </a:defRPr>
                      </a:lvl3pPr>
                      <a:lvl4pPr>
                        <a:defRPr>
                          <a:solidFill>
                            <a:schemeClr val="tx1"/>
                          </a:solidFill>
                          <a:latin typeface="Calibri"/>
                        </a:defRPr>
                      </a:lvl4pPr>
                      <a:lvl5pPr>
                        <a:defRPr>
                          <a:solidFill>
                            <a:schemeClr val="tx1"/>
                          </a:solidFill>
                          <a:latin typeface="Calibri"/>
                        </a:defRPr>
                      </a:lvl5pPr>
                      <a:lvl6pPr>
                        <a:defRPr>
                          <a:solidFill>
                            <a:schemeClr val="tx1"/>
                          </a:solidFill>
                          <a:latin typeface="Calibri"/>
                        </a:defRPr>
                      </a:lvl6pPr>
                      <a:lvl7pPr>
                        <a:defRPr>
                          <a:solidFill>
                            <a:schemeClr val="tx1"/>
                          </a:solidFill>
                          <a:latin typeface="Calibri"/>
                        </a:defRPr>
                      </a:lvl7pPr>
                      <a:lvl8pPr>
                        <a:defRPr>
                          <a:solidFill>
                            <a:schemeClr val="tx1"/>
                          </a:solidFill>
                          <a:latin typeface="Calibri"/>
                        </a:defRPr>
                      </a:lvl8pPr>
                      <a:lvl9pPr>
                        <a:defRPr>
                          <a:solidFill>
                            <a:schemeClr val="tx1"/>
                          </a:solidFill>
                          <a:latin typeface="Calibri"/>
                        </a:defRPr>
                      </a:lvl9pPr>
                    </a:lstStyle>
                    <a:p>
                      <a:pPr algn="ctr"/>
                      <a:endParaRPr lang="it-IT" sz="900" b="0" i="0" dirty="0"/>
                    </a:p>
                  </a:txBody>
                  <a:tcPr marL="90276" marR="90276" marT="44980" marB="44980" anchor="ctr" horzOverflow="overflow">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a:noFill/>
                    </a:lnTlToBr>
                    <a:lnBlToTr>
                      <a:noFill/>
                    </a:lnBlToTr>
                    <a:solidFill>
                      <a:srgbClr val="E2E2E2"/>
                    </a:solidFill>
                  </a:tcPr>
                </a:tc>
                <a:tc>
                  <a:txBody>
                    <a:bodyPr/>
                    <a:lstStyle>
                      <a:lvl1pPr>
                        <a:defRPr>
                          <a:solidFill>
                            <a:schemeClr val="tx1"/>
                          </a:solidFill>
                          <a:latin typeface="Calibri"/>
                        </a:defRPr>
                      </a:lvl1pPr>
                      <a:lvl2pPr>
                        <a:defRPr>
                          <a:solidFill>
                            <a:schemeClr val="tx1"/>
                          </a:solidFill>
                          <a:latin typeface="Calibri"/>
                        </a:defRPr>
                      </a:lvl2pPr>
                      <a:lvl3pPr>
                        <a:defRPr>
                          <a:solidFill>
                            <a:schemeClr val="tx1"/>
                          </a:solidFill>
                          <a:latin typeface="Calibri"/>
                        </a:defRPr>
                      </a:lvl3pPr>
                      <a:lvl4pPr>
                        <a:defRPr>
                          <a:solidFill>
                            <a:schemeClr val="tx1"/>
                          </a:solidFill>
                          <a:latin typeface="Calibri"/>
                        </a:defRPr>
                      </a:lvl4pPr>
                      <a:lvl5pPr>
                        <a:defRPr>
                          <a:solidFill>
                            <a:schemeClr val="tx1"/>
                          </a:solidFill>
                          <a:latin typeface="Calibri"/>
                        </a:defRPr>
                      </a:lvl5pPr>
                      <a:lvl6pPr>
                        <a:defRPr>
                          <a:solidFill>
                            <a:schemeClr val="tx1"/>
                          </a:solidFill>
                          <a:latin typeface="Calibri"/>
                        </a:defRPr>
                      </a:lvl6pPr>
                      <a:lvl7pPr>
                        <a:defRPr>
                          <a:solidFill>
                            <a:schemeClr val="tx1"/>
                          </a:solidFill>
                          <a:latin typeface="Calibri"/>
                        </a:defRPr>
                      </a:lvl7pPr>
                      <a:lvl8pPr>
                        <a:defRPr>
                          <a:solidFill>
                            <a:schemeClr val="tx1"/>
                          </a:solidFill>
                          <a:latin typeface="Calibri"/>
                        </a:defRPr>
                      </a:lvl8pPr>
                      <a:lvl9pPr>
                        <a:defRPr>
                          <a:solidFill>
                            <a:schemeClr val="tx1"/>
                          </a:solidFill>
                          <a:latin typeface="Calibri"/>
                        </a:defRPr>
                      </a:lvl9pPr>
                    </a:lstStyle>
                    <a:p>
                      <a:pPr algn="ctr"/>
                      <a:endParaRPr lang="it-IT" sz="900" b="0" i="0" dirty="0"/>
                    </a:p>
                  </a:txBody>
                  <a:tcPr marL="90276" marR="90276" marT="44980" marB="44980" anchor="ctr" horzOverflow="overflow">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a:noFill/>
                    </a:lnTlToBr>
                    <a:lnBlToTr>
                      <a:noFill/>
                    </a:lnBlToTr>
                    <a:solidFill>
                      <a:srgbClr val="E2E2E2"/>
                    </a:solidFill>
                  </a:tcPr>
                </a:tc>
                <a:tc>
                  <a:txBody>
                    <a:bodyPr/>
                    <a:lstStyle>
                      <a:lvl1pPr>
                        <a:defRPr>
                          <a:solidFill>
                            <a:schemeClr val="tx1"/>
                          </a:solidFill>
                          <a:latin typeface="Calibri"/>
                        </a:defRPr>
                      </a:lvl1pPr>
                      <a:lvl2pPr>
                        <a:defRPr>
                          <a:solidFill>
                            <a:schemeClr val="tx1"/>
                          </a:solidFill>
                          <a:latin typeface="Calibri"/>
                        </a:defRPr>
                      </a:lvl2pPr>
                      <a:lvl3pPr>
                        <a:defRPr>
                          <a:solidFill>
                            <a:schemeClr val="tx1"/>
                          </a:solidFill>
                          <a:latin typeface="Calibri"/>
                        </a:defRPr>
                      </a:lvl3pPr>
                      <a:lvl4pPr>
                        <a:defRPr>
                          <a:solidFill>
                            <a:schemeClr val="tx1"/>
                          </a:solidFill>
                          <a:latin typeface="Calibri"/>
                        </a:defRPr>
                      </a:lvl4pPr>
                      <a:lvl5pPr>
                        <a:defRPr>
                          <a:solidFill>
                            <a:schemeClr val="tx1"/>
                          </a:solidFill>
                          <a:latin typeface="Calibri"/>
                        </a:defRPr>
                      </a:lvl5pPr>
                      <a:lvl6pPr>
                        <a:defRPr>
                          <a:solidFill>
                            <a:schemeClr val="tx1"/>
                          </a:solidFill>
                          <a:latin typeface="Calibri"/>
                        </a:defRPr>
                      </a:lvl6pPr>
                      <a:lvl7pPr>
                        <a:defRPr>
                          <a:solidFill>
                            <a:schemeClr val="tx1"/>
                          </a:solidFill>
                          <a:latin typeface="Calibri"/>
                        </a:defRPr>
                      </a:lvl7pPr>
                      <a:lvl8pPr>
                        <a:defRPr>
                          <a:solidFill>
                            <a:schemeClr val="tx1"/>
                          </a:solidFill>
                          <a:latin typeface="Calibri"/>
                        </a:defRPr>
                      </a:lvl8pPr>
                      <a:lvl9pPr>
                        <a:defRPr>
                          <a:solidFill>
                            <a:schemeClr val="tx1"/>
                          </a:solidFill>
                          <a:latin typeface="Calibri"/>
                        </a:defRPr>
                      </a:lvl9pPr>
                    </a:lstStyle>
                    <a:p>
                      <a:pPr algn="ctr"/>
                      <a:r>
                        <a:rPr kumimoji="0" lang="it-IT" altLang="it-IT" sz="900" b="0" i="0" u="none" strike="noStrike" cap="none" spc="-30" normalizeH="0" baseline="0" dirty="0" err="1">
                          <a:ln>
                            <a:noFill/>
                          </a:ln>
                          <a:solidFill>
                            <a:srgbClr val="000000"/>
                          </a:solidFill>
                          <a:effectLst/>
                          <a:latin typeface="Calibri" pitchFamily="34" charset="0"/>
                          <a:cs typeface="Arial" charset="0"/>
                        </a:rPr>
                        <a:t>Ep</a:t>
                      </a:r>
                      <a:r>
                        <a:rPr kumimoji="0" lang="it-IT" altLang="it-IT" sz="900" b="0" i="0" u="none" strike="noStrike" cap="none" spc="-30" normalizeH="0" baseline="0" dirty="0">
                          <a:ln>
                            <a:noFill/>
                          </a:ln>
                          <a:solidFill>
                            <a:srgbClr val="000000"/>
                          </a:solidFill>
                          <a:effectLst/>
                          <a:latin typeface="Calibri" pitchFamily="34" charset="0"/>
                          <a:cs typeface="Arial" charset="0"/>
                        </a:rPr>
                        <a:t> B</a:t>
                      </a:r>
                      <a:endParaRPr lang="it-IT" sz="900" b="0" i="0" dirty="0"/>
                    </a:p>
                  </a:txBody>
                  <a:tcPr marL="90276" marR="90276" marT="44980" marB="44980" anchor="ctr" horzOverflow="overflow">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a:noFill/>
                    </a:lnTlToBr>
                    <a:lnBlToTr>
                      <a:noFill/>
                    </a:lnBlToTr>
                    <a:solidFill>
                      <a:srgbClr val="F3E80B"/>
                    </a:solidFill>
                  </a:tcPr>
                </a:tc>
                <a:tc gridSpan="2">
                  <a:txBody>
                    <a:bodyPr/>
                    <a:lstStyle>
                      <a:lvl1pPr>
                        <a:defRPr>
                          <a:solidFill>
                            <a:schemeClr val="tx1"/>
                          </a:solidFill>
                          <a:latin typeface="Calibri"/>
                        </a:defRPr>
                      </a:lvl1pPr>
                      <a:lvl2pPr>
                        <a:defRPr>
                          <a:solidFill>
                            <a:schemeClr val="tx1"/>
                          </a:solidFill>
                          <a:latin typeface="Calibri"/>
                        </a:defRPr>
                      </a:lvl2pPr>
                      <a:lvl3pPr>
                        <a:defRPr>
                          <a:solidFill>
                            <a:schemeClr val="tx1"/>
                          </a:solidFill>
                          <a:latin typeface="Calibri"/>
                        </a:defRPr>
                      </a:lvl3pPr>
                      <a:lvl4pPr>
                        <a:defRPr>
                          <a:solidFill>
                            <a:schemeClr val="tx1"/>
                          </a:solidFill>
                          <a:latin typeface="Calibri"/>
                        </a:defRPr>
                      </a:lvl4pPr>
                      <a:lvl5pPr>
                        <a:defRPr>
                          <a:solidFill>
                            <a:schemeClr val="tx1"/>
                          </a:solidFill>
                          <a:latin typeface="Calibri"/>
                        </a:defRPr>
                      </a:lvl5pPr>
                      <a:lvl6pPr>
                        <a:defRPr>
                          <a:solidFill>
                            <a:schemeClr val="tx1"/>
                          </a:solidFill>
                          <a:latin typeface="Calibri"/>
                        </a:defRPr>
                      </a:lvl6pPr>
                      <a:lvl7pPr>
                        <a:defRPr>
                          <a:solidFill>
                            <a:schemeClr val="tx1"/>
                          </a:solidFill>
                          <a:latin typeface="Calibri"/>
                        </a:defRPr>
                      </a:lvl7pPr>
                      <a:lvl8pPr>
                        <a:defRPr>
                          <a:solidFill>
                            <a:schemeClr val="tx1"/>
                          </a:solidFill>
                          <a:latin typeface="Calibri"/>
                        </a:defRPr>
                      </a:lvl8pPr>
                      <a:lvl9pPr>
                        <a:defRPr>
                          <a:solidFill>
                            <a:schemeClr val="tx1"/>
                          </a:solidFill>
                          <a:latin typeface="Calibri"/>
                        </a:defRPr>
                      </a:lvl9pPr>
                    </a:lstStyle>
                    <a:p>
                      <a:pPr algn="ctr"/>
                      <a:endParaRPr lang="it-IT" sz="900" b="0" i="0" dirty="0"/>
                    </a:p>
                  </a:txBody>
                  <a:tcPr marL="91188" marR="91188" marT="45435" marB="45435" anchor="ctr" horzOverflow="overflow">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a:noFill/>
                    </a:lnTlToBr>
                    <a:lnBlToTr>
                      <a:noFill/>
                    </a:lnBlToTr>
                    <a:solidFill>
                      <a:srgbClr val="E2E2E2"/>
                    </a:solidFill>
                  </a:tcPr>
                </a:tc>
                <a:tc hMerge="1">
                  <a:txBody>
                    <a:bodyPr/>
                    <a:lstStyle/>
                    <a:p>
                      <a:pPr algn="ctr"/>
                      <a:endParaRPr lang="it-IT"/>
                    </a:p>
                  </a:txBody>
                  <a:tcPr marL="82924" marR="82924" marT="41317" marB="4131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CDDCF"/>
                    </a:solidFill>
                  </a:tcPr>
                </a:tc>
                <a:tc>
                  <a:txBody>
                    <a:bodyPr/>
                    <a:lstStyle>
                      <a:lvl1pPr>
                        <a:defRPr>
                          <a:solidFill>
                            <a:schemeClr val="tx1"/>
                          </a:solidFill>
                          <a:latin typeface="Calibri"/>
                        </a:defRPr>
                      </a:lvl1pPr>
                      <a:lvl2pPr>
                        <a:defRPr>
                          <a:solidFill>
                            <a:schemeClr val="tx1"/>
                          </a:solidFill>
                          <a:latin typeface="Calibri"/>
                        </a:defRPr>
                      </a:lvl2pPr>
                      <a:lvl3pPr>
                        <a:defRPr>
                          <a:solidFill>
                            <a:schemeClr val="tx1"/>
                          </a:solidFill>
                          <a:latin typeface="Calibri"/>
                        </a:defRPr>
                      </a:lvl3pPr>
                      <a:lvl4pPr>
                        <a:defRPr>
                          <a:solidFill>
                            <a:schemeClr val="tx1"/>
                          </a:solidFill>
                          <a:latin typeface="Calibri"/>
                        </a:defRPr>
                      </a:lvl4pPr>
                      <a:lvl5pPr>
                        <a:defRPr>
                          <a:solidFill>
                            <a:schemeClr val="tx1"/>
                          </a:solidFill>
                          <a:latin typeface="Calibri"/>
                        </a:defRPr>
                      </a:lvl5pPr>
                      <a:lvl6pPr>
                        <a:defRPr>
                          <a:solidFill>
                            <a:schemeClr val="tx1"/>
                          </a:solidFill>
                          <a:latin typeface="Calibri"/>
                        </a:defRPr>
                      </a:lvl6pPr>
                      <a:lvl7pPr>
                        <a:defRPr>
                          <a:solidFill>
                            <a:schemeClr val="tx1"/>
                          </a:solidFill>
                          <a:latin typeface="Calibri"/>
                        </a:defRPr>
                      </a:lvl7pPr>
                      <a:lvl8pPr>
                        <a:defRPr>
                          <a:solidFill>
                            <a:schemeClr val="tx1"/>
                          </a:solidFill>
                          <a:latin typeface="Calibri"/>
                        </a:defRPr>
                      </a:lvl8pPr>
                      <a:lvl9pPr>
                        <a:defRPr>
                          <a:solidFill>
                            <a:schemeClr val="tx1"/>
                          </a:solidFill>
                          <a:latin typeface="Calibri"/>
                        </a:defRPr>
                      </a:lvl9pPr>
                    </a:lstStyle>
                    <a:p>
                      <a:pPr algn="ctr"/>
                      <a:endParaRPr lang="it-IT" sz="900" b="0" i="0"/>
                    </a:p>
                  </a:txBody>
                  <a:tcPr marL="90276" marR="90276" marT="44980" marB="44980" anchor="ctr" horzOverflow="overflow">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a:noFill/>
                    </a:lnTlToBr>
                    <a:lnBlToTr>
                      <a:noFill/>
                    </a:lnBlToTr>
                    <a:solidFill>
                      <a:srgbClr val="E2E2E2"/>
                    </a:solidFill>
                  </a:tcPr>
                </a:tc>
                <a:tc>
                  <a:txBody>
                    <a:bodyPr/>
                    <a:lstStyle>
                      <a:lvl1pPr marL="342900" indent="-342900" eaLnBrk="0" hangingPunct="0">
                        <a:spcBef>
                          <a:spcPct val="20000"/>
                        </a:spcBef>
                        <a:buFont typeface="Arial" charset="0"/>
                        <a:defRPr sz="2800">
                          <a:solidFill>
                            <a:schemeClr val="tx1"/>
                          </a:solidFill>
                          <a:latin typeface="Calibri" pitchFamily="34" charset="0"/>
                        </a:defRPr>
                      </a:lvl1pPr>
                      <a:lvl2pPr marL="742950" indent="-285750" eaLnBrk="0" hangingPunct="0">
                        <a:spcBef>
                          <a:spcPct val="20000"/>
                        </a:spcBef>
                        <a:buFont typeface="Arial" charset="0"/>
                        <a:defRPr sz="2400">
                          <a:solidFill>
                            <a:schemeClr val="tx1"/>
                          </a:solidFill>
                          <a:latin typeface="Calibri" pitchFamily="34" charset="0"/>
                        </a:defRPr>
                      </a:lvl2pPr>
                      <a:lvl3pPr marL="1143000" indent="-228600" eaLnBrk="0" hangingPunct="0">
                        <a:spcBef>
                          <a:spcPct val="20000"/>
                        </a:spcBef>
                        <a:buFont typeface="Arial" charset="0"/>
                        <a:defRPr sz="2000">
                          <a:solidFill>
                            <a:schemeClr val="tx1"/>
                          </a:solidFill>
                          <a:latin typeface="Calibri" pitchFamily="34" charset="0"/>
                        </a:defRPr>
                      </a:lvl3pPr>
                      <a:lvl4pPr marL="1600200" indent="-228600" eaLnBrk="0" hangingPunct="0">
                        <a:spcBef>
                          <a:spcPct val="20000"/>
                        </a:spcBef>
                        <a:buFont typeface="Arial" charset="0"/>
                        <a:defRPr>
                          <a:solidFill>
                            <a:schemeClr val="tx1"/>
                          </a:solidFill>
                          <a:latin typeface="Calibri" pitchFamily="34" charset="0"/>
                        </a:defRPr>
                      </a:lvl4pPr>
                      <a:lvl5pPr marL="2057400" indent="-228600" eaLnBrk="0" hangingPunct="0">
                        <a:spcBef>
                          <a:spcPct val="20000"/>
                        </a:spcBef>
                        <a:buFont typeface="Arial" charset="0"/>
                        <a:defRPr>
                          <a:solidFill>
                            <a:schemeClr val="tx1"/>
                          </a:solidFill>
                          <a:latin typeface="Calibri" pitchFamily="34" charset="0"/>
                        </a:defRPr>
                      </a:lvl5pPr>
                      <a:lvl6pPr marL="2514600" indent="-228600" defTabSz="457200" eaLnBrk="0" fontAlgn="base" hangingPunct="0">
                        <a:spcBef>
                          <a:spcPct val="20000"/>
                        </a:spcBef>
                        <a:spcAft>
                          <a:spcPct val="0"/>
                        </a:spcAft>
                        <a:buFont typeface="Arial" charset="0"/>
                        <a:defRPr>
                          <a:solidFill>
                            <a:schemeClr val="tx1"/>
                          </a:solidFill>
                          <a:latin typeface="Calibri" pitchFamily="34" charset="0"/>
                        </a:defRPr>
                      </a:lvl6pPr>
                      <a:lvl7pPr marL="2971800" indent="-228600" defTabSz="457200" eaLnBrk="0" fontAlgn="base" hangingPunct="0">
                        <a:spcBef>
                          <a:spcPct val="20000"/>
                        </a:spcBef>
                        <a:spcAft>
                          <a:spcPct val="0"/>
                        </a:spcAft>
                        <a:buFont typeface="Arial" charset="0"/>
                        <a:defRPr>
                          <a:solidFill>
                            <a:schemeClr val="tx1"/>
                          </a:solidFill>
                          <a:latin typeface="Calibri" pitchFamily="34" charset="0"/>
                        </a:defRPr>
                      </a:lvl7pPr>
                      <a:lvl8pPr marL="3429000" indent="-228600" defTabSz="457200" eaLnBrk="0" fontAlgn="base" hangingPunct="0">
                        <a:spcBef>
                          <a:spcPct val="20000"/>
                        </a:spcBef>
                        <a:spcAft>
                          <a:spcPct val="0"/>
                        </a:spcAft>
                        <a:buFont typeface="Arial" charset="0"/>
                        <a:defRPr>
                          <a:solidFill>
                            <a:schemeClr val="tx1"/>
                          </a:solidFill>
                          <a:latin typeface="Calibri" pitchFamily="34" charset="0"/>
                        </a:defRPr>
                      </a:lvl8pPr>
                      <a:lvl9pPr marL="3886200" indent="-228600" defTabSz="457200" eaLnBrk="0" fontAlgn="base" hangingPunct="0">
                        <a:spcBef>
                          <a:spcPct val="20000"/>
                        </a:spcBef>
                        <a:spcAft>
                          <a:spcPct val="0"/>
                        </a:spcAft>
                        <a:buFont typeface="Arial" charset="0"/>
                        <a:defRPr>
                          <a:solidFill>
                            <a:schemeClr val="tx1"/>
                          </a:solidFill>
                          <a:latin typeface="Calibri" pitchFamily="34" charset="0"/>
                        </a:defRPr>
                      </a:lvl9pPr>
                    </a:lstStyle>
                    <a:p>
                      <a:pPr marL="342900" marR="0" lvl="0" indent="-342900" algn="ctr" defTabSz="457200" rtl="0" eaLnBrk="1" fontAlgn="base" latinLnBrk="0" hangingPunct="1">
                        <a:lnSpc>
                          <a:spcPct val="100000"/>
                        </a:lnSpc>
                        <a:spcBef>
                          <a:spcPct val="0"/>
                        </a:spcBef>
                        <a:spcAft>
                          <a:spcPct val="0"/>
                        </a:spcAft>
                        <a:buClrTx/>
                        <a:buSzTx/>
                        <a:buFont typeface="Arial" charset="0"/>
                        <a:buNone/>
                        <a:tabLst/>
                      </a:pPr>
                      <a:endParaRPr kumimoji="0" lang="it-IT" altLang="it-IT" sz="900" b="0" i="0" u="none" strike="noStrike" cap="none" normalizeH="0" baseline="0">
                        <a:ln>
                          <a:noFill/>
                        </a:ln>
                        <a:solidFill>
                          <a:srgbClr val="000000"/>
                        </a:solidFill>
                        <a:effectLst/>
                        <a:latin typeface="Calibri" pitchFamily="34" charset="0"/>
                        <a:cs typeface="Arial" charset="0"/>
                      </a:endParaRPr>
                    </a:p>
                  </a:txBody>
                  <a:tcPr marL="90276" marR="90276" marT="44980" marB="44980" anchor="ctr" horzOverflow="overflow">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a:noFill/>
                    </a:lnTlToBr>
                    <a:lnBlToTr>
                      <a:noFill/>
                    </a:lnBlToTr>
                    <a:solidFill>
                      <a:srgbClr val="E2E2E2"/>
                    </a:solidFill>
                  </a:tcPr>
                </a:tc>
                <a:tc>
                  <a:txBody>
                    <a:bodyPr/>
                    <a:lstStyle>
                      <a:lvl1pPr>
                        <a:defRPr>
                          <a:solidFill>
                            <a:schemeClr val="tx1"/>
                          </a:solidFill>
                          <a:latin typeface="Calibri"/>
                        </a:defRPr>
                      </a:lvl1pPr>
                      <a:lvl2pPr>
                        <a:defRPr>
                          <a:solidFill>
                            <a:schemeClr val="tx1"/>
                          </a:solidFill>
                          <a:latin typeface="Calibri"/>
                        </a:defRPr>
                      </a:lvl2pPr>
                      <a:lvl3pPr>
                        <a:defRPr>
                          <a:solidFill>
                            <a:schemeClr val="tx1"/>
                          </a:solidFill>
                          <a:latin typeface="Calibri"/>
                        </a:defRPr>
                      </a:lvl3pPr>
                      <a:lvl4pPr>
                        <a:defRPr>
                          <a:solidFill>
                            <a:schemeClr val="tx1"/>
                          </a:solidFill>
                          <a:latin typeface="Calibri"/>
                        </a:defRPr>
                      </a:lvl4pPr>
                      <a:lvl5pPr>
                        <a:defRPr>
                          <a:solidFill>
                            <a:schemeClr val="tx1"/>
                          </a:solidFill>
                          <a:latin typeface="Calibri"/>
                        </a:defRPr>
                      </a:lvl5pPr>
                      <a:lvl6pPr>
                        <a:defRPr>
                          <a:solidFill>
                            <a:schemeClr val="tx1"/>
                          </a:solidFill>
                          <a:latin typeface="Calibri"/>
                        </a:defRPr>
                      </a:lvl6pPr>
                      <a:lvl7pPr>
                        <a:defRPr>
                          <a:solidFill>
                            <a:schemeClr val="tx1"/>
                          </a:solidFill>
                          <a:latin typeface="Calibri"/>
                        </a:defRPr>
                      </a:lvl7pPr>
                      <a:lvl8pPr>
                        <a:defRPr>
                          <a:solidFill>
                            <a:schemeClr val="tx1"/>
                          </a:solidFill>
                          <a:latin typeface="Calibri"/>
                        </a:defRPr>
                      </a:lvl8pPr>
                      <a:lvl9pPr>
                        <a:defRPr>
                          <a:solidFill>
                            <a:schemeClr val="tx1"/>
                          </a:solidFill>
                          <a:latin typeface="Calibri"/>
                        </a:defRPr>
                      </a:lvl9pPr>
                    </a:lstStyle>
                    <a:p>
                      <a:pPr algn="ctr"/>
                      <a:endParaRPr lang="it-IT" sz="900" b="0" i="0"/>
                    </a:p>
                  </a:txBody>
                  <a:tcPr marL="90276" marR="90276" marT="44980" marB="44980" anchor="ctr" horzOverflow="overflow">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a:noFill/>
                    </a:lnTlToBr>
                    <a:lnBlToTr>
                      <a:noFill/>
                    </a:lnBlToTr>
                    <a:solidFill>
                      <a:srgbClr val="E2E2E2"/>
                    </a:solidFill>
                  </a:tcPr>
                </a:tc>
                <a:tc>
                  <a:txBody>
                    <a:bodyPr/>
                    <a:lstStyle>
                      <a:lvl1pPr>
                        <a:defRPr>
                          <a:solidFill>
                            <a:schemeClr val="tx1"/>
                          </a:solidFill>
                          <a:latin typeface="Calibri"/>
                        </a:defRPr>
                      </a:lvl1pPr>
                      <a:lvl2pPr>
                        <a:defRPr>
                          <a:solidFill>
                            <a:schemeClr val="tx1"/>
                          </a:solidFill>
                          <a:latin typeface="Calibri"/>
                        </a:defRPr>
                      </a:lvl2pPr>
                      <a:lvl3pPr>
                        <a:defRPr>
                          <a:solidFill>
                            <a:schemeClr val="tx1"/>
                          </a:solidFill>
                          <a:latin typeface="Calibri"/>
                        </a:defRPr>
                      </a:lvl3pPr>
                      <a:lvl4pPr>
                        <a:defRPr>
                          <a:solidFill>
                            <a:schemeClr val="tx1"/>
                          </a:solidFill>
                          <a:latin typeface="Calibri"/>
                        </a:defRPr>
                      </a:lvl4pPr>
                      <a:lvl5pPr>
                        <a:defRPr>
                          <a:solidFill>
                            <a:schemeClr val="tx1"/>
                          </a:solidFill>
                          <a:latin typeface="Calibri"/>
                        </a:defRPr>
                      </a:lvl5pPr>
                      <a:lvl6pPr>
                        <a:defRPr>
                          <a:solidFill>
                            <a:schemeClr val="tx1"/>
                          </a:solidFill>
                          <a:latin typeface="Calibri"/>
                        </a:defRPr>
                      </a:lvl6pPr>
                      <a:lvl7pPr>
                        <a:defRPr>
                          <a:solidFill>
                            <a:schemeClr val="tx1"/>
                          </a:solidFill>
                          <a:latin typeface="Calibri"/>
                        </a:defRPr>
                      </a:lvl7pPr>
                      <a:lvl8pPr>
                        <a:defRPr>
                          <a:solidFill>
                            <a:schemeClr val="tx1"/>
                          </a:solidFill>
                          <a:latin typeface="Calibri"/>
                        </a:defRPr>
                      </a:lvl8pPr>
                      <a:lvl9pPr>
                        <a:defRPr>
                          <a:solidFill>
                            <a:schemeClr val="tx1"/>
                          </a:solidFill>
                          <a:latin typeface="Calibri"/>
                        </a:defRPr>
                      </a:lvl9pPr>
                    </a:lstStyle>
                    <a:p>
                      <a:pPr marL="342900" marR="0" lvl="0" indent="-342900" algn="ctr" defTabSz="457200" rtl="0" eaLnBrk="1" fontAlgn="base" latinLnBrk="0" hangingPunct="1">
                        <a:lnSpc>
                          <a:spcPct val="100000"/>
                        </a:lnSpc>
                        <a:spcBef>
                          <a:spcPct val="0"/>
                        </a:spcBef>
                        <a:spcAft>
                          <a:spcPct val="0"/>
                        </a:spcAft>
                        <a:buClrTx/>
                        <a:buSzTx/>
                        <a:buFont typeface="Arial" charset="0"/>
                        <a:buNone/>
                        <a:tabLst/>
                      </a:pPr>
                      <a:endParaRPr kumimoji="0" lang="it-IT" altLang="it-IT" sz="900" b="0" i="0" u="none" strike="noStrike" cap="none" normalizeH="0" baseline="0" dirty="0">
                        <a:ln>
                          <a:noFill/>
                        </a:ln>
                        <a:solidFill>
                          <a:srgbClr val="000000"/>
                        </a:solidFill>
                        <a:effectLst/>
                        <a:latin typeface="Calibri" pitchFamily="34" charset="0"/>
                        <a:cs typeface="Arial" charset="0"/>
                      </a:endParaRPr>
                    </a:p>
                  </a:txBody>
                  <a:tcPr marL="90276" marR="90276" marT="44980" marB="44980" anchor="ctr" horzOverflow="overflow">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a:noFill/>
                    </a:lnTlToBr>
                    <a:lnBlToTr>
                      <a:noFill/>
                    </a:lnBlToTr>
                    <a:solidFill>
                      <a:srgbClr val="E2E2E2"/>
                    </a:solidFill>
                  </a:tcPr>
                </a:tc>
                <a:tc gridSpan="4">
                  <a:txBody>
                    <a:bodyPr/>
                    <a:lstStyle>
                      <a:lvl1pPr>
                        <a:defRPr>
                          <a:solidFill>
                            <a:schemeClr val="tx1"/>
                          </a:solidFill>
                          <a:latin typeface="Calibri"/>
                        </a:defRPr>
                      </a:lvl1pPr>
                      <a:lvl2pPr>
                        <a:defRPr>
                          <a:solidFill>
                            <a:schemeClr val="tx1"/>
                          </a:solidFill>
                          <a:latin typeface="Calibri"/>
                        </a:defRPr>
                      </a:lvl2pPr>
                      <a:lvl3pPr>
                        <a:defRPr>
                          <a:solidFill>
                            <a:schemeClr val="tx1"/>
                          </a:solidFill>
                          <a:latin typeface="Calibri"/>
                        </a:defRPr>
                      </a:lvl3pPr>
                      <a:lvl4pPr>
                        <a:defRPr>
                          <a:solidFill>
                            <a:schemeClr val="tx1"/>
                          </a:solidFill>
                          <a:latin typeface="Calibri"/>
                        </a:defRPr>
                      </a:lvl4pPr>
                      <a:lvl5pPr>
                        <a:defRPr>
                          <a:solidFill>
                            <a:schemeClr val="tx1"/>
                          </a:solidFill>
                          <a:latin typeface="Calibri"/>
                        </a:defRPr>
                      </a:lvl5pPr>
                      <a:lvl6pPr>
                        <a:defRPr>
                          <a:solidFill>
                            <a:schemeClr val="tx1"/>
                          </a:solidFill>
                          <a:latin typeface="Calibri"/>
                        </a:defRPr>
                      </a:lvl6pPr>
                      <a:lvl7pPr>
                        <a:defRPr>
                          <a:solidFill>
                            <a:schemeClr val="tx1"/>
                          </a:solidFill>
                          <a:latin typeface="Calibri"/>
                        </a:defRPr>
                      </a:lvl7pPr>
                      <a:lvl8pPr>
                        <a:defRPr>
                          <a:solidFill>
                            <a:schemeClr val="tx1"/>
                          </a:solidFill>
                          <a:latin typeface="Calibri"/>
                        </a:defRPr>
                      </a:lvl8pPr>
                      <a:lvl9pPr>
                        <a:defRPr>
                          <a:solidFill>
                            <a:schemeClr val="tx1"/>
                          </a:solidFill>
                          <a:latin typeface="Calibri"/>
                        </a:defRPr>
                      </a:lvl9pPr>
                    </a:lstStyle>
                    <a:p>
                      <a:pPr marL="342900" marR="0" lvl="0" indent="-342900" algn="ctr" defTabSz="457200" rtl="0" eaLnBrk="1" fontAlgn="base" latinLnBrk="0" hangingPunct="1">
                        <a:lnSpc>
                          <a:spcPct val="100000"/>
                        </a:lnSpc>
                        <a:spcBef>
                          <a:spcPct val="0"/>
                        </a:spcBef>
                        <a:spcAft>
                          <a:spcPct val="0"/>
                        </a:spcAft>
                        <a:buClrTx/>
                        <a:buSzTx/>
                        <a:buFont typeface="Arial" charset="0"/>
                        <a:buNone/>
                        <a:tabLst/>
                      </a:pPr>
                      <a:r>
                        <a:rPr kumimoji="0" lang="it-IT" altLang="it-IT" sz="900" b="0" i="0" u="none" strike="noStrike" cap="none" spc="-30" normalizeH="0" baseline="0">
                          <a:ln>
                            <a:noFill/>
                          </a:ln>
                          <a:solidFill>
                            <a:srgbClr val="000000"/>
                          </a:solidFill>
                          <a:effectLst/>
                          <a:latin typeface="Calibri" pitchFamily="34" charset="0"/>
                          <a:cs typeface="Arial" charset="0"/>
                        </a:rPr>
                        <a:t>Ep B</a:t>
                      </a:r>
                      <a:endParaRPr kumimoji="0" lang="it-IT" altLang="it-IT" sz="900" b="0" i="0" u="none" strike="noStrike" cap="none" normalizeH="0" baseline="0">
                        <a:ln>
                          <a:noFill/>
                        </a:ln>
                        <a:solidFill>
                          <a:srgbClr val="000000"/>
                        </a:solidFill>
                        <a:effectLst/>
                        <a:latin typeface="Calibri" pitchFamily="34" charset="0"/>
                        <a:cs typeface="Arial" charset="0"/>
                      </a:endParaRPr>
                    </a:p>
                  </a:txBody>
                  <a:tcPr marL="100553" marR="100553" marT="50276" marB="50276" anchor="ctr" horzOverflow="overflow">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a:noFill/>
                    </a:lnTlToBr>
                    <a:lnBlToTr>
                      <a:noFill/>
                    </a:lnBlToTr>
                    <a:solidFill>
                      <a:srgbClr val="E2E2E2"/>
                    </a:solidFill>
                  </a:tcPr>
                </a:tc>
                <a:tc hMerge="1">
                  <a:txBody>
                    <a:bodyPr/>
                    <a:lstStyle/>
                    <a:p>
                      <a:endParaRPr lang="it-IT"/>
                    </a:p>
                  </a:txBody>
                  <a:tcPr>
                    <a:lnL w="12700" cap="flat" cmpd="sng" algn="ctr">
                      <a:solidFill>
                        <a:schemeClr val="bg1"/>
                      </a:solidFill>
                      <a:prstDash val="solid"/>
                      <a:round/>
                      <a:headEnd type="none" w="med" len="med"/>
                      <a:tailEnd type="none" w="med" len="med"/>
                    </a:lnL>
                    <a:lnT w="12700" cap="flat" cmpd="sng" algn="ctr">
                      <a:solidFill>
                        <a:schemeClr val="bg1"/>
                      </a:solidFill>
                      <a:prstDash val="solid"/>
                      <a:round/>
                      <a:headEnd type="none" w="med" len="med"/>
                      <a:tailEnd type="none" w="med" len="med"/>
                    </a:lnT>
                  </a:tcPr>
                </a:tc>
                <a:tc hMerge="1">
                  <a:txBody>
                    <a:bodyPr/>
                    <a:lstStyle/>
                    <a:p>
                      <a:endParaRPr lang="it-IT"/>
                    </a:p>
                  </a:txBody>
                  <a:tcPr>
                    <a:lnL w="12700" cap="flat" cmpd="sng" algn="ctr">
                      <a:solidFill>
                        <a:schemeClr val="bg1"/>
                      </a:solidFill>
                      <a:prstDash val="solid"/>
                      <a:round/>
                      <a:headEnd type="none" w="med" len="med"/>
                      <a:tailEnd type="none" w="med" len="med"/>
                    </a:lnL>
                    <a:lnT w="12700" cap="flat" cmpd="sng" algn="ctr">
                      <a:solidFill>
                        <a:schemeClr val="bg1"/>
                      </a:solidFill>
                      <a:prstDash val="solid"/>
                      <a:round/>
                      <a:headEnd type="none" w="med" len="med"/>
                      <a:tailEnd type="none" w="med" len="med"/>
                    </a:lnT>
                  </a:tcPr>
                </a:tc>
                <a:tc hMerge="1">
                  <a:txBody>
                    <a:bodyPr/>
                    <a:lstStyle/>
                    <a:p>
                      <a:endParaRPr lang="it-IT"/>
                    </a:p>
                  </a:txBody>
                  <a:tcPr>
                    <a:lnL w="12700" cap="flat" cmpd="sng" algn="ctr">
                      <a:solidFill>
                        <a:schemeClr val="bg1"/>
                      </a:solidFill>
                      <a:prstDash val="solid"/>
                      <a:round/>
                      <a:headEnd type="none" w="med" len="med"/>
                      <a:tailEnd type="none" w="med" len="med"/>
                    </a:lnL>
                    <a:lnT w="12700"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10003"/>
                  </a:ext>
                </a:extLst>
              </a:tr>
              <a:tr h="388603">
                <a:tc>
                  <a:txBody>
                    <a:bodyPr/>
                    <a:lstStyle>
                      <a:lvl1pPr marL="342900" indent="-342900" eaLnBrk="0" hangingPunct="0">
                        <a:spcBef>
                          <a:spcPct val="20000"/>
                        </a:spcBef>
                        <a:buFont typeface="Arial" charset="0"/>
                        <a:defRPr sz="2800">
                          <a:solidFill>
                            <a:schemeClr val="tx1"/>
                          </a:solidFill>
                          <a:latin typeface="Calibri" pitchFamily="34" charset="0"/>
                        </a:defRPr>
                      </a:lvl1pPr>
                      <a:lvl2pPr marL="742950" indent="-285750" eaLnBrk="0" hangingPunct="0">
                        <a:spcBef>
                          <a:spcPct val="20000"/>
                        </a:spcBef>
                        <a:buFont typeface="Arial" charset="0"/>
                        <a:defRPr sz="2400">
                          <a:solidFill>
                            <a:schemeClr val="tx1"/>
                          </a:solidFill>
                          <a:latin typeface="Calibri" pitchFamily="34" charset="0"/>
                        </a:defRPr>
                      </a:lvl2pPr>
                      <a:lvl3pPr marL="1143000" indent="-228600" eaLnBrk="0" hangingPunct="0">
                        <a:spcBef>
                          <a:spcPct val="20000"/>
                        </a:spcBef>
                        <a:buFont typeface="Arial" charset="0"/>
                        <a:defRPr sz="2000">
                          <a:solidFill>
                            <a:schemeClr val="tx1"/>
                          </a:solidFill>
                          <a:latin typeface="Calibri" pitchFamily="34" charset="0"/>
                        </a:defRPr>
                      </a:lvl3pPr>
                      <a:lvl4pPr marL="1600200" indent="-228600" eaLnBrk="0" hangingPunct="0">
                        <a:spcBef>
                          <a:spcPct val="20000"/>
                        </a:spcBef>
                        <a:buFont typeface="Arial" charset="0"/>
                        <a:defRPr>
                          <a:solidFill>
                            <a:schemeClr val="tx1"/>
                          </a:solidFill>
                          <a:latin typeface="Calibri" pitchFamily="34" charset="0"/>
                        </a:defRPr>
                      </a:lvl4pPr>
                      <a:lvl5pPr marL="2057400" indent="-228600" eaLnBrk="0" hangingPunct="0">
                        <a:spcBef>
                          <a:spcPct val="20000"/>
                        </a:spcBef>
                        <a:buFont typeface="Arial" charset="0"/>
                        <a:defRPr>
                          <a:solidFill>
                            <a:schemeClr val="tx1"/>
                          </a:solidFill>
                          <a:latin typeface="Calibri" pitchFamily="34" charset="0"/>
                        </a:defRPr>
                      </a:lvl5pPr>
                      <a:lvl6pPr marL="2514600" indent="-228600" defTabSz="457200" eaLnBrk="0" fontAlgn="base" hangingPunct="0">
                        <a:spcBef>
                          <a:spcPct val="20000"/>
                        </a:spcBef>
                        <a:spcAft>
                          <a:spcPct val="0"/>
                        </a:spcAft>
                        <a:buFont typeface="Arial" charset="0"/>
                        <a:defRPr>
                          <a:solidFill>
                            <a:schemeClr val="tx1"/>
                          </a:solidFill>
                          <a:latin typeface="Calibri" pitchFamily="34" charset="0"/>
                        </a:defRPr>
                      </a:lvl6pPr>
                      <a:lvl7pPr marL="2971800" indent="-228600" defTabSz="457200" eaLnBrk="0" fontAlgn="base" hangingPunct="0">
                        <a:spcBef>
                          <a:spcPct val="20000"/>
                        </a:spcBef>
                        <a:spcAft>
                          <a:spcPct val="0"/>
                        </a:spcAft>
                        <a:buFont typeface="Arial" charset="0"/>
                        <a:defRPr>
                          <a:solidFill>
                            <a:schemeClr val="tx1"/>
                          </a:solidFill>
                          <a:latin typeface="Calibri" pitchFamily="34" charset="0"/>
                        </a:defRPr>
                      </a:lvl7pPr>
                      <a:lvl8pPr marL="3429000" indent="-228600" defTabSz="457200" eaLnBrk="0" fontAlgn="base" hangingPunct="0">
                        <a:spcBef>
                          <a:spcPct val="20000"/>
                        </a:spcBef>
                        <a:spcAft>
                          <a:spcPct val="0"/>
                        </a:spcAft>
                        <a:buFont typeface="Arial" charset="0"/>
                        <a:defRPr>
                          <a:solidFill>
                            <a:schemeClr val="tx1"/>
                          </a:solidFill>
                          <a:latin typeface="Calibri" pitchFamily="34" charset="0"/>
                        </a:defRPr>
                      </a:lvl8pPr>
                      <a:lvl9pPr marL="3886200" indent="-228600" defTabSz="457200" eaLnBrk="0" fontAlgn="base" hangingPunct="0">
                        <a:spcBef>
                          <a:spcPct val="20000"/>
                        </a:spcBef>
                        <a:spcAft>
                          <a:spcPct val="0"/>
                        </a:spcAft>
                        <a:buFont typeface="Arial" charset="0"/>
                        <a:defRPr>
                          <a:solidFill>
                            <a:schemeClr val="tx1"/>
                          </a:solidFill>
                          <a:latin typeface="Calibri" pitchFamily="34" charset="0"/>
                        </a:defRPr>
                      </a:lvl9pPr>
                    </a:lstStyle>
                    <a:p>
                      <a:pPr marL="342900" marR="0" lvl="0" indent="-342900" algn="ctr" defTabSz="457200" rtl="0" eaLnBrk="1" fontAlgn="base" latinLnBrk="0" hangingPunct="1">
                        <a:lnSpc>
                          <a:spcPct val="100000"/>
                        </a:lnSpc>
                        <a:spcBef>
                          <a:spcPct val="0"/>
                        </a:spcBef>
                        <a:spcAft>
                          <a:spcPct val="0"/>
                        </a:spcAft>
                        <a:buClrTx/>
                        <a:buSzTx/>
                        <a:buFont typeface="Arial" charset="0"/>
                        <a:buNone/>
                        <a:tabLst/>
                      </a:pPr>
                      <a:r>
                        <a:rPr kumimoji="0" lang="it-IT" altLang="it-IT" sz="900" b="1" i="0" u="none" strike="noStrike" cap="none" spc="-30" normalizeH="0" baseline="0" dirty="0">
                          <a:ln>
                            <a:noFill/>
                          </a:ln>
                          <a:solidFill>
                            <a:schemeClr val="bg1"/>
                          </a:solidFill>
                          <a:effectLst/>
                          <a:latin typeface="Calibri" pitchFamily="34" charset="0"/>
                          <a:cs typeface="Arial" charset="0"/>
                        </a:rPr>
                        <a:t>Hib </a:t>
                      </a:r>
                    </a:p>
                  </a:txBody>
                  <a:tcPr marL="90276" marR="90276" marT="44980" marB="44980" anchor="ctr" horzOverflow="overflow">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a:noFill/>
                    </a:lnTlToBr>
                    <a:lnBlToTr>
                      <a:noFill/>
                    </a:lnBlToTr>
                    <a:solidFill>
                      <a:srgbClr val="0099C8"/>
                    </a:solidFill>
                  </a:tcPr>
                </a:tc>
                <a:tc>
                  <a:txBody>
                    <a:bodyPr/>
                    <a:lstStyle>
                      <a:lvl1pPr>
                        <a:defRPr>
                          <a:solidFill>
                            <a:schemeClr val="tx1"/>
                          </a:solidFill>
                          <a:latin typeface="Calibri"/>
                        </a:defRPr>
                      </a:lvl1pPr>
                      <a:lvl2pPr>
                        <a:defRPr>
                          <a:solidFill>
                            <a:schemeClr val="tx1"/>
                          </a:solidFill>
                          <a:latin typeface="Calibri"/>
                        </a:defRPr>
                      </a:lvl2pPr>
                      <a:lvl3pPr>
                        <a:defRPr>
                          <a:solidFill>
                            <a:schemeClr val="tx1"/>
                          </a:solidFill>
                          <a:latin typeface="Calibri"/>
                        </a:defRPr>
                      </a:lvl3pPr>
                      <a:lvl4pPr>
                        <a:defRPr>
                          <a:solidFill>
                            <a:schemeClr val="tx1"/>
                          </a:solidFill>
                          <a:latin typeface="Calibri"/>
                        </a:defRPr>
                      </a:lvl4pPr>
                      <a:lvl5pPr>
                        <a:defRPr>
                          <a:solidFill>
                            <a:schemeClr val="tx1"/>
                          </a:solidFill>
                          <a:latin typeface="Calibri"/>
                        </a:defRPr>
                      </a:lvl5pPr>
                      <a:lvl6pPr>
                        <a:defRPr>
                          <a:solidFill>
                            <a:schemeClr val="tx1"/>
                          </a:solidFill>
                          <a:latin typeface="Calibri"/>
                        </a:defRPr>
                      </a:lvl6pPr>
                      <a:lvl7pPr>
                        <a:defRPr>
                          <a:solidFill>
                            <a:schemeClr val="tx1"/>
                          </a:solidFill>
                          <a:latin typeface="Calibri"/>
                        </a:defRPr>
                      </a:lvl7pPr>
                      <a:lvl8pPr>
                        <a:defRPr>
                          <a:solidFill>
                            <a:schemeClr val="tx1"/>
                          </a:solidFill>
                          <a:latin typeface="Calibri"/>
                        </a:defRPr>
                      </a:lvl8pPr>
                      <a:lvl9pPr>
                        <a:defRPr>
                          <a:solidFill>
                            <a:schemeClr val="tx1"/>
                          </a:solidFill>
                          <a:latin typeface="Calibri"/>
                        </a:defRPr>
                      </a:lvl9pPr>
                    </a:lstStyle>
                    <a:p>
                      <a:pPr marL="342900" marR="0" lvl="0" indent="-342900" algn="ctr" defTabSz="457200" rtl="0" eaLnBrk="1" fontAlgn="base" latinLnBrk="0" hangingPunct="1">
                        <a:lnSpc>
                          <a:spcPct val="100000"/>
                        </a:lnSpc>
                        <a:spcBef>
                          <a:spcPct val="0"/>
                        </a:spcBef>
                        <a:spcAft>
                          <a:spcPct val="0"/>
                        </a:spcAft>
                        <a:buClrTx/>
                        <a:buSzTx/>
                        <a:buFont typeface="Arial" charset="0"/>
                        <a:buNone/>
                        <a:tabLst/>
                      </a:pPr>
                      <a:endParaRPr kumimoji="0" lang="it-IT" altLang="it-IT" sz="900" b="0" i="0" u="none" strike="noStrike" cap="none" spc="-30" normalizeH="0" baseline="0" dirty="0">
                        <a:ln>
                          <a:noFill/>
                        </a:ln>
                        <a:solidFill>
                          <a:srgbClr val="000000"/>
                        </a:solidFill>
                        <a:effectLst/>
                        <a:latin typeface="Calibri" pitchFamily="34" charset="0"/>
                        <a:cs typeface="Arial" charset="0"/>
                      </a:endParaRPr>
                    </a:p>
                  </a:txBody>
                  <a:tcPr marL="90276" marR="90276" marT="44980" marB="44980" anchor="ctr" horzOverflow="overflow">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a:noFill/>
                    </a:lnTlToBr>
                    <a:lnBlToTr>
                      <a:noFill/>
                    </a:lnBlToTr>
                    <a:solidFill>
                      <a:srgbClr val="E2E2E2"/>
                    </a:solidFill>
                  </a:tcPr>
                </a:tc>
                <a:tc>
                  <a:txBody>
                    <a:bodyPr/>
                    <a:lstStyle>
                      <a:lvl1pPr marL="342900" indent="-342900" eaLnBrk="0" hangingPunct="0">
                        <a:spcBef>
                          <a:spcPct val="20000"/>
                        </a:spcBef>
                        <a:buFont typeface="Arial" charset="0"/>
                        <a:defRPr sz="2800">
                          <a:solidFill>
                            <a:schemeClr val="tx1"/>
                          </a:solidFill>
                          <a:latin typeface="Calibri" pitchFamily="34" charset="0"/>
                        </a:defRPr>
                      </a:lvl1pPr>
                      <a:lvl2pPr marL="742950" indent="-285750" eaLnBrk="0" hangingPunct="0">
                        <a:spcBef>
                          <a:spcPct val="20000"/>
                        </a:spcBef>
                        <a:buFont typeface="Arial" charset="0"/>
                        <a:defRPr sz="2400">
                          <a:solidFill>
                            <a:schemeClr val="tx1"/>
                          </a:solidFill>
                          <a:latin typeface="Calibri" pitchFamily="34" charset="0"/>
                        </a:defRPr>
                      </a:lvl2pPr>
                      <a:lvl3pPr marL="1143000" indent="-228600" eaLnBrk="0" hangingPunct="0">
                        <a:spcBef>
                          <a:spcPct val="20000"/>
                        </a:spcBef>
                        <a:buFont typeface="Arial" charset="0"/>
                        <a:defRPr sz="2000">
                          <a:solidFill>
                            <a:schemeClr val="tx1"/>
                          </a:solidFill>
                          <a:latin typeface="Calibri" pitchFamily="34" charset="0"/>
                        </a:defRPr>
                      </a:lvl3pPr>
                      <a:lvl4pPr marL="1600200" indent="-228600" eaLnBrk="0" hangingPunct="0">
                        <a:spcBef>
                          <a:spcPct val="20000"/>
                        </a:spcBef>
                        <a:buFont typeface="Arial" charset="0"/>
                        <a:defRPr>
                          <a:solidFill>
                            <a:schemeClr val="tx1"/>
                          </a:solidFill>
                          <a:latin typeface="Calibri" pitchFamily="34" charset="0"/>
                        </a:defRPr>
                      </a:lvl4pPr>
                      <a:lvl5pPr marL="2057400" indent="-228600" eaLnBrk="0" hangingPunct="0">
                        <a:spcBef>
                          <a:spcPct val="20000"/>
                        </a:spcBef>
                        <a:buFont typeface="Arial" charset="0"/>
                        <a:defRPr>
                          <a:solidFill>
                            <a:schemeClr val="tx1"/>
                          </a:solidFill>
                          <a:latin typeface="Calibri" pitchFamily="34" charset="0"/>
                        </a:defRPr>
                      </a:lvl5pPr>
                      <a:lvl6pPr marL="2514600" indent="-228600" defTabSz="457200" eaLnBrk="0" fontAlgn="base" hangingPunct="0">
                        <a:spcBef>
                          <a:spcPct val="20000"/>
                        </a:spcBef>
                        <a:spcAft>
                          <a:spcPct val="0"/>
                        </a:spcAft>
                        <a:buFont typeface="Arial" charset="0"/>
                        <a:defRPr>
                          <a:solidFill>
                            <a:schemeClr val="tx1"/>
                          </a:solidFill>
                          <a:latin typeface="Calibri" pitchFamily="34" charset="0"/>
                        </a:defRPr>
                      </a:lvl6pPr>
                      <a:lvl7pPr marL="2971800" indent="-228600" defTabSz="457200" eaLnBrk="0" fontAlgn="base" hangingPunct="0">
                        <a:spcBef>
                          <a:spcPct val="20000"/>
                        </a:spcBef>
                        <a:spcAft>
                          <a:spcPct val="0"/>
                        </a:spcAft>
                        <a:buFont typeface="Arial" charset="0"/>
                        <a:defRPr>
                          <a:solidFill>
                            <a:schemeClr val="tx1"/>
                          </a:solidFill>
                          <a:latin typeface="Calibri" pitchFamily="34" charset="0"/>
                        </a:defRPr>
                      </a:lvl7pPr>
                      <a:lvl8pPr marL="3429000" indent="-228600" defTabSz="457200" eaLnBrk="0" fontAlgn="base" hangingPunct="0">
                        <a:spcBef>
                          <a:spcPct val="20000"/>
                        </a:spcBef>
                        <a:spcAft>
                          <a:spcPct val="0"/>
                        </a:spcAft>
                        <a:buFont typeface="Arial" charset="0"/>
                        <a:defRPr>
                          <a:solidFill>
                            <a:schemeClr val="tx1"/>
                          </a:solidFill>
                          <a:latin typeface="Calibri" pitchFamily="34" charset="0"/>
                        </a:defRPr>
                      </a:lvl8pPr>
                      <a:lvl9pPr marL="3886200" indent="-228600" defTabSz="457200" eaLnBrk="0" fontAlgn="base" hangingPunct="0">
                        <a:spcBef>
                          <a:spcPct val="20000"/>
                        </a:spcBef>
                        <a:spcAft>
                          <a:spcPct val="0"/>
                        </a:spcAft>
                        <a:buFont typeface="Arial" charset="0"/>
                        <a:defRPr>
                          <a:solidFill>
                            <a:schemeClr val="tx1"/>
                          </a:solidFill>
                          <a:latin typeface="Calibri" pitchFamily="34" charset="0"/>
                        </a:defRPr>
                      </a:lvl9pPr>
                    </a:lstStyle>
                    <a:p>
                      <a:pPr marL="342900" marR="0" lvl="0" indent="-342900" algn="ctr" defTabSz="457200" rtl="0" eaLnBrk="1" fontAlgn="base" latinLnBrk="0" hangingPunct="1">
                        <a:lnSpc>
                          <a:spcPct val="100000"/>
                        </a:lnSpc>
                        <a:spcBef>
                          <a:spcPct val="0"/>
                        </a:spcBef>
                        <a:spcAft>
                          <a:spcPct val="0"/>
                        </a:spcAft>
                        <a:buClrTx/>
                        <a:buSzTx/>
                        <a:buFont typeface="Arial" charset="0"/>
                        <a:buNone/>
                        <a:tabLst/>
                      </a:pPr>
                      <a:r>
                        <a:rPr kumimoji="0" lang="it-IT" altLang="it-IT" sz="900" b="0" i="0" u="none" strike="noStrike" cap="none" spc="-30" normalizeH="0" baseline="0" dirty="0">
                          <a:ln>
                            <a:noFill/>
                          </a:ln>
                          <a:solidFill>
                            <a:srgbClr val="000000"/>
                          </a:solidFill>
                          <a:effectLst/>
                          <a:latin typeface="Calibri" pitchFamily="34" charset="0"/>
                          <a:cs typeface="Arial" charset="0"/>
                        </a:rPr>
                        <a:t>Hib</a:t>
                      </a:r>
                    </a:p>
                  </a:txBody>
                  <a:tcPr marL="90276" marR="90276" marT="44980" marB="44980" anchor="ctr" horzOverflow="overflow">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a:noFill/>
                    </a:lnTlToBr>
                    <a:lnBlToTr>
                      <a:noFill/>
                    </a:lnBlToTr>
                    <a:solidFill>
                      <a:srgbClr val="F3E80B"/>
                    </a:solidFill>
                  </a:tcPr>
                </a:tc>
                <a:tc>
                  <a:txBody>
                    <a:bodyPr/>
                    <a:lstStyle>
                      <a:lvl1pPr>
                        <a:defRPr>
                          <a:solidFill>
                            <a:schemeClr val="tx1"/>
                          </a:solidFill>
                          <a:latin typeface="Calibri"/>
                        </a:defRPr>
                      </a:lvl1pPr>
                      <a:lvl2pPr>
                        <a:defRPr>
                          <a:solidFill>
                            <a:schemeClr val="tx1"/>
                          </a:solidFill>
                          <a:latin typeface="Calibri"/>
                        </a:defRPr>
                      </a:lvl2pPr>
                      <a:lvl3pPr>
                        <a:defRPr>
                          <a:solidFill>
                            <a:schemeClr val="tx1"/>
                          </a:solidFill>
                          <a:latin typeface="Calibri"/>
                        </a:defRPr>
                      </a:lvl3pPr>
                      <a:lvl4pPr>
                        <a:defRPr>
                          <a:solidFill>
                            <a:schemeClr val="tx1"/>
                          </a:solidFill>
                          <a:latin typeface="Calibri"/>
                        </a:defRPr>
                      </a:lvl4pPr>
                      <a:lvl5pPr>
                        <a:defRPr>
                          <a:solidFill>
                            <a:schemeClr val="tx1"/>
                          </a:solidFill>
                          <a:latin typeface="Calibri"/>
                        </a:defRPr>
                      </a:lvl5pPr>
                      <a:lvl6pPr>
                        <a:defRPr>
                          <a:solidFill>
                            <a:schemeClr val="tx1"/>
                          </a:solidFill>
                          <a:latin typeface="Calibri"/>
                        </a:defRPr>
                      </a:lvl6pPr>
                      <a:lvl7pPr>
                        <a:defRPr>
                          <a:solidFill>
                            <a:schemeClr val="tx1"/>
                          </a:solidFill>
                          <a:latin typeface="Calibri"/>
                        </a:defRPr>
                      </a:lvl7pPr>
                      <a:lvl8pPr>
                        <a:defRPr>
                          <a:solidFill>
                            <a:schemeClr val="tx1"/>
                          </a:solidFill>
                          <a:latin typeface="Calibri"/>
                        </a:defRPr>
                      </a:lvl8pPr>
                      <a:lvl9pPr>
                        <a:defRPr>
                          <a:solidFill>
                            <a:schemeClr val="tx1"/>
                          </a:solidFill>
                          <a:latin typeface="Calibri"/>
                        </a:defRPr>
                      </a:lvl9pPr>
                    </a:lstStyle>
                    <a:p>
                      <a:pPr marL="342900" marR="0" lvl="0" indent="-342900" algn="ctr" defTabSz="457200" rtl="0" eaLnBrk="1" fontAlgn="base" latinLnBrk="0" hangingPunct="1">
                        <a:lnSpc>
                          <a:spcPct val="100000"/>
                        </a:lnSpc>
                        <a:spcBef>
                          <a:spcPct val="0"/>
                        </a:spcBef>
                        <a:spcAft>
                          <a:spcPct val="0"/>
                        </a:spcAft>
                        <a:buClrTx/>
                        <a:buSzTx/>
                        <a:buFont typeface="Arial" charset="0"/>
                        <a:buNone/>
                        <a:tabLst/>
                      </a:pPr>
                      <a:endParaRPr kumimoji="0" lang="it-IT" altLang="it-IT" sz="900" b="0" i="0" u="none" strike="noStrike" cap="none" spc="-30" normalizeH="0" baseline="0">
                        <a:ln>
                          <a:noFill/>
                        </a:ln>
                        <a:solidFill>
                          <a:srgbClr val="000000"/>
                        </a:solidFill>
                        <a:effectLst/>
                        <a:latin typeface="Calibri" pitchFamily="34" charset="0"/>
                        <a:cs typeface="Arial" charset="0"/>
                      </a:endParaRPr>
                    </a:p>
                  </a:txBody>
                  <a:tcPr marL="90276" marR="90276" marT="44980" marB="44980" anchor="ctr" horzOverflow="overflow">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a:noFill/>
                    </a:lnTlToBr>
                    <a:lnBlToTr>
                      <a:noFill/>
                    </a:lnBlToTr>
                    <a:solidFill>
                      <a:srgbClr val="E2E2E2"/>
                    </a:solidFill>
                  </a:tcPr>
                </a:tc>
                <a:tc>
                  <a:txBody>
                    <a:bodyPr/>
                    <a:lstStyle>
                      <a:lvl1pPr>
                        <a:defRPr>
                          <a:solidFill>
                            <a:schemeClr val="tx1"/>
                          </a:solidFill>
                          <a:latin typeface="Calibri"/>
                        </a:defRPr>
                      </a:lvl1pPr>
                      <a:lvl2pPr>
                        <a:defRPr>
                          <a:solidFill>
                            <a:schemeClr val="tx1"/>
                          </a:solidFill>
                          <a:latin typeface="Calibri"/>
                        </a:defRPr>
                      </a:lvl2pPr>
                      <a:lvl3pPr>
                        <a:defRPr>
                          <a:solidFill>
                            <a:schemeClr val="tx1"/>
                          </a:solidFill>
                          <a:latin typeface="Calibri"/>
                        </a:defRPr>
                      </a:lvl3pPr>
                      <a:lvl4pPr>
                        <a:defRPr>
                          <a:solidFill>
                            <a:schemeClr val="tx1"/>
                          </a:solidFill>
                          <a:latin typeface="Calibri"/>
                        </a:defRPr>
                      </a:lvl4pPr>
                      <a:lvl5pPr>
                        <a:defRPr>
                          <a:solidFill>
                            <a:schemeClr val="tx1"/>
                          </a:solidFill>
                          <a:latin typeface="Calibri"/>
                        </a:defRPr>
                      </a:lvl5pPr>
                      <a:lvl6pPr>
                        <a:defRPr>
                          <a:solidFill>
                            <a:schemeClr val="tx1"/>
                          </a:solidFill>
                          <a:latin typeface="Calibri"/>
                        </a:defRPr>
                      </a:lvl6pPr>
                      <a:lvl7pPr>
                        <a:defRPr>
                          <a:solidFill>
                            <a:schemeClr val="tx1"/>
                          </a:solidFill>
                          <a:latin typeface="Calibri"/>
                        </a:defRPr>
                      </a:lvl7pPr>
                      <a:lvl8pPr>
                        <a:defRPr>
                          <a:solidFill>
                            <a:schemeClr val="tx1"/>
                          </a:solidFill>
                          <a:latin typeface="Calibri"/>
                        </a:defRPr>
                      </a:lvl8pPr>
                      <a:lvl9pPr>
                        <a:defRPr>
                          <a:solidFill>
                            <a:schemeClr val="tx1"/>
                          </a:solidFill>
                          <a:latin typeface="Calibri"/>
                        </a:defRPr>
                      </a:lvl9pPr>
                    </a:lstStyle>
                    <a:p>
                      <a:pPr marL="342900" marR="0" lvl="0" indent="-342900" algn="ctr" defTabSz="457200" rtl="0" eaLnBrk="1" fontAlgn="base" latinLnBrk="0" hangingPunct="1">
                        <a:lnSpc>
                          <a:spcPct val="100000"/>
                        </a:lnSpc>
                        <a:spcBef>
                          <a:spcPct val="0"/>
                        </a:spcBef>
                        <a:spcAft>
                          <a:spcPct val="0"/>
                        </a:spcAft>
                        <a:buClrTx/>
                        <a:buSzTx/>
                        <a:buFont typeface="Arial" charset="0"/>
                        <a:buNone/>
                        <a:tabLst/>
                      </a:pPr>
                      <a:endParaRPr kumimoji="0" lang="it-IT" altLang="it-IT" sz="900" b="0" i="0" u="none" strike="noStrike" cap="none" spc="-30" normalizeH="0" baseline="0">
                        <a:ln>
                          <a:noFill/>
                        </a:ln>
                        <a:solidFill>
                          <a:srgbClr val="000000"/>
                        </a:solidFill>
                        <a:effectLst/>
                        <a:latin typeface="Calibri" pitchFamily="34" charset="0"/>
                        <a:cs typeface="Arial" charset="0"/>
                      </a:endParaRPr>
                    </a:p>
                  </a:txBody>
                  <a:tcPr marL="90276" marR="90276" marT="44980" marB="44980" anchor="ctr" horzOverflow="overflow">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a:noFill/>
                    </a:lnTlToBr>
                    <a:lnBlToTr>
                      <a:noFill/>
                    </a:lnBlToTr>
                    <a:solidFill>
                      <a:srgbClr val="E2E2E2"/>
                    </a:solidFill>
                  </a:tcPr>
                </a:tc>
                <a:tc>
                  <a:txBody>
                    <a:bodyPr/>
                    <a:lstStyle>
                      <a:lvl1pPr>
                        <a:defRPr>
                          <a:solidFill>
                            <a:schemeClr val="tx1"/>
                          </a:solidFill>
                          <a:latin typeface="Calibri"/>
                        </a:defRPr>
                      </a:lvl1pPr>
                      <a:lvl2pPr>
                        <a:defRPr>
                          <a:solidFill>
                            <a:schemeClr val="tx1"/>
                          </a:solidFill>
                          <a:latin typeface="Calibri"/>
                        </a:defRPr>
                      </a:lvl2pPr>
                      <a:lvl3pPr>
                        <a:defRPr>
                          <a:solidFill>
                            <a:schemeClr val="tx1"/>
                          </a:solidFill>
                          <a:latin typeface="Calibri"/>
                        </a:defRPr>
                      </a:lvl3pPr>
                      <a:lvl4pPr>
                        <a:defRPr>
                          <a:solidFill>
                            <a:schemeClr val="tx1"/>
                          </a:solidFill>
                          <a:latin typeface="Calibri"/>
                        </a:defRPr>
                      </a:lvl4pPr>
                      <a:lvl5pPr>
                        <a:defRPr>
                          <a:solidFill>
                            <a:schemeClr val="tx1"/>
                          </a:solidFill>
                          <a:latin typeface="Calibri"/>
                        </a:defRPr>
                      </a:lvl5pPr>
                      <a:lvl6pPr>
                        <a:defRPr>
                          <a:solidFill>
                            <a:schemeClr val="tx1"/>
                          </a:solidFill>
                          <a:latin typeface="Calibri"/>
                        </a:defRPr>
                      </a:lvl6pPr>
                      <a:lvl7pPr>
                        <a:defRPr>
                          <a:solidFill>
                            <a:schemeClr val="tx1"/>
                          </a:solidFill>
                          <a:latin typeface="Calibri"/>
                        </a:defRPr>
                      </a:lvl7pPr>
                      <a:lvl8pPr>
                        <a:defRPr>
                          <a:solidFill>
                            <a:schemeClr val="tx1"/>
                          </a:solidFill>
                          <a:latin typeface="Calibri"/>
                        </a:defRPr>
                      </a:lvl8pPr>
                      <a:lvl9pPr>
                        <a:defRPr>
                          <a:solidFill>
                            <a:schemeClr val="tx1"/>
                          </a:solidFill>
                          <a:latin typeface="Calibri"/>
                        </a:defRPr>
                      </a:lvl9pPr>
                    </a:lstStyle>
                    <a:p>
                      <a:pPr algn="ctr"/>
                      <a:r>
                        <a:rPr kumimoji="0" lang="it-IT" altLang="it-IT" sz="900" b="0" i="0" u="none" strike="noStrike" cap="none" spc="-30" normalizeH="0" baseline="0" dirty="0">
                          <a:ln>
                            <a:noFill/>
                          </a:ln>
                          <a:solidFill>
                            <a:srgbClr val="000000"/>
                          </a:solidFill>
                          <a:effectLst/>
                          <a:latin typeface="Calibri" pitchFamily="34" charset="0"/>
                          <a:cs typeface="Arial" charset="0"/>
                        </a:rPr>
                        <a:t>Hib</a:t>
                      </a:r>
                      <a:endParaRPr lang="it-IT" sz="900" b="0" i="0" dirty="0"/>
                    </a:p>
                  </a:txBody>
                  <a:tcPr marL="90276" marR="90276" marT="44980" marB="44980" anchor="ctr" horzOverflow="overflow">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a:noFill/>
                    </a:lnTlToBr>
                    <a:lnBlToTr>
                      <a:noFill/>
                    </a:lnBlToTr>
                    <a:solidFill>
                      <a:srgbClr val="F3E80B"/>
                    </a:solidFill>
                  </a:tcPr>
                </a:tc>
                <a:tc>
                  <a:txBody>
                    <a:bodyPr/>
                    <a:lstStyle>
                      <a:lvl1pPr>
                        <a:defRPr>
                          <a:solidFill>
                            <a:schemeClr val="tx1"/>
                          </a:solidFill>
                          <a:latin typeface="Calibri"/>
                        </a:defRPr>
                      </a:lvl1pPr>
                      <a:lvl2pPr>
                        <a:defRPr>
                          <a:solidFill>
                            <a:schemeClr val="tx1"/>
                          </a:solidFill>
                          <a:latin typeface="Calibri"/>
                        </a:defRPr>
                      </a:lvl2pPr>
                      <a:lvl3pPr>
                        <a:defRPr>
                          <a:solidFill>
                            <a:schemeClr val="tx1"/>
                          </a:solidFill>
                          <a:latin typeface="Calibri"/>
                        </a:defRPr>
                      </a:lvl3pPr>
                      <a:lvl4pPr>
                        <a:defRPr>
                          <a:solidFill>
                            <a:schemeClr val="tx1"/>
                          </a:solidFill>
                          <a:latin typeface="Calibri"/>
                        </a:defRPr>
                      </a:lvl4pPr>
                      <a:lvl5pPr>
                        <a:defRPr>
                          <a:solidFill>
                            <a:schemeClr val="tx1"/>
                          </a:solidFill>
                          <a:latin typeface="Calibri"/>
                        </a:defRPr>
                      </a:lvl5pPr>
                      <a:lvl6pPr>
                        <a:defRPr>
                          <a:solidFill>
                            <a:schemeClr val="tx1"/>
                          </a:solidFill>
                          <a:latin typeface="Calibri"/>
                        </a:defRPr>
                      </a:lvl6pPr>
                      <a:lvl7pPr>
                        <a:defRPr>
                          <a:solidFill>
                            <a:schemeClr val="tx1"/>
                          </a:solidFill>
                          <a:latin typeface="Calibri"/>
                        </a:defRPr>
                      </a:lvl7pPr>
                      <a:lvl8pPr>
                        <a:defRPr>
                          <a:solidFill>
                            <a:schemeClr val="tx1"/>
                          </a:solidFill>
                          <a:latin typeface="Calibri"/>
                        </a:defRPr>
                      </a:lvl8pPr>
                      <a:lvl9pPr>
                        <a:defRPr>
                          <a:solidFill>
                            <a:schemeClr val="tx1"/>
                          </a:solidFill>
                          <a:latin typeface="Calibri"/>
                        </a:defRPr>
                      </a:lvl9pPr>
                    </a:lstStyle>
                    <a:p>
                      <a:pPr algn="ctr"/>
                      <a:endParaRPr lang="it-IT" sz="900" b="0" i="0" dirty="0"/>
                    </a:p>
                  </a:txBody>
                  <a:tcPr marL="90276" marR="90276" marT="44980" marB="44980" anchor="ctr" horzOverflow="overflow">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a:noFill/>
                    </a:lnTlToBr>
                    <a:lnBlToTr>
                      <a:noFill/>
                    </a:lnBlToTr>
                    <a:solidFill>
                      <a:srgbClr val="E2E2E2"/>
                    </a:solidFill>
                  </a:tcPr>
                </a:tc>
                <a:tc>
                  <a:txBody>
                    <a:bodyPr/>
                    <a:lstStyle>
                      <a:lvl1pPr>
                        <a:defRPr>
                          <a:solidFill>
                            <a:schemeClr val="tx1"/>
                          </a:solidFill>
                          <a:latin typeface="Calibri"/>
                        </a:defRPr>
                      </a:lvl1pPr>
                      <a:lvl2pPr>
                        <a:defRPr>
                          <a:solidFill>
                            <a:schemeClr val="tx1"/>
                          </a:solidFill>
                          <a:latin typeface="Calibri"/>
                        </a:defRPr>
                      </a:lvl2pPr>
                      <a:lvl3pPr>
                        <a:defRPr>
                          <a:solidFill>
                            <a:schemeClr val="tx1"/>
                          </a:solidFill>
                          <a:latin typeface="Calibri"/>
                        </a:defRPr>
                      </a:lvl3pPr>
                      <a:lvl4pPr>
                        <a:defRPr>
                          <a:solidFill>
                            <a:schemeClr val="tx1"/>
                          </a:solidFill>
                          <a:latin typeface="Calibri"/>
                        </a:defRPr>
                      </a:lvl4pPr>
                      <a:lvl5pPr>
                        <a:defRPr>
                          <a:solidFill>
                            <a:schemeClr val="tx1"/>
                          </a:solidFill>
                          <a:latin typeface="Calibri"/>
                        </a:defRPr>
                      </a:lvl5pPr>
                      <a:lvl6pPr>
                        <a:defRPr>
                          <a:solidFill>
                            <a:schemeClr val="tx1"/>
                          </a:solidFill>
                          <a:latin typeface="Calibri"/>
                        </a:defRPr>
                      </a:lvl6pPr>
                      <a:lvl7pPr>
                        <a:defRPr>
                          <a:solidFill>
                            <a:schemeClr val="tx1"/>
                          </a:solidFill>
                          <a:latin typeface="Calibri"/>
                        </a:defRPr>
                      </a:lvl7pPr>
                      <a:lvl8pPr>
                        <a:defRPr>
                          <a:solidFill>
                            <a:schemeClr val="tx1"/>
                          </a:solidFill>
                          <a:latin typeface="Calibri"/>
                        </a:defRPr>
                      </a:lvl8pPr>
                      <a:lvl9pPr>
                        <a:defRPr>
                          <a:solidFill>
                            <a:schemeClr val="tx1"/>
                          </a:solidFill>
                          <a:latin typeface="Calibri"/>
                        </a:defRPr>
                      </a:lvl9pPr>
                    </a:lstStyle>
                    <a:p>
                      <a:pPr algn="ctr"/>
                      <a:endParaRPr lang="it-IT" sz="900" b="0" i="0"/>
                    </a:p>
                  </a:txBody>
                  <a:tcPr marL="90276" marR="90276" marT="44980" marB="44980" anchor="ctr" horzOverflow="overflow">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a:noFill/>
                    </a:lnTlToBr>
                    <a:lnBlToTr>
                      <a:noFill/>
                    </a:lnBlToTr>
                    <a:solidFill>
                      <a:srgbClr val="E2E2E2"/>
                    </a:solidFill>
                  </a:tcPr>
                </a:tc>
                <a:tc>
                  <a:txBody>
                    <a:bodyPr/>
                    <a:lstStyle>
                      <a:lvl1pPr>
                        <a:defRPr>
                          <a:solidFill>
                            <a:schemeClr val="tx1"/>
                          </a:solidFill>
                          <a:latin typeface="Calibri"/>
                        </a:defRPr>
                      </a:lvl1pPr>
                      <a:lvl2pPr>
                        <a:defRPr>
                          <a:solidFill>
                            <a:schemeClr val="tx1"/>
                          </a:solidFill>
                          <a:latin typeface="Calibri"/>
                        </a:defRPr>
                      </a:lvl2pPr>
                      <a:lvl3pPr>
                        <a:defRPr>
                          <a:solidFill>
                            <a:schemeClr val="tx1"/>
                          </a:solidFill>
                          <a:latin typeface="Calibri"/>
                        </a:defRPr>
                      </a:lvl3pPr>
                      <a:lvl4pPr>
                        <a:defRPr>
                          <a:solidFill>
                            <a:schemeClr val="tx1"/>
                          </a:solidFill>
                          <a:latin typeface="Calibri"/>
                        </a:defRPr>
                      </a:lvl4pPr>
                      <a:lvl5pPr>
                        <a:defRPr>
                          <a:solidFill>
                            <a:schemeClr val="tx1"/>
                          </a:solidFill>
                          <a:latin typeface="Calibri"/>
                        </a:defRPr>
                      </a:lvl5pPr>
                      <a:lvl6pPr>
                        <a:defRPr>
                          <a:solidFill>
                            <a:schemeClr val="tx1"/>
                          </a:solidFill>
                          <a:latin typeface="Calibri"/>
                        </a:defRPr>
                      </a:lvl6pPr>
                      <a:lvl7pPr>
                        <a:defRPr>
                          <a:solidFill>
                            <a:schemeClr val="tx1"/>
                          </a:solidFill>
                          <a:latin typeface="Calibri"/>
                        </a:defRPr>
                      </a:lvl7pPr>
                      <a:lvl8pPr>
                        <a:defRPr>
                          <a:solidFill>
                            <a:schemeClr val="tx1"/>
                          </a:solidFill>
                          <a:latin typeface="Calibri"/>
                        </a:defRPr>
                      </a:lvl8pPr>
                      <a:lvl9pPr>
                        <a:defRPr>
                          <a:solidFill>
                            <a:schemeClr val="tx1"/>
                          </a:solidFill>
                          <a:latin typeface="Calibri"/>
                        </a:defRPr>
                      </a:lvl9pPr>
                    </a:lstStyle>
                    <a:p>
                      <a:pPr algn="ctr"/>
                      <a:r>
                        <a:rPr kumimoji="0" lang="it-IT" altLang="it-IT" sz="900" b="0" i="0" u="none" strike="noStrike" cap="none" spc="-30" normalizeH="0" baseline="0" dirty="0">
                          <a:ln>
                            <a:noFill/>
                          </a:ln>
                          <a:solidFill>
                            <a:srgbClr val="000000"/>
                          </a:solidFill>
                          <a:effectLst/>
                          <a:latin typeface="Calibri" pitchFamily="34" charset="0"/>
                          <a:cs typeface="Arial" charset="0"/>
                        </a:rPr>
                        <a:t>Hib</a:t>
                      </a:r>
                      <a:endParaRPr lang="it-IT" sz="900" b="0" i="0" dirty="0"/>
                    </a:p>
                  </a:txBody>
                  <a:tcPr marL="90276" marR="90276" marT="44980" marB="44980" anchor="ctr" horzOverflow="overflow">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a:noFill/>
                    </a:lnTlToBr>
                    <a:lnBlToTr>
                      <a:noFill/>
                    </a:lnBlToTr>
                    <a:solidFill>
                      <a:srgbClr val="F3E80B"/>
                    </a:solidFill>
                  </a:tcPr>
                </a:tc>
                <a:tc gridSpan="2">
                  <a:txBody>
                    <a:bodyPr/>
                    <a:lstStyle>
                      <a:lvl1pPr>
                        <a:defRPr>
                          <a:solidFill>
                            <a:schemeClr val="tx1"/>
                          </a:solidFill>
                          <a:latin typeface="Calibri"/>
                        </a:defRPr>
                      </a:lvl1pPr>
                      <a:lvl2pPr>
                        <a:defRPr>
                          <a:solidFill>
                            <a:schemeClr val="tx1"/>
                          </a:solidFill>
                          <a:latin typeface="Calibri"/>
                        </a:defRPr>
                      </a:lvl2pPr>
                      <a:lvl3pPr>
                        <a:defRPr>
                          <a:solidFill>
                            <a:schemeClr val="tx1"/>
                          </a:solidFill>
                          <a:latin typeface="Calibri"/>
                        </a:defRPr>
                      </a:lvl3pPr>
                      <a:lvl4pPr>
                        <a:defRPr>
                          <a:solidFill>
                            <a:schemeClr val="tx1"/>
                          </a:solidFill>
                          <a:latin typeface="Calibri"/>
                        </a:defRPr>
                      </a:lvl4pPr>
                      <a:lvl5pPr>
                        <a:defRPr>
                          <a:solidFill>
                            <a:schemeClr val="tx1"/>
                          </a:solidFill>
                          <a:latin typeface="Calibri"/>
                        </a:defRPr>
                      </a:lvl5pPr>
                      <a:lvl6pPr>
                        <a:defRPr>
                          <a:solidFill>
                            <a:schemeClr val="tx1"/>
                          </a:solidFill>
                          <a:latin typeface="Calibri"/>
                        </a:defRPr>
                      </a:lvl6pPr>
                      <a:lvl7pPr>
                        <a:defRPr>
                          <a:solidFill>
                            <a:schemeClr val="tx1"/>
                          </a:solidFill>
                          <a:latin typeface="Calibri"/>
                        </a:defRPr>
                      </a:lvl7pPr>
                      <a:lvl8pPr>
                        <a:defRPr>
                          <a:solidFill>
                            <a:schemeClr val="tx1"/>
                          </a:solidFill>
                          <a:latin typeface="Calibri"/>
                        </a:defRPr>
                      </a:lvl8pPr>
                      <a:lvl9pPr>
                        <a:defRPr>
                          <a:solidFill>
                            <a:schemeClr val="tx1"/>
                          </a:solidFill>
                          <a:latin typeface="Calibri"/>
                        </a:defRPr>
                      </a:lvl9pPr>
                    </a:lstStyle>
                    <a:p>
                      <a:pPr algn="ctr"/>
                      <a:endParaRPr lang="it-IT" sz="900" b="0" i="0" dirty="0"/>
                    </a:p>
                  </a:txBody>
                  <a:tcPr marL="91188" marR="91188" marT="45435" marB="45435" anchor="ctr" horzOverflow="overflow">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a:noFill/>
                    </a:lnTlToBr>
                    <a:lnBlToTr>
                      <a:noFill/>
                    </a:lnBlToTr>
                    <a:solidFill>
                      <a:srgbClr val="E2E2E2"/>
                    </a:solidFill>
                  </a:tcPr>
                </a:tc>
                <a:tc hMerge="1">
                  <a:txBody>
                    <a:bodyPr/>
                    <a:lstStyle/>
                    <a:p>
                      <a:pPr algn="ctr"/>
                      <a:endParaRPr lang="it-IT"/>
                    </a:p>
                  </a:txBody>
                  <a:tcPr marL="82924" marR="82924" marT="41317" marB="4131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DEFE9"/>
                    </a:solidFill>
                  </a:tcPr>
                </a:tc>
                <a:tc>
                  <a:txBody>
                    <a:bodyPr/>
                    <a:lstStyle>
                      <a:lvl1pPr>
                        <a:defRPr>
                          <a:solidFill>
                            <a:schemeClr val="tx1"/>
                          </a:solidFill>
                          <a:latin typeface="Calibri"/>
                        </a:defRPr>
                      </a:lvl1pPr>
                      <a:lvl2pPr>
                        <a:defRPr>
                          <a:solidFill>
                            <a:schemeClr val="tx1"/>
                          </a:solidFill>
                          <a:latin typeface="Calibri"/>
                        </a:defRPr>
                      </a:lvl2pPr>
                      <a:lvl3pPr>
                        <a:defRPr>
                          <a:solidFill>
                            <a:schemeClr val="tx1"/>
                          </a:solidFill>
                          <a:latin typeface="Calibri"/>
                        </a:defRPr>
                      </a:lvl3pPr>
                      <a:lvl4pPr>
                        <a:defRPr>
                          <a:solidFill>
                            <a:schemeClr val="tx1"/>
                          </a:solidFill>
                          <a:latin typeface="Calibri"/>
                        </a:defRPr>
                      </a:lvl4pPr>
                      <a:lvl5pPr>
                        <a:defRPr>
                          <a:solidFill>
                            <a:schemeClr val="tx1"/>
                          </a:solidFill>
                          <a:latin typeface="Calibri"/>
                        </a:defRPr>
                      </a:lvl5pPr>
                      <a:lvl6pPr>
                        <a:defRPr>
                          <a:solidFill>
                            <a:schemeClr val="tx1"/>
                          </a:solidFill>
                          <a:latin typeface="Calibri"/>
                        </a:defRPr>
                      </a:lvl6pPr>
                      <a:lvl7pPr>
                        <a:defRPr>
                          <a:solidFill>
                            <a:schemeClr val="tx1"/>
                          </a:solidFill>
                          <a:latin typeface="Calibri"/>
                        </a:defRPr>
                      </a:lvl7pPr>
                      <a:lvl8pPr>
                        <a:defRPr>
                          <a:solidFill>
                            <a:schemeClr val="tx1"/>
                          </a:solidFill>
                          <a:latin typeface="Calibri"/>
                        </a:defRPr>
                      </a:lvl8pPr>
                      <a:lvl9pPr>
                        <a:defRPr>
                          <a:solidFill>
                            <a:schemeClr val="tx1"/>
                          </a:solidFill>
                          <a:latin typeface="Calibri"/>
                        </a:defRPr>
                      </a:lvl9pPr>
                    </a:lstStyle>
                    <a:p>
                      <a:pPr algn="ctr"/>
                      <a:endParaRPr lang="it-IT" sz="900" b="0" i="0" dirty="0"/>
                    </a:p>
                  </a:txBody>
                  <a:tcPr marL="90276" marR="90276" marT="44980" marB="44980" anchor="ctr" horzOverflow="overflow">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a:noFill/>
                    </a:lnTlToBr>
                    <a:lnBlToTr>
                      <a:noFill/>
                    </a:lnBlToTr>
                    <a:solidFill>
                      <a:srgbClr val="E2E2E2"/>
                    </a:solidFill>
                  </a:tcPr>
                </a:tc>
                <a:tc>
                  <a:txBody>
                    <a:bodyPr/>
                    <a:lstStyle>
                      <a:lvl1pPr marL="342900" indent="-342900" eaLnBrk="0" hangingPunct="0">
                        <a:spcBef>
                          <a:spcPct val="20000"/>
                        </a:spcBef>
                        <a:buFont typeface="Arial" charset="0"/>
                        <a:defRPr sz="2800">
                          <a:solidFill>
                            <a:schemeClr val="tx1"/>
                          </a:solidFill>
                          <a:latin typeface="Calibri" pitchFamily="34" charset="0"/>
                        </a:defRPr>
                      </a:lvl1pPr>
                      <a:lvl2pPr marL="742950" indent="-285750" eaLnBrk="0" hangingPunct="0">
                        <a:spcBef>
                          <a:spcPct val="20000"/>
                        </a:spcBef>
                        <a:buFont typeface="Arial" charset="0"/>
                        <a:defRPr sz="2400">
                          <a:solidFill>
                            <a:schemeClr val="tx1"/>
                          </a:solidFill>
                          <a:latin typeface="Calibri" pitchFamily="34" charset="0"/>
                        </a:defRPr>
                      </a:lvl2pPr>
                      <a:lvl3pPr marL="1143000" indent="-228600" eaLnBrk="0" hangingPunct="0">
                        <a:spcBef>
                          <a:spcPct val="20000"/>
                        </a:spcBef>
                        <a:buFont typeface="Arial" charset="0"/>
                        <a:defRPr sz="2000">
                          <a:solidFill>
                            <a:schemeClr val="tx1"/>
                          </a:solidFill>
                          <a:latin typeface="Calibri" pitchFamily="34" charset="0"/>
                        </a:defRPr>
                      </a:lvl3pPr>
                      <a:lvl4pPr marL="1600200" indent="-228600" eaLnBrk="0" hangingPunct="0">
                        <a:spcBef>
                          <a:spcPct val="20000"/>
                        </a:spcBef>
                        <a:buFont typeface="Arial" charset="0"/>
                        <a:defRPr>
                          <a:solidFill>
                            <a:schemeClr val="tx1"/>
                          </a:solidFill>
                          <a:latin typeface="Calibri" pitchFamily="34" charset="0"/>
                        </a:defRPr>
                      </a:lvl4pPr>
                      <a:lvl5pPr marL="2057400" indent="-228600" eaLnBrk="0" hangingPunct="0">
                        <a:spcBef>
                          <a:spcPct val="20000"/>
                        </a:spcBef>
                        <a:buFont typeface="Arial" charset="0"/>
                        <a:defRPr>
                          <a:solidFill>
                            <a:schemeClr val="tx1"/>
                          </a:solidFill>
                          <a:latin typeface="Calibri" pitchFamily="34" charset="0"/>
                        </a:defRPr>
                      </a:lvl5pPr>
                      <a:lvl6pPr marL="2514600" indent="-228600" defTabSz="457200" eaLnBrk="0" fontAlgn="base" hangingPunct="0">
                        <a:spcBef>
                          <a:spcPct val="20000"/>
                        </a:spcBef>
                        <a:spcAft>
                          <a:spcPct val="0"/>
                        </a:spcAft>
                        <a:buFont typeface="Arial" charset="0"/>
                        <a:defRPr>
                          <a:solidFill>
                            <a:schemeClr val="tx1"/>
                          </a:solidFill>
                          <a:latin typeface="Calibri" pitchFamily="34" charset="0"/>
                        </a:defRPr>
                      </a:lvl6pPr>
                      <a:lvl7pPr marL="2971800" indent="-228600" defTabSz="457200" eaLnBrk="0" fontAlgn="base" hangingPunct="0">
                        <a:spcBef>
                          <a:spcPct val="20000"/>
                        </a:spcBef>
                        <a:spcAft>
                          <a:spcPct val="0"/>
                        </a:spcAft>
                        <a:buFont typeface="Arial" charset="0"/>
                        <a:defRPr>
                          <a:solidFill>
                            <a:schemeClr val="tx1"/>
                          </a:solidFill>
                          <a:latin typeface="Calibri" pitchFamily="34" charset="0"/>
                        </a:defRPr>
                      </a:lvl7pPr>
                      <a:lvl8pPr marL="3429000" indent="-228600" defTabSz="457200" eaLnBrk="0" fontAlgn="base" hangingPunct="0">
                        <a:spcBef>
                          <a:spcPct val="20000"/>
                        </a:spcBef>
                        <a:spcAft>
                          <a:spcPct val="0"/>
                        </a:spcAft>
                        <a:buFont typeface="Arial" charset="0"/>
                        <a:defRPr>
                          <a:solidFill>
                            <a:schemeClr val="tx1"/>
                          </a:solidFill>
                          <a:latin typeface="Calibri" pitchFamily="34" charset="0"/>
                        </a:defRPr>
                      </a:lvl8pPr>
                      <a:lvl9pPr marL="3886200" indent="-228600" defTabSz="457200" eaLnBrk="0" fontAlgn="base" hangingPunct="0">
                        <a:spcBef>
                          <a:spcPct val="20000"/>
                        </a:spcBef>
                        <a:spcAft>
                          <a:spcPct val="0"/>
                        </a:spcAft>
                        <a:buFont typeface="Arial" charset="0"/>
                        <a:defRPr>
                          <a:solidFill>
                            <a:schemeClr val="tx1"/>
                          </a:solidFill>
                          <a:latin typeface="Calibri" pitchFamily="34" charset="0"/>
                        </a:defRPr>
                      </a:lvl9pPr>
                    </a:lstStyle>
                    <a:p>
                      <a:pPr marL="342900" marR="0" lvl="0" indent="-342900" algn="ctr" defTabSz="457200" rtl="0" eaLnBrk="1" fontAlgn="base" latinLnBrk="0" hangingPunct="1">
                        <a:lnSpc>
                          <a:spcPct val="100000"/>
                        </a:lnSpc>
                        <a:spcBef>
                          <a:spcPct val="0"/>
                        </a:spcBef>
                        <a:spcAft>
                          <a:spcPct val="0"/>
                        </a:spcAft>
                        <a:buClrTx/>
                        <a:buSzTx/>
                        <a:buFont typeface="Arial" charset="0"/>
                        <a:buNone/>
                        <a:tabLst/>
                      </a:pPr>
                      <a:endParaRPr kumimoji="0" lang="it-IT" altLang="it-IT" sz="900" b="0" i="0" u="none" strike="noStrike" cap="none" normalizeH="0" baseline="0" dirty="0">
                        <a:ln>
                          <a:noFill/>
                        </a:ln>
                        <a:solidFill>
                          <a:srgbClr val="000000"/>
                        </a:solidFill>
                        <a:effectLst/>
                        <a:latin typeface="Calibri" pitchFamily="34" charset="0"/>
                        <a:cs typeface="Arial" charset="0"/>
                      </a:endParaRPr>
                    </a:p>
                  </a:txBody>
                  <a:tcPr marL="90276" marR="90276" marT="44980" marB="44980" anchor="ctr" horzOverflow="overflow">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a:noFill/>
                    </a:lnTlToBr>
                    <a:lnBlToTr>
                      <a:noFill/>
                    </a:lnBlToTr>
                    <a:solidFill>
                      <a:srgbClr val="E2E2E2"/>
                    </a:solidFill>
                  </a:tcPr>
                </a:tc>
                <a:tc>
                  <a:txBody>
                    <a:bodyPr/>
                    <a:lstStyle>
                      <a:lvl1pPr>
                        <a:defRPr>
                          <a:solidFill>
                            <a:schemeClr val="tx1"/>
                          </a:solidFill>
                          <a:latin typeface="Calibri"/>
                        </a:defRPr>
                      </a:lvl1pPr>
                      <a:lvl2pPr>
                        <a:defRPr>
                          <a:solidFill>
                            <a:schemeClr val="tx1"/>
                          </a:solidFill>
                          <a:latin typeface="Calibri"/>
                        </a:defRPr>
                      </a:lvl2pPr>
                      <a:lvl3pPr>
                        <a:defRPr>
                          <a:solidFill>
                            <a:schemeClr val="tx1"/>
                          </a:solidFill>
                          <a:latin typeface="Calibri"/>
                        </a:defRPr>
                      </a:lvl3pPr>
                      <a:lvl4pPr>
                        <a:defRPr>
                          <a:solidFill>
                            <a:schemeClr val="tx1"/>
                          </a:solidFill>
                          <a:latin typeface="Calibri"/>
                        </a:defRPr>
                      </a:lvl4pPr>
                      <a:lvl5pPr>
                        <a:defRPr>
                          <a:solidFill>
                            <a:schemeClr val="tx1"/>
                          </a:solidFill>
                          <a:latin typeface="Calibri"/>
                        </a:defRPr>
                      </a:lvl5pPr>
                      <a:lvl6pPr>
                        <a:defRPr>
                          <a:solidFill>
                            <a:schemeClr val="tx1"/>
                          </a:solidFill>
                          <a:latin typeface="Calibri"/>
                        </a:defRPr>
                      </a:lvl6pPr>
                      <a:lvl7pPr>
                        <a:defRPr>
                          <a:solidFill>
                            <a:schemeClr val="tx1"/>
                          </a:solidFill>
                          <a:latin typeface="Calibri"/>
                        </a:defRPr>
                      </a:lvl7pPr>
                      <a:lvl8pPr>
                        <a:defRPr>
                          <a:solidFill>
                            <a:schemeClr val="tx1"/>
                          </a:solidFill>
                          <a:latin typeface="Calibri"/>
                        </a:defRPr>
                      </a:lvl8pPr>
                      <a:lvl9pPr>
                        <a:defRPr>
                          <a:solidFill>
                            <a:schemeClr val="tx1"/>
                          </a:solidFill>
                          <a:latin typeface="Calibri"/>
                        </a:defRPr>
                      </a:lvl9pPr>
                    </a:lstStyle>
                    <a:p>
                      <a:pPr algn="ctr"/>
                      <a:endParaRPr lang="it-IT" sz="900" b="0" i="0"/>
                    </a:p>
                  </a:txBody>
                  <a:tcPr marL="90276" marR="90276" marT="44980" marB="44980" anchor="ctr" horzOverflow="overflow">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a:noFill/>
                    </a:lnTlToBr>
                    <a:lnBlToTr>
                      <a:noFill/>
                    </a:lnBlToTr>
                    <a:solidFill>
                      <a:srgbClr val="E2E2E2"/>
                    </a:solidFill>
                  </a:tcPr>
                </a:tc>
                <a:tc>
                  <a:txBody>
                    <a:bodyPr/>
                    <a:lstStyle>
                      <a:lvl1pPr>
                        <a:defRPr>
                          <a:solidFill>
                            <a:schemeClr val="tx1"/>
                          </a:solidFill>
                          <a:latin typeface="Calibri"/>
                        </a:defRPr>
                      </a:lvl1pPr>
                      <a:lvl2pPr>
                        <a:defRPr>
                          <a:solidFill>
                            <a:schemeClr val="tx1"/>
                          </a:solidFill>
                          <a:latin typeface="Calibri"/>
                        </a:defRPr>
                      </a:lvl2pPr>
                      <a:lvl3pPr>
                        <a:defRPr>
                          <a:solidFill>
                            <a:schemeClr val="tx1"/>
                          </a:solidFill>
                          <a:latin typeface="Calibri"/>
                        </a:defRPr>
                      </a:lvl3pPr>
                      <a:lvl4pPr>
                        <a:defRPr>
                          <a:solidFill>
                            <a:schemeClr val="tx1"/>
                          </a:solidFill>
                          <a:latin typeface="Calibri"/>
                        </a:defRPr>
                      </a:lvl4pPr>
                      <a:lvl5pPr>
                        <a:defRPr>
                          <a:solidFill>
                            <a:schemeClr val="tx1"/>
                          </a:solidFill>
                          <a:latin typeface="Calibri"/>
                        </a:defRPr>
                      </a:lvl5pPr>
                      <a:lvl6pPr>
                        <a:defRPr>
                          <a:solidFill>
                            <a:schemeClr val="tx1"/>
                          </a:solidFill>
                          <a:latin typeface="Calibri"/>
                        </a:defRPr>
                      </a:lvl6pPr>
                      <a:lvl7pPr>
                        <a:defRPr>
                          <a:solidFill>
                            <a:schemeClr val="tx1"/>
                          </a:solidFill>
                          <a:latin typeface="Calibri"/>
                        </a:defRPr>
                      </a:lvl7pPr>
                      <a:lvl8pPr>
                        <a:defRPr>
                          <a:solidFill>
                            <a:schemeClr val="tx1"/>
                          </a:solidFill>
                          <a:latin typeface="Calibri"/>
                        </a:defRPr>
                      </a:lvl8pPr>
                      <a:lvl9pPr>
                        <a:defRPr>
                          <a:solidFill>
                            <a:schemeClr val="tx1"/>
                          </a:solidFill>
                          <a:latin typeface="Calibri"/>
                        </a:defRPr>
                      </a:lvl9pPr>
                    </a:lstStyle>
                    <a:p>
                      <a:pPr marL="342900" marR="0" lvl="0" indent="-342900" algn="ctr" defTabSz="457200" rtl="0" eaLnBrk="1" fontAlgn="base" latinLnBrk="0" hangingPunct="1">
                        <a:lnSpc>
                          <a:spcPct val="100000"/>
                        </a:lnSpc>
                        <a:spcBef>
                          <a:spcPct val="0"/>
                        </a:spcBef>
                        <a:spcAft>
                          <a:spcPct val="0"/>
                        </a:spcAft>
                        <a:buClrTx/>
                        <a:buSzTx/>
                        <a:buFont typeface="Arial" charset="0"/>
                        <a:buNone/>
                        <a:tabLst/>
                      </a:pPr>
                      <a:endParaRPr kumimoji="0" lang="it-IT" altLang="it-IT" sz="900" b="0" i="0" u="none" strike="noStrike" cap="none" normalizeH="0" baseline="0" dirty="0">
                        <a:ln>
                          <a:noFill/>
                        </a:ln>
                        <a:solidFill>
                          <a:srgbClr val="000000"/>
                        </a:solidFill>
                        <a:effectLst/>
                        <a:latin typeface="Calibri" pitchFamily="34" charset="0"/>
                        <a:cs typeface="Arial" charset="0"/>
                      </a:endParaRPr>
                    </a:p>
                  </a:txBody>
                  <a:tcPr marL="90276" marR="90276" marT="44980" marB="44980" anchor="ctr" horzOverflow="overflow">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a:noFill/>
                    </a:lnTlToBr>
                    <a:lnBlToTr>
                      <a:noFill/>
                    </a:lnBlToTr>
                    <a:solidFill>
                      <a:srgbClr val="E2E2E2"/>
                    </a:solidFill>
                  </a:tcPr>
                </a:tc>
                <a:tc gridSpan="4">
                  <a:txBody>
                    <a:bodyPr/>
                    <a:lstStyle>
                      <a:lvl1pPr>
                        <a:defRPr>
                          <a:solidFill>
                            <a:schemeClr val="tx1"/>
                          </a:solidFill>
                          <a:latin typeface="Calibri"/>
                        </a:defRPr>
                      </a:lvl1pPr>
                      <a:lvl2pPr>
                        <a:defRPr>
                          <a:solidFill>
                            <a:schemeClr val="tx1"/>
                          </a:solidFill>
                          <a:latin typeface="Calibri"/>
                        </a:defRPr>
                      </a:lvl2pPr>
                      <a:lvl3pPr>
                        <a:defRPr>
                          <a:solidFill>
                            <a:schemeClr val="tx1"/>
                          </a:solidFill>
                          <a:latin typeface="Calibri"/>
                        </a:defRPr>
                      </a:lvl3pPr>
                      <a:lvl4pPr>
                        <a:defRPr>
                          <a:solidFill>
                            <a:schemeClr val="tx1"/>
                          </a:solidFill>
                          <a:latin typeface="Calibri"/>
                        </a:defRPr>
                      </a:lvl4pPr>
                      <a:lvl5pPr>
                        <a:defRPr>
                          <a:solidFill>
                            <a:schemeClr val="tx1"/>
                          </a:solidFill>
                          <a:latin typeface="Calibri"/>
                        </a:defRPr>
                      </a:lvl5pPr>
                      <a:lvl6pPr>
                        <a:defRPr>
                          <a:solidFill>
                            <a:schemeClr val="tx1"/>
                          </a:solidFill>
                          <a:latin typeface="Calibri"/>
                        </a:defRPr>
                      </a:lvl6pPr>
                      <a:lvl7pPr>
                        <a:defRPr>
                          <a:solidFill>
                            <a:schemeClr val="tx1"/>
                          </a:solidFill>
                          <a:latin typeface="Calibri"/>
                        </a:defRPr>
                      </a:lvl7pPr>
                      <a:lvl8pPr>
                        <a:defRPr>
                          <a:solidFill>
                            <a:schemeClr val="tx1"/>
                          </a:solidFill>
                          <a:latin typeface="Calibri"/>
                        </a:defRPr>
                      </a:lvl8pPr>
                      <a:lvl9pPr>
                        <a:defRPr>
                          <a:solidFill>
                            <a:schemeClr val="tx1"/>
                          </a:solidFill>
                          <a:latin typeface="Calibri"/>
                        </a:defRPr>
                      </a:lvl9pPr>
                    </a:lstStyle>
                    <a:p>
                      <a:pPr marL="342900" marR="0" lvl="0" indent="-342900" algn="ctr" defTabSz="457200" rtl="0" eaLnBrk="1" fontAlgn="base" latinLnBrk="0" hangingPunct="1">
                        <a:lnSpc>
                          <a:spcPct val="100000"/>
                        </a:lnSpc>
                        <a:spcBef>
                          <a:spcPct val="0"/>
                        </a:spcBef>
                        <a:spcAft>
                          <a:spcPct val="0"/>
                        </a:spcAft>
                        <a:buClrTx/>
                        <a:buSzTx/>
                        <a:buFont typeface="Arial" charset="0"/>
                        <a:buNone/>
                        <a:tabLst/>
                      </a:pPr>
                      <a:r>
                        <a:rPr kumimoji="0" lang="it-IT" altLang="it-IT" sz="900" b="0" i="0" u="none" strike="noStrike" cap="none" spc="-30" normalizeH="0" baseline="0" dirty="0">
                          <a:ln>
                            <a:noFill/>
                          </a:ln>
                          <a:solidFill>
                            <a:srgbClr val="000000"/>
                          </a:solidFill>
                          <a:effectLst/>
                          <a:latin typeface="Calibri" pitchFamily="34" charset="0"/>
                          <a:cs typeface="Arial" charset="0"/>
                        </a:rPr>
                        <a:t>Hib</a:t>
                      </a:r>
                      <a:endParaRPr kumimoji="0" lang="it-IT" altLang="it-IT" sz="900" b="0" i="0" u="none" strike="noStrike" cap="none" normalizeH="0" baseline="0" dirty="0">
                        <a:ln>
                          <a:noFill/>
                        </a:ln>
                        <a:solidFill>
                          <a:srgbClr val="000000"/>
                        </a:solidFill>
                        <a:effectLst/>
                        <a:latin typeface="Calibri" pitchFamily="34" charset="0"/>
                        <a:cs typeface="Arial" charset="0"/>
                      </a:endParaRPr>
                    </a:p>
                  </a:txBody>
                  <a:tcPr marL="100553" marR="100553" marT="50276" marB="50276" anchor="ctr" horzOverflow="overflow">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a:noFill/>
                    </a:lnTlToBr>
                    <a:lnBlToTr>
                      <a:noFill/>
                    </a:lnBlToTr>
                    <a:solidFill>
                      <a:srgbClr val="E2E2E2"/>
                    </a:solidFill>
                  </a:tcPr>
                </a:tc>
                <a:tc hMerge="1">
                  <a:txBody>
                    <a:bodyPr/>
                    <a:lstStyle/>
                    <a:p>
                      <a:endParaRPr lang="it-IT"/>
                    </a:p>
                  </a:txBody>
                  <a:tcPr>
                    <a:lnL w="12700" cap="flat" cmpd="sng" algn="ctr">
                      <a:solidFill>
                        <a:schemeClr val="bg1"/>
                      </a:solidFill>
                      <a:prstDash val="solid"/>
                      <a:round/>
                      <a:headEnd type="none" w="med" len="med"/>
                      <a:tailEnd type="none" w="med" len="med"/>
                    </a:lnL>
                  </a:tcPr>
                </a:tc>
                <a:tc hMerge="1">
                  <a:txBody>
                    <a:bodyPr/>
                    <a:lstStyle/>
                    <a:p>
                      <a:endParaRPr lang="it-IT"/>
                    </a:p>
                  </a:txBody>
                  <a:tcPr>
                    <a:lnL w="12700" cap="flat" cmpd="sng" algn="ctr">
                      <a:solidFill>
                        <a:schemeClr val="bg1"/>
                      </a:solidFill>
                      <a:prstDash val="solid"/>
                      <a:round/>
                      <a:headEnd type="none" w="med" len="med"/>
                      <a:tailEnd type="none" w="med" len="med"/>
                    </a:lnL>
                  </a:tcPr>
                </a:tc>
                <a:tc hMerge="1">
                  <a:txBody>
                    <a:bodyPr/>
                    <a:lstStyle/>
                    <a:p>
                      <a:endParaRPr lang="it-IT"/>
                    </a:p>
                  </a:txBody>
                  <a:tcPr>
                    <a:lnL w="12700"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10004"/>
                  </a:ext>
                </a:extLst>
              </a:tr>
              <a:tr h="388603">
                <a:tc>
                  <a:txBody>
                    <a:bodyPr/>
                    <a:lstStyle>
                      <a:lvl1pPr marL="342900" indent="-342900" eaLnBrk="0" hangingPunct="0">
                        <a:spcBef>
                          <a:spcPct val="20000"/>
                        </a:spcBef>
                        <a:buFont typeface="Arial" charset="0"/>
                        <a:defRPr sz="2800">
                          <a:solidFill>
                            <a:schemeClr val="tx1"/>
                          </a:solidFill>
                          <a:latin typeface="Calibri" pitchFamily="34" charset="0"/>
                        </a:defRPr>
                      </a:lvl1pPr>
                      <a:lvl2pPr marL="742950" indent="-285750" eaLnBrk="0" hangingPunct="0">
                        <a:spcBef>
                          <a:spcPct val="20000"/>
                        </a:spcBef>
                        <a:buFont typeface="Arial" charset="0"/>
                        <a:defRPr sz="2400">
                          <a:solidFill>
                            <a:schemeClr val="tx1"/>
                          </a:solidFill>
                          <a:latin typeface="Calibri" pitchFamily="34" charset="0"/>
                        </a:defRPr>
                      </a:lvl2pPr>
                      <a:lvl3pPr marL="1143000" indent="-228600" eaLnBrk="0" hangingPunct="0">
                        <a:spcBef>
                          <a:spcPct val="20000"/>
                        </a:spcBef>
                        <a:buFont typeface="Arial" charset="0"/>
                        <a:defRPr sz="2000">
                          <a:solidFill>
                            <a:schemeClr val="tx1"/>
                          </a:solidFill>
                          <a:latin typeface="Calibri" pitchFamily="34" charset="0"/>
                        </a:defRPr>
                      </a:lvl3pPr>
                      <a:lvl4pPr marL="1600200" indent="-228600" eaLnBrk="0" hangingPunct="0">
                        <a:spcBef>
                          <a:spcPct val="20000"/>
                        </a:spcBef>
                        <a:buFont typeface="Arial" charset="0"/>
                        <a:defRPr>
                          <a:solidFill>
                            <a:schemeClr val="tx1"/>
                          </a:solidFill>
                          <a:latin typeface="Calibri" pitchFamily="34" charset="0"/>
                        </a:defRPr>
                      </a:lvl4pPr>
                      <a:lvl5pPr marL="2057400" indent="-228600" eaLnBrk="0" hangingPunct="0">
                        <a:spcBef>
                          <a:spcPct val="20000"/>
                        </a:spcBef>
                        <a:buFont typeface="Arial" charset="0"/>
                        <a:defRPr>
                          <a:solidFill>
                            <a:schemeClr val="tx1"/>
                          </a:solidFill>
                          <a:latin typeface="Calibri" pitchFamily="34" charset="0"/>
                        </a:defRPr>
                      </a:lvl5pPr>
                      <a:lvl6pPr marL="2514600" indent="-228600" defTabSz="457200" eaLnBrk="0" fontAlgn="base" hangingPunct="0">
                        <a:spcBef>
                          <a:spcPct val="20000"/>
                        </a:spcBef>
                        <a:spcAft>
                          <a:spcPct val="0"/>
                        </a:spcAft>
                        <a:buFont typeface="Arial" charset="0"/>
                        <a:defRPr>
                          <a:solidFill>
                            <a:schemeClr val="tx1"/>
                          </a:solidFill>
                          <a:latin typeface="Calibri" pitchFamily="34" charset="0"/>
                        </a:defRPr>
                      </a:lvl6pPr>
                      <a:lvl7pPr marL="2971800" indent="-228600" defTabSz="457200" eaLnBrk="0" fontAlgn="base" hangingPunct="0">
                        <a:spcBef>
                          <a:spcPct val="20000"/>
                        </a:spcBef>
                        <a:spcAft>
                          <a:spcPct val="0"/>
                        </a:spcAft>
                        <a:buFont typeface="Arial" charset="0"/>
                        <a:defRPr>
                          <a:solidFill>
                            <a:schemeClr val="tx1"/>
                          </a:solidFill>
                          <a:latin typeface="Calibri" pitchFamily="34" charset="0"/>
                        </a:defRPr>
                      </a:lvl7pPr>
                      <a:lvl8pPr marL="3429000" indent="-228600" defTabSz="457200" eaLnBrk="0" fontAlgn="base" hangingPunct="0">
                        <a:spcBef>
                          <a:spcPct val="20000"/>
                        </a:spcBef>
                        <a:spcAft>
                          <a:spcPct val="0"/>
                        </a:spcAft>
                        <a:buFont typeface="Arial" charset="0"/>
                        <a:defRPr>
                          <a:solidFill>
                            <a:schemeClr val="tx1"/>
                          </a:solidFill>
                          <a:latin typeface="Calibri" pitchFamily="34" charset="0"/>
                        </a:defRPr>
                      </a:lvl8pPr>
                      <a:lvl9pPr marL="3886200" indent="-228600" defTabSz="457200" eaLnBrk="0" fontAlgn="base" hangingPunct="0">
                        <a:spcBef>
                          <a:spcPct val="20000"/>
                        </a:spcBef>
                        <a:spcAft>
                          <a:spcPct val="0"/>
                        </a:spcAft>
                        <a:buFont typeface="Arial" charset="0"/>
                        <a:defRPr>
                          <a:solidFill>
                            <a:schemeClr val="tx1"/>
                          </a:solidFill>
                          <a:latin typeface="Calibri" pitchFamily="34" charset="0"/>
                        </a:defRPr>
                      </a:lvl9pPr>
                    </a:lstStyle>
                    <a:p>
                      <a:pPr marL="342900" marR="0" lvl="0" indent="-342900" algn="ctr" defTabSz="457200" rtl="0" eaLnBrk="1" fontAlgn="base" latinLnBrk="0" hangingPunct="1">
                        <a:lnSpc>
                          <a:spcPct val="100000"/>
                        </a:lnSpc>
                        <a:spcBef>
                          <a:spcPct val="0"/>
                        </a:spcBef>
                        <a:spcAft>
                          <a:spcPct val="0"/>
                        </a:spcAft>
                        <a:buClrTx/>
                        <a:buSzTx/>
                        <a:buFont typeface="Arial" charset="0"/>
                        <a:buNone/>
                        <a:tabLst/>
                      </a:pPr>
                      <a:r>
                        <a:rPr kumimoji="0" lang="it-IT" altLang="it-IT" sz="900" b="1" i="0" u="none" strike="noStrike" cap="none" spc="-30" normalizeH="0" baseline="0" dirty="0" err="1">
                          <a:ln>
                            <a:noFill/>
                          </a:ln>
                          <a:solidFill>
                            <a:schemeClr val="bg1"/>
                          </a:solidFill>
                          <a:effectLst/>
                          <a:latin typeface="Calibri" pitchFamily="34" charset="0"/>
                          <a:cs typeface="Arial" charset="0"/>
                        </a:rPr>
                        <a:t>Pneumo</a:t>
                      </a:r>
                      <a:r>
                        <a:rPr kumimoji="0" lang="it-IT" altLang="it-IT" sz="900" b="1" i="0" u="none" strike="noStrike" cap="none" spc="-30" normalizeH="0" baseline="0" dirty="0">
                          <a:ln>
                            <a:noFill/>
                          </a:ln>
                          <a:solidFill>
                            <a:schemeClr val="bg1"/>
                          </a:solidFill>
                          <a:effectLst/>
                          <a:latin typeface="Calibri" pitchFamily="34" charset="0"/>
                          <a:cs typeface="Arial" charset="0"/>
                        </a:rPr>
                        <a:t>-</a:t>
                      </a:r>
                    </a:p>
                    <a:p>
                      <a:pPr marL="342900" marR="0" lvl="0" indent="-342900" algn="ctr" defTabSz="457200" rtl="0" eaLnBrk="1" fontAlgn="base" latinLnBrk="0" hangingPunct="1">
                        <a:lnSpc>
                          <a:spcPct val="100000"/>
                        </a:lnSpc>
                        <a:spcBef>
                          <a:spcPct val="0"/>
                        </a:spcBef>
                        <a:spcAft>
                          <a:spcPct val="0"/>
                        </a:spcAft>
                        <a:buClrTx/>
                        <a:buSzTx/>
                        <a:buFont typeface="Arial" charset="0"/>
                        <a:buNone/>
                        <a:tabLst/>
                      </a:pPr>
                      <a:r>
                        <a:rPr kumimoji="0" lang="it-IT" altLang="it-IT" sz="900" b="1" i="0" u="none" strike="noStrike" cap="none" spc="-30" normalizeH="0" baseline="0" dirty="0">
                          <a:ln>
                            <a:noFill/>
                          </a:ln>
                          <a:solidFill>
                            <a:schemeClr val="bg1"/>
                          </a:solidFill>
                          <a:effectLst/>
                          <a:latin typeface="Calibri" pitchFamily="34" charset="0"/>
                          <a:cs typeface="Arial" charset="0"/>
                        </a:rPr>
                        <a:t>cocco</a:t>
                      </a:r>
                    </a:p>
                  </a:txBody>
                  <a:tcPr marL="90276" marR="90276" marT="44980" marB="44980" anchor="ctr" horzOverflow="overflow">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a:noFill/>
                    </a:lnTlToBr>
                    <a:lnBlToTr>
                      <a:noFill/>
                    </a:lnBlToTr>
                    <a:solidFill>
                      <a:srgbClr val="0099C8"/>
                    </a:solidFill>
                  </a:tcPr>
                </a:tc>
                <a:tc>
                  <a:txBody>
                    <a:bodyPr/>
                    <a:lstStyle>
                      <a:lvl1pPr>
                        <a:defRPr>
                          <a:solidFill>
                            <a:schemeClr val="tx1"/>
                          </a:solidFill>
                          <a:latin typeface="Calibri"/>
                        </a:defRPr>
                      </a:lvl1pPr>
                      <a:lvl2pPr>
                        <a:defRPr>
                          <a:solidFill>
                            <a:schemeClr val="tx1"/>
                          </a:solidFill>
                          <a:latin typeface="Calibri"/>
                        </a:defRPr>
                      </a:lvl2pPr>
                      <a:lvl3pPr>
                        <a:defRPr>
                          <a:solidFill>
                            <a:schemeClr val="tx1"/>
                          </a:solidFill>
                          <a:latin typeface="Calibri"/>
                        </a:defRPr>
                      </a:lvl3pPr>
                      <a:lvl4pPr>
                        <a:defRPr>
                          <a:solidFill>
                            <a:schemeClr val="tx1"/>
                          </a:solidFill>
                          <a:latin typeface="Calibri"/>
                        </a:defRPr>
                      </a:lvl4pPr>
                      <a:lvl5pPr>
                        <a:defRPr>
                          <a:solidFill>
                            <a:schemeClr val="tx1"/>
                          </a:solidFill>
                          <a:latin typeface="Calibri"/>
                        </a:defRPr>
                      </a:lvl5pPr>
                      <a:lvl6pPr>
                        <a:defRPr>
                          <a:solidFill>
                            <a:schemeClr val="tx1"/>
                          </a:solidFill>
                          <a:latin typeface="Calibri"/>
                        </a:defRPr>
                      </a:lvl6pPr>
                      <a:lvl7pPr>
                        <a:defRPr>
                          <a:solidFill>
                            <a:schemeClr val="tx1"/>
                          </a:solidFill>
                          <a:latin typeface="Calibri"/>
                        </a:defRPr>
                      </a:lvl7pPr>
                      <a:lvl8pPr>
                        <a:defRPr>
                          <a:solidFill>
                            <a:schemeClr val="tx1"/>
                          </a:solidFill>
                          <a:latin typeface="Calibri"/>
                        </a:defRPr>
                      </a:lvl8pPr>
                      <a:lvl9pPr>
                        <a:defRPr>
                          <a:solidFill>
                            <a:schemeClr val="tx1"/>
                          </a:solidFill>
                          <a:latin typeface="Calibri"/>
                        </a:defRPr>
                      </a:lvl9pPr>
                    </a:lstStyle>
                    <a:p>
                      <a:pPr marL="342900" marR="0" lvl="0" indent="-342900" algn="ctr" defTabSz="457200" rtl="0" eaLnBrk="1" fontAlgn="base" latinLnBrk="0" hangingPunct="1">
                        <a:lnSpc>
                          <a:spcPct val="100000"/>
                        </a:lnSpc>
                        <a:spcBef>
                          <a:spcPct val="0"/>
                        </a:spcBef>
                        <a:spcAft>
                          <a:spcPct val="0"/>
                        </a:spcAft>
                        <a:buClrTx/>
                        <a:buSzTx/>
                        <a:buFont typeface="Arial" charset="0"/>
                        <a:buNone/>
                        <a:tabLst/>
                      </a:pPr>
                      <a:endParaRPr kumimoji="0" lang="it-IT" altLang="it-IT" sz="900" b="0" i="0" u="none" strike="noStrike" cap="none" spc="-30" normalizeH="0" baseline="0" dirty="0">
                        <a:ln>
                          <a:noFill/>
                        </a:ln>
                        <a:solidFill>
                          <a:srgbClr val="000000"/>
                        </a:solidFill>
                        <a:effectLst/>
                        <a:latin typeface="Calibri" pitchFamily="34" charset="0"/>
                        <a:cs typeface="Arial" charset="0"/>
                      </a:endParaRPr>
                    </a:p>
                  </a:txBody>
                  <a:tcPr marL="90276" marR="90276" marT="44980" marB="44980" anchor="ctr" horzOverflow="overflow">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a:noFill/>
                    </a:lnTlToBr>
                    <a:lnBlToTr>
                      <a:noFill/>
                    </a:lnBlToTr>
                    <a:solidFill>
                      <a:srgbClr val="E2E2E2"/>
                    </a:solidFill>
                  </a:tcPr>
                </a:tc>
                <a:tc>
                  <a:txBody>
                    <a:bodyPr/>
                    <a:lstStyle>
                      <a:lvl1pPr marL="342900" indent="-342900" eaLnBrk="0" hangingPunct="0">
                        <a:spcBef>
                          <a:spcPct val="20000"/>
                        </a:spcBef>
                        <a:buFont typeface="Arial" charset="0"/>
                        <a:defRPr sz="2800">
                          <a:solidFill>
                            <a:schemeClr val="tx1"/>
                          </a:solidFill>
                          <a:latin typeface="Calibri" pitchFamily="34" charset="0"/>
                        </a:defRPr>
                      </a:lvl1pPr>
                      <a:lvl2pPr marL="742950" indent="-285750" eaLnBrk="0" hangingPunct="0">
                        <a:spcBef>
                          <a:spcPct val="20000"/>
                        </a:spcBef>
                        <a:buFont typeface="Arial" charset="0"/>
                        <a:defRPr sz="2400">
                          <a:solidFill>
                            <a:schemeClr val="tx1"/>
                          </a:solidFill>
                          <a:latin typeface="Calibri" pitchFamily="34" charset="0"/>
                        </a:defRPr>
                      </a:lvl2pPr>
                      <a:lvl3pPr marL="1143000" indent="-228600" eaLnBrk="0" hangingPunct="0">
                        <a:spcBef>
                          <a:spcPct val="20000"/>
                        </a:spcBef>
                        <a:buFont typeface="Arial" charset="0"/>
                        <a:defRPr sz="2000">
                          <a:solidFill>
                            <a:schemeClr val="tx1"/>
                          </a:solidFill>
                          <a:latin typeface="Calibri" pitchFamily="34" charset="0"/>
                        </a:defRPr>
                      </a:lvl3pPr>
                      <a:lvl4pPr marL="1600200" indent="-228600" eaLnBrk="0" hangingPunct="0">
                        <a:spcBef>
                          <a:spcPct val="20000"/>
                        </a:spcBef>
                        <a:buFont typeface="Arial" charset="0"/>
                        <a:defRPr>
                          <a:solidFill>
                            <a:schemeClr val="tx1"/>
                          </a:solidFill>
                          <a:latin typeface="Calibri" pitchFamily="34" charset="0"/>
                        </a:defRPr>
                      </a:lvl4pPr>
                      <a:lvl5pPr marL="2057400" indent="-228600" eaLnBrk="0" hangingPunct="0">
                        <a:spcBef>
                          <a:spcPct val="20000"/>
                        </a:spcBef>
                        <a:buFont typeface="Arial" charset="0"/>
                        <a:defRPr>
                          <a:solidFill>
                            <a:schemeClr val="tx1"/>
                          </a:solidFill>
                          <a:latin typeface="Calibri" pitchFamily="34" charset="0"/>
                        </a:defRPr>
                      </a:lvl5pPr>
                      <a:lvl6pPr marL="2514600" indent="-228600" defTabSz="457200" eaLnBrk="0" fontAlgn="base" hangingPunct="0">
                        <a:spcBef>
                          <a:spcPct val="20000"/>
                        </a:spcBef>
                        <a:spcAft>
                          <a:spcPct val="0"/>
                        </a:spcAft>
                        <a:buFont typeface="Arial" charset="0"/>
                        <a:defRPr>
                          <a:solidFill>
                            <a:schemeClr val="tx1"/>
                          </a:solidFill>
                          <a:latin typeface="Calibri" pitchFamily="34" charset="0"/>
                        </a:defRPr>
                      </a:lvl6pPr>
                      <a:lvl7pPr marL="2971800" indent="-228600" defTabSz="457200" eaLnBrk="0" fontAlgn="base" hangingPunct="0">
                        <a:spcBef>
                          <a:spcPct val="20000"/>
                        </a:spcBef>
                        <a:spcAft>
                          <a:spcPct val="0"/>
                        </a:spcAft>
                        <a:buFont typeface="Arial" charset="0"/>
                        <a:defRPr>
                          <a:solidFill>
                            <a:schemeClr val="tx1"/>
                          </a:solidFill>
                          <a:latin typeface="Calibri" pitchFamily="34" charset="0"/>
                        </a:defRPr>
                      </a:lvl7pPr>
                      <a:lvl8pPr marL="3429000" indent="-228600" defTabSz="457200" eaLnBrk="0" fontAlgn="base" hangingPunct="0">
                        <a:spcBef>
                          <a:spcPct val="20000"/>
                        </a:spcBef>
                        <a:spcAft>
                          <a:spcPct val="0"/>
                        </a:spcAft>
                        <a:buFont typeface="Arial" charset="0"/>
                        <a:defRPr>
                          <a:solidFill>
                            <a:schemeClr val="tx1"/>
                          </a:solidFill>
                          <a:latin typeface="Calibri" pitchFamily="34" charset="0"/>
                        </a:defRPr>
                      </a:lvl8pPr>
                      <a:lvl9pPr marL="3886200" indent="-228600" defTabSz="457200" eaLnBrk="0" fontAlgn="base" hangingPunct="0">
                        <a:spcBef>
                          <a:spcPct val="20000"/>
                        </a:spcBef>
                        <a:spcAft>
                          <a:spcPct val="0"/>
                        </a:spcAft>
                        <a:buFont typeface="Arial" charset="0"/>
                        <a:defRPr>
                          <a:solidFill>
                            <a:schemeClr val="tx1"/>
                          </a:solidFill>
                          <a:latin typeface="Calibri" pitchFamily="34" charset="0"/>
                        </a:defRPr>
                      </a:lvl9pPr>
                    </a:lstStyle>
                    <a:p>
                      <a:pPr marL="342900" marR="0" lvl="0" indent="-342900" algn="ctr" defTabSz="457200" rtl="0" eaLnBrk="1" fontAlgn="base" latinLnBrk="0" hangingPunct="1">
                        <a:lnSpc>
                          <a:spcPct val="100000"/>
                        </a:lnSpc>
                        <a:spcBef>
                          <a:spcPct val="0"/>
                        </a:spcBef>
                        <a:spcAft>
                          <a:spcPct val="0"/>
                        </a:spcAft>
                        <a:buClrTx/>
                        <a:buSzTx/>
                        <a:buFont typeface="Arial" charset="0"/>
                        <a:buNone/>
                        <a:tabLst/>
                      </a:pPr>
                      <a:r>
                        <a:rPr kumimoji="0" lang="it-IT" altLang="it-IT" sz="900" b="0" i="0" u="none" strike="noStrike" cap="none" spc="-30" normalizeH="0" baseline="0" dirty="0">
                          <a:ln>
                            <a:noFill/>
                          </a:ln>
                          <a:solidFill>
                            <a:srgbClr val="000000"/>
                          </a:solidFill>
                          <a:effectLst/>
                          <a:latin typeface="Calibri" pitchFamily="34" charset="0"/>
                          <a:cs typeface="Arial" charset="0"/>
                        </a:rPr>
                        <a:t>PCV</a:t>
                      </a:r>
                    </a:p>
                  </a:txBody>
                  <a:tcPr marL="90276" marR="90276" marT="44980" marB="44980" anchor="ctr" horzOverflow="overflow">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a:noFill/>
                    </a:lnTlToBr>
                    <a:lnBlToTr>
                      <a:noFill/>
                    </a:lnBlToTr>
                    <a:solidFill>
                      <a:srgbClr val="F3E80B"/>
                    </a:solidFill>
                  </a:tcPr>
                </a:tc>
                <a:tc>
                  <a:txBody>
                    <a:bodyPr/>
                    <a:lstStyle>
                      <a:lvl1pPr>
                        <a:defRPr>
                          <a:solidFill>
                            <a:schemeClr val="tx1"/>
                          </a:solidFill>
                          <a:latin typeface="Calibri"/>
                        </a:defRPr>
                      </a:lvl1pPr>
                      <a:lvl2pPr>
                        <a:defRPr>
                          <a:solidFill>
                            <a:schemeClr val="tx1"/>
                          </a:solidFill>
                          <a:latin typeface="Calibri"/>
                        </a:defRPr>
                      </a:lvl2pPr>
                      <a:lvl3pPr>
                        <a:defRPr>
                          <a:solidFill>
                            <a:schemeClr val="tx1"/>
                          </a:solidFill>
                          <a:latin typeface="Calibri"/>
                        </a:defRPr>
                      </a:lvl3pPr>
                      <a:lvl4pPr>
                        <a:defRPr>
                          <a:solidFill>
                            <a:schemeClr val="tx1"/>
                          </a:solidFill>
                          <a:latin typeface="Calibri"/>
                        </a:defRPr>
                      </a:lvl4pPr>
                      <a:lvl5pPr>
                        <a:defRPr>
                          <a:solidFill>
                            <a:schemeClr val="tx1"/>
                          </a:solidFill>
                          <a:latin typeface="Calibri"/>
                        </a:defRPr>
                      </a:lvl5pPr>
                      <a:lvl6pPr>
                        <a:defRPr>
                          <a:solidFill>
                            <a:schemeClr val="tx1"/>
                          </a:solidFill>
                          <a:latin typeface="Calibri"/>
                        </a:defRPr>
                      </a:lvl6pPr>
                      <a:lvl7pPr>
                        <a:defRPr>
                          <a:solidFill>
                            <a:schemeClr val="tx1"/>
                          </a:solidFill>
                          <a:latin typeface="Calibri"/>
                        </a:defRPr>
                      </a:lvl7pPr>
                      <a:lvl8pPr>
                        <a:defRPr>
                          <a:solidFill>
                            <a:schemeClr val="tx1"/>
                          </a:solidFill>
                          <a:latin typeface="Calibri"/>
                        </a:defRPr>
                      </a:lvl8pPr>
                      <a:lvl9pPr>
                        <a:defRPr>
                          <a:solidFill>
                            <a:schemeClr val="tx1"/>
                          </a:solidFill>
                          <a:latin typeface="Calibri"/>
                        </a:defRPr>
                      </a:lvl9pPr>
                    </a:lstStyle>
                    <a:p>
                      <a:pPr marL="342900" marR="0" lvl="0" indent="-342900" algn="ctr" defTabSz="457200" rtl="0" eaLnBrk="1" fontAlgn="base" latinLnBrk="0" hangingPunct="1">
                        <a:lnSpc>
                          <a:spcPct val="100000"/>
                        </a:lnSpc>
                        <a:spcBef>
                          <a:spcPct val="0"/>
                        </a:spcBef>
                        <a:spcAft>
                          <a:spcPct val="0"/>
                        </a:spcAft>
                        <a:buClrTx/>
                        <a:buSzTx/>
                        <a:buFont typeface="Arial" charset="0"/>
                        <a:buNone/>
                        <a:tabLst/>
                      </a:pPr>
                      <a:endParaRPr kumimoji="0" lang="it-IT" altLang="it-IT" sz="900" b="0" i="0" u="none" strike="noStrike" cap="none" spc="-30" normalizeH="0" baseline="0">
                        <a:ln>
                          <a:noFill/>
                        </a:ln>
                        <a:solidFill>
                          <a:srgbClr val="000000"/>
                        </a:solidFill>
                        <a:effectLst/>
                        <a:latin typeface="Calibri" pitchFamily="34" charset="0"/>
                        <a:cs typeface="Arial" charset="0"/>
                      </a:endParaRPr>
                    </a:p>
                  </a:txBody>
                  <a:tcPr marL="90276" marR="90276" marT="44980" marB="44980" anchor="ctr" horzOverflow="overflow">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a:noFill/>
                    </a:lnTlToBr>
                    <a:lnBlToTr>
                      <a:noFill/>
                    </a:lnBlToTr>
                    <a:solidFill>
                      <a:srgbClr val="E2E2E2"/>
                    </a:solidFill>
                  </a:tcPr>
                </a:tc>
                <a:tc>
                  <a:txBody>
                    <a:bodyPr/>
                    <a:lstStyle>
                      <a:lvl1pPr>
                        <a:defRPr>
                          <a:solidFill>
                            <a:schemeClr val="tx1"/>
                          </a:solidFill>
                          <a:latin typeface="Calibri"/>
                        </a:defRPr>
                      </a:lvl1pPr>
                      <a:lvl2pPr>
                        <a:defRPr>
                          <a:solidFill>
                            <a:schemeClr val="tx1"/>
                          </a:solidFill>
                          <a:latin typeface="Calibri"/>
                        </a:defRPr>
                      </a:lvl2pPr>
                      <a:lvl3pPr>
                        <a:defRPr>
                          <a:solidFill>
                            <a:schemeClr val="tx1"/>
                          </a:solidFill>
                          <a:latin typeface="Calibri"/>
                        </a:defRPr>
                      </a:lvl3pPr>
                      <a:lvl4pPr>
                        <a:defRPr>
                          <a:solidFill>
                            <a:schemeClr val="tx1"/>
                          </a:solidFill>
                          <a:latin typeface="Calibri"/>
                        </a:defRPr>
                      </a:lvl4pPr>
                      <a:lvl5pPr>
                        <a:defRPr>
                          <a:solidFill>
                            <a:schemeClr val="tx1"/>
                          </a:solidFill>
                          <a:latin typeface="Calibri"/>
                        </a:defRPr>
                      </a:lvl5pPr>
                      <a:lvl6pPr>
                        <a:defRPr>
                          <a:solidFill>
                            <a:schemeClr val="tx1"/>
                          </a:solidFill>
                          <a:latin typeface="Calibri"/>
                        </a:defRPr>
                      </a:lvl6pPr>
                      <a:lvl7pPr>
                        <a:defRPr>
                          <a:solidFill>
                            <a:schemeClr val="tx1"/>
                          </a:solidFill>
                          <a:latin typeface="Calibri"/>
                        </a:defRPr>
                      </a:lvl7pPr>
                      <a:lvl8pPr>
                        <a:defRPr>
                          <a:solidFill>
                            <a:schemeClr val="tx1"/>
                          </a:solidFill>
                          <a:latin typeface="Calibri"/>
                        </a:defRPr>
                      </a:lvl8pPr>
                      <a:lvl9pPr>
                        <a:defRPr>
                          <a:solidFill>
                            <a:schemeClr val="tx1"/>
                          </a:solidFill>
                          <a:latin typeface="Calibri"/>
                        </a:defRPr>
                      </a:lvl9pPr>
                    </a:lstStyle>
                    <a:p>
                      <a:pPr marL="342900" marR="0" lvl="0" indent="-342900" algn="ctr" defTabSz="457200" rtl="0" eaLnBrk="1" fontAlgn="base" latinLnBrk="0" hangingPunct="1">
                        <a:lnSpc>
                          <a:spcPct val="100000"/>
                        </a:lnSpc>
                        <a:spcBef>
                          <a:spcPct val="0"/>
                        </a:spcBef>
                        <a:spcAft>
                          <a:spcPct val="0"/>
                        </a:spcAft>
                        <a:buClrTx/>
                        <a:buSzTx/>
                        <a:buFont typeface="Arial" charset="0"/>
                        <a:buNone/>
                        <a:tabLst/>
                      </a:pPr>
                      <a:endParaRPr kumimoji="0" lang="it-IT" altLang="it-IT" sz="900" b="0" i="0" u="none" strike="noStrike" cap="none" spc="-30" normalizeH="0" baseline="0" dirty="0">
                        <a:ln>
                          <a:noFill/>
                        </a:ln>
                        <a:solidFill>
                          <a:srgbClr val="000000"/>
                        </a:solidFill>
                        <a:effectLst/>
                        <a:latin typeface="Calibri" pitchFamily="34" charset="0"/>
                        <a:cs typeface="Arial" charset="0"/>
                      </a:endParaRPr>
                    </a:p>
                  </a:txBody>
                  <a:tcPr marL="90276" marR="90276" marT="44980" marB="44980" anchor="ctr" horzOverflow="overflow">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a:noFill/>
                    </a:lnTlToBr>
                    <a:lnBlToTr>
                      <a:noFill/>
                    </a:lnBlToTr>
                    <a:solidFill>
                      <a:srgbClr val="E2E2E2"/>
                    </a:solidFill>
                  </a:tcPr>
                </a:tc>
                <a:tc>
                  <a:txBody>
                    <a:bodyPr/>
                    <a:lstStyle>
                      <a:lvl1pPr>
                        <a:defRPr>
                          <a:solidFill>
                            <a:schemeClr val="tx1"/>
                          </a:solidFill>
                          <a:latin typeface="Calibri"/>
                        </a:defRPr>
                      </a:lvl1pPr>
                      <a:lvl2pPr>
                        <a:defRPr>
                          <a:solidFill>
                            <a:schemeClr val="tx1"/>
                          </a:solidFill>
                          <a:latin typeface="Calibri"/>
                        </a:defRPr>
                      </a:lvl2pPr>
                      <a:lvl3pPr>
                        <a:defRPr>
                          <a:solidFill>
                            <a:schemeClr val="tx1"/>
                          </a:solidFill>
                          <a:latin typeface="Calibri"/>
                        </a:defRPr>
                      </a:lvl3pPr>
                      <a:lvl4pPr>
                        <a:defRPr>
                          <a:solidFill>
                            <a:schemeClr val="tx1"/>
                          </a:solidFill>
                          <a:latin typeface="Calibri"/>
                        </a:defRPr>
                      </a:lvl4pPr>
                      <a:lvl5pPr>
                        <a:defRPr>
                          <a:solidFill>
                            <a:schemeClr val="tx1"/>
                          </a:solidFill>
                          <a:latin typeface="Calibri"/>
                        </a:defRPr>
                      </a:lvl5pPr>
                      <a:lvl6pPr>
                        <a:defRPr>
                          <a:solidFill>
                            <a:schemeClr val="tx1"/>
                          </a:solidFill>
                          <a:latin typeface="Calibri"/>
                        </a:defRPr>
                      </a:lvl6pPr>
                      <a:lvl7pPr>
                        <a:defRPr>
                          <a:solidFill>
                            <a:schemeClr val="tx1"/>
                          </a:solidFill>
                          <a:latin typeface="Calibri"/>
                        </a:defRPr>
                      </a:lvl7pPr>
                      <a:lvl8pPr>
                        <a:defRPr>
                          <a:solidFill>
                            <a:schemeClr val="tx1"/>
                          </a:solidFill>
                          <a:latin typeface="Calibri"/>
                        </a:defRPr>
                      </a:lvl8pPr>
                      <a:lvl9pPr>
                        <a:defRPr>
                          <a:solidFill>
                            <a:schemeClr val="tx1"/>
                          </a:solidFill>
                          <a:latin typeface="Calibri"/>
                        </a:defRPr>
                      </a:lvl9pPr>
                    </a:lstStyle>
                    <a:p>
                      <a:pPr algn="ctr"/>
                      <a:r>
                        <a:rPr kumimoji="0" lang="it-IT" altLang="it-IT" sz="900" b="0" i="0" u="none" strike="noStrike" cap="none" spc="-30" normalizeH="0" baseline="0" dirty="0">
                          <a:ln>
                            <a:noFill/>
                          </a:ln>
                          <a:solidFill>
                            <a:srgbClr val="000000"/>
                          </a:solidFill>
                          <a:effectLst/>
                          <a:latin typeface="Calibri" pitchFamily="34" charset="0"/>
                          <a:cs typeface="Arial" charset="0"/>
                        </a:rPr>
                        <a:t>PCV</a:t>
                      </a:r>
                      <a:endParaRPr lang="it-IT" sz="900" b="0" i="0" dirty="0"/>
                    </a:p>
                  </a:txBody>
                  <a:tcPr marL="90276" marR="90276" marT="44980" marB="44980" anchor="ctr" horzOverflow="overflow">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a:noFill/>
                    </a:lnTlToBr>
                    <a:lnBlToTr>
                      <a:noFill/>
                    </a:lnBlToTr>
                    <a:solidFill>
                      <a:srgbClr val="F3E80B"/>
                    </a:solidFill>
                  </a:tcPr>
                </a:tc>
                <a:tc>
                  <a:txBody>
                    <a:bodyPr/>
                    <a:lstStyle>
                      <a:lvl1pPr>
                        <a:defRPr>
                          <a:solidFill>
                            <a:schemeClr val="tx1"/>
                          </a:solidFill>
                          <a:latin typeface="Calibri"/>
                        </a:defRPr>
                      </a:lvl1pPr>
                      <a:lvl2pPr>
                        <a:defRPr>
                          <a:solidFill>
                            <a:schemeClr val="tx1"/>
                          </a:solidFill>
                          <a:latin typeface="Calibri"/>
                        </a:defRPr>
                      </a:lvl2pPr>
                      <a:lvl3pPr>
                        <a:defRPr>
                          <a:solidFill>
                            <a:schemeClr val="tx1"/>
                          </a:solidFill>
                          <a:latin typeface="Calibri"/>
                        </a:defRPr>
                      </a:lvl3pPr>
                      <a:lvl4pPr>
                        <a:defRPr>
                          <a:solidFill>
                            <a:schemeClr val="tx1"/>
                          </a:solidFill>
                          <a:latin typeface="Calibri"/>
                        </a:defRPr>
                      </a:lvl4pPr>
                      <a:lvl5pPr>
                        <a:defRPr>
                          <a:solidFill>
                            <a:schemeClr val="tx1"/>
                          </a:solidFill>
                          <a:latin typeface="Calibri"/>
                        </a:defRPr>
                      </a:lvl5pPr>
                      <a:lvl6pPr>
                        <a:defRPr>
                          <a:solidFill>
                            <a:schemeClr val="tx1"/>
                          </a:solidFill>
                          <a:latin typeface="Calibri"/>
                        </a:defRPr>
                      </a:lvl6pPr>
                      <a:lvl7pPr>
                        <a:defRPr>
                          <a:solidFill>
                            <a:schemeClr val="tx1"/>
                          </a:solidFill>
                          <a:latin typeface="Calibri"/>
                        </a:defRPr>
                      </a:lvl7pPr>
                      <a:lvl8pPr>
                        <a:defRPr>
                          <a:solidFill>
                            <a:schemeClr val="tx1"/>
                          </a:solidFill>
                          <a:latin typeface="Calibri"/>
                        </a:defRPr>
                      </a:lvl8pPr>
                      <a:lvl9pPr>
                        <a:defRPr>
                          <a:solidFill>
                            <a:schemeClr val="tx1"/>
                          </a:solidFill>
                          <a:latin typeface="Calibri"/>
                        </a:defRPr>
                      </a:lvl9pPr>
                    </a:lstStyle>
                    <a:p>
                      <a:pPr algn="ctr"/>
                      <a:endParaRPr lang="it-IT" sz="900" b="0" i="0" dirty="0"/>
                    </a:p>
                  </a:txBody>
                  <a:tcPr marL="90276" marR="90276" marT="44980" marB="44980" anchor="ctr" horzOverflow="overflow">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a:noFill/>
                    </a:lnTlToBr>
                    <a:lnBlToTr>
                      <a:noFill/>
                    </a:lnBlToTr>
                    <a:solidFill>
                      <a:srgbClr val="E2E2E2"/>
                    </a:solidFill>
                  </a:tcPr>
                </a:tc>
                <a:tc>
                  <a:txBody>
                    <a:bodyPr/>
                    <a:lstStyle>
                      <a:lvl1pPr>
                        <a:defRPr>
                          <a:solidFill>
                            <a:schemeClr val="tx1"/>
                          </a:solidFill>
                          <a:latin typeface="Calibri"/>
                        </a:defRPr>
                      </a:lvl1pPr>
                      <a:lvl2pPr>
                        <a:defRPr>
                          <a:solidFill>
                            <a:schemeClr val="tx1"/>
                          </a:solidFill>
                          <a:latin typeface="Calibri"/>
                        </a:defRPr>
                      </a:lvl2pPr>
                      <a:lvl3pPr>
                        <a:defRPr>
                          <a:solidFill>
                            <a:schemeClr val="tx1"/>
                          </a:solidFill>
                          <a:latin typeface="Calibri"/>
                        </a:defRPr>
                      </a:lvl3pPr>
                      <a:lvl4pPr>
                        <a:defRPr>
                          <a:solidFill>
                            <a:schemeClr val="tx1"/>
                          </a:solidFill>
                          <a:latin typeface="Calibri"/>
                        </a:defRPr>
                      </a:lvl4pPr>
                      <a:lvl5pPr>
                        <a:defRPr>
                          <a:solidFill>
                            <a:schemeClr val="tx1"/>
                          </a:solidFill>
                          <a:latin typeface="Calibri"/>
                        </a:defRPr>
                      </a:lvl5pPr>
                      <a:lvl6pPr>
                        <a:defRPr>
                          <a:solidFill>
                            <a:schemeClr val="tx1"/>
                          </a:solidFill>
                          <a:latin typeface="Calibri"/>
                        </a:defRPr>
                      </a:lvl6pPr>
                      <a:lvl7pPr>
                        <a:defRPr>
                          <a:solidFill>
                            <a:schemeClr val="tx1"/>
                          </a:solidFill>
                          <a:latin typeface="Calibri"/>
                        </a:defRPr>
                      </a:lvl7pPr>
                      <a:lvl8pPr>
                        <a:defRPr>
                          <a:solidFill>
                            <a:schemeClr val="tx1"/>
                          </a:solidFill>
                          <a:latin typeface="Calibri"/>
                        </a:defRPr>
                      </a:lvl8pPr>
                      <a:lvl9pPr>
                        <a:defRPr>
                          <a:solidFill>
                            <a:schemeClr val="tx1"/>
                          </a:solidFill>
                          <a:latin typeface="Calibri"/>
                        </a:defRPr>
                      </a:lvl9pPr>
                    </a:lstStyle>
                    <a:p>
                      <a:pPr algn="ctr"/>
                      <a:endParaRPr lang="it-IT" sz="900" b="0" i="0"/>
                    </a:p>
                  </a:txBody>
                  <a:tcPr marL="90276" marR="90276" marT="44980" marB="44980" anchor="ctr" horzOverflow="overflow">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a:noFill/>
                    </a:lnTlToBr>
                    <a:lnBlToTr>
                      <a:noFill/>
                    </a:lnBlToTr>
                    <a:solidFill>
                      <a:srgbClr val="E2E2E2"/>
                    </a:solidFill>
                  </a:tcPr>
                </a:tc>
                <a:tc>
                  <a:txBody>
                    <a:bodyPr/>
                    <a:lstStyle>
                      <a:lvl1pPr>
                        <a:defRPr>
                          <a:solidFill>
                            <a:schemeClr val="tx1"/>
                          </a:solidFill>
                          <a:latin typeface="Calibri"/>
                        </a:defRPr>
                      </a:lvl1pPr>
                      <a:lvl2pPr>
                        <a:defRPr>
                          <a:solidFill>
                            <a:schemeClr val="tx1"/>
                          </a:solidFill>
                          <a:latin typeface="Calibri"/>
                        </a:defRPr>
                      </a:lvl2pPr>
                      <a:lvl3pPr>
                        <a:defRPr>
                          <a:solidFill>
                            <a:schemeClr val="tx1"/>
                          </a:solidFill>
                          <a:latin typeface="Calibri"/>
                        </a:defRPr>
                      </a:lvl3pPr>
                      <a:lvl4pPr>
                        <a:defRPr>
                          <a:solidFill>
                            <a:schemeClr val="tx1"/>
                          </a:solidFill>
                          <a:latin typeface="Calibri"/>
                        </a:defRPr>
                      </a:lvl4pPr>
                      <a:lvl5pPr>
                        <a:defRPr>
                          <a:solidFill>
                            <a:schemeClr val="tx1"/>
                          </a:solidFill>
                          <a:latin typeface="Calibri"/>
                        </a:defRPr>
                      </a:lvl5pPr>
                      <a:lvl6pPr>
                        <a:defRPr>
                          <a:solidFill>
                            <a:schemeClr val="tx1"/>
                          </a:solidFill>
                          <a:latin typeface="Calibri"/>
                        </a:defRPr>
                      </a:lvl6pPr>
                      <a:lvl7pPr>
                        <a:defRPr>
                          <a:solidFill>
                            <a:schemeClr val="tx1"/>
                          </a:solidFill>
                          <a:latin typeface="Calibri"/>
                        </a:defRPr>
                      </a:lvl7pPr>
                      <a:lvl8pPr>
                        <a:defRPr>
                          <a:solidFill>
                            <a:schemeClr val="tx1"/>
                          </a:solidFill>
                          <a:latin typeface="Calibri"/>
                        </a:defRPr>
                      </a:lvl8pPr>
                      <a:lvl9pPr>
                        <a:defRPr>
                          <a:solidFill>
                            <a:schemeClr val="tx1"/>
                          </a:solidFill>
                          <a:latin typeface="Calibri"/>
                        </a:defRPr>
                      </a:lvl9pPr>
                    </a:lstStyle>
                    <a:p>
                      <a:pPr algn="ctr"/>
                      <a:r>
                        <a:rPr kumimoji="0" lang="it-IT" altLang="it-IT" sz="900" b="0" i="0" u="none" strike="noStrike" cap="none" spc="-30" normalizeH="0" baseline="0" dirty="0">
                          <a:ln>
                            <a:noFill/>
                          </a:ln>
                          <a:solidFill>
                            <a:srgbClr val="000000"/>
                          </a:solidFill>
                          <a:effectLst/>
                          <a:latin typeface="Calibri" pitchFamily="34" charset="0"/>
                          <a:cs typeface="Arial" charset="0"/>
                        </a:rPr>
                        <a:t>PCV</a:t>
                      </a:r>
                      <a:endParaRPr lang="it-IT" sz="900" b="0" i="0" dirty="0"/>
                    </a:p>
                  </a:txBody>
                  <a:tcPr marL="90276" marR="90276" marT="44980" marB="44980" anchor="ctr" horzOverflow="overflow">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a:noFill/>
                    </a:lnTlToBr>
                    <a:lnBlToTr>
                      <a:noFill/>
                    </a:lnBlToTr>
                    <a:solidFill>
                      <a:srgbClr val="F3E80B"/>
                    </a:solidFill>
                  </a:tcPr>
                </a:tc>
                <a:tc gridSpan="3">
                  <a:txBody>
                    <a:bodyPr/>
                    <a:lstStyle>
                      <a:lvl1pPr>
                        <a:defRPr>
                          <a:solidFill>
                            <a:schemeClr val="tx1"/>
                          </a:solidFill>
                          <a:latin typeface="Calibri"/>
                        </a:defRPr>
                      </a:lvl1pPr>
                      <a:lvl2pPr>
                        <a:defRPr>
                          <a:solidFill>
                            <a:schemeClr val="tx1"/>
                          </a:solidFill>
                          <a:latin typeface="Calibri"/>
                        </a:defRPr>
                      </a:lvl2pPr>
                      <a:lvl3pPr>
                        <a:defRPr>
                          <a:solidFill>
                            <a:schemeClr val="tx1"/>
                          </a:solidFill>
                          <a:latin typeface="Calibri"/>
                        </a:defRPr>
                      </a:lvl3pPr>
                      <a:lvl4pPr>
                        <a:defRPr>
                          <a:solidFill>
                            <a:schemeClr val="tx1"/>
                          </a:solidFill>
                          <a:latin typeface="Calibri"/>
                        </a:defRPr>
                      </a:lvl4pPr>
                      <a:lvl5pPr>
                        <a:defRPr>
                          <a:solidFill>
                            <a:schemeClr val="tx1"/>
                          </a:solidFill>
                          <a:latin typeface="Calibri"/>
                        </a:defRPr>
                      </a:lvl5pPr>
                      <a:lvl6pPr>
                        <a:defRPr>
                          <a:solidFill>
                            <a:schemeClr val="tx1"/>
                          </a:solidFill>
                          <a:latin typeface="Calibri"/>
                        </a:defRPr>
                      </a:lvl6pPr>
                      <a:lvl7pPr>
                        <a:defRPr>
                          <a:solidFill>
                            <a:schemeClr val="tx1"/>
                          </a:solidFill>
                          <a:latin typeface="Calibri"/>
                        </a:defRPr>
                      </a:lvl7pPr>
                      <a:lvl8pPr>
                        <a:defRPr>
                          <a:solidFill>
                            <a:schemeClr val="tx1"/>
                          </a:solidFill>
                          <a:latin typeface="Calibri"/>
                        </a:defRPr>
                      </a:lvl8pPr>
                      <a:lvl9pPr>
                        <a:defRPr>
                          <a:solidFill>
                            <a:schemeClr val="tx1"/>
                          </a:solidFill>
                          <a:latin typeface="Calibri"/>
                        </a:defRPr>
                      </a:lvl9pPr>
                    </a:lstStyle>
                    <a:p>
                      <a:pPr algn="ctr"/>
                      <a:r>
                        <a:rPr kumimoji="0" lang="it-IT" sz="900" b="0" i="0" u="none" strike="noStrike" kern="1200" cap="none" spc="-30" normalizeH="0" baseline="0" dirty="0">
                          <a:ln>
                            <a:noFill/>
                          </a:ln>
                          <a:solidFill>
                            <a:srgbClr val="000000"/>
                          </a:solidFill>
                          <a:effectLst/>
                          <a:latin typeface="Calibri" pitchFamily="34" charset="0"/>
                          <a:ea typeface="+mn-ea"/>
                          <a:cs typeface="Arial" charset="0"/>
                        </a:rPr>
                        <a:t>PCV</a:t>
                      </a:r>
                      <a:endParaRPr lang="it-IT" sz="900" b="0" i="0" dirty="0"/>
                    </a:p>
                  </a:txBody>
                  <a:tcPr marL="100553" marR="100553" marT="50276" marB="50276" anchor="ctr" horzOverflow="overflow">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a:noFill/>
                    </a:lnTlToBr>
                    <a:lnBlToTr>
                      <a:noFill/>
                    </a:lnBlToTr>
                    <a:solidFill>
                      <a:srgbClr val="D4E8F7"/>
                    </a:solidFill>
                  </a:tcPr>
                </a:tc>
                <a:tc hMerge="1">
                  <a:txBody>
                    <a:bodyPr/>
                    <a:lstStyle/>
                    <a:p>
                      <a:pPr algn="ctr"/>
                      <a:r>
                        <a:rPr kumimoji="0" lang="it-IT" sz="800" b="0" i="1" u="none" strike="noStrike" kern="1200" cap="none" spc="-30" normalizeH="0" baseline="0">
                          <a:ln>
                            <a:noFill/>
                          </a:ln>
                          <a:solidFill>
                            <a:srgbClr val="000000"/>
                          </a:solidFill>
                          <a:effectLst/>
                          <a:latin typeface="Calibri" pitchFamily="34" charset="0"/>
                          <a:ea typeface="+mn-ea"/>
                          <a:cs typeface="Arial" charset="0"/>
                        </a:rPr>
                        <a:t>PCV^^</a:t>
                      </a:r>
                      <a:endParaRPr lang="it-IT"/>
                    </a:p>
                  </a:txBody>
                  <a:tcPr marL="82924" marR="82924" marT="41317" marB="4131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CDDCF"/>
                    </a:solidFill>
                  </a:tcPr>
                </a:tc>
                <a:tc hMerge="1">
                  <a:txBody>
                    <a:bodyPr/>
                    <a:lstStyle/>
                    <a:p>
                      <a:endParaRPr lang="it-IT"/>
                    </a:p>
                  </a:txBody>
                  <a:tcPr/>
                </a:tc>
                <a:tc>
                  <a:txBody>
                    <a:bodyPr/>
                    <a:lstStyle>
                      <a:lvl1pPr marL="342900" indent="-342900" eaLnBrk="0" hangingPunct="0">
                        <a:spcBef>
                          <a:spcPct val="20000"/>
                        </a:spcBef>
                        <a:buFont typeface="Arial" charset="0"/>
                        <a:defRPr sz="2800">
                          <a:solidFill>
                            <a:schemeClr val="tx1"/>
                          </a:solidFill>
                          <a:latin typeface="Calibri" pitchFamily="34" charset="0"/>
                        </a:defRPr>
                      </a:lvl1pPr>
                      <a:lvl2pPr marL="742950" indent="-285750" eaLnBrk="0" hangingPunct="0">
                        <a:spcBef>
                          <a:spcPct val="20000"/>
                        </a:spcBef>
                        <a:buFont typeface="Arial" charset="0"/>
                        <a:defRPr sz="2400">
                          <a:solidFill>
                            <a:schemeClr val="tx1"/>
                          </a:solidFill>
                          <a:latin typeface="Calibri" pitchFamily="34" charset="0"/>
                        </a:defRPr>
                      </a:lvl2pPr>
                      <a:lvl3pPr marL="1143000" indent="-228600" eaLnBrk="0" hangingPunct="0">
                        <a:spcBef>
                          <a:spcPct val="20000"/>
                        </a:spcBef>
                        <a:buFont typeface="Arial" charset="0"/>
                        <a:defRPr sz="2000">
                          <a:solidFill>
                            <a:schemeClr val="tx1"/>
                          </a:solidFill>
                          <a:latin typeface="Calibri" pitchFamily="34" charset="0"/>
                        </a:defRPr>
                      </a:lvl3pPr>
                      <a:lvl4pPr marL="1600200" indent="-228600" eaLnBrk="0" hangingPunct="0">
                        <a:spcBef>
                          <a:spcPct val="20000"/>
                        </a:spcBef>
                        <a:buFont typeface="Arial" charset="0"/>
                        <a:defRPr>
                          <a:solidFill>
                            <a:schemeClr val="tx1"/>
                          </a:solidFill>
                          <a:latin typeface="Calibri" pitchFamily="34" charset="0"/>
                        </a:defRPr>
                      </a:lvl4pPr>
                      <a:lvl5pPr marL="2057400" indent="-228600" eaLnBrk="0" hangingPunct="0">
                        <a:spcBef>
                          <a:spcPct val="20000"/>
                        </a:spcBef>
                        <a:buFont typeface="Arial" charset="0"/>
                        <a:defRPr>
                          <a:solidFill>
                            <a:schemeClr val="tx1"/>
                          </a:solidFill>
                          <a:latin typeface="Calibri" pitchFamily="34" charset="0"/>
                        </a:defRPr>
                      </a:lvl5pPr>
                      <a:lvl6pPr marL="2514600" indent="-228600" defTabSz="457200" eaLnBrk="0" fontAlgn="base" hangingPunct="0">
                        <a:spcBef>
                          <a:spcPct val="20000"/>
                        </a:spcBef>
                        <a:spcAft>
                          <a:spcPct val="0"/>
                        </a:spcAft>
                        <a:buFont typeface="Arial" charset="0"/>
                        <a:defRPr>
                          <a:solidFill>
                            <a:schemeClr val="tx1"/>
                          </a:solidFill>
                          <a:latin typeface="Calibri" pitchFamily="34" charset="0"/>
                        </a:defRPr>
                      </a:lvl6pPr>
                      <a:lvl7pPr marL="2971800" indent="-228600" defTabSz="457200" eaLnBrk="0" fontAlgn="base" hangingPunct="0">
                        <a:spcBef>
                          <a:spcPct val="20000"/>
                        </a:spcBef>
                        <a:spcAft>
                          <a:spcPct val="0"/>
                        </a:spcAft>
                        <a:buFont typeface="Arial" charset="0"/>
                        <a:defRPr>
                          <a:solidFill>
                            <a:schemeClr val="tx1"/>
                          </a:solidFill>
                          <a:latin typeface="Calibri" pitchFamily="34" charset="0"/>
                        </a:defRPr>
                      </a:lvl7pPr>
                      <a:lvl8pPr marL="3429000" indent="-228600" defTabSz="457200" eaLnBrk="0" fontAlgn="base" hangingPunct="0">
                        <a:spcBef>
                          <a:spcPct val="20000"/>
                        </a:spcBef>
                        <a:spcAft>
                          <a:spcPct val="0"/>
                        </a:spcAft>
                        <a:buFont typeface="Arial" charset="0"/>
                        <a:defRPr>
                          <a:solidFill>
                            <a:schemeClr val="tx1"/>
                          </a:solidFill>
                          <a:latin typeface="Calibri" pitchFamily="34" charset="0"/>
                        </a:defRPr>
                      </a:lvl8pPr>
                      <a:lvl9pPr marL="3886200" indent="-228600" defTabSz="457200" eaLnBrk="0" fontAlgn="base" hangingPunct="0">
                        <a:spcBef>
                          <a:spcPct val="20000"/>
                        </a:spcBef>
                        <a:spcAft>
                          <a:spcPct val="0"/>
                        </a:spcAft>
                        <a:buFont typeface="Arial" charset="0"/>
                        <a:defRPr>
                          <a:solidFill>
                            <a:schemeClr val="tx1"/>
                          </a:solidFill>
                          <a:latin typeface="Calibri" pitchFamily="34" charset="0"/>
                        </a:defRPr>
                      </a:lvl9pPr>
                    </a:lstStyle>
                    <a:p>
                      <a:pPr marL="342900" marR="0" lvl="0" indent="-342900" algn="ctr" defTabSz="457200" rtl="0" eaLnBrk="1" fontAlgn="base" latinLnBrk="0" hangingPunct="1">
                        <a:lnSpc>
                          <a:spcPct val="100000"/>
                        </a:lnSpc>
                        <a:spcBef>
                          <a:spcPct val="0"/>
                        </a:spcBef>
                        <a:spcAft>
                          <a:spcPct val="0"/>
                        </a:spcAft>
                        <a:buClrTx/>
                        <a:buSzTx/>
                        <a:buFont typeface="Arial" charset="0"/>
                        <a:buNone/>
                        <a:tabLst/>
                      </a:pPr>
                      <a:endParaRPr kumimoji="0" lang="it-IT" altLang="it-IT" sz="900" b="0" i="0" u="none" strike="noStrike" cap="none" normalizeH="0" baseline="0" dirty="0">
                        <a:ln>
                          <a:noFill/>
                        </a:ln>
                        <a:solidFill>
                          <a:srgbClr val="000000"/>
                        </a:solidFill>
                        <a:effectLst/>
                        <a:latin typeface="Calibri" pitchFamily="34" charset="0"/>
                        <a:cs typeface="Arial" charset="0"/>
                      </a:endParaRPr>
                    </a:p>
                  </a:txBody>
                  <a:tcPr marL="90276" marR="90276" marT="44980" marB="44980" anchor="ctr" horzOverflow="overflow">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a:noFill/>
                    </a:lnTlToBr>
                    <a:lnBlToTr>
                      <a:noFill/>
                    </a:lnBlToTr>
                    <a:solidFill>
                      <a:srgbClr val="D4E8F7"/>
                    </a:solidFill>
                  </a:tcPr>
                </a:tc>
                <a:tc gridSpan="5">
                  <a:txBody>
                    <a:bodyPr/>
                    <a:lstStyle>
                      <a:lvl1pPr>
                        <a:defRPr>
                          <a:solidFill>
                            <a:schemeClr val="tx1"/>
                          </a:solidFill>
                          <a:latin typeface="Calibri"/>
                        </a:defRPr>
                      </a:lvl1pPr>
                      <a:lvl2pPr>
                        <a:defRPr>
                          <a:solidFill>
                            <a:schemeClr val="tx1"/>
                          </a:solidFill>
                          <a:latin typeface="Calibri"/>
                        </a:defRPr>
                      </a:lvl2pPr>
                      <a:lvl3pPr>
                        <a:defRPr>
                          <a:solidFill>
                            <a:schemeClr val="tx1"/>
                          </a:solidFill>
                          <a:latin typeface="Calibri"/>
                        </a:defRPr>
                      </a:lvl3pPr>
                      <a:lvl4pPr>
                        <a:defRPr>
                          <a:solidFill>
                            <a:schemeClr val="tx1"/>
                          </a:solidFill>
                          <a:latin typeface="Calibri"/>
                        </a:defRPr>
                      </a:lvl4pPr>
                      <a:lvl5pPr>
                        <a:defRPr>
                          <a:solidFill>
                            <a:schemeClr val="tx1"/>
                          </a:solidFill>
                          <a:latin typeface="Calibri"/>
                        </a:defRPr>
                      </a:lvl5pPr>
                      <a:lvl6pPr>
                        <a:defRPr>
                          <a:solidFill>
                            <a:schemeClr val="tx1"/>
                          </a:solidFill>
                          <a:latin typeface="Calibri"/>
                        </a:defRPr>
                      </a:lvl6pPr>
                      <a:lvl7pPr>
                        <a:defRPr>
                          <a:solidFill>
                            <a:schemeClr val="tx1"/>
                          </a:solidFill>
                          <a:latin typeface="Calibri"/>
                        </a:defRPr>
                      </a:lvl7pPr>
                      <a:lvl8pPr>
                        <a:defRPr>
                          <a:solidFill>
                            <a:schemeClr val="tx1"/>
                          </a:solidFill>
                          <a:latin typeface="Calibri"/>
                        </a:defRPr>
                      </a:lvl8pPr>
                      <a:lvl9pPr>
                        <a:defRPr>
                          <a:solidFill>
                            <a:schemeClr val="tx1"/>
                          </a:solidFill>
                          <a:latin typeface="Calibri"/>
                        </a:defRPr>
                      </a:lvl9pPr>
                    </a:lstStyle>
                    <a:p>
                      <a:pPr algn="ctr"/>
                      <a:r>
                        <a:rPr kumimoji="0" lang="it-IT" altLang="it-IT" sz="900" b="0" i="0" u="none" strike="noStrike" cap="none" spc="-30" normalizeH="0" baseline="0" dirty="0">
                          <a:ln>
                            <a:noFill/>
                          </a:ln>
                          <a:solidFill>
                            <a:srgbClr val="000000"/>
                          </a:solidFill>
                          <a:effectLst/>
                          <a:latin typeface="Calibri" pitchFamily="34" charset="0"/>
                          <a:cs typeface="Arial" charset="0"/>
                        </a:rPr>
                        <a:t>PCV13/PPV23</a:t>
                      </a:r>
                      <a:endParaRPr lang="it-IT" sz="900" b="0" i="0" dirty="0"/>
                    </a:p>
                  </a:txBody>
                  <a:tcPr marL="100553" marR="100553" marT="50276" marB="50276" anchor="ctr" horzOverflow="overflow">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a:noFill/>
                    </a:lnTlToBr>
                    <a:lnBlToTr>
                      <a:noFill/>
                    </a:lnBlToTr>
                    <a:solidFill>
                      <a:srgbClr val="D4E8F7"/>
                    </a:solidFill>
                  </a:tcPr>
                </a:tc>
                <a:tc hMerge="1">
                  <a:txBody>
                    <a:bodyPr/>
                    <a:lstStyle/>
                    <a:p>
                      <a:pPr algn="ctr"/>
                      <a:r>
                        <a:rPr kumimoji="0" lang="it-IT" altLang="it-IT" sz="800" b="1" i="0" u="none" strike="noStrike" cap="none" spc="-30" normalizeH="0" baseline="0" dirty="0">
                          <a:ln>
                            <a:noFill/>
                          </a:ln>
                          <a:solidFill>
                            <a:srgbClr val="000000"/>
                          </a:solidFill>
                          <a:effectLst/>
                          <a:latin typeface="Calibri" pitchFamily="34" charset="0"/>
                          <a:cs typeface="Arial" charset="0"/>
                        </a:rPr>
                        <a:t>PCV13/PPV23</a:t>
                      </a:r>
                      <a:endParaRPr lang="it-IT" dirty="0"/>
                    </a:p>
                  </a:txBody>
                  <a:tcPr marL="82924" marR="82924" marT="41317" marB="4131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CDDCF"/>
                    </a:solidFill>
                  </a:tcPr>
                </a:tc>
                <a:tc hMerge="1">
                  <a:txBody>
                    <a:bodyPr/>
                    <a:lstStyle/>
                    <a:p>
                      <a:endParaRPr lang="it-IT"/>
                    </a:p>
                  </a:txBody>
                  <a:tcPr>
                    <a:lnL w="12700" cap="flat" cmpd="sng" algn="ctr">
                      <a:solidFill>
                        <a:schemeClr val="bg1"/>
                      </a:solidFill>
                      <a:prstDash val="solid"/>
                      <a:round/>
                      <a:headEnd type="none" w="med" len="med"/>
                      <a:tailEnd type="none" w="med" len="med"/>
                    </a:lnL>
                    <a:lnT w="12700" cap="flat" cmpd="sng" algn="ctr">
                      <a:solidFill>
                        <a:schemeClr val="bg1"/>
                      </a:solidFill>
                      <a:prstDash val="solid"/>
                      <a:round/>
                      <a:headEnd type="none" w="med" len="med"/>
                      <a:tailEnd type="none" w="med" len="med"/>
                    </a:lnT>
                  </a:tcPr>
                </a:tc>
                <a:tc hMerge="1">
                  <a:txBody>
                    <a:bodyPr/>
                    <a:lstStyle/>
                    <a:p>
                      <a:endParaRPr lang="it-IT"/>
                    </a:p>
                  </a:txBody>
                  <a:tcPr>
                    <a:lnL w="12700" cap="flat" cmpd="sng" algn="ctr">
                      <a:solidFill>
                        <a:schemeClr val="bg1"/>
                      </a:solidFill>
                      <a:prstDash val="solid"/>
                      <a:round/>
                      <a:headEnd type="none" w="med" len="med"/>
                      <a:tailEnd type="none" w="med" len="med"/>
                    </a:lnL>
                  </a:tcPr>
                </a:tc>
                <a:tc hMerge="1">
                  <a:txBody>
                    <a:bodyPr/>
                    <a:lstStyle/>
                    <a:p>
                      <a:endParaRPr lang="it-IT"/>
                    </a:p>
                  </a:txBody>
                  <a:tcPr>
                    <a:lnL w="12700" cap="flat" cmpd="sng" algn="ctr">
                      <a:solidFill>
                        <a:schemeClr val="bg1"/>
                      </a:solidFill>
                      <a:prstDash val="solid"/>
                      <a:round/>
                      <a:headEnd type="none" w="med" len="med"/>
                      <a:tailEnd type="none" w="med" len="med"/>
                    </a:lnL>
                  </a:tcPr>
                </a:tc>
                <a:tc>
                  <a:txBody>
                    <a:bodyPr/>
                    <a:lstStyle>
                      <a:lvl1pPr>
                        <a:defRPr>
                          <a:solidFill>
                            <a:schemeClr val="tx1"/>
                          </a:solidFill>
                          <a:latin typeface="Calibri"/>
                        </a:defRPr>
                      </a:lvl1pPr>
                      <a:lvl2pPr>
                        <a:defRPr>
                          <a:solidFill>
                            <a:schemeClr val="tx1"/>
                          </a:solidFill>
                          <a:latin typeface="Calibri"/>
                        </a:defRPr>
                      </a:lvl2pPr>
                      <a:lvl3pPr>
                        <a:defRPr>
                          <a:solidFill>
                            <a:schemeClr val="tx1"/>
                          </a:solidFill>
                          <a:latin typeface="Calibri"/>
                        </a:defRPr>
                      </a:lvl3pPr>
                      <a:lvl4pPr>
                        <a:defRPr>
                          <a:solidFill>
                            <a:schemeClr val="tx1"/>
                          </a:solidFill>
                          <a:latin typeface="Calibri"/>
                        </a:defRPr>
                      </a:lvl4pPr>
                      <a:lvl5pPr>
                        <a:defRPr>
                          <a:solidFill>
                            <a:schemeClr val="tx1"/>
                          </a:solidFill>
                          <a:latin typeface="Calibri"/>
                        </a:defRPr>
                      </a:lvl5pPr>
                      <a:lvl6pPr>
                        <a:defRPr>
                          <a:solidFill>
                            <a:schemeClr val="tx1"/>
                          </a:solidFill>
                          <a:latin typeface="Calibri"/>
                        </a:defRPr>
                      </a:lvl6pPr>
                      <a:lvl7pPr>
                        <a:defRPr>
                          <a:solidFill>
                            <a:schemeClr val="tx1"/>
                          </a:solidFill>
                          <a:latin typeface="Calibri"/>
                        </a:defRPr>
                      </a:lvl7pPr>
                      <a:lvl8pPr>
                        <a:defRPr>
                          <a:solidFill>
                            <a:schemeClr val="tx1"/>
                          </a:solidFill>
                          <a:latin typeface="Calibri"/>
                        </a:defRPr>
                      </a:lvl8pPr>
                      <a:lvl9pPr>
                        <a:defRPr>
                          <a:solidFill>
                            <a:schemeClr val="tx1"/>
                          </a:solidFill>
                          <a:latin typeface="Calibri"/>
                        </a:defRPr>
                      </a:lvl9pPr>
                    </a:lstStyle>
                    <a:p>
                      <a:pPr algn="ctr"/>
                      <a:r>
                        <a:rPr kumimoji="0" lang="it-IT" altLang="it-IT" sz="900" b="0" i="0" u="none" strike="noStrike" kern="1200" cap="none" spc="-50" normalizeH="0" baseline="0" dirty="0">
                          <a:ln>
                            <a:noFill/>
                          </a:ln>
                          <a:solidFill>
                            <a:srgbClr val="000000"/>
                          </a:solidFill>
                          <a:effectLst/>
                          <a:latin typeface="Calibri" pitchFamily="34" charset="0"/>
                          <a:ea typeface="+mn-ea"/>
                          <a:cs typeface="Arial" charset="0"/>
                        </a:rPr>
                        <a:t>PCV13/PPV23</a:t>
                      </a:r>
                      <a:endParaRPr lang="it-IT" sz="900" b="0" i="0" spc="-50" baseline="0" dirty="0"/>
                    </a:p>
                  </a:txBody>
                  <a:tcPr marL="90276" marR="90276" marT="44980" marB="44980" anchor="ctr" horzOverflow="overflow">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a:noFill/>
                    </a:lnTlToBr>
                    <a:lnBlToTr>
                      <a:noFill/>
                    </a:lnBlToTr>
                    <a:solidFill>
                      <a:srgbClr val="E2E2E2"/>
                    </a:solidFill>
                  </a:tcPr>
                </a:tc>
                <a:extLst>
                  <a:ext uri="{0D108BD9-81ED-4DB2-BD59-A6C34878D82A}">
                    <a16:rowId xmlns:a16="http://schemas.microsoft.com/office/drawing/2014/main" val="10005"/>
                  </a:ext>
                </a:extLst>
              </a:tr>
              <a:tr h="388603">
                <a:tc>
                  <a:txBody>
                    <a:bodyPr/>
                    <a:lstStyle>
                      <a:lvl1pPr marL="342900" indent="-342900" eaLnBrk="0" hangingPunct="0">
                        <a:spcBef>
                          <a:spcPct val="20000"/>
                        </a:spcBef>
                        <a:buFont typeface="Arial" charset="0"/>
                        <a:defRPr sz="2800">
                          <a:solidFill>
                            <a:schemeClr val="tx1"/>
                          </a:solidFill>
                          <a:latin typeface="Calibri" pitchFamily="34" charset="0"/>
                        </a:defRPr>
                      </a:lvl1pPr>
                      <a:lvl2pPr marL="742950" indent="-285750" eaLnBrk="0" hangingPunct="0">
                        <a:spcBef>
                          <a:spcPct val="20000"/>
                        </a:spcBef>
                        <a:buFont typeface="Arial" charset="0"/>
                        <a:defRPr sz="2400">
                          <a:solidFill>
                            <a:schemeClr val="tx1"/>
                          </a:solidFill>
                          <a:latin typeface="Calibri" pitchFamily="34" charset="0"/>
                        </a:defRPr>
                      </a:lvl2pPr>
                      <a:lvl3pPr marL="1143000" indent="-228600" eaLnBrk="0" hangingPunct="0">
                        <a:spcBef>
                          <a:spcPct val="20000"/>
                        </a:spcBef>
                        <a:buFont typeface="Arial" charset="0"/>
                        <a:defRPr sz="2000">
                          <a:solidFill>
                            <a:schemeClr val="tx1"/>
                          </a:solidFill>
                          <a:latin typeface="Calibri" pitchFamily="34" charset="0"/>
                        </a:defRPr>
                      </a:lvl3pPr>
                      <a:lvl4pPr marL="1600200" indent="-228600" eaLnBrk="0" hangingPunct="0">
                        <a:spcBef>
                          <a:spcPct val="20000"/>
                        </a:spcBef>
                        <a:buFont typeface="Arial" charset="0"/>
                        <a:defRPr>
                          <a:solidFill>
                            <a:schemeClr val="tx1"/>
                          </a:solidFill>
                          <a:latin typeface="Calibri" pitchFamily="34" charset="0"/>
                        </a:defRPr>
                      </a:lvl4pPr>
                      <a:lvl5pPr marL="2057400" indent="-228600" eaLnBrk="0" hangingPunct="0">
                        <a:spcBef>
                          <a:spcPct val="20000"/>
                        </a:spcBef>
                        <a:buFont typeface="Arial" charset="0"/>
                        <a:defRPr>
                          <a:solidFill>
                            <a:schemeClr val="tx1"/>
                          </a:solidFill>
                          <a:latin typeface="Calibri" pitchFamily="34" charset="0"/>
                        </a:defRPr>
                      </a:lvl5pPr>
                      <a:lvl6pPr marL="2514600" indent="-228600" defTabSz="457200" eaLnBrk="0" fontAlgn="base" hangingPunct="0">
                        <a:spcBef>
                          <a:spcPct val="20000"/>
                        </a:spcBef>
                        <a:spcAft>
                          <a:spcPct val="0"/>
                        </a:spcAft>
                        <a:buFont typeface="Arial" charset="0"/>
                        <a:defRPr>
                          <a:solidFill>
                            <a:schemeClr val="tx1"/>
                          </a:solidFill>
                          <a:latin typeface="Calibri" pitchFamily="34" charset="0"/>
                        </a:defRPr>
                      </a:lvl6pPr>
                      <a:lvl7pPr marL="2971800" indent="-228600" defTabSz="457200" eaLnBrk="0" fontAlgn="base" hangingPunct="0">
                        <a:spcBef>
                          <a:spcPct val="20000"/>
                        </a:spcBef>
                        <a:spcAft>
                          <a:spcPct val="0"/>
                        </a:spcAft>
                        <a:buFont typeface="Arial" charset="0"/>
                        <a:defRPr>
                          <a:solidFill>
                            <a:schemeClr val="tx1"/>
                          </a:solidFill>
                          <a:latin typeface="Calibri" pitchFamily="34" charset="0"/>
                        </a:defRPr>
                      </a:lvl7pPr>
                      <a:lvl8pPr marL="3429000" indent="-228600" defTabSz="457200" eaLnBrk="0" fontAlgn="base" hangingPunct="0">
                        <a:spcBef>
                          <a:spcPct val="20000"/>
                        </a:spcBef>
                        <a:spcAft>
                          <a:spcPct val="0"/>
                        </a:spcAft>
                        <a:buFont typeface="Arial" charset="0"/>
                        <a:defRPr>
                          <a:solidFill>
                            <a:schemeClr val="tx1"/>
                          </a:solidFill>
                          <a:latin typeface="Calibri" pitchFamily="34" charset="0"/>
                        </a:defRPr>
                      </a:lvl8pPr>
                      <a:lvl9pPr marL="3886200" indent="-228600" defTabSz="457200" eaLnBrk="0" fontAlgn="base" hangingPunct="0">
                        <a:spcBef>
                          <a:spcPct val="20000"/>
                        </a:spcBef>
                        <a:spcAft>
                          <a:spcPct val="0"/>
                        </a:spcAft>
                        <a:buFont typeface="Arial" charset="0"/>
                        <a:defRPr>
                          <a:solidFill>
                            <a:schemeClr val="tx1"/>
                          </a:solidFill>
                          <a:latin typeface="Calibri" pitchFamily="34" charset="0"/>
                        </a:defRPr>
                      </a:lvl9pPr>
                    </a:lstStyle>
                    <a:p>
                      <a:pPr marL="342900" marR="0" lvl="0" indent="-342900" algn="ctr" defTabSz="457200" rtl="0" eaLnBrk="1" fontAlgn="base" latinLnBrk="0" hangingPunct="1">
                        <a:lnSpc>
                          <a:spcPct val="100000"/>
                        </a:lnSpc>
                        <a:spcBef>
                          <a:spcPct val="0"/>
                        </a:spcBef>
                        <a:spcAft>
                          <a:spcPct val="0"/>
                        </a:spcAft>
                        <a:buClrTx/>
                        <a:buSzTx/>
                        <a:buFont typeface="Arial" charset="0"/>
                        <a:buNone/>
                        <a:tabLst/>
                      </a:pPr>
                      <a:r>
                        <a:rPr kumimoji="0" lang="it-IT" altLang="it-IT" sz="900" b="1" i="0" u="none" strike="noStrike" cap="none" spc="-30" normalizeH="0" baseline="0" dirty="0">
                          <a:ln>
                            <a:noFill/>
                          </a:ln>
                          <a:solidFill>
                            <a:schemeClr val="bg1"/>
                          </a:solidFill>
                          <a:effectLst/>
                          <a:latin typeface="Calibri" pitchFamily="34" charset="0"/>
                          <a:cs typeface="Arial" charset="0"/>
                        </a:rPr>
                        <a:t>MPRV</a:t>
                      </a:r>
                    </a:p>
                  </a:txBody>
                  <a:tcPr marL="90276" marR="90276" marT="44980" marB="44980" anchor="ctr" horzOverflow="overflow">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a:noFill/>
                    </a:lnTlToBr>
                    <a:lnBlToTr>
                      <a:noFill/>
                    </a:lnBlToTr>
                    <a:solidFill>
                      <a:srgbClr val="0099C8"/>
                    </a:solidFill>
                  </a:tcPr>
                </a:tc>
                <a:tc>
                  <a:txBody>
                    <a:bodyPr/>
                    <a:lstStyle>
                      <a:lvl1pPr>
                        <a:defRPr>
                          <a:solidFill>
                            <a:schemeClr val="tx1"/>
                          </a:solidFill>
                          <a:latin typeface="Calibri"/>
                        </a:defRPr>
                      </a:lvl1pPr>
                      <a:lvl2pPr>
                        <a:defRPr>
                          <a:solidFill>
                            <a:schemeClr val="tx1"/>
                          </a:solidFill>
                          <a:latin typeface="Calibri"/>
                        </a:defRPr>
                      </a:lvl2pPr>
                      <a:lvl3pPr>
                        <a:defRPr>
                          <a:solidFill>
                            <a:schemeClr val="tx1"/>
                          </a:solidFill>
                          <a:latin typeface="Calibri"/>
                        </a:defRPr>
                      </a:lvl3pPr>
                      <a:lvl4pPr>
                        <a:defRPr>
                          <a:solidFill>
                            <a:schemeClr val="tx1"/>
                          </a:solidFill>
                          <a:latin typeface="Calibri"/>
                        </a:defRPr>
                      </a:lvl4pPr>
                      <a:lvl5pPr>
                        <a:defRPr>
                          <a:solidFill>
                            <a:schemeClr val="tx1"/>
                          </a:solidFill>
                          <a:latin typeface="Calibri"/>
                        </a:defRPr>
                      </a:lvl5pPr>
                      <a:lvl6pPr>
                        <a:defRPr>
                          <a:solidFill>
                            <a:schemeClr val="tx1"/>
                          </a:solidFill>
                          <a:latin typeface="Calibri"/>
                        </a:defRPr>
                      </a:lvl6pPr>
                      <a:lvl7pPr>
                        <a:defRPr>
                          <a:solidFill>
                            <a:schemeClr val="tx1"/>
                          </a:solidFill>
                          <a:latin typeface="Calibri"/>
                        </a:defRPr>
                      </a:lvl7pPr>
                      <a:lvl8pPr>
                        <a:defRPr>
                          <a:solidFill>
                            <a:schemeClr val="tx1"/>
                          </a:solidFill>
                          <a:latin typeface="Calibri"/>
                        </a:defRPr>
                      </a:lvl8pPr>
                      <a:lvl9pPr>
                        <a:defRPr>
                          <a:solidFill>
                            <a:schemeClr val="tx1"/>
                          </a:solidFill>
                          <a:latin typeface="Calibri"/>
                        </a:defRPr>
                      </a:lvl9pPr>
                    </a:lstStyle>
                    <a:p>
                      <a:pPr marL="342900" marR="0" lvl="0" indent="-342900" algn="ctr" defTabSz="457200" rtl="0" eaLnBrk="1" fontAlgn="base" latinLnBrk="0" hangingPunct="1">
                        <a:lnSpc>
                          <a:spcPct val="100000"/>
                        </a:lnSpc>
                        <a:spcBef>
                          <a:spcPct val="0"/>
                        </a:spcBef>
                        <a:spcAft>
                          <a:spcPct val="0"/>
                        </a:spcAft>
                        <a:buClrTx/>
                        <a:buSzTx/>
                        <a:buFont typeface="Arial" charset="0"/>
                        <a:buNone/>
                        <a:tabLst/>
                      </a:pPr>
                      <a:endParaRPr kumimoji="0" lang="it-IT" altLang="it-IT" sz="900" b="0" i="0" u="none" strike="noStrike" cap="none" spc="-30" normalizeH="0" baseline="0" dirty="0">
                        <a:ln>
                          <a:noFill/>
                        </a:ln>
                        <a:solidFill>
                          <a:srgbClr val="000000"/>
                        </a:solidFill>
                        <a:effectLst/>
                        <a:latin typeface="Calibri" pitchFamily="34" charset="0"/>
                        <a:cs typeface="Arial" charset="0"/>
                      </a:endParaRPr>
                    </a:p>
                  </a:txBody>
                  <a:tcPr marL="90276" marR="90276" marT="44980" marB="44980" anchor="ctr" horzOverflow="overflow">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a:noFill/>
                    </a:lnTlToBr>
                    <a:lnBlToTr>
                      <a:noFill/>
                    </a:lnBlToTr>
                    <a:solidFill>
                      <a:srgbClr val="E2E2E2"/>
                    </a:solidFill>
                  </a:tcPr>
                </a:tc>
                <a:tc>
                  <a:txBody>
                    <a:bodyPr/>
                    <a:lstStyle>
                      <a:lvl1pPr marL="342900" indent="-342900" eaLnBrk="0" hangingPunct="0">
                        <a:spcBef>
                          <a:spcPct val="20000"/>
                        </a:spcBef>
                        <a:buFont typeface="Arial" charset="0"/>
                        <a:defRPr sz="2800">
                          <a:solidFill>
                            <a:schemeClr val="tx1"/>
                          </a:solidFill>
                          <a:latin typeface="Calibri" pitchFamily="34" charset="0"/>
                        </a:defRPr>
                      </a:lvl1pPr>
                      <a:lvl2pPr marL="742950" indent="-285750" eaLnBrk="0" hangingPunct="0">
                        <a:spcBef>
                          <a:spcPct val="20000"/>
                        </a:spcBef>
                        <a:buFont typeface="Arial" charset="0"/>
                        <a:defRPr sz="2400">
                          <a:solidFill>
                            <a:schemeClr val="tx1"/>
                          </a:solidFill>
                          <a:latin typeface="Calibri" pitchFamily="34" charset="0"/>
                        </a:defRPr>
                      </a:lvl2pPr>
                      <a:lvl3pPr marL="1143000" indent="-228600" eaLnBrk="0" hangingPunct="0">
                        <a:spcBef>
                          <a:spcPct val="20000"/>
                        </a:spcBef>
                        <a:buFont typeface="Arial" charset="0"/>
                        <a:defRPr sz="2000">
                          <a:solidFill>
                            <a:schemeClr val="tx1"/>
                          </a:solidFill>
                          <a:latin typeface="Calibri" pitchFamily="34" charset="0"/>
                        </a:defRPr>
                      </a:lvl3pPr>
                      <a:lvl4pPr marL="1600200" indent="-228600" eaLnBrk="0" hangingPunct="0">
                        <a:spcBef>
                          <a:spcPct val="20000"/>
                        </a:spcBef>
                        <a:buFont typeface="Arial" charset="0"/>
                        <a:defRPr>
                          <a:solidFill>
                            <a:schemeClr val="tx1"/>
                          </a:solidFill>
                          <a:latin typeface="Calibri" pitchFamily="34" charset="0"/>
                        </a:defRPr>
                      </a:lvl4pPr>
                      <a:lvl5pPr marL="2057400" indent="-228600" eaLnBrk="0" hangingPunct="0">
                        <a:spcBef>
                          <a:spcPct val="20000"/>
                        </a:spcBef>
                        <a:buFont typeface="Arial" charset="0"/>
                        <a:defRPr>
                          <a:solidFill>
                            <a:schemeClr val="tx1"/>
                          </a:solidFill>
                          <a:latin typeface="Calibri" pitchFamily="34" charset="0"/>
                        </a:defRPr>
                      </a:lvl5pPr>
                      <a:lvl6pPr marL="2514600" indent="-228600" defTabSz="457200" eaLnBrk="0" fontAlgn="base" hangingPunct="0">
                        <a:spcBef>
                          <a:spcPct val="20000"/>
                        </a:spcBef>
                        <a:spcAft>
                          <a:spcPct val="0"/>
                        </a:spcAft>
                        <a:buFont typeface="Arial" charset="0"/>
                        <a:defRPr>
                          <a:solidFill>
                            <a:schemeClr val="tx1"/>
                          </a:solidFill>
                          <a:latin typeface="Calibri" pitchFamily="34" charset="0"/>
                        </a:defRPr>
                      </a:lvl6pPr>
                      <a:lvl7pPr marL="2971800" indent="-228600" defTabSz="457200" eaLnBrk="0" fontAlgn="base" hangingPunct="0">
                        <a:spcBef>
                          <a:spcPct val="20000"/>
                        </a:spcBef>
                        <a:spcAft>
                          <a:spcPct val="0"/>
                        </a:spcAft>
                        <a:buFont typeface="Arial" charset="0"/>
                        <a:defRPr>
                          <a:solidFill>
                            <a:schemeClr val="tx1"/>
                          </a:solidFill>
                          <a:latin typeface="Calibri" pitchFamily="34" charset="0"/>
                        </a:defRPr>
                      </a:lvl7pPr>
                      <a:lvl8pPr marL="3429000" indent="-228600" defTabSz="457200" eaLnBrk="0" fontAlgn="base" hangingPunct="0">
                        <a:spcBef>
                          <a:spcPct val="20000"/>
                        </a:spcBef>
                        <a:spcAft>
                          <a:spcPct val="0"/>
                        </a:spcAft>
                        <a:buFont typeface="Arial" charset="0"/>
                        <a:defRPr>
                          <a:solidFill>
                            <a:schemeClr val="tx1"/>
                          </a:solidFill>
                          <a:latin typeface="Calibri" pitchFamily="34" charset="0"/>
                        </a:defRPr>
                      </a:lvl8pPr>
                      <a:lvl9pPr marL="3886200" indent="-228600" defTabSz="457200" eaLnBrk="0" fontAlgn="base" hangingPunct="0">
                        <a:spcBef>
                          <a:spcPct val="20000"/>
                        </a:spcBef>
                        <a:spcAft>
                          <a:spcPct val="0"/>
                        </a:spcAft>
                        <a:buFont typeface="Arial" charset="0"/>
                        <a:defRPr>
                          <a:solidFill>
                            <a:schemeClr val="tx1"/>
                          </a:solidFill>
                          <a:latin typeface="Calibri" pitchFamily="34" charset="0"/>
                        </a:defRPr>
                      </a:lvl9pPr>
                    </a:lstStyle>
                    <a:p>
                      <a:pPr marL="342900" marR="0" lvl="0" indent="-342900" algn="ctr" defTabSz="457200" rtl="0" eaLnBrk="1" fontAlgn="base" latinLnBrk="0" hangingPunct="1">
                        <a:lnSpc>
                          <a:spcPct val="100000"/>
                        </a:lnSpc>
                        <a:spcBef>
                          <a:spcPct val="0"/>
                        </a:spcBef>
                        <a:spcAft>
                          <a:spcPct val="0"/>
                        </a:spcAft>
                        <a:buClrTx/>
                        <a:buSzTx/>
                        <a:buFont typeface="Arial" charset="0"/>
                        <a:buNone/>
                        <a:tabLst/>
                      </a:pPr>
                      <a:endParaRPr kumimoji="0" lang="it-IT" altLang="it-IT" sz="900" b="0" i="0" u="none" strike="noStrike" cap="none" spc="-30" normalizeH="0" baseline="0" dirty="0">
                        <a:ln>
                          <a:noFill/>
                        </a:ln>
                        <a:solidFill>
                          <a:srgbClr val="000000"/>
                        </a:solidFill>
                        <a:effectLst/>
                        <a:latin typeface="Calibri" pitchFamily="34" charset="0"/>
                        <a:cs typeface="Arial" charset="0"/>
                      </a:endParaRPr>
                    </a:p>
                  </a:txBody>
                  <a:tcPr marL="90276" marR="90276" marT="44980" marB="44980" anchor="ctr" horzOverflow="overflow">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a:noFill/>
                    </a:lnTlToBr>
                    <a:lnBlToTr>
                      <a:noFill/>
                    </a:lnBlToTr>
                    <a:solidFill>
                      <a:srgbClr val="E2E2E2"/>
                    </a:solidFill>
                  </a:tcPr>
                </a:tc>
                <a:tc>
                  <a:txBody>
                    <a:bodyPr/>
                    <a:lstStyle>
                      <a:lvl1pPr>
                        <a:defRPr>
                          <a:solidFill>
                            <a:schemeClr val="tx1"/>
                          </a:solidFill>
                          <a:latin typeface="Calibri"/>
                        </a:defRPr>
                      </a:lvl1pPr>
                      <a:lvl2pPr>
                        <a:defRPr>
                          <a:solidFill>
                            <a:schemeClr val="tx1"/>
                          </a:solidFill>
                          <a:latin typeface="Calibri"/>
                        </a:defRPr>
                      </a:lvl2pPr>
                      <a:lvl3pPr>
                        <a:defRPr>
                          <a:solidFill>
                            <a:schemeClr val="tx1"/>
                          </a:solidFill>
                          <a:latin typeface="Calibri"/>
                        </a:defRPr>
                      </a:lvl3pPr>
                      <a:lvl4pPr>
                        <a:defRPr>
                          <a:solidFill>
                            <a:schemeClr val="tx1"/>
                          </a:solidFill>
                          <a:latin typeface="Calibri"/>
                        </a:defRPr>
                      </a:lvl4pPr>
                      <a:lvl5pPr>
                        <a:defRPr>
                          <a:solidFill>
                            <a:schemeClr val="tx1"/>
                          </a:solidFill>
                          <a:latin typeface="Calibri"/>
                        </a:defRPr>
                      </a:lvl5pPr>
                      <a:lvl6pPr>
                        <a:defRPr>
                          <a:solidFill>
                            <a:schemeClr val="tx1"/>
                          </a:solidFill>
                          <a:latin typeface="Calibri"/>
                        </a:defRPr>
                      </a:lvl6pPr>
                      <a:lvl7pPr>
                        <a:defRPr>
                          <a:solidFill>
                            <a:schemeClr val="tx1"/>
                          </a:solidFill>
                          <a:latin typeface="Calibri"/>
                        </a:defRPr>
                      </a:lvl7pPr>
                      <a:lvl8pPr>
                        <a:defRPr>
                          <a:solidFill>
                            <a:schemeClr val="tx1"/>
                          </a:solidFill>
                          <a:latin typeface="Calibri"/>
                        </a:defRPr>
                      </a:lvl8pPr>
                      <a:lvl9pPr>
                        <a:defRPr>
                          <a:solidFill>
                            <a:schemeClr val="tx1"/>
                          </a:solidFill>
                          <a:latin typeface="Calibri"/>
                        </a:defRPr>
                      </a:lvl9pPr>
                    </a:lstStyle>
                    <a:p>
                      <a:pPr marL="342900" marR="0" lvl="0" indent="-342900" algn="ctr" defTabSz="457200" rtl="0" eaLnBrk="1" fontAlgn="base" latinLnBrk="0" hangingPunct="1">
                        <a:lnSpc>
                          <a:spcPct val="100000"/>
                        </a:lnSpc>
                        <a:spcBef>
                          <a:spcPct val="0"/>
                        </a:spcBef>
                        <a:spcAft>
                          <a:spcPct val="0"/>
                        </a:spcAft>
                        <a:buClrTx/>
                        <a:buSzTx/>
                        <a:buFont typeface="Arial" charset="0"/>
                        <a:buNone/>
                        <a:tabLst/>
                      </a:pPr>
                      <a:endParaRPr kumimoji="0" lang="it-IT" altLang="it-IT" sz="900" b="0" i="0" u="none" strike="noStrike" cap="none" spc="-30" normalizeH="0" baseline="0">
                        <a:ln>
                          <a:noFill/>
                        </a:ln>
                        <a:solidFill>
                          <a:srgbClr val="000000"/>
                        </a:solidFill>
                        <a:effectLst/>
                        <a:latin typeface="Calibri" pitchFamily="34" charset="0"/>
                        <a:cs typeface="Arial" charset="0"/>
                      </a:endParaRPr>
                    </a:p>
                  </a:txBody>
                  <a:tcPr marL="90276" marR="90276" marT="44980" marB="44980" anchor="ctr" horzOverflow="overflow">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a:noFill/>
                    </a:lnTlToBr>
                    <a:lnBlToTr>
                      <a:noFill/>
                    </a:lnBlToTr>
                    <a:solidFill>
                      <a:srgbClr val="E2E2E2"/>
                    </a:solidFill>
                  </a:tcPr>
                </a:tc>
                <a:tc>
                  <a:txBody>
                    <a:bodyPr/>
                    <a:lstStyle>
                      <a:lvl1pPr>
                        <a:defRPr>
                          <a:solidFill>
                            <a:schemeClr val="tx1"/>
                          </a:solidFill>
                          <a:latin typeface="Calibri"/>
                        </a:defRPr>
                      </a:lvl1pPr>
                      <a:lvl2pPr>
                        <a:defRPr>
                          <a:solidFill>
                            <a:schemeClr val="tx1"/>
                          </a:solidFill>
                          <a:latin typeface="Calibri"/>
                        </a:defRPr>
                      </a:lvl2pPr>
                      <a:lvl3pPr>
                        <a:defRPr>
                          <a:solidFill>
                            <a:schemeClr val="tx1"/>
                          </a:solidFill>
                          <a:latin typeface="Calibri"/>
                        </a:defRPr>
                      </a:lvl3pPr>
                      <a:lvl4pPr>
                        <a:defRPr>
                          <a:solidFill>
                            <a:schemeClr val="tx1"/>
                          </a:solidFill>
                          <a:latin typeface="Calibri"/>
                        </a:defRPr>
                      </a:lvl4pPr>
                      <a:lvl5pPr>
                        <a:defRPr>
                          <a:solidFill>
                            <a:schemeClr val="tx1"/>
                          </a:solidFill>
                          <a:latin typeface="Calibri"/>
                        </a:defRPr>
                      </a:lvl5pPr>
                      <a:lvl6pPr>
                        <a:defRPr>
                          <a:solidFill>
                            <a:schemeClr val="tx1"/>
                          </a:solidFill>
                          <a:latin typeface="Calibri"/>
                        </a:defRPr>
                      </a:lvl6pPr>
                      <a:lvl7pPr>
                        <a:defRPr>
                          <a:solidFill>
                            <a:schemeClr val="tx1"/>
                          </a:solidFill>
                          <a:latin typeface="Calibri"/>
                        </a:defRPr>
                      </a:lvl7pPr>
                      <a:lvl8pPr>
                        <a:defRPr>
                          <a:solidFill>
                            <a:schemeClr val="tx1"/>
                          </a:solidFill>
                          <a:latin typeface="Calibri"/>
                        </a:defRPr>
                      </a:lvl8pPr>
                      <a:lvl9pPr>
                        <a:defRPr>
                          <a:solidFill>
                            <a:schemeClr val="tx1"/>
                          </a:solidFill>
                          <a:latin typeface="Calibri"/>
                        </a:defRPr>
                      </a:lvl9pPr>
                    </a:lstStyle>
                    <a:p>
                      <a:pPr marL="342900" marR="0" lvl="0" indent="-342900" algn="ctr" defTabSz="457200" rtl="0" eaLnBrk="1" fontAlgn="base" latinLnBrk="0" hangingPunct="1">
                        <a:lnSpc>
                          <a:spcPct val="100000"/>
                        </a:lnSpc>
                        <a:spcBef>
                          <a:spcPct val="0"/>
                        </a:spcBef>
                        <a:spcAft>
                          <a:spcPct val="0"/>
                        </a:spcAft>
                        <a:buClrTx/>
                        <a:buSzTx/>
                        <a:buFont typeface="Arial" charset="0"/>
                        <a:buNone/>
                        <a:tabLst/>
                      </a:pPr>
                      <a:endParaRPr kumimoji="0" lang="it-IT" altLang="it-IT" sz="900" b="0" i="0" u="none" strike="noStrike" cap="none" spc="-30" normalizeH="0" baseline="0" dirty="0">
                        <a:ln>
                          <a:noFill/>
                        </a:ln>
                        <a:solidFill>
                          <a:srgbClr val="000000"/>
                        </a:solidFill>
                        <a:effectLst/>
                        <a:latin typeface="Calibri" pitchFamily="34" charset="0"/>
                        <a:cs typeface="Arial" charset="0"/>
                      </a:endParaRPr>
                    </a:p>
                  </a:txBody>
                  <a:tcPr marL="90276" marR="90276" marT="44980" marB="44980" anchor="ctr" horzOverflow="overflow">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a:noFill/>
                    </a:lnTlToBr>
                    <a:lnBlToTr>
                      <a:noFill/>
                    </a:lnBlToTr>
                    <a:solidFill>
                      <a:srgbClr val="E2E2E2"/>
                    </a:solidFill>
                  </a:tcPr>
                </a:tc>
                <a:tc>
                  <a:txBody>
                    <a:bodyPr/>
                    <a:lstStyle>
                      <a:lvl1pPr>
                        <a:defRPr>
                          <a:solidFill>
                            <a:schemeClr val="tx1"/>
                          </a:solidFill>
                          <a:latin typeface="Calibri"/>
                        </a:defRPr>
                      </a:lvl1pPr>
                      <a:lvl2pPr>
                        <a:defRPr>
                          <a:solidFill>
                            <a:schemeClr val="tx1"/>
                          </a:solidFill>
                          <a:latin typeface="Calibri"/>
                        </a:defRPr>
                      </a:lvl2pPr>
                      <a:lvl3pPr>
                        <a:defRPr>
                          <a:solidFill>
                            <a:schemeClr val="tx1"/>
                          </a:solidFill>
                          <a:latin typeface="Calibri"/>
                        </a:defRPr>
                      </a:lvl3pPr>
                      <a:lvl4pPr>
                        <a:defRPr>
                          <a:solidFill>
                            <a:schemeClr val="tx1"/>
                          </a:solidFill>
                          <a:latin typeface="Calibri"/>
                        </a:defRPr>
                      </a:lvl4pPr>
                      <a:lvl5pPr>
                        <a:defRPr>
                          <a:solidFill>
                            <a:schemeClr val="tx1"/>
                          </a:solidFill>
                          <a:latin typeface="Calibri"/>
                        </a:defRPr>
                      </a:lvl5pPr>
                      <a:lvl6pPr>
                        <a:defRPr>
                          <a:solidFill>
                            <a:schemeClr val="tx1"/>
                          </a:solidFill>
                          <a:latin typeface="Calibri"/>
                        </a:defRPr>
                      </a:lvl6pPr>
                      <a:lvl7pPr>
                        <a:defRPr>
                          <a:solidFill>
                            <a:schemeClr val="tx1"/>
                          </a:solidFill>
                          <a:latin typeface="Calibri"/>
                        </a:defRPr>
                      </a:lvl7pPr>
                      <a:lvl8pPr>
                        <a:defRPr>
                          <a:solidFill>
                            <a:schemeClr val="tx1"/>
                          </a:solidFill>
                          <a:latin typeface="Calibri"/>
                        </a:defRPr>
                      </a:lvl8pPr>
                      <a:lvl9pPr>
                        <a:defRPr>
                          <a:solidFill>
                            <a:schemeClr val="tx1"/>
                          </a:solidFill>
                          <a:latin typeface="Calibri"/>
                        </a:defRPr>
                      </a:lvl9pPr>
                    </a:lstStyle>
                    <a:p>
                      <a:pPr algn="ctr"/>
                      <a:endParaRPr lang="it-IT" sz="900" b="0" i="0" dirty="0"/>
                    </a:p>
                  </a:txBody>
                  <a:tcPr marL="90276" marR="90276" marT="44980" marB="44980" anchor="ctr" horzOverflow="overflow">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a:noFill/>
                    </a:lnTlToBr>
                    <a:lnBlToTr>
                      <a:noFill/>
                    </a:lnBlToTr>
                    <a:solidFill>
                      <a:srgbClr val="E2E2E2"/>
                    </a:solidFill>
                  </a:tcPr>
                </a:tc>
                <a:tc>
                  <a:txBody>
                    <a:bodyPr/>
                    <a:lstStyle>
                      <a:lvl1pPr>
                        <a:defRPr>
                          <a:solidFill>
                            <a:schemeClr val="tx1"/>
                          </a:solidFill>
                          <a:latin typeface="Calibri"/>
                        </a:defRPr>
                      </a:lvl1pPr>
                      <a:lvl2pPr>
                        <a:defRPr>
                          <a:solidFill>
                            <a:schemeClr val="tx1"/>
                          </a:solidFill>
                          <a:latin typeface="Calibri"/>
                        </a:defRPr>
                      </a:lvl2pPr>
                      <a:lvl3pPr>
                        <a:defRPr>
                          <a:solidFill>
                            <a:schemeClr val="tx1"/>
                          </a:solidFill>
                          <a:latin typeface="Calibri"/>
                        </a:defRPr>
                      </a:lvl3pPr>
                      <a:lvl4pPr>
                        <a:defRPr>
                          <a:solidFill>
                            <a:schemeClr val="tx1"/>
                          </a:solidFill>
                          <a:latin typeface="Calibri"/>
                        </a:defRPr>
                      </a:lvl4pPr>
                      <a:lvl5pPr>
                        <a:defRPr>
                          <a:solidFill>
                            <a:schemeClr val="tx1"/>
                          </a:solidFill>
                          <a:latin typeface="Calibri"/>
                        </a:defRPr>
                      </a:lvl5pPr>
                      <a:lvl6pPr>
                        <a:defRPr>
                          <a:solidFill>
                            <a:schemeClr val="tx1"/>
                          </a:solidFill>
                          <a:latin typeface="Calibri"/>
                        </a:defRPr>
                      </a:lvl6pPr>
                      <a:lvl7pPr>
                        <a:defRPr>
                          <a:solidFill>
                            <a:schemeClr val="tx1"/>
                          </a:solidFill>
                          <a:latin typeface="Calibri"/>
                        </a:defRPr>
                      </a:lvl7pPr>
                      <a:lvl8pPr>
                        <a:defRPr>
                          <a:solidFill>
                            <a:schemeClr val="tx1"/>
                          </a:solidFill>
                          <a:latin typeface="Calibri"/>
                        </a:defRPr>
                      </a:lvl8pPr>
                      <a:lvl9pPr>
                        <a:defRPr>
                          <a:solidFill>
                            <a:schemeClr val="tx1"/>
                          </a:solidFill>
                          <a:latin typeface="Calibri"/>
                        </a:defRPr>
                      </a:lvl9pPr>
                    </a:lstStyle>
                    <a:p>
                      <a:pPr algn="ctr"/>
                      <a:endParaRPr lang="it-IT" sz="900" b="0" i="0" dirty="0"/>
                    </a:p>
                  </a:txBody>
                  <a:tcPr marL="90276" marR="90276" marT="44980" marB="44980" anchor="ctr" horzOverflow="overflow">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a:noFill/>
                    </a:lnTlToBr>
                    <a:lnBlToTr>
                      <a:noFill/>
                    </a:lnBlToTr>
                    <a:solidFill>
                      <a:srgbClr val="E2E2E2"/>
                    </a:solidFill>
                  </a:tcPr>
                </a:tc>
                <a:tc>
                  <a:txBody>
                    <a:bodyPr/>
                    <a:lstStyle>
                      <a:lvl1pPr>
                        <a:defRPr>
                          <a:solidFill>
                            <a:schemeClr val="tx1"/>
                          </a:solidFill>
                          <a:latin typeface="Calibri"/>
                        </a:defRPr>
                      </a:lvl1pPr>
                      <a:lvl2pPr>
                        <a:defRPr>
                          <a:solidFill>
                            <a:schemeClr val="tx1"/>
                          </a:solidFill>
                          <a:latin typeface="Calibri"/>
                        </a:defRPr>
                      </a:lvl2pPr>
                      <a:lvl3pPr>
                        <a:defRPr>
                          <a:solidFill>
                            <a:schemeClr val="tx1"/>
                          </a:solidFill>
                          <a:latin typeface="Calibri"/>
                        </a:defRPr>
                      </a:lvl3pPr>
                      <a:lvl4pPr>
                        <a:defRPr>
                          <a:solidFill>
                            <a:schemeClr val="tx1"/>
                          </a:solidFill>
                          <a:latin typeface="Calibri"/>
                        </a:defRPr>
                      </a:lvl4pPr>
                      <a:lvl5pPr>
                        <a:defRPr>
                          <a:solidFill>
                            <a:schemeClr val="tx1"/>
                          </a:solidFill>
                          <a:latin typeface="Calibri"/>
                        </a:defRPr>
                      </a:lvl5pPr>
                      <a:lvl6pPr>
                        <a:defRPr>
                          <a:solidFill>
                            <a:schemeClr val="tx1"/>
                          </a:solidFill>
                          <a:latin typeface="Calibri"/>
                        </a:defRPr>
                      </a:lvl6pPr>
                      <a:lvl7pPr>
                        <a:defRPr>
                          <a:solidFill>
                            <a:schemeClr val="tx1"/>
                          </a:solidFill>
                          <a:latin typeface="Calibri"/>
                        </a:defRPr>
                      </a:lvl7pPr>
                      <a:lvl8pPr>
                        <a:defRPr>
                          <a:solidFill>
                            <a:schemeClr val="tx1"/>
                          </a:solidFill>
                          <a:latin typeface="Calibri"/>
                        </a:defRPr>
                      </a:lvl8pPr>
                      <a:lvl9pPr>
                        <a:defRPr>
                          <a:solidFill>
                            <a:schemeClr val="tx1"/>
                          </a:solidFill>
                          <a:latin typeface="Calibri"/>
                        </a:defRPr>
                      </a:lvl9pPr>
                    </a:lstStyle>
                    <a:p>
                      <a:pPr algn="ctr"/>
                      <a:endParaRPr lang="it-IT" sz="900" b="0" i="0" dirty="0"/>
                    </a:p>
                  </a:txBody>
                  <a:tcPr marL="90276" marR="90276" marT="44980" marB="44980" anchor="ctr" horzOverflow="overflow">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a:noFill/>
                    </a:lnTlToBr>
                    <a:lnBlToTr>
                      <a:noFill/>
                    </a:lnBlToTr>
                    <a:solidFill>
                      <a:srgbClr val="E2E2E2"/>
                    </a:solidFill>
                  </a:tcPr>
                </a:tc>
                <a:tc>
                  <a:txBody>
                    <a:bodyPr/>
                    <a:lstStyle>
                      <a:lvl1pPr>
                        <a:defRPr>
                          <a:solidFill>
                            <a:schemeClr val="tx1"/>
                          </a:solidFill>
                          <a:latin typeface="Calibri"/>
                        </a:defRPr>
                      </a:lvl1pPr>
                      <a:lvl2pPr>
                        <a:defRPr>
                          <a:solidFill>
                            <a:schemeClr val="tx1"/>
                          </a:solidFill>
                          <a:latin typeface="Calibri"/>
                        </a:defRPr>
                      </a:lvl2pPr>
                      <a:lvl3pPr>
                        <a:defRPr>
                          <a:solidFill>
                            <a:schemeClr val="tx1"/>
                          </a:solidFill>
                          <a:latin typeface="Calibri"/>
                        </a:defRPr>
                      </a:lvl3pPr>
                      <a:lvl4pPr>
                        <a:defRPr>
                          <a:solidFill>
                            <a:schemeClr val="tx1"/>
                          </a:solidFill>
                          <a:latin typeface="Calibri"/>
                        </a:defRPr>
                      </a:lvl4pPr>
                      <a:lvl5pPr>
                        <a:defRPr>
                          <a:solidFill>
                            <a:schemeClr val="tx1"/>
                          </a:solidFill>
                          <a:latin typeface="Calibri"/>
                        </a:defRPr>
                      </a:lvl5pPr>
                      <a:lvl6pPr>
                        <a:defRPr>
                          <a:solidFill>
                            <a:schemeClr val="tx1"/>
                          </a:solidFill>
                          <a:latin typeface="Calibri"/>
                        </a:defRPr>
                      </a:lvl6pPr>
                      <a:lvl7pPr>
                        <a:defRPr>
                          <a:solidFill>
                            <a:schemeClr val="tx1"/>
                          </a:solidFill>
                          <a:latin typeface="Calibri"/>
                        </a:defRPr>
                      </a:lvl7pPr>
                      <a:lvl8pPr>
                        <a:defRPr>
                          <a:solidFill>
                            <a:schemeClr val="tx1"/>
                          </a:solidFill>
                          <a:latin typeface="Calibri"/>
                        </a:defRPr>
                      </a:lvl8pPr>
                      <a:lvl9pPr>
                        <a:defRPr>
                          <a:solidFill>
                            <a:schemeClr val="tx1"/>
                          </a:solidFill>
                          <a:latin typeface="Calibri"/>
                        </a:defRPr>
                      </a:lvl9pPr>
                    </a:lstStyle>
                    <a:p>
                      <a:pPr algn="ctr"/>
                      <a:endParaRPr lang="it-IT" sz="900" b="0" i="0" dirty="0"/>
                    </a:p>
                  </a:txBody>
                  <a:tcPr marL="90276" marR="90276" marT="44980" marB="44980" anchor="ctr" horzOverflow="overflow">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a:noFill/>
                    </a:lnTlToBr>
                    <a:lnBlToTr>
                      <a:noFill/>
                    </a:lnBlToTr>
                    <a:solidFill>
                      <a:srgbClr val="E2E2E2"/>
                    </a:solidFill>
                  </a:tcPr>
                </a:tc>
                <a:tc gridSpan="2">
                  <a:txBody>
                    <a:bodyPr/>
                    <a:lstStyle>
                      <a:lvl1pPr>
                        <a:defRPr>
                          <a:solidFill>
                            <a:schemeClr val="tx1"/>
                          </a:solidFill>
                          <a:latin typeface="Calibri"/>
                        </a:defRPr>
                      </a:lvl1pPr>
                      <a:lvl2pPr>
                        <a:defRPr>
                          <a:solidFill>
                            <a:schemeClr val="tx1"/>
                          </a:solidFill>
                          <a:latin typeface="Calibri"/>
                        </a:defRPr>
                      </a:lvl2pPr>
                      <a:lvl3pPr>
                        <a:defRPr>
                          <a:solidFill>
                            <a:schemeClr val="tx1"/>
                          </a:solidFill>
                          <a:latin typeface="Calibri"/>
                        </a:defRPr>
                      </a:lvl3pPr>
                      <a:lvl4pPr>
                        <a:defRPr>
                          <a:solidFill>
                            <a:schemeClr val="tx1"/>
                          </a:solidFill>
                          <a:latin typeface="Calibri"/>
                        </a:defRPr>
                      </a:lvl4pPr>
                      <a:lvl5pPr>
                        <a:defRPr>
                          <a:solidFill>
                            <a:schemeClr val="tx1"/>
                          </a:solidFill>
                          <a:latin typeface="Calibri"/>
                        </a:defRPr>
                      </a:lvl5pPr>
                      <a:lvl6pPr>
                        <a:defRPr>
                          <a:solidFill>
                            <a:schemeClr val="tx1"/>
                          </a:solidFill>
                          <a:latin typeface="Calibri"/>
                        </a:defRPr>
                      </a:lvl6pPr>
                      <a:lvl7pPr>
                        <a:defRPr>
                          <a:solidFill>
                            <a:schemeClr val="tx1"/>
                          </a:solidFill>
                          <a:latin typeface="Calibri"/>
                        </a:defRPr>
                      </a:lvl7pPr>
                      <a:lvl8pPr>
                        <a:defRPr>
                          <a:solidFill>
                            <a:schemeClr val="tx1"/>
                          </a:solidFill>
                          <a:latin typeface="Calibri"/>
                        </a:defRPr>
                      </a:lvl8pPr>
                      <a:lvl9pPr>
                        <a:defRPr>
                          <a:solidFill>
                            <a:schemeClr val="tx1"/>
                          </a:solidFill>
                          <a:latin typeface="Calibri"/>
                        </a:defRPr>
                      </a:lvl9pPr>
                    </a:lstStyle>
                    <a:p>
                      <a:pPr algn="ctr"/>
                      <a:r>
                        <a:rPr kumimoji="0" lang="it-IT" altLang="it-IT" sz="900" b="0" i="0" u="none" strike="noStrike" cap="none" spc="-30" normalizeH="0" baseline="0" dirty="0">
                          <a:ln>
                            <a:noFill/>
                          </a:ln>
                          <a:solidFill>
                            <a:srgbClr val="000000"/>
                          </a:solidFill>
                          <a:effectLst/>
                          <a:highlight>
                            <a:srgbClr val="FFFF00"/>
                          </a:highlight>
                          <a:latin typeface="Calibri" pitchFamily="34" charset="0"/>
                          <a:cs typeface="Arial" charset="0"/>
                        </a:rPr>
                        <a:t>MPRV</a:t>
                      </a:r>
                      <a:endParaRPr lang="it-IT" sz="900" b="0" i="0" dirty="0">
                        <a:highlight>
                          <a:srgbClr val="FFFF00"/>
                        </a:highlight>
                      </a:endParaRPr>
                    </a:p>
                  </a:txBody>
                  <a:tcPr marL="91188" marR="91188" marT="45435" marB="45435" anchor="ctr" horzOverflow="overflow">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a:noFill/>
                    </a:lnTlToBr>
                    <a:lnBlToTr>
                      <a:noFill/>
                    </a:lnBlToTr>
                    <a:solidFill>
                      <a:srgbClr val="C0504D">
                        <a:lumMod val="60000"/>
                        <a:lumOff val="40000"/>
                      </a:srgbClr>
                    </a:solidFill>
                  </a:tcPr>
                </a:tc>
                <a:tc hMerge="1">
                  <a:txBody>
                    <a:bodyPr/>
                    <a:lstStyle/>
                    <a:p>
                      <a:pPr marL="342900" marR="0" lvl="0" indent="-342900" algn="ctr" defTabSz="457200" rtl="0" eaLnBrk="1" fontAlgn="base" latinLnBrk="0" hangingPunct="1">
                        <a:lnSpc>
                          <a:spcPct val="100000"/>
                        </a:lnSpc>
                        <a:spcBef>
                          <a:spcPct val="0"/>
                        </a:spcBef>
                        <a:spcAft>
                          <a:spcPct val="0"/>
                        </a:spcAft>
                        <a:buClrTx/>
                        <a:buSzTx/>
                        <a:buFont typeface="Arial" charset="0"/>
                        <a:buNone/>
                        <a:tabLst/>
                      </a:pPr>
                      <a:r>
                        <a:rPr kumimoji="0" lang="it-IT" altLang="it-IT" sz="800" b="1" i="0" u="none" strike="noStrike" cap="none" spc="-30" normalizeH="0" baseline="0" dirty="0">
                          <a:ln>
                            <a:noFill/>
                          </a:ln>
                          <a:solidFill>
                            <a:srgbClr val="000000"/>
                          </a:solidFill>
                          <a:effectLst/>
                          <a:latin typeface="Calibri" pitchFamily="34" charset="0"/>
                          <a:cs typeface="Arial" charset="0"/>
                        </a:rPr>
                        <a:t>MPRV</a:t>
                      </a:r>
                    </a:p>
                  </a:txBody>
                  <a:tcPr marL="82924" marR="82924" marT="41317" marB="4131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DEFE9"/>
                    </a:solidFill>
                  </a:tcPr>
                </a:tc>
                <a:tc gridSpan="3">
                  <a:txBody>
                    <a:bodyPr/>
                    <a:lstStyle>
                      <a:lvl1pPr>
                        <a:defRPr>
                          <a:solidFill>
                            <a:schemeClr val="tx1"/>
                          </a:solidFill>
                          <a:latin typeface="Calibri"/>
                        </a:defRPr>
                      </a:lvl1pPr>
                      <a:lvl2pPr>
                        <a:defRPr>
                          <a:solidFill>
                            <a:schemeClr val="tx1"/>
                          </a:solidFill>
                          <a:latin typeface="Calibri"/>
                        </a:defRPr>
                      </a:lvl2pPr>
                      <a:lvl3pPr>
                        <a:defRPr>
                          <a:solidFill>
                            <a:schemeClr val="tx1"/>
                          </a:solidFill>
                          <a:latin typeface="Calibri"/>
                        </a:defRPr>
                      </a:lvl3pPr>
                      <a:lvl4pPr>
                        <a:defRPr>
                          <a:solidFill>
                            <a:schemeClr val="tx1"/>
                          </a:solidFill>
                          <a:latin typeface="Calibri"/>
                        </a:defRPr>
                      </a:lvl4pPr>
                      <a:lvl5pPr>
                        <a:defRPr>
                          <a:solidFill>
                            <a:schemeClr val="tx1"/>
                          </a:solidFill>
                          <a:latin typeface="Calibri"/>
                        </a:defRPr>
                      </a:lvl5pPr>
                      <a:lvl6pPr>
                        <a:defRPr>
                          <a:solidFill>
                            <a:schemeClr val="tx1"/>
                          </a:solidFill>
                          <a:latin typeface="Calibri"/>
                        </a:defRPr>
                      </a:lvl6pPr>
                      <a:lvl7pPr>
                        <a:defRPr>
                          <a:solidFill>
                            <a:schemeClr val="tx1"/>
                          </a:solidFill>
                          <a:latin typeface="Calibri"/>
                        </a:defRPr>
                      </a:lvl7pPr>
                      <a:lvl8pPr>
                        <a:defRPr>
                          <a:solidFill>
                            <a:schemeClr val="tx1"/>
                          </a:solidFill>
                          <a:latin typeface="Calibri"/>
                        </a:defRPr>
                      </a:lvl8pPr>
                      <a:lvl9pPr>
                        <a:defRPr>
                          <a:solidFill>
                            <a:schemeClr val="tx1"/>
                          </a:solidFill>
                          <a:latin typeface="Calibri"/>
                        </a:defRPr>
                      </a:lvl9pPr>
                    </a:lstStyle>
                    <a:p>
                      <a:pPr algn="ctr"/>
                      <a:r>
                        <a:rPr kumimoji="0" lang="it-IT" altLang="it-IT" sz="900" b="0" i="0" u="none" strike="noStrike" cap="none" spc="-30" normalizeH="0" baseline="0" dirty="0">
                          <a:ln>
                            <a:noFill/>
                          </a:ln>
                          <a:solidFill>
                            <a:srgbClr val="000000"/>
                          </a:solidFill>
                          <a:effectLst/>
                          <a:latin typeface="Calibri" pitchFamily="34" charset="0"/>
                          <a:cs typeface="Arial" charset="0"/>
                        </a:rPr>
                        <a:t>MPRV</a:t>
                      </a:r>
                      <a:endParaRPr lang="it-IT" sz="900" b="0" i="0" dirty="0"/>
                    </a:p>
                  </a:txBody>
                  <a:tcPr marL="100553" marR="100553" marT="50276" marB="50276" anchor="ctr" horzOverflow="overflow">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a:noFill/>
                    </a:lnTlToBr>
                    <a:lnBlToTr>
                      <a:noFill/>
                    </a:lnBlToTr>
                    <a:solidFill>
                      <a:srgbClr val="E2E2E2"/>
                    </a:solidFill>
                  </a:tcPr>
                </a:tc>
                <a:tc hMerge="1">
                  <a:txBody>
                    <a:bodyPr/>
                    <a:lstStyle>
                      <a:lvl1pPr marL="342900" indent="-342900" eaLnBrk="0" hangingPunct="0">
                        <a:spcBef>
                          <a:spcPct val="20000"/>
                        </a:spcBef>
                        <a:buFont typeface="Arial" charset="0"/>
                        <a:defRPr sz="2800">
                          <a:solidFill>
                            <a:schemeClr val="tx1"/>
                          </a:solidFill>
                          <a:latin typeface="Calibri" pitchFamily="34" charset="0"/>
                        </a:defRPr>
                      </a:lvl1pPr>
                      <a:lvl2pPr marL="742950" indent="-285750" eaLnBrk="0" hangingPunct="0">
                        <a:spcBef>
                          <a:spcPct val="20000"/>
                        </a:spcBef>
                        <a:buFont typeface="Arial" charset="0"/>
                        <a:defRPr sz="2400">
                          <a:solidFill>
                            <a:schemeClr val="tx1"/>
                          </a:solidFill>
                          <a:latin typeface="Calibri" pitchFamily="34" charset="0"/>
                        </a:defRPr>
                      </a:lvl2pPr>
                      <a:lvl3pPr marL="1143000" indent="-228600" eaLnBrk="0" hangingPunct="0">
                        <a:spcBef>
                          <a:spcPct val="20000"/>
                        </a:spcBef>
                        <a:buFont typeface="Arial" charset="0"/>
                        <a:defRPr sz="2000">
                          <a:solidFill>
                            <a:schemeClr val="tx1"/>
                          </a:solidFill>
                          <a:latin typeface="Calibri" pitchFamily="34" charset="0"/>
                        </a:defRPr>
                      </a:lvl3pPr>
                      <a:lvl4pPr marL="1600200" indent="-228600" eaLnBrk="0" hangingPunct="0">
                        <a:spcBef>
                          <a:spcPct val="20000"/>
                        </a:spcBef>
                        <a:buFont typeface="Arial" charset="0"/>
                        <a:defRPr>
                          <a:solidFill>
                            <a:schemeClr val="tx1"/>
                          </a:solidFill>
                          <a:latin typeface="Calibri" pitchFamily="34" charset="0"/>
                        </a:defRPr>
                      </a:lvl4pPr>
                      <a:lvl5pPr marL="2057400" indent="-228600" eaLnBrk="0" hangingPunct="0">
                        <a:spcBef>
                          <a:spcPct val="20000"/>
                        </a:spcBef>
                        <a:buFont typeface="Arial" charset="0"/>
                        <a:defRPr>
                          <a:solidFill>
                            <a:schemeClr val="tx1"/>
                          </a:solidFill>
                          <a:latin typeface="Calibri" pitchFamily="34" charset="0"/>
                        </a:defRPr>
                      </a:lvl5pPr>
                      <a:lvl6pPr marL="2514600" indent="-228600" defTabSz="457200" eaLnBrk="0" fontAlgn="base" hangingPunct="0">
                        <a:spcBef>
                          <a:spcPct val="20000"/>
                        </a:spcBef>
                        <a:spcAft>
                          <a:spcPct val="0"/>
                        </a:spcAft>
                        <a:buFont typeface="Arial" charset="0"/>
                        <a:defRPr>
                          <a:solidFill>
                            <a:schemeClr val="tx1"/>
                          </a:solidFill>
                          <a:latin typeface="Calibri" pitchFamily="34" charset="0"/>
                        </a:defRPr>
                      </a:lvl6pPr>
                      <a:lvl7pPr marL="2971800" indent="-228600" defTabSz="457200" eaLnBrk="0" fontAlgn="base" hangingPunct="0">
                        <a:spcBef>
                          <a:spcPct val="20000"/>
                        </a:spcBef>
                        <a:spcAft>
                          <a:spcPct val="0"/>
                        </a:spcAft>
                        <a:buFont typeface="Arial" charset="0"/>
                        <a:defRPr>
                          <a:solidFill>
                            <a:schemeClr val="tx1"/>
                          </a:solidFill>
                          <a:latin typeface="Calibri" pitchFamily="34" charset="0"/>
                        </a:defRPr>
                      </a:lvl7pPr>
                      <a:lvl8pPr marL="3429000" indent="-228600" defTabSz="457200" eaLnBrk="0" fontAlgn="base" hangingPunct="0">
                        <a:spcBef>
                          <a:spcPct val="20000"/>
                        </a:spcBef>
                        <a:spcAft>
                          <a:spcPct val="0"/>
                        </a:spcAft>
                        <a:buFont typeface="Arial" charset="0"/>
                        <a:defRPr>
                          <a:solidFill>
                            <a:schemeClr val="tx1"/>
                          </a:solidFill>
                          <a:latin typeface="Calibri" pitchFamily="34" charset="0"/>
                        </a:defRPr>
                      </a:lvl8pPr>
                      <a:lvl9pPr marL="3886200" indent="-228600" defTabSz="457200" eaLnBrk="0" fontAlgn="base" hangingPunct="0">
                        <a:spcBef>
                          <a:spcPct val="20000"/>
                        </a:spcBef>
                        <a:spcAft>
                          <a:spcPct val="0"/>
                        </a:spcAft>
                        <a:buFont typeface="Arial" charset="0"/>
                        <a:defRPr>
                          <a:solidFill>
                            <a:schemeClr val="tx1"/>
                          </a:solidFill>
                          <a:latin typeface="Calibri" pitchFamily="34" charset="0"/>
                        </a:defRPr>
                      </a:lvl9pPr>
                    </a:lstStyle>
                    <a:p>
                      <a:pPr marL="342900" marR="0" lvl="0" indent="-342900" algn="ctr" defTabSz="457200" rtl="0" eaLnBrk="1" fontAlgn="base" latinLnBrk="0" hangingPunct="1">
                        <a:lnSpc>
                          <a:spcPct val="100000"/>
                        </a:lnSpc>
                        <a:spcBef>
                          <a:spcPct val="0"/>
                        </a:spcBef>
                        <a:spcAft>
                          <a:spcPct val="0"/>
                        </a:spcAft>
                        <a:buClrTx/>
                        <a:buSzTx/>
                        <a:buFont typeface="Arial" charset="0"/>
                        <a:buNone/>
                        <a:tabLst/>
                      </a:pPr>
                      <a:r>
                        <a:rPr kumimoji="0" lang="it-IT" altLang="it-IT" sz="800" b="1" i="0" u="none" strike="noStrike" cap="none" spc="-30" normalizeH="0" baseline="0" dirty="0">
                          <a:ln>
                            <a:noFill/>
                          </a:ln>
                          <a:solidFill>
                            <a:srgbClr val="000000"/>
                          </a:solidFill>
                          <a:effectLst/>
                          <a:latin typeface="Calibri" pitchFamily="34" charset="0"/>
                          <a:cs typeface="Arial" charset="0"/>
                        </a:rPr>
                        <a:t>MPR</a:t>
                      </a:r>
                      <a:endParaRPr kumimoji="0" lang="it-IT" altLang="it-IT" sz="1100" b="1" i="0" u="none" strike="noStrike" cap="none" normalizeH="0" baseline="0" dirty="0">
                        <a:ln>
                          <a:noFill/>
                        </a:ln>
                        <a:solidFill>
                          <a:srgbClr val="000000"/>
                        </a:solidFill>
                        <a:effectLst/>
                        <a:latin typeface="Calibri" pitchFamily="34" charset="0"/>
                        <a:cs typeface="Arial" charset="0"/>
                      </a:endParaRPr>
                    </a:p>
                  </a:txBody>
                  <a:tcPr marL="82924" marR="82924" marT="41317" marB="4131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DEFE9"/>
                    </a:solidFill>
                  </a:tcPr>
                </a:tc>
                <a:tc hMerge="1">
                  <a:txBody>
                    <a:bodyPr/>
                    <a:lstStyle/>
                    <a:p>
                      <a:endParaRPr lang="it-IT"/>
                    </a:p>
                  </a:txBody>
                  <a:tcPr/>
                </a:tc>
                <a:tc gridSpan="5">
                  <a:txBody>
                    <a:bodyPr/>
                    <a:lstStyle>
                      <a:lvl1pPr>
                        <a:defRPr>
                          <a:solidFill>
                            <a:schemeClr val="tx1"/>
                          </a:solidFill>
                          <a:latin typeface="Calibri"/>
                        </a:defRPr>
                      </a:lvl1pPr>
                      <a:lvl2pPr>
                        <a:defRPr>
                          <a:solidFill>
                            <a:schemeClr val="tx1"/>
                          </a:solidFill>
                          <a:latin typeface="Calibri"/>
                        </a:defRPr>
                      </a:lvl2pPr>
                      <a:lvl3pPr>
                        <a:defRPr>
                          <a:solidFill>
                            <a:schemeClr val="tx1"/>
                          </a:solidFill>
                          <a:latin typeface="Calibri"/>
                        </a:defRPr>
                      </a:lvl3pPr>
                      <a:lvl4pPr>
                        <a:defRPr>
                          <a:solidFill>
                            <a:schemeClr val="tx1"/>
                          </a:solidFill>
                          <a:latin typeface="Calibri"/>
                        </a:defRPr>
                      </a:lvl4pPr>
                      <a:lvl5pPr>
                        <a:defRPr>
                          <a:solidFill>
                            <a:schemeClr val="tx1"/>
                          </a:solidFill>
                          <a:latin typeface="Calibri"/>
                        </a:defRPr>
                      </a:lvl5pPr>
                      <a:lvl6pPr>
                        <a:defRPr>
                          <a:solidFill>
                            <a:schemeClr val="tx1"/>
                          </a:solidFill>
                          <a:latin typeface="Calibri"/>
                        </a:defRPr>
                      </a:lvl6pPr>
                      <a:lvl7pPr>
                        <a:defRPr>
                          <a:solidFill>
                            <a:schemeClr val="tx1"/>
                          </a:solidFill>
                          <a:latin typeface="Calibri"/>
                        </a:defRPr>
                      </a:lvl7pPr>
                      <a:lvl8pPr>
                        <a:defRPr>
                          <a:solidFill>
                            <a:schemeClr val="tx1"/>
                          </a:solidFill>
                          <a:latin typeface="Calibri"/>
                        </a:defRPr>
                      </a:lvl8pPr>
                      <a:lvl9pPr>
                        <a:defRPr>
                          <a:solidFill>
                            <a:schemeClr val="tx1"/>
                          </a:solidFill>
                          <a:latin typeface="Calibri"/>
                        </a:defRPr>
                      </a:lvl9pPr>
                    </a:lstStyle>
                    <a:p>
                      <a:pPr algn="ctr"/>
                      <a:r>
                        <a:rPr kumimoji="0" lang="it-IT" altLang="it-IT" sz="900" b="0" i="0" u="none" strike="noStrike" kern="1200" cap="none" spc="-30" normalizeH="0" baseline="0" dirty="0">
                          <a:ln>
                            <a:noFill/>
                          </a:ln>
                          <a:solidFill>
                            <a:srgbClr val="000000"/>
                          </a:solidFill>
                          <a:effectLst/>
                          <a:latin typeface="Calibri" pitchFamily="34" charset="0"/>
                          <a:ea typeface="+mn-ea"/>
                          <a:cs typeface="Arial" charset="0"/>
                        </a:rPr>
                        <a:t>MPRV</a:t>
                      </a:r>
                      <a:endParaRPr lang="it-IT" sz="900" b="0" i="0" dirty="0"/>
                    </a:p>
                  </a:txBody>
                  <a:tcPr marL="100553" marR="100553" marT="50276" marB="50276" anchor="ctr" horzOverflow="overflow">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a:noFill/>
                    </a:lnTlToBr>
                    <a:lnBlToTr>
                      <a:noFill/>
                    </a:lnBlToTr>
                    <a:solidFill>
                      <a:srgbClr val="D4E8F7"/>
                    </a:solidFill>
                  </a:tcPr>
                </a:tc>
                <a:tc hMerge="1">
                  <a:txBody>
                    <a:bodyPr/>
                    <a:lstStyle/>
                    <a:p>
                      <a:endParaRPr lang="it-IT"/>
                    </a:p>
                  </a:txBody>
                  <a:tcPr>
                    <a:lnL w="12700" cap="flat" cmpd="sng" algn="ctr">
                      <a:solidFill>
                        <a:schemeClr val="bg1"/>
                      </a:solidFill>
                      <a:prstDash val="solid"/>
                      <a:round/>
                      <a:headEnd type="none" w="med" len="med"/>
                      <a:tailEnd type="none" w="med" len="med"/>
                    </a:lnL>
                  </a:tcPr>
                </a:tc>
                <a:tc hMerge="1">
                  <a:txBody>
                    <a:bodyPr/>
                    <a:lstStyle/>
                    <a:p>
                      <a:endParaRPr lang="it-IT"/>
                    </a:p>
                  </a:txBody>
                  <a:tcPr>
                    <a:lnL w="12700" cap="flat" cmpd="sng" algn="ctr">
                      <a:solidFill>
                        <a:schemeClr val="bg1"/>
                      </a:solidFill>
                      <a:prstDash val="solid"/>
                      <a:round/>
                      <a:headEnd type="none" w="med" len="med"/>
                      <a:tailEnd type="none" w="med" len="med"/>
                    </a:lnL>
                  </a:tcPr>
                </a:tc>
                <a:tc hMerge="1">
                  <a:txBody>
                    <a:bodyPr/>
                    <a:lstStyle/>
                    <a:p>
                      <a:endParaRPr lang="it-IT"/>
                    </a:p>
                  </a:txBody>
                  <a:tcPr>
                    <a:lnL w="12700" cap="flat" cmpd="sng" algn="ctr">
                      <a:solidFill>
                        <a:schemeClr val="bg1"/>
                      </a:solidFill>
                      <a:prstDash val="solid"/>
                      <a:round/>
                      <a:headEnd type="none" w="med" len="med"/>
                      <a:tailEnd type="none" w="med" len="med"/>
                    </a:lnL>
                  </a:tcPr>
                </a:tc>
                <a:tc hMerge="1">
                  <a:txBody>
                    <a:bodyPr/>
                    <a:lstStyle/>
                    <a:p>
                      <a:endParaRPr lang="it-IT"/>
                    </a:p>
                  </a:txBody>
                  <a:tcPr>
                    <a:lnL w="12700" cap="flat" cmpd="sng" algn="ctr">
                      <a:solidFill>
                        <a:schemeClr val="bg1"/>
                      </a:solidFill>
                      <a:prstDash val="solid"/>
                      <a:round/>
                      <a:headEnd type="none" w="med" len="med"/>
                      <a:tailEnd type="none" w="med" len="med"/>
                    </a:lnL>
                    <a:lnT w="12700"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10006"/>
                  </a:ext>
                </a:extLst>
              </a:tr>
              <a:tr h="388603">
                <a:tc>
                  <a:txBody>
                    <a:bodyPr/>
                    <a:lstStyle>
                      <a:lvl1pPr marL="342900" indent="-342900" eaLnBrk="0" hangingPunct="0">
                        <a:spcBef>
                          <a:spcPct val="20000"/>
                        </a:spcBef>
                        <a:buFont typeface="Arial" charset="0"/>
                        <a:defRPr sz="2800">
                          <a:solidFill>
                            <a:schemeClr val="tx1"/>
                          </a:solidFill>
                          <a:latin typeface="Calibri" pitchFamily="34" charset="0"/>
                        </a:defRPr>
                      </a:lvl1pPr>
                      <a:lvl2pPr marL="742950" indent="-285750" eaLnBrk="0" hangingPunct="0">
                        <a:spcBef>
                          <a:spcPct val="20000"/>
                        </a:spcBef>
                        <a:buFont typeface="Arial" charset="0"/>
                        <a:defRPr sz="2400">
                          <a:solidFill>
                            <a:schemeClr val="tx1"/>
                          </a:solidFill>
                          <a:latin typeface="Calibri" pitchFamily="34" charset="0"/>
                        </a:defRPr>
                      </a:lvl2pPr>
                      <a:lvl3pPr marL="1143000" indent="-228600" eaLnBrk="0" hangingPunct="0">
                        <a:spcBef>
                          <a:spcPct val="20000"/>
                        </a:spcBef>
                        <a:buFont typeface="Arial" charset="0"/>
                        <a:defRPr sz="2000">
                          <a:solidFill>
                            <a:schemeClr val="tx1"/>
                          </a:solidFill>
                          <a:latin typeface="Calibri" pitchFamily="34" charset="0"/>
                        </a:defRPr>
                      </a:lvl3pPr>
                      <a:lvl4pPr marL="1600200" indent="-228600" eaLnBrk="0" hangingPunct="0">
                        <a:spcBef>
                          <a:spcPct val="20000"/>
                        </a:spcBef>
                        <a:buFont typeface="Arial" charset="0"/>
                        <a:defRPr>
                          <a:solidFill>
                            <a:schemeClr val="tx1"/>
                          </a:solidFill>
                          <a:latin typeface="Calibri" pitchFamily="34" charset="0"/>
                        </a:defRPr>
                      </a:lvl4pPr>
                      <a:lvl5pPr marL="2057400" indent="-228600" eaLnBrk="0" hangingPunct="0">
                        <a:spcBef>
                          <a:spcPct val="20000"/>
                        </a:spcBef>
                        <a:buFont typeface="Arial" charset="0"/>
                        <a:defRPr>
                          <a:solidFill>
                            <a:schemeClr val="tx1"/>
                          </a:solidFill>
                          <a:latin typeface="Calibri" pitchFamily="34" charset="0"/>
                        </a:defRPr>
                      </a:lvl5pPr>
                      <a:lvl6pPr marL="2514600" indent="-228600" defTabSz="457200" eaLnBrk="0" fontAlgn="base" hangingPunct="0">
                        <a:spcBef>
                          <a:spcPct val="20000"/>
                        </a:spcBef>
                        <a:spcAft>
                          <a:spcPct val="0"/>
                        </a:spcAft>
                        <a:buFont typeface="Arial" charset="0"/>
                        <a:defRPr>
                          <a:solidFill>
                            <a:schemeClr val="tx1"/>
                          </a:solidFill>
                          <a:latin typeface="Calibri" pitchFamily="34" charset="0"/>
                        </a:defRPr>
                      </a:lvl6pPr>
                      <a:lvl7pPr marL="2971800" indent="-228600" defTabSz="457200" eaLnBrk="0" fontAlgn="base" hangingPunct="0">
                        <a:spcBef>
                          <a:spcPct val="20000"/>
                        </a:spcBef>
                        <a:spcAft>
                          <a:spcPct val="0"/>
                        </a:spcAft>
                        <a:buFont typeface="Arial" charset="0"/>
                        <a:defRPr>
                          <a:solidFill>
                            <a:schemeClr val="tx1"/>
                          </a:solidFill>
                          <a:latin typeface="Calibri" pitchFamily="34" charset="0"/>
                        </a:defRPr>
                      </a:lvl7pPr>
                      <a:lvl8pPr marL="3429000" indent="-228600" defTabSz="457200" eaLnBrk="0" fontAlgn="base" hangingPunct="0">
                        <a:spcBef>
                          <a:spcPct val="20000"/>
                        </a:spcBef>
                        <a:spcAft>
                          <a:spcPct val="0"/>
                        </a:spcAft>
                        <a:buFont typeface="Arial" charset="0"/>
                        <a:defRPr>
                          <a:solidFill>
                            <a:schemeClr val="tx1"/>
                          </a:solidFill>
                          <a:latin typeface="Calibri" pitchFamily="34" charset="0"/>
                        </a:defRPr>
                      </a:lvl8pPr>
                      <a:lvl9pPr marL="3886200" indent="-228600" defTabSz="457200" eaLnBrk="0" fontAlgn="base" hangingPunct="0">
                        <a:spcBef>
                          <a:spcPct val="20000"/>
                        </a:spcBef>
                        <a:spcAft>
                          <a:spcPct val="0"/>
                        </a:spcAft>
                        <a:buFont typeface="Arial" charset="0"/>
                        <a:defRPr>
                          <a:solidFill>
                            <a:schemeClr val="tx1"/>
                          </a:solidFill>
                          <a:latin typeface="Calibri" pitchFamily="34" charset="0"/>
                        </a:defRPr>
                      </a:lvl9pPr>
                    </a:lstStyle>
                    <a:p>
                      <a:pPr marL="342900" marR="0" lvl="0" indent="-342900" algn="ctr" defTabSz="457200" rtl="0" eaLnBrk="1" fontAlgn="base" latinLnBrk="0" hangingPunct="1">
                        <a:lnSpc>
                          <a:spcPct val="100000"/>
                        </a:lnSpc>
                        <a:spcBef>
                          <a:spcPct val="0"/>
                        </a:spcBef>
                        <a:spcAft>
                          <a:spcPct val="0"/>
                        </a:spcAft>
                        <a:buClrTx/>
                        <a:buSzTx/>
                        <a:buFont typeface="Arial" charset="0"/>
                        <a:buNone/>
                        <a:tabLst/>
                      </a:pPr>
                      <a:r>
                        <a:rPr kumimoji="0" lang="it-IT" altLang="it-IT" sz="900" b="1" i="0" u="none" strike="noStrike" cap="none" spc="-30" normalizeH="0" baseline="0" dirty="0">
                          <a:ln>
                            <a:noFill/>
                          </a:ln>
                          <a:solidFill>
                            <a:schemeClr val="bg1"/>
                          </a:solidFill>
                          <a:effectLst/>
                          <a:latin typeface="Calibri" pitchFamily="34" charset="0"/>
                          <a:cs typeface="Arial" charset="0"/>
                        </a:rPr>
                        <a:t>MPR</a:t>
                      </a:r>
                    </a:p>
                  </a:txBody>
                  <a:tcPr marL="90276" marR="90276" marT="44980" marB="44980" anchor="ctr" horzOverflow="overflow">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a:noFill/>
                    </a:lnTlToBr>
                    <a:lnBlToTr>
                      <a:noFill/>
                    </a:lnBlToTr>
                    <a:solidFill>
                      <a:srgbClr val="0099C8"/>
                    </a:solidFill>
                  </a:tcPr>
                </a:tc>
                <a:tc>
                  <a:txBody>
                    <a:bodyPr/>
                    <a:lstStyle>
                      <a:lvl1pPr>
                        <a:defRPr>
                          <a:solidFill>
                            <a:schemeClr val="tx1"/>
                          </a:solidFill>
                          <a:latin typeface="Calibri"/>
                        </a:defRPr>
                      </a:lvl1pPr>
                      <a:lvl2pPr>
                        <a:defRPr>
                          <a:solidFill>
                            <a:schemeClr val="tx1"/>
                          </a:solidFill>
                          <a:latin typeface="Calibri"/>
                        </a:defRPr>
                      </a:lvl2pPr>
                      <a:lvl3pPr>
                        <a:defRPr>
                          <a:solidFill>
                            <a:schemeClr val="tx1"/>
                          </a:solidFill>
                          <a:latin typeface="Calibri"/>
                        </a:defRPr>
                      </a:lvl3pPr>
                      <a:lvl4pPr>
                        <a:defRPr>
                          <a:solidFill>
                            <a:schemeClr val="tx1"/>
                          </a:solidFill>
                          <a:latin typeface="Calibri"/>
                        </a:defRPr>
                      </a:lvl4pPr>
                      <a:lvl5pPr>
                        <a:defRPr>
                          <a:solidFill>
                            <a:schemeClr val="tx1"/>
                          </a:solidFill>
                          <a:latin typeface="Calibri"/>
                        </a:defRPr>
                      </a:lvl5pPr>
                      <a:lvl6pPr>
                        <a:defRPr>
                          <a:solidFill>
                            <a:schemeClr val="tx1"/>
                          </a:solidFill>
                          <a:latin typeface="Calibri"/>
                        </a:defRPr>
                      </a:lvl6pPr>
                      <a:lvl7pPr>
                        <a:defRPr>
                          <a:solidFill>
                            <a:schemeClr val="tx1"/>
                          </a:solidFill>
                          <a:latin typeface="Calibri"/>
                        </a:defRPr>
                      </a:lvl7pPr>
                      <a:lvl8pPr>
                        <a:defRPr>
                          <a:solidFill>
                            <a:schemeClr val="tx1"/>
                          </a:solidFill>
                          <a:latin typeface="Calibri"/>
                        </a:defRPr>
                      </a:lvl8pPr>
                      <a:lvl9pPr>
                        <a:defRPr>
                          <a:solidFill>
                            <a:schemeClr val="tx1"/>
                          </a:solidFill>
                          <a:latin typeface="Calibri"/>
                        </a:defRPr>
                      </a:lvl9pPr>
                    </a:lstStyle>
                    <a:p>
                      <a:pPr marL="342900" marR="0" lvl="0" indent="-342900" algn="ctr" defTabSz="457200" rtl="0" eaLnBrk="1" fontAlgn="base" latinLnBrk="0" hangingPunct="1">
                        <a:lnSpc>
                          <a:spcPct val="100000"/>
                        </a:lnSpc>
                        <a:spcBef>
                          <a:spcPct val="0"/>
                        </a:spcBef>
                        <a:spcAft>
                          <a:spcPct val="0"/>
                        </a:spcAft>
                        <a:buClrTx/>
                        <a:buSzTx/>
                        <a:buFont typeface="Arial" charset="0"/>
                        <a:buNone/>
                        <a:tabLst/>
                      </a:pPr>
                      <a:endParaRPr kumimoji="0" lang="it-IT" altLang="it-IT" sz="900" b="0" i="0" u="none" strike="noStrike" cap="none" spc="-30" normalizeH="0" baseline="0" dirty="0">
                        <a:ln>
                          <a:noFill/>
                        </a:ln>
                        <a:solidFill>
                          <a:srgbClr val="000000"/>
                        </a:solidFill>
                        <a:effectLst/>
                        <a:latin typeface="Calibri" pitchFamily="34" charset="0"/>
                        <a:cs typeface="Arial" charset="0"/>
                      </a:endParaRPr>
                    </a:p>
                  </a:txBody>
                  <a:tcPr marL="90276" marR="90276" marT="44980" marB="44980" anchor="ctr" horzOverflow="overflow">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a:noFill/>
                    </a:lnTlToBr>
                    <a:lnBlToTr>
                      <a:noFill/>
                    </a:lnBlToTr>
                    <a:solidFill>
                      <a:srgbClr val="E2E2E2"/>
                    </a:solidFill>
                  </a:tcPr>
                </a:tc>
                <a:tc>
                  <a:txBody>
                    <a:bodyPr/>
                    <a:lstStyle>
                      <a:lvl1pPr marL="342900" indent="-342900" eaLnBrk="0" hangingPunct="0">
                        <a:spcBef>
                          <a:spcPct val="20000"/>
                        </a:spcBef>
                        <a:buFont typeface="Arial" charset="0"/>
                        <a:defRPr sz="2800">
                          <a:solidFill>
                            <a:schemeClr val="tx1"/>
                          </a:solidFill>
                          <a:latin typeface="Calibri" pitchFamily="34" charset="0"/>
                        </a:defRPr>
                      </a:lvl1pPr>
                      <a:lvl2pPr marL="742950" indent="-285750" eaLnBrk="0" hangingPunct="0">
                        <a:spcBef>
                          <a:spcPct val="20000"/>
                        </a:spcBef>
                        <a:buFont typeface="Arial" charset="0"/>
                        <a:defRPr sz="2400">
                          <a:solidFill>
                            <a:schemeClr val="tx1"/>
                          </a:solidFill>
                          <a:latin typeface="Calibri" pitchFamily="34" charset="0"/>
                        </a:defRPr>
                      </a:lvl2pPr>
                      <a:lvl3pPr marL="1143000" indent="-228600" eaLnBrk="0" hangingPunct="0">
                        <a:spcBef>
                          <a:spcPct val="20000"/>
                        </a:spcBef>
                        <a:buFont typeface="Arial" charset="0"/>
                        <a:defRPr sz="2000">
                          <a:solidFill>
                            <a:schemeClr val="tx1"/>
                          </a:solidFill>
                          <a:latin typeface="Calibri" pitchFamily="34" charset="0"/>
                        </a:defRPr>
                      </a:lvl3pPr>
                      <a:lvl4pPr marL="1600200" indent="-228600" eaLnBrk="0" hangingPunct="0">
                        <a:spcBef>
                          <a:spcPct val="20000"/>
                        </a:spcBef>
                        <a:buFont typeface="Arial" charset="0"/>
                        <a:defRPr>
                          <a:solidFill>
                            <a:schemeClr val="tx1"/>
                          </a:solidFill>
                          <a:latin typeface="Calibri" pitchFamily="34" charset="0"/>
                        </a:defRPr>
                      </a:lvl4pPr>
                      <a:lvl5pPr marL="2057400" indent="-228600" eaLnBrk="0" hangingPunct="0">
                        <a:spcBef>
                          <a:spcPct val="20000"/>
                        </a:spcBef>
                        <a:buFont typeface="Arial" charset="0"/>
                        <a:defRPr>
                          <a:solidFill>
                            <a:schemeClr val="tx1"/>
                          </a:solidFill>
                          <a:latin typeface="Calibri" pitchFamily="34" charset="0"/>
                        </a:defRPr>
                      </a:lvl5pPr>
                      <a:lvl6pPr marL="2514600" indent="-228600" defTabSz="457200" eaLnBrk="0" fontAlgn="base" hangingPunct="0">
                        <a:spcBef>
                          <a:spcPct val="20000"/>
                        </a:spcBef>
                        <a:spcAft>
                          <a:spcPct val="0"/>
                        </a:spcAft>
                        <a:buFont typeface="Arial" charset="0"/>
                        <a:defRPr>
                          <a:solidFill>
                            <a:schemeClr val="tx1"/>
                          </a:solidFill>
                          <a:latin typeface="Calibri" pitchFamily="34" charset="0"/>
                        </a:defRPr>
                      </a:lvl6pPr>
                      <a:lvl7pPr marL="2971800" indent="-228600" defTabSz="457200" eaLnBrk="0" fontAlgn="base" hangingPunct="0">
                        <a:spcBef>
                          <a:spcPct val="20000"/>
                        </a:spcBef>
                        <a:spcAft>
                          <a:spcPct val="0"/>
                        </a:spcAft>
                        <a:buFont typeface="Arial" charset="0"/>
                        <a:defRPr>
                          <a:solidFill>
                            <a:schemeClr val="tx1"/>
                          </a:solidFill>
                          <a:latin typeface="Calibri" pitchFamily="34" charset="0"/>
                        </a:defRPr>
                      </a:lvl7pPr>
                      <a:lvl8pPr marL="3429000" indent="-228600" defTabSz="457200" eaLnBrk="0" fontAlgn="base" hangingPunct="0">
                        <a:spcBef>
                          <a:spcPct val="20000"/>
                        </a:spcBef>
                        <a:spcAft>
                          <a:spcPct val="0"/>
                        </a:spcAft>
                        <a:buFont typeface="Arial" charset="0"/>
                        <a:defRPr>
                          <a:solidFill>
                            <a:schemeClr val="tx1"/>
                          </a:solidFill>
                          <a:latin typeface="Calibri" pitchFamily="34" charset="0"/>
                        </a:defRPr>
                      </a:lvl8pPr>
                      <a:lvl9pPr marL="3886200" indent="-228600" defTabSz="457200" eaLnBrk="0" fontAlgn="base" hangingPunct="0">
                        <a:spcBef>
                          <a:spcPct val="20000"/>
                        </a:spcBef>
                        <a:spcAft>
                          <a:spcPct val="0"/>
                        </a:spcAft>
                        <a:buFont typeface="Arial" charset="0"/>
                        <a:defRPr>
                          <a:solidFill>
                            <a:schemeClr val="tx1"/>
                          </a:solidFill>
                          <a:latin typeface="Calibri" pitchFamily="34" charset="0"/>
                        </a:defRPr>
                      </a:lvl9pPr>
                    </a:lstStyle>
                    <a:p>
                      <a:pPr marL="342900" marR="0" lvl="0" indent="-342900" algn="ctr" defTabSz="457200" rtl="0" eaLnBrk="1" fontAlgn="base" latinLnBrk="0" hangingPunct="1">
                        <a:lnSpc>
                          <a:spcPct val="100000"/>
                        </a:lnSpc>
                        <a:spcBef>
                          <a:spcPct val="0"/>
                        </a:spcBef>
                        <a:spcAft>
                          <a:spcPct val="0"/>
                        </a:spcAft>
                        <a:buClrTx/>
                        <a:buSzTx/>
                        <a:buFont typeface="Arial" charset="0"/>
                        <a:buNone/>
                        <a:tabLst/>
                      </a:pPr>
                      <a:endParaRPr kumimoji="0" lang="it-IT" altLang="it-IT" sz="900" b="0" i="0" u="none" strike="noStrike" cap="none" spc="-30" normalizeH="0" baseline="0" dirty="0">
                        <a:ln>
                          <a:noFill/>
                        </a:ln>
                        <a:solidFill>
                          <a:srgbClr val="000000"/>
                        </a:solidFill>
                        <a:effectLst/>
                        <a:latin typeface="Calibri" pitchFamily="34" charset="0"/>
                        <a:cs typeface="Arial" charset="0"/>
                      </a:endParaRPr>
                    </a:p>
                  </a:txBody>
                  <a:tcPr marL="90276" marR="90276" marT="44980" marB="44980" anchor="ctr" horzOverflow="overflow">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a:noFill/>
                    </a:lnTlToBr>
                    <a:lnBlToTr>
                      <a:noFill/>
                    </a:lnBlToTr>
                    <a:solidFill>
                      <a:srgbClr val="E2E2E2"/>
                    </a:solidFill>
                  </a:tcPr>
                </a:tc>
                <a:tc>
                  <a:txBody>
                    <a:bodyPr/>
                    <a:lstStyle>
                      <a:lvl1pPr>
                        <a:defRPr>
                          <a:solidFill>
                            <a:schemeClr val="tx1"/>
                          </a:solidFill>
                          <a:latin typeface="Calibri"/>
                        </a:defRPr>
                      </a:lvl1pPr>
                      <a:lvl2pPr>
                        <a:defRPr>
                          <a:solidFill>
                            <a:schemeClr val="tx1"/>
                          </a:solidFill>
                          <a:latin typeface="Calibri"/>
                        </a:defRPr>
                      </a:lvl2pPr>
                      <a:lvl3pPr>
                        <a:defRPr>
                          <a:solidFill>
                            <a:schemeClr val="tx1"/>
                          </a:solidFill>
                          <a:latin typeface="Calibri"/>
                        </a:defRPr>
                      </a:lvl3pPr>
                      <a:lvl4pPr>
                        <a:defRPr>
                          <a:solidFill>
                            <a:schemeClr val="tx1"/>
                          </a:solidFill>
                          <a:latin typeface="Calibri"/>
                        </a:defRPr>
                      </a:lvl4pPr>
                      <a:lvl5pPr>
                        <a:defRPr>
                          <a:solidFill>
                            <a:schemeClr val="tx1"/>
                          </a:solidFill>
                          <a:latin typeface="Calibri"/>
                        </a:defRPr>
                      </a:lvl5pPr>
                      <a:lvl6pPr>
                        <a:defRPr>
                          <a:solidFill>
                            <a:schemeClr val="tx1"/>
                          </a:solidFill>
                          <a:latin typeface="Calibri"/>
                        </a:defRPr>
                      </a:lvl6pPr>
                      <a:lvl7pPr>
                        <a:defRPr>
                          <a:solidFill>
                            <a:schemeClr val="tx1"/>
                          </a:solidFill>
                          <a:latin typeface="Calibri"/>
                        </a:defRPr>
                      </a:lvl7pPr>
                      <a:lvl8pPr>
                        <a:defRPr>
                          <a:solidFill>
                            <a:schemeClr val="tx1"/>
                          </a:solidFill>
                          <a:latin typeface="Calibri"/>
                        </a:defRPr>
                      </a:lvl8pPr>
                      <a:lvl9pPr>
                        <a:defRPr>
                          <a:solidFill>
                            <a:schemeClr val="tx1"/>
                          </a:solidFill>
                          <a:latin typeface="Calibri"/>
                        </a:defRPr>
                      </a:lvl9pPr>
                    </a:lstStyle>
                    <a:p>
                      <a:pPr marL="342900" marR="0" lvl="0" indent="-342900" algn="ctr" defTabSz="457200" rtl="0" eaLnBrk="1" fontAlgn="base" latinLnBrk="0" hangingPunct="1">
                        <a:lnSpc>
                          <a:spcPct val="100000"/>
                        </a:lnSpc>
                        <a:spcBef>
                          <a:spcPct val="0"/>
                        </a:spcBef>
                        <a:spcAft>
                          <a:spcPct val="0"/>
                        </a:spcAft>
                        <a:buClrTx/>
                        <a:buSzTx/>
                        <a:buFont typeface="Arial" charset="0"/>
                        <a:buNone/>
                        <a:tabLst/>
                      </a:pPr>
                      <a:endParaRPr kumimoji="0" lang="it-IT" altLang="it-IT" sz="900" b="0" i="0" u="none" strike="noStrike" cap="none" spc="-30" normalizeH="0" baseline="0" dirty="0">
                        <a:ln>
                          <a:noFill/>
                        </a:ln>
                        <a:solidFill>
                          <a:srgbClr val="000000"/>
                        </a:solidFill>
                        <a:effectLst/>
                        <a:latin typeface="Calibri" pitchFamily="34" charset="0"/>
                        <a:cs typeface="Arial" charset="0"/>
                      </a:endParaRPr>
                    </a:p>
                  </a:txBody>
                  <a:tcPr marL="90276" marR="90276" marT="44980" marB="44980" anchor="ctr" horzOverflow="overflow">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a:noFill/>
                    </a:lnTlToBr>
                    <a:lnBlToTr>
                      <a:noFill/>
                    </a:lnBlToTr>
                    <a:solidFill>
                      <a:srgbClr val="E2E2E2"/>
                    </a:solidFill>
                  </a:tcPr>
                </a:tc>
                <a:tc>
                  <a:txBody>
                    <a:bodyPr/>
                    <a:lstStyle>
                      <a:lvl1pPr>
                        <a:defRPr>
                          <a:solidFill>
                            <a:schemeClr val="tx1"/>
                          </a:solidFill>
                          <a:latin typeface="Calibri"/>
                        </a:defRPr>
                      </a:lvl1pPr>
                      <a:lvl2pPr>
                        <a:defRPr>
                          <a:solidFill>
                            <a:schemeClr val="tx1"/>
                          </a:solidFill>
                          <a:latin typeface="Calibri"/>
                        </a:defRPr>
                      </a:lvl2pPr>
                      <a:lvl3pPr>
                        <a:defRPr>
                          <a:solidFill>
                            <a:schemeClr val="tx1"/>
                          </a:solidFill>
                          <a:latin typeface="Calibri"/>
                        </a:defRPr>
                      </a:lvl3pPr>
                      <a:lvl4pPr>
                        <a:defRPr>
                          <a:solidFill>
                            <a:schemeClr val="tx1"/>
                          </a:solidFill>
                          <a:latin typeface="Calibri"/>
                        </a:defRPr>
                      </a:lvl4pPr>
                      <a:lvl5pPr>
                        <a:defRPr>
                          <a:solidFill>
                            <a:schemeClr val="tx1"/>
                          </a:solidFill>
                          <a:latin typeface="Calibri"/>
                        </a:defRPr>
                      </a:lvl5pPr>
                      <a:lvl6pPr>
                        <a:defRPr>
                          <a:solidFill>
                            <a:schemeClr val="tx1"/>
                          </a:solidFill>
                          <a:latin typeface="Calibri"/>
                        </a:defRPr>
                      </a:lvl6pPr>
                      <a:lvl7pPr>
                        <a:defRPr>
                          <a:solidFill>
                            <a:schemeClr val="tx1"/>
                          </a:solidFill>
                          <a:latin typeface="Calibri"/>
                        </a:defRPr>
                      </a:lvl7pPr>
                      <a:lvl8pPr>
                        <a:defRPr>
                          <a:solidFill>
                            <a:schemeClr val="tx1"/>
                          </a:solidFill>
                          <a:latin typeface="Calibri"/>
                        </a:defRPr>
                      </a:lvl8pPr>
                      <a:lvl9pPr>
                        <a:defRPr>
                          <a:solidFill>
                            <a:schemeClr val="tx1"/>
                          </a:solidFill>
                          <a:latin typeface="Calibri"/>
                        </a:defRPr>
                      </a:lvl9pPr>
                    </a:lstStyle>
                    <a:p>
                      <a:pPr marL="342900" marR="0" lvl="0" indent="-342900" algn="ctr" defTabSz="457200" rtl="0" eaLnBrk="1" fontAlgn="base" latinLnBrk="0" hangingPunct="1">
                        <a:lnSpc>
                          <a:spcPct val="100000"/>
                        </a:lnSpc>
                        <a:spcBef>
                          <a:spcPct val="0"/>
                        </a:spcBef>
                        <a:spcAft>
                          <a:spcPct val="0"/>
                        </a:spcAft>
                        <a:buClrTx/>
                        <a:buSzTx/>
                        <a:buFont typeface="Arial" charset="0"/>
                        <a:buNone/>
                        <a:tabLst/>
                      </a:pPr>
                      <a:endParaRPr kumimoji="0" lang="it-IT" altLang="it-IT" sz="900" b="0" i="0" u="none" strike="noStrike" cap="none" spc="-30" normalizeH="0" baseline="0" dirty="0">
                        <a:ln>
                          <a:noFill/>
                        </a:ln>
                        <a:solidFill>
                          <a:srgbClr val="000000"/>
                        </a:solidFill>
                        <a:effectLst/>
                        <a:latin typeface="Calibri" pitchFamily="34" charset="0"/>
                        <a:cs typeface="Arial" charset="0"/>
                      </a:endParaRPr>
                    </a:p>
                  </a:txBody>
                  <a:tcPr marL="90276" marR="90276" marT="44980" marB="44980" anchor="ctr" horzOverflow="overflow">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a:noFill/>
                    </a:lnTlToBr>
                    <a:lnBlToTr>
                      <a:noFill/>
                    </a:lnBlToTr>
                    <a:solidFill>
                      <a:srgbClr val="E2E2E2"/>
                    </a:solidFill>
                  </a:tcPr>
                </a:tc>
                <a:tc>
                  <a:txBody>
                    <a:bodyPr/>
                    <a:lstStyle>
                      <a:lvl1pPr>
                        <a:defRPr>
                          <a:solidFill>
                            <a:schemeClr val="tx1"/>
                          </a:solidFill>
                          <a:latin typeface="Calibri"/>
                        </a:defRPr>
                      </a:lvl1pPr>
                      <a:lvl2pPr>
                        <a:defRPr>
                          <a:solidFill>
                            <a:schemeClr val="tx1"/>
                          </a:solidFill>
                          <a:latin typeface="Calibri"/>
                        </a:defRPr>
                      </a:lvl2pPr>
                      <a:lvl3pPr>
                        <a:defRPr>
                          <a:solidFill>
                            <a:schemeClr val="tx1"/>
                          </a:solidFill>
                          <a:latin typeface="Calibri"/>
                        </a:defRPr>
                      </a:lvl3pPr>
                      <a:lvl4pPr>
                        <a:defRPr>
                          <a:solidFill>
                            <a:schemeClr val="tx1"/>
                          </a:solidFill>
                          <a:latin typeface="Calibri"/>
                        </a:defRPr>
                      </a:lvl4pPr>
                      <a:lvl5pPr>
                        <a:defRPr>
                          <a:solidFill>
                            <a:schemeClr val="tx1"/>
                          </a:solidFill>
                          <a:latin typeface="Calibri"/>
                        </a:defRPr>
                      </a:lvl5pPr>
                      <a:lvl6pPr>
                        <a:defRPr>
                          <a:solidFill>
                            <a:schemeClr val="tx1"/>
                          </a:solidFill>
                          <a:latin typeface="Calibri"/>
                        </a:defRPr>
                      </a:lvl6pPr>
                      <a:lvl7pPr>
                        <a:defRPr>
                          <a:solidFill>
                            <a:schemeClr val="tx1"/>
                          </a:solidFill>
                          <a:latin typeface="Calibri"/>
                        </a:defRPr>
                      </a:lvl7pPr>
                      <a:lvl8pPr>
                        <a:defRPr>
                          <a:solidFill>
                            <a:schemeClr val="tx1"/>
                          </a:solidFill>
                          <a:latin typeface="Calibri"/>
                        </a:defRPr>
                      </a:lvl8pPr>
                      <a:lvl9pPr>
                        <a:defRPr>
                          <a:solidFill>
                            <a:schemeClr val="tx1"/>
                          </a:solidFill>
                          <a:latin typeface="Calibri"/>
                        </a:defRPr>
                      </a:lvl9pPr>
                    </a:lstStyle>
                    <a:p>
                      <a:pPr algn="ctr"/>
                      <a:endParaRPr lang="it-IT" sz="900" b="0" i="0"/>
                    </a:p>
                  </a:txBody>
                  <a:tcPr marL="90276" marR="90276" marT="44980" marB="44980" anchor="ctr" horzOverflow="overflow">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a:noFill/>
                    </a:lnTlToBr>
                    <a:lnBlToTr>
                      <a:noFill/>
                    </a:lnBlToTr>
                    <a:solidFill>
                      <a:srgbClr val="E2E2E2"/>
                    </a:solidFill>
                  </a:tcPr>
                </a:tc>
                <a:tc>
                  <a:txBody>
                    <a:bodyPr/>
                    <a:lstStyle>
                      <a:lvl1pPr>
                        <a:defRPr>
                          <a:solidFill>
                            <a:schemeClr val="tx1"/>
                          </a:solidFill>
                          <a:latin typeface="Calibri"/>
                        </a:defRPr>
                      </a:lvl1pPr>
                      <a:lvl2pPr>
                        <a:defRPr>
                          <a:solidFill>
                            <a:schemeClr val="tx1"/>
                          </a:solidFill>
                          <a:latin typeface="Calibri"/>
                        </a:defRPr>
                      </a:lvl2pPr>
                      <a:lvl3pPr>
                        <a:defRPr>
                          <a:solidFill>
                            <a:schemeClr val="tx1"/>
                          </a:solidFill>
                          <a:latin typeface="Calibri"/>
                        </a:defRPr>
                      </a:lvl3pPr>
                      <a:lvl4pPr>
                        <a:defRPr>
                          <a:solidFill>
                            <a:schemeClr val="tx1"/>
                          </a:solidFill>
                          <a:latin typeface="Calibri"/>
                        </a:defRPr>
                      </a:lvl4pPr>
                      <a:lvl5pPr>
                        <a:defRPr>
                          <a:solidFill>
                            <a:schemeClr val="tx1"/>
                          </a:solidFill>
                          <a:latin typeface="Calibri"/>
                        </a:defRPr>
                      </a:lvl5pPr>
                      <a:lvl6pPr>
                        <a:defRPr>
                          <a:solidFill>
                            <a:schemeClr val="tx1"/>
                          </a:solidFill>
                          <a:latin typeface="Calibri"/>
                        </a:defRPr>
                      </a:lvl6pPr>
                      <a:lvl7pPr>
                        <a:defRPr>
                          <a:solidFill>
                            <a:schemeClr val="tx1"/>
                          </a:solidFill>
                          <a:latin typeface="Calibri"/>
                        </a:defRPr>
                      </a:lvl7pPr>
                      <a:lvl8pPr>
                        <a:defRPr>
                          <a:solidFill>
                            <a:schemeClr val="tx1"/>
                          </a:solidFill>
                          <a:latin typeface="Calibri"/>
                        </a:defRPr>
                      </a:lvl8pPr>
                      <a:lvl9pPr>
                        <a:defRPr>
                          <a:solidFill>
                            <a:schemeClr val="tx1"/>
                          </a:solidFill>
                          <a:latin typeface="Calibri"/>
                        </a:defRPr>
                      </a:lvl9pPr>
                    </a:lstStyle>
                    <a:p>
                      <a:pPr algn="ctr"/>
                      <a:endParaRPr lang="it-IT" sz="900" b="0" i="0" dirty="0"/>
                    </a:p>
                  </a:txBody>
                  <a:tcPr marL="90276" marR="90276" marT="44980" marB="44980" anchor="ctr" horzOverflow="overflow">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a:noFill/>
                    </a:lnTlToBr>
                    <a:lnBlToTr>
                      <a:noFill/>
                    </a:lnBlToTr>
                    <a:solidFill>
                      <a:srgbClr val="E2E2E2"/>
                    </a:solidFill>
                  </a:tcPr>
                </a:tc>
                <a:tc>
                  <a:txBody>
                    <a:bodyPr/>
                    <a:lstStyle>
                      <a:lvl1pPr>
                        <a:defRPr>
                          <a:solidFill>
                            <a:schemeClr val="tx1"/>
                          </a:solidFill>
                          <a:latin typeface="Calibri"/>
                        </a:defRPr>
                      </a:lvl1pPr>
                      <a:lvl2pPr>
                        <a:defRPr>
                          <a:solidFill>
                            <a:schemeClr val="tx1"/>
                          </a:solidFill>
                          <a:latin typeface="Calibri"/>
                        </a:defRPr>
                      </a:lvl2pPr>
                      <a:lvl3pPr>
                        <a:defRPr>
                          <a:solidFill>
                            <a:schemeClr val="tx1"/>
                          </a:solidFill>
                          <a:latin typeface="Calibri"/>
                        </a:defRPr>
                      </a:lvl3pPr>
                      <a:lvl4pPr>
                        <a:defRPr>
                          <a:solidFill>
                            <a:schemeClr val="tx1"/>
                          </a:solidFill>
                          <a:latin typeface="Calibri"/>
                        </a:defRPr>
                      </a:lvl4pPr>
                      <a:lvl5pPr>
                        <a:defRPr>
                          <a:solidFill>
                            <a:schemeClr val="tx1"/>
                          </a:solidFill>
                          <a:latin typeface="Calibri"/>
                        </a:defRPr>
                      </a:lvl5pPr>
                      <a:lvl6pPr>
                        <a:defRPr>
                          <a:solidFill>
                            <a:schemeClr val="tx1"/>
                          </a:solidFill>
                          <a:latin typeface="Calibri"/>
                        </a:defRPr>
                      </a:lvl6pPr>
                      <a:lvl7pPr>
                        <a:defRPr>
                          <a:solidFill>
                            <a:schemeClr val="tx1"/>
                          </a:solidFill>
                          <a:latin typeface="Calibri"/>
                        </a:defRPr>
                      </a:lvl7pPr>
                      <a:lvl8pPr>
                        <a:defRPr>
                          <a:solidFill>
                            <a:schemeClr val="tx1"/>
                          </a:solidFill>
                          <a:latin typeface="Calibri"/>
                        </a:defRPr>
                      </a:lvl8pPr>
                      <a:lvl9pPr>
                        <a:defRPr>
                          <a:solidFill>
                            <a:schemeClr val="tx1"/>
                          </a:solidFill>
                          <a:latin typeface="Calibri"/>
                        </a:defRPr>
                      </a:lvl9pPr>
                    </a:lstStyle>
                    <a:p>
                      <a:pPr algn="ctr"/>
                      <a:endParaRPr lang="it-IT" sz="900" b="0" i="0" dirty="0"/>
                    </a:p>
                  </a:txBody>
                  <a:tcPr marL="90276" marR="90276" marT="44980" marB="44980" anchor="ctr" horzOverflow="overflow">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a:noFill/>
                    </a:lnTlToBr>
                    <a:lnBlToTr>
                      <a:noFill/>
                    </a:lnBlToTr>
                    <a:solidFill>
                      <a:srgbClr val="E2E2E2"/>
                    </a:solidFill>
                  </a:tcPr>
                </a:tc>
                <a:tc>
                  <a:txBody>
                    <a:bodyPr/>
                    <a:lstStyle>
                      <a:lvl1pPr>
                        <a:defRPr>
                          <a:solidFill>
                            <a:schemeClr val="tx1"/>
                          </a:solidFill>
                          <a:latin typeface="Calibri"/>
                        </a:defRPr>
                      </a:lvl1pPr>
                      <a:lvl2pPr>
                        <a:defRPr>
                          <a:solidFill>
                            <a:schemeClr val="tx1"/>
                          </a:solidFill>
                          <a:latin typeface="Calibri"/>
                        </a:defRPr>
                      </a:lvl2pPr>
                      <a:lvl3pPr>
                        <a:defRPr>
                          <a:solidFill>
                            <a:schemeClr val="tx1"/>
                          </a:solidFill>
                          <a:latin typeface="Calibri"/>
                        </a:defRPr>
                      </a:lvl3pPr>
                      <a:lvl4pPr>
                        <a:defRPr>
                          <a:solidFill>
                            <a:schemeClr val="tx1"/>
                          </a:solidFill>
                          <a:latin typeface="Calibri"/>
                        </a:defRPr>
                      </a:lvl4pPr>
                      <a:lvl5pPr>
                        <a:defRPr>
                          <a:solidFill>
                            <a:schemeClr val="tx1"/>
                          </a:solidFill>
                          <a:latin typeface="Calibri"/>
                        </a:defRPr>
                      </a:lvl5pPr>
                      <a:lvl6pPr>
                        <a:defRPr>
                          <a:solidFill>
                            <a:schemeClr val="tx1"/>
                          </a:solidFill>
                          <a:latin typeface="Calibri"/>
                        </a:defRPr>
                      </a:lvl6pPr>
                      <a:lvl7pPr>
                        <a:defRPr>
                          <a:solidFill>
                            <a:schemeClr val="tx1"/>
                          </a:solidFill>
                          <a:latin typeface="Calibri"/>
                        </a:defRPr>
                      </a:lvl7pPr>
                      <a:lvl8pPr>
                        <a:defRPr>
                          <a:solidFill>
                            <a:schemeClr val="tx1"/>
                          </a:solidFill>
                          <a:latin typeface="Calibri"/>
                        </a:defRPr>
                      </a:lvl8pPr>
                      <a:lvl9pPr>
                        <a:defRPr>
                          <a:solidFill>
                            <a:schemeClr val="tx1"/>
                          </a:solidFill>
                          <a:latin typeface="Calibri"/>
                        </a:defRPr>
                      </a:lvl9pPr>
                    </a:lstStyle>
                    <a:p>
                      <a:pPr algn="ctr"/>
                      <a:endParaRPr lang="it-IT" sz="900" b="0" i="0" dirty="0"/>
                    </a:p>
                  </a:txBody>
                  <a:tcPr marL="90276" marR="90276" marT="44980" marB="44980" anchor="ctr" horzOverflow="overflow">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a:noFill/>
                    </a:lnTlToBr>
                    <a:lnBlToTr>
                      <a:noFill/>
                    </a:lnBlToTr>
                    <a:solidFill>
                      <a:srgbClr val="E2E2E2"/>
                    </a:solidFill>
                  </a:tcPr>
                </a:tc>
                <a:tc gridSpan="2">
                  <a:txBody>
                    <a:bodyPr/>
                    <a:lstStyle>
                      <a:lvl1pPr>
                        <a:defRPr>
                          <a:solidFill>
                            <a:schemeClr val="tx1"/>
                          </a:solidFill>
                          <a:latin typeface="Calibri"/>
                        </a:defRPr>
                      </a:lvl1pPr>
                      <a:lvl2pPr>
                        <a:defRPr>
                          <a:solidFill>
                            <a:schemeClr val="tx1"/>
                          </a:solidFill>
                          <a:latin typeface="Calibri"/>
                        </a:defRPr>
                      </a:lvl2pPr>
                      <a:lvl3pPr>
                        <a:defRPr>
                          <a:solidFill>
                            <a:schemeClr val="tx1"/>
                          </a:solidFill>
                          <a:latin typeface="Calibri"/>
                        </a:defRPr>
                      </a:lvl3pPr>
                      <a:lvl4pPr>
                        <a:defRPr>
                          <a:solidFill>
                            <a:schemeClr val="tx1"/>
                          </a:solidFill>
                          <a:latin typeface="Calibri"/>
                        </a:defRPr>
                      </a:lvl4pPr>
                      <a:lvl5pPr>
                        <a:defRPr>
                          <a:solidFill>
                            <a:schemeClr val="tx1"/>
                          </a:solidFill>
                          <a:latin typeface="Calibri"/>
                        </a:defRPr>
                      </a:lvl5pPr>
                      <a:lvl6pPr>
                        <a:defRPr>
                          <a:solidFill>
                            <a:schemeClr val="tx1"/>
                          </a:solidFill>
                          <a:latin typeface="Calibri"/>
                        </a:defRPr>
                      </a:lvl6pPr>
                      <a:lvl7pPr>
                        <a:defRPr>
                          <a:solidFill>
                            <a:schemeClr val="tx1"/>
                          </a:solidFill>
                          <a:latin typeface="Calibri"/>
                        </a:defRPr>
                      </a:lvl7pPr>
                      <a:lvl8pPr>
                        <a:defRPr>
                          <a:solidFill>
                            <a:schemeClr val="tx1"/>
                          </a:solidFill>
                          <a:latin typeface="Calibri"/>
                        </a:defRPr>
                      </a:lvl8pPr>
                      <a:lvl9pPr>
                        <a:defRPr>
                          <a:solidFill>
                            <a:schemeClr val="tx1"/>
                          </a:solidFill>
                          <a:latin typeface="Calibri"/>
                        </a:defRPr>
                      </a:lvl9pPr>
                    </a:lstStyle>
                    <a:p>
                      <a:pPr algn="ctr"/>
                      <a:r>
                        <a:rPr kumimoji="0" lang="it-IT" altLang="it-IT" sz="900" b="0" i="0" u="none" strike="noStrike" cap="none" spc="-30" normalizeH="0" baseline="0" dirty="0">
                          <a:ln>
                            <a:noFill/>
                          </a:ln>
                          <a:solidFill>
                            <a:srgbClr val="000000"/>
                          </a:solidFill>
                          <a:effectLst/>
                          <a:highlight>
                            <a:srgbClr val="D4E8F7"/>
                          </a:highlight>
                          <a:latin typeface="Calibri" pitchFamily="34" charset="0"/>
                          <a:cs typeface="Arial" charset="0"/>
                        </a:rPr>
                        <a:t>MPR</a:t>
                      </a:r>
                      <a:endParaRPr lang="it-IT" sz="900" b="0" i="0" dirty="0">
                        <a:highlight>
                          <a:srgbClr val="D4E8F7"/>
                        </a:highlight>
                      </a:endParaRPr>
                    </a:p>
                  </a:txBody>
                  <a:tcPr marL="91188" marR="91188" marT="45435" marB="45435" anchor="ctr" horzOverflow="overflow">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a:noFill/>
                    </a:lnTlToBr>
                    <a:lnBlToTr>
                      <a:noFill/>
                    </a:lnBlToTr>
                    <a:solidFill>
                      <a:srgbClr val="F79646">
                        <a:lumMod val="40000"/>
                        <a:lumOff val="60000"/>
                      </a:srgbClr>
                    </a:solidFill>
                  </a:tcPr>
                </a:tc>
                <a:tc hMerge="1">
                  <a:txBody>
                    <a:bodyPr/>
                    <a:lstStyle/>
                    <a:p>
                      <a:pPr marL="342900" marR="0" lvl="0" indent="-342900" algn="ctr" defTabSz="457200" rtl="0" eaLnBrk="1" fontAlgn="base" latinLnBrk="0" hangingPunct="1">
                        <a:lnSpc>
                          <a:spcPct val="100000"/>
                        </a:lnSpc>
                        <a:spcBef>
                          <a:spcPct val="0"/>
                        </a:spcBef>
                        <a:spcAft>
                          <a:spcPct val="0"/>
                        </a:spcAft>
                        <a:buClrTx/>
                        <a:buSzTx/>
                        <a:buFont typeface="Arial" charset="0"/>
                        <a:buNone/>
                        <a:tabLst/>
                      </a:pPr>
                      <a:r>
                        <a:rPr kumimoji="0" lang="it-IT" altLang="it-IT" sz="800" b="1" i="0" u="none" strike="noStrike" cap="none" spc="-30" normalizeH="0" baseline="0" dirty="0">
                          <a:ln>
                            <a:noFill/>
                          </a:ln>
                          <a:solidFill>
                            <a:srgbClr val="000000"/>
                          </a:solidFill>
                          <a:effectLst/>
                          <a:latin typeface="Calibri" pitchFamily="34" charset="0"/>
                          <a:cs typeface="Arial" charset="0"/>
                        </a:rPr>
                        <a:t>MPR</a:t>
                      </a:r>
                    </a:p>
                  </a:txBody>
                  <a:tcPr marL="82924" marR="82924" marT="41317" marB="4131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92D050"/>
                    </a:solidFill>
                  </a:tcPr>
                </a:tc>
                <a:tc>
                  <a:txBody>
                    <a:bodyPr/>
                    <a:lstStyle>
                      <a:lvl1pPr>
                        <a:defRPr>
                          <a:solidFill>
                            <a:schemeClr val="tx1"/>
                          </a:solidFill>
                          <a:latin typeface="Calibri"/>
                        </a:defRPr>
                      </a:lvl1pPr>
                      <a:lvl2pPr>
                        <a:defRPr>
                          <a:solidFill>
                            <a:schemeClr val="tx1"/>
                          </a:solidFill>
                          <a:latin typeface="Calibri"/>
                        </a:defRPr>
                      </a:lvl2pPr>
                      <a:lvl3pPr>
                        <a:defRPr>
                          <a:solidFill>
                            <a:schemeClr val="tx1"/>
                          </a:solidFill>
                          <a:latin typeface="Calibri"/>
                        </a:defRPr>
                      </a:lvl3pPr>
                      <a:lvl4pPr>
                        <a:defRPr>
                          <a:solidFill>
                            <a:schemeClr val="tx1"/>
                          </a:solidFill>
                          <a:latin typeface="Calibri"/>
                        </a:defRPr>
                      </a:lvl4pPr>
                      <a:lvl5pPr>
                        <a:defRPr>
                          <a:solidFill>
                            <a:schemeClr val="tx1"/>
                          </a:solidFill>
                          <a:latin typeface="Calibri"/>
                        </a:defRPr>
                      </a:lvl5pPr>
                      <a:lvl6pPr>
                        <a:defRPr>
                          <a:solidFill>
                            <a:schemeClr val="tx1"/>
                          </a:solidFill>
                          <a:latin typeface="Calibri"/>
                        </a:defRPr>
                      </a:lvl6pPr>
                      <a:lvl7pPr>
                        <a:defRPr>
                          <a:solidFill>
                            <a:schemeClr val="tx1"/>
                          </a:solidFill>
                          <a:latin typeface="Calibri"/>
                        </a:defRPr>
                      </a:lvl7pPr>
                      <a:lvl8pPr>
                        <a:defRPr>
                          <a:solidFill>
                            <a:schemeClr val="tx1"/>
                          </a:solidFill>
                          <a:latin typeface="Calibri"/>
                        </a:defRPr>
                      </a:lvl8pPr>
                      <a:lvl9pPr>
                        <a:defRPr>
                          <a:solidFill>
                            <a:schemeClr val="tx1"/>
                          </a:solidFill>
                          <a:latin typeface="Calibri"/>
                        </a:defRPr>
                      </a:lvl9pPr>
                    </a:lstStyle>
                    <a:p>
                      <a:pPr algn="ctr"/>
                      <a:endParaRPr lang="it-IT" sz="900" b="0" i="0" dirty="0"/>
                    </a:p>
                  </a:txBody>
                  <a:tcPr marL="90276" marR="90276" marT="44980" marB="44980" anchor="ctr" horzOverflow="overflow">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a:noFill/>
                    </a:lnTlToBr>
                    <a:lnBlToTr>
                      <a:noFill/>
                    </a:lnBlToTr>
                    <a:solidFill>
                      <a:srgbClr val="E2E2E2"/>
                    </a:solidFill>
                  </a:tcPr>
                </a:tc>
                <a:tc rowSpan="2" gridSpan="2">
                  <a:txBody>
                    <a:bodyPr/>
                    <a:lstStyle>
                      <a:lvl1pPr marL="342900" indent="-342900" eaLnBrk="0" hangingPunct="0">
                        <a:spcBef>
                          <a:spcPct val="20000"/>
                        </a:spcBef>
                        <a:buFont typeface="Arial" charset="0"/>
                        <a:defRPr sz="2800">
                          <a:solidFill>
                            <a:schemeClr val="tx1"/>
                          </a:solidFill>
                          <a:latin typeface="Calibri" pitchFamily="34" charset="0"/>
                        </a:defRPr>
                      </a:lvl1pPr>
                      <a:lvl2pPr marL="742950" indent="-285750" eaLnBrk="0" hangingPunct="0">
                        <a:spcBef>
                          <a:spcPct val="20000"/>
                        </a:spcBef>
                        <a:buFont typeface="Arial" charset="0"/>
                        <a:defRPr sz="2400">
                          <a:solidFill>
                            <a:schemeClr val="tx1"/>
                          </a:solidFill>
                          <a:latin typeface="Calibri" pitchFamily="34" charset="0"/>
                        </a:defRPr>
                      </a:lvl2pPr>
                      <a:lvl3pPr marL="1143000" indent="-228600" eaLnBrk="0" hangingPunct="0">
                        <a:spcBef>
                          <a:spcPct val="20000"/>
                        </a:spcBef>
                        <a:buFont typeface="Arial" charset="0"/>
                        <a:defRPr sz="2000">
                          <a:solidFill>
                            <a:schemeClr val="tx1"/>
                          </a:solidFill>
                          <a:latin typeface="Calibri" pitchFamily="34" charset="0"/>
                        </a:defRPr>
                      </a:lvl3pPr>
                      <a:lvl4pPr marL="1600200" indent="-228600" eaLnBrk="0" hangingPunct="0">
                        <a:spcBef>
                          <a:spcPct val="20000"/>
                        </a:spcBef>
                        <a:buFont typeface="Arial" charset="0"/>
                        <a:defRPr>
                          <a:solidFill>
                            <a:schemeClr val="tx1"/>
                          </a:solidFill>
                          <a:latin typeface="Calibri" pitchFamily="34" charset="0"/>
                        </a:defRPr>
                      </a:lvl4pPr>
                      <a:lvl5pPr marL="2057400" indent="-228600" eaLnBrk="0" hangingPunct="0">
                        <a:spcBef>
                          <a:spcPct val="20000"/>
                        </a:spcBef>
                        <a:buFont typeface="Arial" charset="0"/>
                        <a:defRPr>
                          <a:solidFill>
                            <a:schemeClr val="tx1"/>
                          </a:solidFill>
                          <a:latin typeface="Calibri" pitchFamily="34" charset="0"/>
                        </a:defRPr>
                      </a:lvl5pPr>
                      <a:lvl6pPr marL="2514600" indent="-228600" defTabSz="457200" eaLnBrk="0" fontAlgn="base" hangingPunct="0">
                        <a:spcBef>
                          <a:spcPct val="20000"/>
                        </a:spcBef>
                        <a:spcAft>
                          <a:spcPct val="0"/>
                        </a:spcAft>
                        <a:buFont typeface="Arial" charset="0"/>
                        <a:defRPr>
                          <a:solidFill>
                            <a:schemeClr val="tx1"/>
                          </a:solidFill>
                          <a:latin typeface="Calibri" pitchFamily="34" charset="0"/>
                        </a:defRPr>
                      </a:lvl6pPr>
                      <a:lvl7pPr marL="2971800" indent="-228600" defTabSz="457200" eaLnBrk="0" fontAlgn="base" hangingPunct="0">
                        <a:spcBef>
                          <a:spcPct val="20000"/>
                        </a:spcBef>
                        <a:spcAft>
                          <a:spcPct val="0"/>
                        </a:spcAft>
                        <a:buFont typeface="Arial" charset="0"/>
                        <a:defRPr>
                          <a:solidFill>
                            <a:schemeClr val="tx1"/>
                          </a:solidFill>
                          <a:latin typeface="Calibri" pitchFamily="34" charset="0"/>
                        </a:defRPr>
                      </a:lvl7pPr>
                      <a:lvl8pPr marL="3429000" indent="-228600" defTabSz="457200" eaLnBrk="0" fontAlgn="base" hangingPunct="0">
                        <a:spcBef>
                          <a:spcPct val="20000"/>
                        </a:spcBef>
                        <a:spcAft>
                          <a:spcPct val="0"/>
                        </a:spcAft>
                        <a:buFont typeface="Arial" charset="0"/>
                        <a:defRPr>
                          <a:solidFill>
                            <a:schemeClr val="tx1"/>
                          </a:solidFill>
                          <a:latin typeface="Calibri" pitchFamily="34" charset="0"/>
                        </a:defRPr>
                      </a:lvl8pPr>
                      <a:lvl9pPr marL="3886200" indent="-228600" defTabSz="457200" eaLnBrk="0" fontAlgn="base" hangingPunct="0">
                        <a:spcBef>
                          <a:spcPct val="20000"/>
                        </a:spcBef>
                        <a:spcAft>
                          <a:spcPct val="0"/>
                        </a:spcAft>
                        <a:buFont typeface="Arial" charset="0"/>
                        <a:defRPr>
                          <a:solidFill>
                            <a:schemeClr val="tx1"/>
                          </a:solidFill>
                          <a:latin typeface="Calibri" pitchFamily="34" charset="0"/>
                        </a:defRPr>
                      </a:lvl9pPr>
                    </a:lstStyle>
                    <a:p>
                      <a:pPr marL="342900" marR="0" lvl="0" indent="-342900" algn="ctr" defTabSz="457200" rtl="0" eaLnBrk="1" fontAlgn="base" latinLnBrk="0" hangingPunct="1">
                        <a:lnSpc>
                          <a:spcPct val="100000"/>
                        </a:lnSpc>
                        <a:spcBef>
                          <a:spcPct val="0"/>
                        </a:spcBef>
                        <a:spcAft>
                          <a:spcPct val="0"/>
                        </a:spcAft>
                        <a:buClrTx/>
                        <a:buSzTx/>
                        <a:buFont typeface="Arial" charset="0"/>
                        <a:buNone/>
                        <a:tabLst/>
                      </a:pPr>
                      <a:r>
                        <a:rPr kumimoji="0" lang="it-IT" altLang="it-IT" sz="900" b="0" i="0" u="none" strike="noStrike" cap="none" spc="-30" normalizeH="0" baseline="0">
                          <a:ln>
                            <a:noFill/>
                          </a:ln>
                          <a:solidFill>
                            <a:srgbClr val="000000"/>
                          </a:solidFill>
                          <a:effectLst/>
                          <a:latin typeface="Calibri" pitchFamily="34" charset="0"/>
                          <a:cs typeface="Arial" charset="0"/>
                        </a:rPr>
                        <a:t>oppure</a:t>
                      </a:r>
                    </a:p>
                    <a:p>
                      <a:pPr marL="342900" marR="0" lvl="0" indent="-342900" algn="ctr" defTabSz="457200" rtl="0" eaLnBrk="1" fontAlgn="base" latinLnBrk="0" hangingPunct="1">
                        <a:lnSpc>
                          <a:spcPct val="100000"/>
                        </a:lnSpc>
                        <a:spcBef>
                          <a:spcPct val="0"/>
                        </a:spcBef>
                        <a:spcAft>
                          <a:spcPct val="0"/>
                        </a:spcAft>
                        <a:buClrTx/>
                        <a:buSzTx/>
                        <a:buFont typeface="Arial" charset="0"/>
                        <a:buNone/>
                        <a:tabLst/>
                      </a:pPr>
                      <a:endParaRPr kumimoji="0" lang="it-IT" altLang="it-IT" sz="900" b="0" i="0" u="none" strike="noStrike" cap="none" spc="-30" normalizeH="0" baseline="0">
                        <a:ln>
                          <a:noFill/>
                        </a:ln>
                        <a:solidFill>
                          <a:srgbClr val="000000"/>
                        </a:solidFill>
                        <a:effectLst/>
                        <a:latin typeface="Calibri" pitchFamily="34" charset="0"/>
                        <a:cs typeface="Arial" charset="0"/>
                      </a:endParaRPr>
                    </a:p>
                    <a:p>
                      <a:pPr marL="342900" marR="0" lvl="0" indent="-342900" algn="ctr" defTabSz="457200" rtl="0" eaLnBrk="1" fontAlgn="base" latinLnBrk="0" hangingPunct="1">
                        <a:lnSpc>
                          <a:spcPct val="100000"/>
                        </a:lnSpc>
                        <a:spcBef>
                          <a:spcPct val="0"/>
                        </a:spcBef>
                        <a:spcAft>
                          <a:spcPct val="0"/>
                        </a:spcAft>
                        <a:buClrTx/>
                        <a:buSzTx/>
                        <a:buFont typeface="Arial" charset="0"/>
                        <a:buNone/>
                        <a:tabLst/>
                      </a:pPr>
                      <a:r>
                        <a:rPr kumimoji="0" lang="it-IT" altLang="it-IT" sz="900" b="0" i="0" u="none" strike="noStrike" cap="none" spc="-30" normalizeH="0" baseline="0">
                          <a:ln>
                            <a:noFill/>
                          </a:ln>
                          <a:solidFill>
                            <a:srgbClr val="000000"/>
                          </a:solidFill>
                          <a:effectLst/>
                          <a:latin typeface="Calibri" pitchFamily="34" charset="0"/>
                          <a:cs typeface="Arial" charset="0"/>
                        </a:rPr>
                        <a:t>MPR</a:t>
                      </a:r>
                    </a:p>
                    <a:p>
                      <a:pPr marL="342900" marR="0" lvl="0" indent="-342900" algn="ctr" defTabSz="457200" rtl="0" eaLnBrk="1" fontAlgn="base" latinLnBrk="0" hangingPunct="1">
                        <a:lnSpc>
                          <a:spcPct val="100000"/>
                        </a:lnSpc>
                        <a:spcBef>
                          <a:spcPct val="0"/>
                        </a:spcBef>
                        <a:spcAft>
                          <a:spcPct val="0"/>
                        </a:spcAft>
                        <a:buClrTx/>
                        <a:buSzTx/>
                        <a:buFont typeface="Arial" charset="0"/>
                        <a:buNone/>
                        <a:tabLst/>
                      </a:pPr>
                      <a:r>
                        <a:rPr kumimoji="0" lang="it-IT" altLang="it-IT" sz="900" b="0" i="0" u="none" strike="noStrike" cap="none" spc="-30" normalizeH="0" baseline="0">
                          <a:ln>
                            <a:noFill/>
                          </a:ln>
                          <a:solidFill>
                            <a:srgbClr val="000000"/>
                          </a:solidFill>
                          <a:effectLst/>
                          <a:latin typeface="Calibri" pitchFamily="34" charset="0"/>
                          <a:cs typeface="Arial" charset="0"/>
                        </a:rPr>
                        <a:t>+</a:t>
                      </a:r>
                    </a:p>
                    <a:p>
                      <a:pPr marL="342900" marR="0" lvl="0" indent="-342900" algn="ctr" defTabSz="457200" rtl="0" eaLnBrk="1" fontAlgn="base" latinLnBrk="0" hangingPunct="1">
                        <a:lnSpc>
                          <a:spcPct val="100000"/>
                        </a:lnSpc>
                        <a:spcBef>
                          <a:spcPct val="0"/>
                        </a:spcBef>
                        <a:spcAft>
                          <a:spcPct val="0"/>
                        </a:spcAft>
                        <a:buClrTx/>
                        <a:buSzTx/>
                        <a:buFont typeface="Arial" charset="0"/>
                        <a:buNone/>
                        <a:tabLst/>
                      </a:pPr>
                      <a:r>
                        <a:rPr kumimoji="0" lang="it-IT" altLang="it-IT" sz="900" b="0" i="0" u="none" strike="noStrike" cap="none" spc="-30" normalizeH="0" baseline="0">
                          <a:ln>
                            <a:noFill/>
                          </a:ln>
                          <a:solidFill>
                            <a:srgbClr val="000000"/>
                          </a:solidFill>
                          <a:effectLst/>
                          <a:latin typeface="Calibri" pitchFamily="34" charset="0"/>
                          <a:cs typeface="Arial" charset="0"/>
                        </a:rPr>
                        <a:t>V</a:t>
                      </a:r>
                      <a:endParaRPr kumimoji="0" lang="it-IT" altLang="it-IT" sz="900" b="0" i="0" u="none" strike="noStrike" cap="none" normalizeH="0" baseline="0" dirty="0">
                        <a:ln>
                          <a:noFill/>
                        </a:ln>
                        <a:solidFill>
                          <a:srgbClr val="000000"/>
                        </a:solidFill>
                        <a:effectLst/>
                        <a:latin typeface="Calibri" pitchFamily="34" charset="0"/>
                        <a:cs typeface="Arial" charset="0"/>
                      </a:endParaRPr>
                    </a:p>
                  </a:txBody>
                  <a:tcPr marL="100553" marR="100553" marT="50276" marB="50276" anchor="ctr" horzOverflow="overflow">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a:noFill/>
                    </a:lnTlToBr>
                    <a:lnBlToTr>
                      <a:noFill/>
                    </a:lnBlToTr>
                    <a:solidFill>
                      <a:srgbClr val="E2E2E2"/>
                    </a:solidFill>
                  </a:tcPr>
                </a:tc>
                <a:tc rowSpan="2" hMerge="1">
                  <a:txBody>
                    <a:bodyPr/>
                    <a:lstStyle/>
                    <a:p>
                      <a:endParaRPr lang="it-IT"/>
                    </a:p>
                  </a:txBody>
                  <a:tcPr/>
                </a:tc>
                <a:tc rowSpan="2" gridSpan="5">
                  <a:txBody>
                    <a:bodyPr/>
                    <a:lstStyle>
                      <a:lvl1pPr>
                        <a:defRPr>
                          <a:solidFill>
                            <a:schemeClr val="tx1"/>
                          </a:solidFill>
                          <a:latin typeface="Calibri"/>
                        </a:defRPr>
                      </a:lvl1pPr>
                      <a:lvl2pPr>
                        <a:defRPr>
                          <a:solidFill>
                            <a:schemeClr val="tx1"/>
                          </a:solidFill>
                          <a:latin typeface="Calibri"/>
                        </a:defRPr>
                      </a:lvl2pPr>
                      <a:lvl3pPr>
                        <a:defRPr>
                          <a:solidFill>
                            <a:schemeClr val="tx1"/>
                          </a:solidFill>
                          <a:latin typeface="Calibri"/>
                        </a:defRPr>
                      </a:lvl3pPr>
                      <a:lvl4pPr>
                        <a:defRPr>
                          <a:solidFill>
                            <a:schemeClr val="tx1"/>
                          </a:solidFill>
                          <a:latin typeface="Calibri"/>
                        </a:defRPr>
                      </a:lvl4pPr>
                      <a:lvl5pPr>
                        <a:defRPr>
                          <a:solidFill>
                            <a:schemeClr val="tx1"/>
                          </a:solidFill>
                          <a:latin typeface="Calibri"/>
                        </a:defRPr>
                      </a:lvl5pPr>
                      <a:lvl6pPr>
                        <a:defRPr>
                          <a:solidFill>
                            <a:schemeClr val="tx1"/>
                          </a:solidFill>
                          <a:latin typeface="Calibri"/>
                        </a:defRPr>
                      </a:lvl6pPr>
                      <a:lvl7pPr>
                        <a:defRPr>
                          <a:solidFill>
                            <a:schemeClr val="tx1"/>
                          </a:solidFill>
                          <a:latin typeface="Calibri"/>
                        </a:defRPr>
                      </a:lvl7pPr>
                      <a:lvl8pPr>
                        <a:defRPr>
                          <a:solidFill>
                            <a:schemeClr val="tx1"/>
                          </a:solidFill>
                          <a:latin typeface="Calibri"/>
                        </a:defRPr>
                      </a:lvl8pPr>
                      <a:lvl9pPr>
                        <a:defRPr>
                          <a:solidFill>
                            <a:schemeClr val="tx1"/>
                          </a:solidFill>
                          <a:latin typeface="Calibri"/>
                        </a:defRPr>
                      </a:lvl9pPr>
                    </a:lstStyle>
                    <a:p>
                      <a:pPr algn="ctr"/>
                      <a:r>
                        <a:rPr kumimoji="0" lang="it-IT" altLang="it-IT" sz="900" b="0" i="0" u="none" strike="noStrike" cap="none" spc="-30" normalizeH="0" baseline="0" dirty="0">
                          <a:ln>
                            <a:noFill/>
                          </a:ln>
                          <a:solidFill>
                            <a:srgbClr val="000000"/>
                          </a:solidFill>
                          <a:effectLst/>
                          <a:latin typeface="Calibri" pitchFamily="34" charset="0"/>
                          <a:cs typeface="Arial" charset="0"/>
                        </a:rPr>
                        <a:t>MPR + V</a:t>
                      </a:r>
                      <a:endParaRPr lang="it-IT" sz="900" b="0" i="0" dirty="0"/>
                    </a:p>
                  </a:txBody>
                  <a:tcPr marL="100553" marR="100553" marT="50276" marB="50276" anchor="ctr" horzOverflow="overflow">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a:noFill/>
                    </a:lnTlToBr>
                    <a:lnBlToTr>
                      <a:noFill/>
                    </a:lnBlToTr>
                    <a:solidFill>
                      <a:srgbClr val="D4E8F7"/>
                    </a:solidFill>
                  </a:tcPr>
                </a:tc>
                <a:tc rowSpan="2" hMerge="1">
                  <a:txBody>
                    <a:bodyPr/>
                    <a:lstStyle/>
                    <a:p>
                      <a:endParaRPr lang="it-IT"/>
                    </a:p>
                  </a:txBody>
                  <a:tcPr>
                    <a:lnL w="12700" cap="flat" cmpd="sng" algn="ctr">
                      <a:solidFill>
                        <a:schemeClr val="bg1"/>
                      </a:solidFill>
                      <a:prstDash val="solid"/>
                      <a:round/>
                      <a:headEnd type="none" w="med" len="med"/>
                      <a:tailEnd type="none" w="med" len="med"/>
                    </a:lnL>
                  </a:tcPr>
                </a:tc>
                <a:tc rowSpan="2" hMerge="1">
                  <a:txBody>
                    <a:bodyPr/>
                    <a:lstStyle/>
                    <a:p>
                      <a:endParaRPr lang="it-IT"/>
                    </a:p>
                  </a:txBody>
                  <a:tcPr>
                    <a:lnL w="12700" cap="flat" cmpd="sng" algn="ctr">
                      <a:solidFill>
                        <a:schemeClr val="bg1"/>
                      </a:solidFill>
                      <a:prstDash val="solid"/>
                      <a:round/>
                      <a:headEnd type="none" w="med" len="med"/>
                      <a:tailEnd type="none" w="med" len="med"/>
                    </a:lnL>
                  </a:tcPr>
                </a:tc>
                <a:tc rowSpan="2" hMerge="1">
                  <a:txBody>
                    <a:bodyPr/>
                    <a:lstStyle/>
                    <a:p>
                      <a:endParaRPr lang="it-IT"/>
                    </a:p>
                  </a:txBody>
                  <a:tcPr>
                    <a:lnL w="12700" cap="flat" cmpd="sng" algn="ctr">
                      <a:solidFill>
                        <a:schemeClr val="bg1"/>
                      </a:solidFill>
                      <a:prstDash val="solid"/>
                      <a:round/>
                      <a:headEnd type="none" w="med" len="med"/>
                      <a:tailEnd type="none" w="med" len="med"/>
                    </a:lnL>
                  </a:tcPr>
                </a:tc>
                <a:tc rowSpan="2" hMerge="1">
                  <a:txBody>
                    <a:bodyPr/>
                    <a:lstStyle/>
                    <a:p>
                      <a:endParaRPr lang="it-IT"/>
                    </a:p>
                  </a:txBody>
                  <a:tcPr>
                    <a:lnL w="12700"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10007"/>
                  </a:ext>
                </a:extLst>
              </a:tr>
              <a:tr h="454966">
                <a:tc>
                  <a:txBody>
                    <a:bodyPr/>
                    <a:lstStyle>
                      <a:lvl1pPr marL="342900" indent="-342900" eaLnBrk="0" hangingPunct="0">
                        <a:spcBef>
                          <a:spcPct val="20000"/>
                        </a:spcBef>
                        <a:buFont typeface="Arial" charset="0"/>
                        <a:defRPr sz="2800">
                          <a:solidFill>
                            <a:schemeClr val="tx1"/>
                          </a:solidFill>
                          <a:latin typeface="Calibri" pitchFamily="34" charset="0"/>
                        </a:defRPr>
                      </a:lvl1pPr>
                      <a:lvl2pPr marL="742950" indent="-285750" eaLnBrk="0" hangingPunct="0">
                        <a:spcBef>
                          <a:spcPct val="20000"/>
                        </a:spcBef>
                        <a:buFont typeface="Arial" charset="0"/>
                        <a:defRPr sz="2400">
                          <a:solidFill>
                            <a:schemeClr val="tx1"/>
                          </a:solidFill>
                          <a:latin typeface="Calibri" pitchFamily="34" charset="0"/>
                        </a:defRPr>
                      </a:lvl2pPr>
                      <a:lvl3pPr marL="1143000" indent="-228600" eaLnBrk="0" hangingPunct="0">
                        <a:spcBef>
                          <a:spcPct val="20000"/>
                        </a:spcBef>
                        <a:buFont typeface="Arial" charset="0"/>
                        <a:defRPr sz="2000">
                          <a:solidFill>
                            <a:schemeClr val="tx1"/>
                          </a:solidFill>
                          <a:latin typeface="Calibri" pitchFamily="34" charset="0"/>
                        </a:defRPr>
                      </a:lvl3pPr>
                      <a:lvl4pPr marL="1600200" indent="-228600" eaLnBrk="0" hangingPunct="0">
                        <a:spcBef>
                          <a:spcPct val="20000"/>
                        </a:spcBef>
                        <a:buFont typeface="Arial" charset="0"/>
                        <a:defRPr>
                          <a:solidFill>
                            <a:schemeClr val="tx1"/>
                          </a:solidFill>
                          <a:latin typeface="Calibri" pitchFamily="34" charset="0"/>
                        </a:defRPr>
                      </a:lvl4pPr>
                      <a:lvl5pPr marL="2057400" indent="-228600" eaLnBrk="0" hangingPunct="0">
                        <a:spcBef>
                          <a:spcPct val="20000"/>
                        </a:spcBef>
                        <a:buFont typeface="Arial" charset="0"/>
                        <a:defRPr>
                          <a:solidFill>
                            <a:schemeClr val="tx1"/>
                          </a:solidFill>
                          <a:latin typeface="Calibri" pitchFamily="34" charset="0"/>
                        </a:defRPr>
                      </a:lvl5pPr>
                      <a:lvl6pPr marL="2514600" indent="-228600" defTabSz="457200" eaLnBrk="0" fontAlgn="base" hangingPunct="0">
                        <a:spcBef>
                          <a:spcPct val="20000"/>
                        </a:spcBef>
                        <a:spcAft>
                          <a:spcPct val="0"/>
                        </a:spcAft>
                        <a:buFont typeface="Arial" charset="0"/>
                        <a:defRPr>
                          <a:solidFill>
                            <a:schemeClr val="tx1"/>
                          </a:solidFill>
                          <a:latin typeface="Calibri" pitchFamily="34" charset="0"/>
                        </a:defRPr>
                      </a:lvl6pPr>
                      <a:lvl7pPr marL="2971800" indent="-228600" defTabSz="457200" eaLnBrk="0" fontAlgn="base" hangingPunct="0">
                        <a:spcBef>
                          <a:spcPct val="20000"/>
                        </a:spcBef>
                        <a:spcAft>
                          <a:spcPct val="0"/>
                        </a:spcAft>
                        <a:buFont typeface="Arial" charset="0"/>
                        <a:defRPr>
                          <a:solidFill>
                            <a:schemeClr val="tx1"/>
                          </a:solidFill>
                          <a:latin typeface="Calibri" pitchFamily="34" charset="0"/>
                        </a:defRPr>
                      </a:lvl7pPr>
                      <a:lvl8pPr marL="3429000" indent="-228600" defTabSz="457200" eaLnBrk="0" fontAlgn="base" hangingPunct="0">
                        <a:spcBef>
                          <a:spcPct val="20000"/>
                        </a:spcBef>
                        <a:spcAft>
                          <a:spcPct val="0"/>
                        </a:spcAft>
                        <a:buFont typeface="Arial" charset="0"/>
                        <a:defRPr>
                          <a:solidFill>
                            <a:schemeClr val="tx1"/>
                          </a:solidFill>
                          <a:latin typeface="Calibri" pitchFamily="34" charset="0"/>
                        </a:defRPr>
                      </a:lvl8pPr>
                      <a:lvl9pPr marL="3886200" indent="-228600" defTabSz="457200" eaLnBrk="0" fontAlgn="base" hangingPunct="0">
                        <a:spcBef>
                          <a:spcPct val="20000"/>
                        </a:spcBef>
                        <a:spcAft>
                          <a:spcPct val="0"/>
                        </a:spcAft>
                        <a:buFont typeface="Arial" charset="0"/>
                        <a:defRPr>
                          <a:solidFill>
                            <a:schemeClr val="tx1"/>
                          </a:solidFill>
                          <a:latin typeface="Calibri" pitchFamily="34" charset="0"/>
                        </a:defRPr>
                      </a:lvl9pPr>
                    </a:lstStyle>
                    <a:p>
                      <a:pPr marL="342900" marR="0" lvl="0" indent="-342900" algn="ctr" defTabSz="457200" rtl="0" eaLnBrk="1" fontAlgn="base" latinLnBrk="0" hangingPunct="1">
                        <a:lnSpc>
                          <a:spcPct val="100000"/>
                        </a:lnSpc>
                        <a:spcBef>
                          <a:spcPct val="0"/>
                        </a:spcBef>
                        <a:spcAft>
                          <a:spcPct val="0"/>
                        </a:spcAft>
                        <a:buClrTx/>
                        <a:buSzTx/>
                        <a:buFont typeface="Arial" charset="0"/>
                        <a:buNone/>
                        <a:tabLst/>
                      </a:pPr>
                      <a:r>
                        <a:rPr kumimoji="0" lang="it-IT" altLang="it-IT" sz="900" b="1" i="0" u="none" strike="noStrike" cap="none" spc="-30" normalizeH="0" baseline="0" dirty="0">
                          <a:ln>
                            <a:noFill/>
                          </a:ln>
                          <a:solidFill>
                            <a:schemeClr val="bg1"/>
                          </a:solidFill>
                          <a:effectLst/>
                          <a:latin typeface="Calibri" pitchFamily="34" charset="0"/>
                          <a:cs typeface="Arial" charset="0"/>
                        </a:rPr>
                        <a:t>Varicella</a:t>
                      </a:r>
                    </a:p>
                  </a:txBody>
                  <a:tcPr marL="90276" marR="90276" marT="44980" marB="44980" anchor="ctr" horzOverflow="overflow">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a:noFill/>
                    </a:lnTlToBr>
                    <a:lnBlToTr>
                      <a:noFill/>
                    </a:lnBlToTr>
                    <a:solidFill>
                      <a:srgbClr val="0099C8"/>
                    </a:solidFill>
                  </a:tcPr>
                </a:tc>
                <a:tc>
                  <a:txBody>
                    <a:bodyPr/>
                    <a:lstStyle>
                      <a:lvl1pPr>
                        <a:defRPr>
                          <a:solidFill>
                            <a:schemeClr val="tx1"/>
                          </a:solidFill>
                          <a:latin typeface="Calibri"/>
                        </a:defRPr>
                      </a:lvl1pPr>
                      <a:lvl2pPr>
                        <a:defRPr>
                          <a:solidFill>
                            <a:schemeClr val="tx1"/>
                          </a:solidFill>
                          <a:latin typeface="Calibri"/>
                        </a:defRPr>
                      </a:lvl2pPr>
                      <a:lvl3pPr>
                        <a:defRPr>
                          <a:solidFill>
                            <a:schemeClr val="tx1"/>
                          </a:solidFill>
                          <a:latin typeface="Calibri"/>
                        </a:defRPr>
                      </a:lvl3pPr>
                      <a:lvl4pPr>
                        <a:defRPr>
                          <a:solidFill>
                            <a:schemeClr val="tx1"/>
                          </a:solidFill>
                          <a:latin typeface="Calibri"/>
                        </a:defRPr>
                      </a:lvl4pPr>
                      <a:lvl5pPr>
                        <a:defRPr>
                          <a:solidFill>
                            <a:schemeClr val="tx1"/>
                          </a:solidFill>
                          <a:latin typeface="Calibri"/>
                        </a:defRPr>
                      </a:lvl5pPr>
                      <a:lvl6pPr>
                        <a:defRPr>
                          <a:solidFill>
                            <a:schemeClr val="tx1"/>
                          </a:solidFill>
                          <a:latin typeface="Calibri"/>
                        </a:defRPr>
                      </a:lvl6pPr>
                      <a:lvl7pPr>
                        <a:defRPr>
                          <a:solidFill>
                            <a:schemeClr val="tx1"/>
                          </a:solidFill>
                          <a:latin typeface="Calibri"/>
                        </a:defRPr>
                      </a:lvl7pPr>
                      <a:lvl8pPr>
                        <a:defRPr>
                          <a:solidFill>
                            <a:schemeClr val="tx1"/>
                          </a:solidFill>
                          <a:latin typeface="Calibri"/>
                        </a:defRPr>
                      </a:lvl8pPr>
                      <a:lvl9pPr>
                        <a:defRPr>
                          <a:solidFill>
                            <a:schemeClr val="tx1"/>
                          </a:solidFill>
                          <a:latin typeface="Calibri"/>
                        </a:defRPr>
                      </a:lvl9pPr>
                    </a:lstStyle>
                    <a:p>
                      <a:pPr marL="342900" marR="0" lvl="0" indent="-342900" algn="ctr" defTabSz="457200" rtl="0" eaLnBrk="1" fontAlgn="base" latinLnBrk="0" hangingPunct="1">
                        <a:lnSpc>
                          <a:spcPct val="100000"/>
                        </a:lnSpc>
                        <a:spcBef>
                          <a:spcPct val="0"/>
                        </a:spcBef>
                        <a:spcAft>
                          <a:spcPct val="0"/>
                        </a:spcAft>
                        <a:buClrTx/>
                        <a:buSzTx/>
                        <a:buFont typeface="Arial" charset="0"/>
                        <a:buNone/>
                        <a:tabLst/>
                      </a:pPr>
                      <a:endParaRPr kumimoji="0" lang="it-IT" altLang="it-IT" sz="900" b="0" i="0" u="none" strike="noStrike" cap="none" spc="-30" normalizeH="0" baseline="0" dirty="0">
                        <a:ln>
                          <a:noFill/>
                        </a:ln>
                        <a:solidFill>
                          <a:srgbClr val="000000"/>
                        </a:solidFill>
                        <a:effectLst/>
                        <a:latin typeface="Calibri" pitchFamily="34" charset="0"/>
                        <a:cs typeface="Arial" charset="0"/>
                      </a:endParaRPr>
                    </a:p>
                  </a:txBody>
                  <a:tcPr marL="90276" marR="90276" marT="44980" marB="44980" anchor="ctr" horzOverflow="overflow">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a:noFill/>
                    </a:lnTlToBr>
                    <a:lnBlToTr>
                      <a:noFill/>
                    </a:lnBlToTr>
                    <a:solidFill>
                      <a:srgbClr val="E2E2E2"/>
                    </a:solidFill>
                  </a:tcPr>
                </a:tc>
                <a:tc>
                  <a:txBody>
                    <a:bodyPr/>
                    <a:lstStyle>
                      <a:lvl1pPr marL="342900" indent="-342900" eaLnBrk="0" hangingPunct="0">
                        <a:spcBef>
                          <a:spcPct val="20000"/>
                        </a:spcBef>
                        <a:buFont typeface="Arial" charset="0"/>
                        <a:defRPr sz="2800">
                          <a:solidFill>
                            <a:schemeClr val="tx1"/>
                          </a:solidFill>
                          <a:latin typeface="Calibri" pitchFamily="34" charset="0"/>
                        </a:defRPr>
                      </a:lvl1pPr>
                      <a:lvl2pPr marL="742950" indent="-285750" eaLnBrk="0" hangingPunct="0">
                        <a:spcBef>
                          <a:spcPct val="20000"/>
                        </a:spcBef>
                        <a:buFont typeface="Arial" charset="0"/>
                        <a:defRPr sz="2400">
                          <a:solidFill>
                            <a:schemeClr val="tx1"/>
                          </a:solidFill>
                          <a:latin typeface="Calibri" pitchFamily="34" charset="0"/>
                        </a:defRPr>
                      </a:lvl2pPr>
                      <a:lvl3pPr marL="1143000" indent="-228600" eaLnBrk="0" hangingPunct="0">
                        <a:spcBef>
                          <a:spcPct val="20000"/>
                        </a:spcBef>
                        <a:buFont typeface="Arial" charset="0"/>
                        <a:defRPr sz="2000">
                          <a:solidFill>
                            <a:schemeClr val="tx1"/>
                          </a:solidFill>
                          <a:latin typeface="Calibri" pitchFamily="34" charset="0"/>
                        </a:defRPr>
                      </a:lvl3pPr>
                      <a:lvl4pPr marL="1600200" indent="-228600" eaLnBrk="0" hangingPunct="0">
                        <a:spcBef>
                          <a:spcPct val="20000"/>
                        </a:spcBef>
                        <a:buFont typeface="Arial" charset="0"/>
                        <a:defRPr>
                          <a:solidFill>
                            <a:schemeClr val="tx1"/>
                          </a:solidFill>
                          <a:latin typeface="Calibri" pitchFamily="34" charset="0"/>
                        </a:defRPr>
                      </a:lvl4pPr>
                      <a:lvl5pPr marL="2057400" indent="-228600" eaLnBrk="0" hangingPunct="0">
                        <a:spcBef>
                          <a:spcPct val="20000"/>
                        </a:spcBef>
                        <a:buFont typeface="Arial" charset="0"/>
                        <a:defRPr>
                          <a:solidFill>
                            <a:schemeClr val="tx1"/>
                          </a:solidFill>
                          <a:latin typeface="Calibri" pitchFamily="34" charset="0"/>
                        </a:defRPr>
                      </a:lvl5pPr>
                      <a:lvl6pPr marL="2514600" indent="-228600" defTabSz="457200" eaLnBrk="0" fontAlgn="base" hangingPunct="0">
                        <a:spcBef>
                          <a:spcPct val="20000"/>
                        </a:spcBef>
                        <a:spcAft>
                          <a:spcPct val="0"/>
                        </a:spcAft>
                        <a:buFont typeface="Arial" charset="0"/>
                        <a:defRPr>
                          <a:solidFill>
                            <a:schemeClr val="tx1"/>
                          </a:solidFill>
                          <a:latin typeface="Calibri" pitchFamily="34" charset="0"/>
                        </a:defRPr>
                      </a:lvl6pPr>
                      <a:lvl7pPr marL="2971800" indent="-228600" defTabSz="457200" eaLnBrk="0" fontAlgn="base" hangingPunct="0">
                        <a:spcBef>
                          <a:spcPct val="20000"/>
                        </a:spcBef>
                        <a:spcAft>
                          <a:spcPct val="0"/>
                        </a:spcAft>
                        <a:buFont typeface="Arial" charset="0"/>
                        <a:defRPr>
                          <a:solidFill>
                            <a:schemeClr val="tx1"/>
                          </a:solidFill>
                          <a:latin typeface="Calibri" pitchFamily="34" charset="0"/>
                        </a:defRPr>
                      </a:lvl7pPr>
                      <a:lvl8pPr marL="3429000" indent="-228600" defTabSz="457200" eaLnBrk="0" fontAlgn="base" hangingPunct="0">
                        <a:spcBef>
                          <a:spcPct val="20000"/>
                        </a:spcBef>
                        <a:spcAft>
                          <a:spcPct val="0"/>
                        </a:spcAft>
                        <a:buFont typeface="Arial" charset="0"/>
                        <a:defRPr>
                          <a:solidFill>
                            <a:schemeClr val="tx1"/>
                          </a:solidFill>
                          <a:latin typeface="Calibri" pitchFamily="34" charset="0"/>
                        </a:defRPr>
                      </a:lvl8pPr>
                      <a:lvl9pPr marL="3886200" indent="-228600" defTabSz="457200" eaLnBrk="0" fontAlgn="base" hangingPunct="0">
                        <a:spcBef>
                          <a:spcPct val="20000"/>
                        </a:spcBef>
                        <a:spcAft>
                          <a:spcPct val="0"/>
                        </a:spcAft>
                        <a:buFont typeface="Arial" charset="0"/>
                        <a:defRPr>
                          <a:solidFill>
                            <a:schemeClr val="tx1"/>
                          </a:solidFill>
                          <a:latin typeface="Calibri" pitchFamily="34" charset="0"/>
                        </a:defRPr>
                      </a:lvl9pPr>
                    </a:lstStyle>
                    <a:p>
                      <a:pPr marL="342900" marR="0" lvl="0" indent="-342900" algn="ctr" defTabSz="457200" rtl="0" eaLnBrk="1" fontAlgn="base" latinLnBrk="0" hangingPunct="1">
                        <a:lnSpc>
                          <a:spcPct val="100000"/>
                        </a:lnSpc>
                        <a:spcBef>
                          <a:spcPct val="0"/>
                        </a:spcBef>
                        <a:spcAft>
                          <a:spcPct val="0"/>
                        </a:spcAft>
                        <a:buClrTx/>
                        <a:buSzTx/>
                        <a:buFont typeface="Arial" charset="0"/>
                        <a:buNone/>
                        <a:tabLst/>
                      </a:pPr>
                      <a:endParaRPr kumimoji="0" lang="it-IT" altLang="it-IT" sz="900" b="0" i="0" u="none" strike="noStrike" cap="none" spc="-30" normalizeH="0" baseline="0">
                        <a:ln>
                          <a:noFill/>
                        </a:ln>
                        <a:solidFill>
                          <a:srgbClr val="000000"/>
                        </a:solidFill>
                        <a:effectLst/>
                        <a:latin typeface="Calibri" pitchFamily="34" charset="0"/>
                        <a:cs typeface="Arial" charset="0"/>
                      </a:endParaRPr>
                    </a:p>
                  </a:txBody>
                  <a:tcPr marL="90276" marR="90276" marT="44980" marB="44980" anchor="ctr" horzOverflow="overflow">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a:noFill/>
                    </a:lnTlToBr>
                    <a:lnBlToTr>
                      <a:noFill/>
                    </a:lnBlToTr>
                    <a:solidFill>
                      <a:srgbClr val="E2E2E2"/>
                    </a:solidFill>
                  </a:tcPr>
                </a:tc>
                <a:tc>
                  <a:txBody>
                    <a:bodyPr/>
                    <a:lstStyle>
                      <a:lvl1pPr>
                        <a:defRPr>
                          <a:solidFill>
                            <a:schemeClr val="tx1"/>
                          </a:solidFill>
                          <a:latin typeface="Calibri"/>
                        </a:defRPr>
                      </a:lvl1pPr>
                      <a:lvl2pPr>
                        <a:defRPr>
                          <a:solidFill>
                            <a:schemeClr val="tx1"/>
                          </a:solidFill>
                          <a:latin typeface="Calibri"/>
                        </a:defRPr>
                      </a:lvl2pPr>
                      <a:lvl3pPr>
                        <a:defRPr>
                          <a:solidFill>
                            <a:schemeClr val="tx1"/>
                          </a:solidFill>
                          <a:latin typeface="Calibri"/>
                        </a:defRPr>
                      </a:lvl3pPr>
                      <a:lvl4pPr>
                        <a:defRPr>
                          <a:solidFill>
                            <a:schemeClr val="tx1"/>
                          </a:solidFill>
                          <a:latin typeface="Calibri"/>
                        </a:defRPr>
                      </a:lvl4pPr>
                      <a:lvl5pPr>
                        <a:defRPr>
                          <a:solidFill>
                            <a:schemeClr val="tx1"/>
                          </a:solidFill>
                          <a:latin typeface="Calibri"/>
                        </a:defRPr>
                      </a:lvl5pPr>
                      <a:lvl6pPr>
                        <a:defRPr>
                          <a:solidFill>
                            <a:schemeClr val="tx1"/>
                          </a:solidFill>
                          <a:latin typeface="Calibri"/>
                        </a:defRPr>
                      </a:lvl6pPr>
                      <a:lvl7pPr>
                        <a:defRPr>
                          <a:solidFill>
                            <a:schemeClr val="tx1"/>
                          </a:solidFill>
                          <a:latin typeface="Calibri"/>
                        </a:defRPr>
                      </a:lvl7pPr>
                      <a:lvl8pPr>
                        <a:defRPr>
                          <a:solidFill>
                            <a:schemeClr val="tx1"/>
                          </a:solidFill>
                          <a:latin typeface="Calibri"/>
                        </a:defRPr>
                      </a:lvl8pPr>
                      <a:lvl9pPr>
                        <a:defRPr>
                          <a:solidFill>
                            <a:schemeClr val="tx1"/>
                          </a:solidFill>
                          <a:latin typeface="Calibri"/>
                        </a:defRPr>
                      </a:lvl9pPr>
                    </a:lstStyle>
                    <a:p>
                      <a:pPr marL="342900" marR="0" lvl="0" indent="-342900" algn="ctr" defTabSz="457200" rtl="0" eaLnBrk="1" fontAlgn="base" latinLnBrk="0" hangingPunct="1">
                        <a:lnSpc>
                          <a:spcPct val="100000"/>
                        </a:lnSpc>
                        <a:spcBef>
                          <a:spcPct val="0"/>
                        </a:spcBef>
                        <a:spcAft>
                          <a:spcPct val="0"/>
                        </a:spcAft>
                        <a:buClrTx/>
                        <a:buSzTx/>
                        <a:buFont typeface="Arial" charset="0"/>
                        <a:buNone/>
                        <a:tabLst/>
                      </a:pPr>
                      <a:endParaRPr kumimoji="0" lang="it-IT" altLang="it-IT" sz="900" b="0" i="0" u="none" strike="noStrike" cap="none" spc="-30" normalizeH="0" baseline="0">
                        <a:ln>
                          <a:noFill/>
                        </a:ln>
                        <a:solidFill>
                          <a:srgbClr val="000000"/>
                        </a:solidFill>
                        <a:effectLst/>
                        <a:latin typeface="Calibri" pitchFamily="34" charset="0"/>
                        <a:cs typeface="Arial" charset="0"/>
                      </a:endParaRPr>
                    </a:p>
                  </a:txBody>
                  <a:tcPr marL="90276" marR="90276" marT="44980" marB="44980" anchor="ctr" horzOverflow="overflow">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a:noFill/>
                    </a:lnTlToBr>
                    <a:lnBlToTr>
                      <a:noFill/>
                    </a:lnBlToTr>
                    <a:solidFill>
                      <a:srgbClr val="E2E2E2"/>
                    </a:solidFill>
                  </a:tcPr>
                </a:tc>
                <a:tc>
                  <a:txBody>
                    <a:bodyPr/>
                    <a:lstStyle>
                      <a:lvl1pPr>
                        <a:defRPr>
                          <a:solidFill>
                            <a:schemeClr val="tx1"/>
                          </a:solidFill>
                          <a:latin typeface="Calibri"/>
                        </a:defRPr>
                      </a:lvl1pPr>
                      <a:lvl2pPr>
                        <a:defRPr>
                          <a:solidFill>
                            <a:schemeClr val="tx1"/>
                          </a:solidFill>
                          <a:latin typeface="Calibri"/>
                        </a:defRPr>
                      </a:lvl2pPr>
                      <a:lvl3pPr>
                        <a:defRPr>
                          <a:solidFill>
                            <a:schemeClr val="tx1"/>
                          </a:solidFill>
                          <a:latin typeface="Calibri"/>
                        </a:defRPr>
                      </a:lvl3pPr>
                      <a:lvl4pPr>
                        <a:defRPr>
                          <a:solidFill>
                            <a:schemeClr val="tx1"/>
                          </a:solidFill>
                          <a:latin typeface="Calibri"/>
                        </a:defRPr>
                      </a:lvl4pPr>
                      <a:lvl5pPr>
                        <a:defRPr>
                          <a:solidFill>
                            <a:schemeClr val="tx1"/>
                          </a:solidFill>
                          <a:latin typeface="Calibri"/>
                        </a:defRPr>
                      </a:lvl5pPr>
                      <a:lvl6pPr>
                        <a:defRPr>
                          <a:solidFill>
                            <a:schemeClr val="tx1"/>
                          </a:solidFill>
                          <a:latin typeface="Calibri"/>
                        </a:defRPr>
                      </a:lvl6pPr>
                      <a:lvl7pPr>
                        <a:defRPr>
                          <a:solidFill>
                            <a:schemeClr val="tx1"/>
                          </a:solidFill>
                          <a:latin typeface="Calibri"/>
                        </a:defRPr>
                      </a:lvl7pPr>
                      <a:lvl8pPr>
                        <a:defRPr>
                          <a:solidFill>
                            <a:schemeClr val="tx1"/>
                          </a:solidFill>
                          <a:latin typeface="Calibri"/>
                        </a:defRPr>
                      </a:lvl8pPr>
                      <a:lvl9pPr>
                        <a:defRPr>
                          <a:solidFill>
                            <a:schemeClr val="tx1"/>
                          </a:solidFill>
                          <a:latin typeface="Calibri"/>
                        </a:defRPr>
                      </a:lvl9pPr>
                    </a:lstStyle>
                    <a:p>
                      <a:pPr marL="342900" marR="0" lvl="0" indent="-342900" algn="ctr" defTabSz="457200" rtl="0" eaLnBrk="1" fontAlgn="base" latinLnBrk="0" hangingPunct="1">
                        <a:lnSpc>
                          <a:spcPct val="100000"/>
                        </a:lnSpc>
                        <a:spcBef>
                          <a:spcPct val="0"/>
                        </a:spcBef>
                        <a:spcAft>
                          <a:spcPct val="0"/>
                        </a:spcAft>
                        <a:buClrTx/>
                        <a:buSzTx/>
                        <a:buFont typeface="Arial" charset="0"/>
                        <a:buNone/>
                        <a:tabLst/>
                      </a:pPr>
                      <a:endParaRPr kumimoji="0" lang="it-IT" altLang="it-IT" sz="900" b="0" i="0" u="none" strike="noStrike" cap="none" spc="-30" normalizeH="0" baseline="0" dirty="0">
                        <a:ln>
                          <a:noFill/>
                        </a:ln>
                        <a:solidFill>
                          <a:srgbClr val="000000"/>
                        </a:solidFill>
                        <a:effectLst/>
                        <a:latin typeface="Calibri" pitchFamily="34" charset="0"/>
                        <a:cs typeface="Arial" charset="0"/>
                      </a:endParaRPr>
                    </a:p>
                  </a:txBody>
                  <a:tcPr marL="90276" marR="90276" marT="44980" marB="44980" anchor="ctr" horzOverflow="overflow">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a:noFill/>
                    </a:lnTlToBr>
                    <a:lnBlToTr>
                      <a:noFill/>
                    </a:lnBlToTr>
                    <a:solidFill>
                      <a:srgbClr val="E2E2E2"/>
                    </a:solidFill>
                  </a:tcPr>
                </a:tc>
                <a:tc>
                  <a:txBody>
                    <a:bodyPr/>
                    <a:lstStyle>
                      <a:lvl1pPr>
                        <a:defRPr>
                          <a:solidFill>
                            <a:schemeClr val="tx1"/>
                          </a:solidFill>
                          <a:latin typeface="Calibri"/>
                        </a:defRPr>
                      </a:lvl1pPr>
                      <a:lvl2pPr>
                        <a:defRPr>
                          <a:solidFill>
                            <a:schemeClr val="tx1"/>
                          </a:solidFill>
                          <a:latin typeface="Calibri"/>
                        </a:defRPr>
                      </a:lvl2pPr>
                      <a:lvl3pPr>
                        <a:defRPr>
                          <a:solidFill>
                            <a:schemeClr val="tx1"/>
                          </a:solidFill>
                          <a:latin typeface="Calibri"/>
                        </a:defRPr>
                      </a:lvl3pPr>
                      <a:lvl4pPr>
                        <a:defRPr>
                          <a:solidFill>
                            <a:schemeClr val="tx1"/>
                          </a:solidFill>
                          <a:latin typeface="Calibri"/>
                        </a:defRPr>
                      </a:lvl4pPr>
                      <a:lvl5pPr>
                        <a:defRPr>
                          <a:solidFill>
                            <a:schemeClr val="tx1"/>
                          </a:solidFill>
                          <a:latin typeface="Calibri"/>
                        </a:defRPr>
                      </a:lvl5pPr>
                      <a:lvl6pPr>
                        <a:defRPr>
                          <a:solidFill>
                            <a:schemeClr val="tx1"/>
                          </a:solidFill>
                          <a:latin typeface="Calibri"/>
                        </a:defRPr>
                      </a:lvl6pPr>
                      <a:lvl7pPr>
                        <a:defRPr>
                          <a:solidFill>
                            <a:schemeClr val="tx1"/>
                          </a:solidFill>
                          <a:latin typeface="Calibri"/>
                        </a:defRPr>
                      </a:lvl7pPr>
                      <a:lvl8pPr>
                        <a:defRPr>
                          <a:solidFill>
                            <a:schemeClr val="tx1"/>
                          </a:solidFill>
                          <a:latin typeface="Calibri"/>
                        </a:defRPr>
                      </a:lvl8pPr>
                      <a:lvl9pPr>
                        <a:defRPr>
                          <a:solidFill>
                            <a:schemeClr val="tx1"/>
                          </a:solidFill>
                          <a:latin typeface="Calibri"/>
                        </a:defRPr>
                      </a:lvl9pPr>
                    </a:lstStyle>
                    <a:p>
                      <a:pPr algn="ctr"/>
                      <a:endParaRPr lang="it-IT" sz="900" b="0" i="0"/>
                    </a:p>
                  </a:txBody>
                  <a:tcPr marL="90276" marR="90276" marT="44980" marB="44980" anchor="ctr" horzOverflow="overflow">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a:noFill/>
                    </a:lnTlToBr>
                    <a:lnBlToTr>
                      <a:noFill/>
                    </a:lnBlToTr>
                    <a:solidFill>
                      <a:srgbClr val="E2E2E2"/>
                    </a:solidFill>
                  </a:tcPr>
                </a:tc>
                <a:tc>
                  <a:txBody>
                    <a:bodyPr/>
                    <a:lstStyle>
                      <a:lvl1pPr>
                        <a:defRPr>
                          <a:solidFill>
                            <a:schemeClr val="tx1"/>
                          </a:solidFill>
                          <a:latin typeface="Calibri"/>
                        </a:defRPr>
                      </a:lvl1pPr>
                      <a:lvl2pPr>
                        <a:defRPr>
                          <a:solidFill>
                            <a:schemeClr val="tx1"/>
                          </a:solidFill>
                          <a:latin typeface="Calibri"/>
                        </a:defRPr>
                      </a:lvl2pPr>
                      <a:lvl3pPr>
                        <a:defRPr>
                          <a:solidFill>
                            <a:schemeClr val="tx1"/>
                          </a:solidFill>
                          <a:latin typeface="Calibri"/>
                        </a:defRPr>
                      </a:lvl3pPr>
                      <a:lvl4pPr>
                        <a:defRPr>
                          <a:solidFill>
                            <a:schemeClr val="tx1"/>
                          </a:solidFill>
                          <a:latin typeface="Calibri"/>
                        </a:defRPr>
                      </a:lvl4pPr>
                      <a:lvl5pPr>
                        <a:defRPr>
                          <a:solidFill>
                            <a:schemeClr val="tx1"/>
                          </a:solidFill>
                          <a:latin typeface="Calibri"/>
                        </a:defRPr>
                      </a:lvl5pPr>
                      <a:lvl6pPr>
                        <a:defRPr>
                          <a:solidFill>
                            <a:schemeClr val="tx1"/>
                          </a:solidFill>
                          <a:latin typeface="Calibri"/>
                        </a:defRPr>
                      </a:lvl6pPr>
                      <a:lvl7pPr>
                        <a:defRPr>
                          <a:solidFill>
                            <a:schemeClr val="tx1"/>
                          </a:solidFill>
                          <a:latin typeface="Calibri"/>
                        </a:defRPr>
                      </a:lvl7pPr>
                      <a:lvl8pPr>
                        <a:defRPr>
                          <a:solidFill>
                            <a:schemeClr val="tx1"/>
                          </a:solidFill>
                          <a:latin typeface="Calibri"/>
                        </a:defRPr>
                      </a:lvl8pPr>
                      <a:lvl9pPr>
                        <a:defRPr>
                          <a:solidFill>
                            <a:schemeClr val="tx1"/>
                          </a:solidFill>
                          <a:latin typeface="Calibri"/>
                        </a:defRPr>
                      </a:lvl9pPr>
                    </a:lstStyle>
                    <a:p>
                      <a:pPr algn="ctr"/>
                      <a:endParaRPr lang="it-IT" sz="900" b="0" i="0" dirty="0"/>
                    </a:p>
                  </a:txBody>
                  <a:tcPr marL="90276" marR="90276" marT="44980" marB="44980" anchor="ctr" horzOverflow="overflow">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a:noFill/>
                    </a:lnTlToBr>
                    <a:lnBlToTr>
                      <a:noFill/>
                    </a:lnBlToTr>
                    <a:solidFill>
                      <a:srgbClr val="E2E2E2"/>
                    </a:solidFill>
                  </a:tcPr>
                </a:tc>
                <a:tc>
                  <a:txBody>
                    <a:bodyPr/>
                    <a:lstStyle>
                      <a:lvl1pPr>
                        <a:defRPr>
                          <a:solidFill>
                            <a:schemeClr val="tx1"/>
                          </a:solidFill>
                          <a:latin typeface="Calibri"/>
                        </a:defRPr>
                      </a:lvl1pPr>
                      <a:lvl2pPr>
                        <a:defRPr>
                          <a:solidFill>
                            <a:schemeClr val="tx1"/>
                          </a:solidFill>
                          <a:latin typeface="Calibri"/>
                        </a:defRPr>
                      </a:lvl2pPr>
                      <a:lvl3pPr>
                        <a:defRPr>
                          <a:solidFill>
                            <a:schemeClr val="tx1"/>
                          </a:solidFill>
                          <a:latin typeface="Calibri"/>
                        </a:defRPr>
                      </a:lvl3pPr>
                      <a:lvl4pPr>
                        <a:defRPr>
                          <a:solidFill>
                            <a:schemeClr val="tx1"/>
                          </a:solidFill>
                          <a:latin typeface="Calibri"/>
                        </a:defRPr>
                      </a:lvl4pPr>
                      <a:lvl5pPr>
                        <a:defRPr>
                          <a:solidFill>
                            <a:schemeClr val="tx1"/>
                          </a:solidFill>
                          <a:latin typeface="Calibri"/>
                        </a:defRPr>
                      </a:lvl5pPr>
                      <a:lvl6pPr>
                        <a:defRPr>
                          <a:solidFill>
                            <a:schemeClr val="tx1"/>
                          </a:solidFill>
                          <a:latin typeface="Calibri"/>
                        </a:defRPr>
                      </a:lvl6pPr>
                      <a:lvl7pPr>
                        <a:defRPr>
                          <a:solidFill>
                            <a:schemeClr val="tx1"/>
                          </a:solidFill>
                          <a:latin typeface="Calibri"/>
                        </a:defRPr>
                      </a:lvl7pPr>
                      <a:lvl8pPr>
                        <a:defRPr>
                          <a:solidFill>
                            <a:schemeClr val="tx1"/>
                          </a:solidFill>
                          <a:latin typeface="Calibri"/>
                        </a:defRPr>
                      </a:lvl8pPr>
                      <a:lvl9pPr>
                        <a:defRPr>
                          <a:solidFill>
                            <a:schemeClr val="tx1"/>
                          </a:solidFill>
                          <a:latin typeface="Calibri"/>
                        </a:defRPr>
                      </a:lvl9pPr>
                    </a:lstStyle>
                    <a:p>
                      <a:pPr algn="ctr"/>
                      <a:endParaRPr lang="it-IT" sz="900" b="0" i="0" dirty="0"/>
                    </a:p>
                  </a:txBody>
                  <a:tcPr marL="90276" marR="90276" marT="44980" marB="44980" anchor="ctr" horzOverflow="overflow">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a:noFill/>
                    </a:lnTlToBr>
                    <a:lnBlToTr>
                      <a:noFill/>
                    </a:lnBlToTr>
                    <a:solidFill>
                      <a:srgbClr val="E2E2E2"/>
                    </a:solidFill>
                  </a:tcPr>
                </a:tc>
                <a:tc>
                  <a:txBody>
                    <a:bodyPr/>
                    <a:lstStyle>
                      <a:lvl1pPr>
                        <a:defRPr>
                          <a:solidFill>
                            <a:schemeClr val="tx1"/>
                          </a:solidFill>
                          <a:latin typeface="Calibri"/>
                        </a:defRPr>
                      </a:lvl1pPr>
                      <a:lvl2pPr>
                        <a:defRPr>
                          <a:solidFill>
                            <a:schemeClr val="tx1"/>
                          </a:solidFill>
                          <a:latin typeface="Calibri"/>
                        </a:defRPr>
                      </a:lvl2pPr>
                      <a:lvl3pPr>
                        <a:defRPr>
                          <a:solidFill>
                            <a:schemeClr val="tx1"/>
                          </a:solidFill>
                          <a:latin typeface="Calibri"/>
                        </a:defRPr>
                      </a:lvl3pPr>
                      <a:lvl4pPr>
                        <a:defRPr>
                          <a:solidFill>
                            <a:schemeClr val="tx1"/>
                          </a:solidFill>
                          <a:latin typeface="Calibri"/>
                        </a:defRPr>
                      </a:lvl4pPr>
                      <a:lvl5pPr>
                        <a:defRPr>
                          <a:solidFill>
                            <a:schemeClr val="tx1"/>
                          </a:solidFill>
                          <a:latin typeface="Calibri"/>
                        </a:defRPr>
                      </a:lvl5pPr>
                      <a:lvl6pPr>
                        <a:defRPr>
                          <a:solidFill>
                            <a:schemeClr val="tx1"/>
                          </a:solidFill>
                          <a:latin typeface="Calibri"/>
                        </a:defRPr>
                      </a:lvl6pPr>
                      <a:lvl7pPr>
                        <a:defRPr>
                          <a:solidFill>
                            <a:schemeClr val="tx1"/>
                          </a:solidFill>
                          <a:latin typeface="Calibri"/>
                        </a:defRPr>
                      </a:lvl7pPr>
                      <a:lvl8pPr>
                        <a:defRPr>
                          <a:solidFill>
                            <a:schemeClr val="tx1"/>
                          </a:solidFill>
                          <a:latin typeface="Calibri"/>
                        </a:defRPr>
                      </a:lvl8pPr>
                      <a:lvl9pPr>
                        <a:defRPr>
                          <a:solidFill>
                            <a:schemeClr val="tx1"/>
                          </a:solidFill>
                          <a:latin typeface="Calibri"/>
                        </a:defRPr>
                      </a:lvl9pPr>
                    </a:lstStyle>
                    <a:p>
                      <a:pPr algn="ctr"/>
                      <a:endParaRPr lang="it-IT" sz="900" b="0" i="0"/>
                    </a:p>
                  </a:txBody>
                  <a:tcPr marL="90276" marR="90276" marT="44980" marB="44980" anchor="ctr" horzOverflow="overflow">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a:noFill/>
                    </a:lnTlToBr>
                    <a:lnBlToTr>
                      <a:noFill/>
                    </a:lnBlToTr>
                    <a:solidFill>
                      <a:srgbClr val="E2E2E2"/>
                    </a:solidFill>
                  </a:tcPr>
                </a:tc>
                <a:tc gridSpan="3">
                  <a:txBody>
                    <a:bodyPr/>
                    <a:lstStyle>
                      <a:lvl1pPr>
                        <a:defRPr>
                          <a:solidFill>
                            <a:schemeClr val="tx1"/>
                          </a:solidFill>
                          <a:latin typeface="Calibri"/>
                        </a:defRPr>
                      </a:lvl1pPr>
                      <a:lvl2pPr>
                        <a:defRPr>
                          <a:solidFill>
                            <a:schemeClr val="tx1"/>
                          </a:solidFill>
                          <a:latin typeface="Calibri"/>
                        </a:defRPr>
                      </a:lvl2pPr>
                      <a:lvl3pPr>
                        <a:defRPr>
                          <a:solidFill>
                            <a:schemeClr val="tx1"/>
                          </a:solidFill>
                          <a:latin typeface="Calibri"/>
                        </a:defRPr>
                      </a:lvl3pPr>
                      <a:lvl4pPr>
                        <a:defRPr>
                          <a:solidFill>
                            <a:schemeClr val="tx1"/>
                          </a:solidFill>
                          <a:latin typeface="Calibri"/>
                        </a:defRPr>
                      </a:lvl4pPr>
                      <a:lvl5pPr>
                        <a:defRPr>
                          <a:solidFill>
                            <a:schemeClr val="tx1"/>
                          </a:solidFill>
                          <a:latin typeface="Calibri"/>
                        </a:defRPr>
                      </a:lvl5pPr>
                      <a:lvl6pPr>
                        <a:defRPr>
                          <a:solidFill>
                            <a:schemeClr val="tx1"/>
                          </a:solidFill>
                          <a:latin typeface="Calibri"/>
                        </a:defRPr>
                      </a:lvl6pPr>
                      <a:lvl7pPr>
                        <a:defRPr>
                          <a:solidFill>
                            <a:schemeClr val="tx1"/>
                          </a:solidFill>
                          <a:latin typeface="Calibri"/>
                        </a:defRPr>
                      </a:lvl7pPr>
                      <a:lvl8pPr>
                        <a:defRPr>
                          <a:solidFill>
                            <a:schemeClr val="tx1"/>
                          </a:solidFill>
                          <a:latin typeface="Calibri"/>
                        </a:defRPr>
                      </a:lvl8pPr>
                      <a:lvl9pPr>
                        <a:defRPr>
                          <a:solidFill>
                            <a:schemeClr val="tx1"/>
                          </a:solidFill>
                          <a:latin typeface="Calibri"/>
                        </a:defRPr>
                      </a:lvl9pPr>
                    </a:lstStyle>
                    <a:p>
                      <a:pPr algn="ctr"/>
                      <a:r>
                        <a:rPr kumimoji="0" lang="it-IT" sz="900" b="0" i="0" u="none" strike="noStrike" cap="none" spc="-30" normalizeH="0" baseline="0" dirty="0">
                          <a:ln>
                            <a:noFill/>
                          </a:ln>
                          <a:solidFill>
                            <a:srgbClr val="000000"/>
                          </a:solidFill>
                          <a:effectLst/>
                          <a:latin typeface="Calibri" pitchFamily="34" charset="0"/>
                          <a:cs typeface="Arial" charset="0"/>
                        </a:rPr>
                        <a:t>V</a:t>
                      </a:r>
                      <a:endParaRPr lang="it-IT" sz="900" b="0" i="0" dirty="0"/>
                    </a:p>
                  </a:txBody>
                  <a:tcPr marL="100553" marR="100553" marT="50276" marB="50276" anchor="ctr" horzOverflow="overflow">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a:noFill/>
                    </a:lnTlToBr>
                    <a:lnBlToTr>
                      <a:noFill/>
                    </a:lnBlToTr>
                    <a:solidFill>
                      <a:srgbClr val="E2E2E2"/>
                    </a:solidFill>
                  </a:tcPr>
                </a:tc>
                <a:tc hMerge="1">
                  <a:txBody>
                    <a:bodyPr/>
                    <a:lstStyle/>
                    <a:p>
                      <a:pPr algn="ctr"/>
                      <a:r>
                        <a:rPr kumimoji="0" lang="it-IT" sz="800" b="1" i="0" u="none" strike="noStrike" cap="none" spc="-30" normalizeH="0" baseline="0" dirty="0">
                          <a:ln>
                            <a:noFill/>
                          </a:ln>
                          <a:solidFill>
                            <a:srgbClr val="000000"/>
                          </a:solidFill>
                          <a:effectLst/>
                          <a:latin typeface="Calibri" pitchFamily="34" charset="0"/>
                          <a:cs typeface="Arial" charset="0"/>
                        </a:rPr>
                        <a:t>V</a:t>
                      </a:r>
                      <a:endParaRPr lang="it-IT" dirty="0"/>
                    </a:p>
                  </a:txBody>
                  <a:tcPr marL="82924" marR="82924" marT="41317" marB="4131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DEFE9"/>
                    </a:solidFill>
                  </a:tcPr>
                </a:tc>
                <a:tc hMerge="1">
                  <a:txBody>
                    <a:bodyPr/>
                    <a:lstStyle/>
                    <a:p>
                      <a:endParaRPr lang="it-IT"/>
                    </a:p>
                  </a:txBody>
                  <a:tcPr/>
                </a:tc>
                <a:tc gridSpan="2" vMerge="1">
                  <a:txBody>
                    <a:bodyPr/>
                    <a:lstStyle>
                      <a:lvl1pPr marL="342900" indent="-342900" eaLnBrk="0" hangingPunct="0">
                        <a:spcBef>
                          <a:spcPct val="20000"/>
                        </a:spcBef>
                        <a:buFont typeface="Arial" charset="0"/>
                        <a:defRPr sz="2800">
                          <a:solidFill>
                            <a:schemeClr val="tx1"/>
                          </a:solidFill>
                          <a:latin typeface="Calibri" pitchFamily="34" charset="0"/>
                        </a:defRPr>
                      </a:lvl1pPr>
                      <a:lvl2pPr marL="742950" indent="-285750" eaLnBrk="0" hangingPunct="0">
                        <a:spcBef>
                          <a:spcPct val="20000"/>
                        </a:spcBef>
                        <a:buFont typeface="Arial" charset="0"/>
                        <a:defRPr sz="2400">
                          <a:solidFill>
                            <a:schemeClr val="tx1"/>
                          </a:solidFill>
                          <a:latin typeface="Calibri" pitchFamily="34" charset="0"/>
                        </a:defRPr>
                      </a:lvl2pPr>
                      <a:lvl3pPr marL="1143000" indent="-228600" eaLnBrk="0" hangingPunct="0">
                        <a:spcBef>
                          <a:spcPct val="20000"/>
                        </a:spcBef>
                        <a:buFont typeface="Arial" charset="0"/>
                        <a:defRPr sz="2000">
                          <a:solidFill>
                            <a:schemeClr val="tx1"/>
                          </a:solidFill>
                          <a:latin typeface="Calibri" pitchFamily="34" charset="0"/>
                        </a:defRPr>
                      </a:lvl3pPr>
                      <a:lvl4pPr marL="1600200" indent="-228600" eaLnBrk="0" hangingPunct="0">
                        <a:spcBef>
                          <a:spcPct val="20000"/>
                        </a:spcBef>
                        <a:buFont typeface="Arial" charset="0"/>
                        <a:defRPr>
                          <a:solidFill>
                            <a:schemeClr val="tx1"/>
                          </a:solidFill>
                          <a:latin typeface="Calibri" pitchFamily="34" charset="0"/>
                        </a:defRPr>
                      </a:lvl4pPr>
                      <a:lvl5pPr marL="2057400" indent="-228600" eaLnBrk="0" hangingPunct="0">
                        <a:spcBef>
                          <a:spcPct val="20000"/>
                        </a:spcBef>
                        <a:buFont typeface="Arial" charset="0"/>
                        <a:defRPr>
                          <a:solidFill>
                            <a:schemeClr val="tx1"/>
                          </a:solidFill>
                          <a:latin typeface="Calibri" pitchFamily="34" charset="0"/>
                        </a:defRPr>
                      </a:lvl5pPr>
                      <a:lvl6pPr marL="2514600" indent="-228600" defTabSz="457200" eaLnBrk="0" fontAlgn="base" hangingPunct="0">
                        <a:spcBef>
                          <a:spcPct val="20000"/>
                        </a:spcBef>
                        <a:spcAft>
                          <a:spcPct val="0"/>
                        </a:spcAft>
                        <a:buFont typeface="Arial" charset="0"/>
                        <a:defRPr>
                          <a:solidFill>
                            <a:schemeClr val="tx1"/>
                          </a:solidFill>
                          <a:latin typeface="Calibri" pitchFamily="34" charset="0"/>
                        </a:defRPr>
                      </a:lvl6pPr>
                      <a:lvl7pPr marL="2971800" indent="-228600" defTabSz="457200" eaLnBrk="0" fontAlgn="base" hangingPunct="0">
                        <a:spcBef>
                          <a:spcPct val="20000"/>
                        </a:spcBef>
                        <a:spcAft>
                          <a:spcPct val="0"/>
                        </a:spcAft>
                        <a:buFont typeface="Arial" charset="0"/>
                        <a:defRPr>
                          <a:solidFill>
                            <a:schemeClr val="tx1"/>
                          </a:solidFill>
                          <a:latin typeface="Calibri" pitchFamily="34" charset="0"/>
                        </a:defRPr>
                      </a:lvl7pPr>
                      <a:lvl8pPr marL="3429000" indent="-228600" defTabSz="457200" eaLnBrk="0" fontAlgn="base" hangingPunct="0">
                        <a:spcBef>
                          <a:spcPct val="20000"/>
                        </a:spcBef>
                        <a:spcAft>
                          <a:spcPct val="0"/>
                        </a:spcAft>
                        <a:buFont typeface="Arial" charset="0"/>
                        <a:defRPr>
                          <a:solidFill>
                            <a:schemeClr val="tx1"/>
                          </a:solidFill>
                          <a:latin typeface="Calibri" pitchFamily="34" charset="0"/>
                        </a:defRPr>
                      </a:lvl8pPr>
                      <a:lvl9pPr marL="3886200" indent="-228600" defTabSz="457200" eaLnBrk="0" fontAlgn="base" hangingPunct="0">
                        <a:spcBef>
                          <a:spcPct val="20000"/>
                        </a:spcBef>
                        <a:spcAft>
                          <a:spcPct val="0"/>
                        </a:spcAft>
                        <a:buFont typeface="Arial" charset="0"/>
                        <a:defRPr>
                          <a:solidFill>
                            <a:schemeClr val="tx1"/>
                          </a:solidFill>
                          <a:latin typeface="Calibri" pitchFamily="34" charset="0"/>
                        </a:defRPr>
                      </a:lvl9pPr>
                    </a:lstStyle>
                    <a:p>
                      <a:pPr marL="342900" marR="0" lvl="0" indent="-342900" algn="ctr" defTabSz="457200" rtl="0" eaLnBrk="1" fontAlgn="base" latinLnBrk="0" hangingPunct="1">
                        <a:lnSpc>
                          <a:spcPct val="100000"/>
                        </a:lnSpc>
                        <a:spcBef>
                          <a:spcPct val="0"/>
                        </a:spcBef>
                        <a:spcAft>
                          <a:spcPct val="0"/>
                        </a:spcAft>
                        <a:buClrTx/>
                        <a:buSzTx/>
                        <a:buFont typeface="Arial" charset="0"/>
                        <a:buNone/>
                        <a:tabLst/>
                      </a:pPr>
                      <a:endParaRPr kumimoji="0" lang="it-IT" altLang="it-IT" sz="1100" b="1" i="0" u="none" strike="noStrike" cap="none" normalizeH="0" baseline="0" dirty="0">
                        <a:ln>
                          <a:noFill/>
                        </a:ln>
                        <a:solidFill>
                          <a:srgbClr val="000000"/>
                        </a:solidFill>
                        <a:effectLst/>
                        <a:latin typeface="Calibri" pitchFamily="34" charset="0"/>
                        <a:cs typeface="Arial" charset="0"/>
                      </a:endParaRPr>
                    </a:p>
                  </a:txBody>
                  <a:tcPr marL="82924" marR="82924" marT="41317" marB="4131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DEFE9"/>
                    </a:solidFill>
                  </a:tcPr>
                </a:tc>
                <a:tc hMerge="1" vMerge="1">
                  <a:txBody>
                    <a:bodyPr/>
                    <a:lstStyle/>
                    <a:p>
                      <a:endParaRPr lang="it-IT"/>
                    </a:p>
                  </a:txBody>
                  <a:tcPr/>
                </a:tc>
                <a:tc gridSpan="5" vMerge="1">
                  <a:txBody>
                    <a:bodyPr/>
                    <a:lstStyle/>
                    <a:p>
                      <a:endParaRPr lang="it-IT"/>
                    </a:p>
                  </a:txBody>
                  <a:tcPr/>
                </a:tc>
                <a:tc hMerge="1" vMerge="1">
                  <a:txBody>
                    <a:bodyPr/>
                    <a:lstStyle/>
                    <a:p>
                      <a:endParaRPr lang="it-IT"/>
                    </a:p>
                  </a:txBody>
                  <a:tcPr/>
                </a:tc>
                <a:tc hMerge="1" vMerge="1">
                  <a:txBody>
                    <a:bodyPr/>
                    <a:lstStyle/>
                    <a:p>
                      <a:endParaRPr lang="it-IT"/>
                    </a:p>
                  </a:txBody>
                  <a:tcPr/>
                </a:tc>
                <a:tc hMerge="1" vMerge="1">
                  <a:txBody>
                    <a:bodyPr/>
                    <a:lstStyle/>
                    <a:p>
                      <a:endParaRPr lang="it-IT"/>
                    </a:p>
                  </a:txBody>
                  <a:tcPr>
                    <a:lnL w="12700" cap="flat" cmpd="sng" algn="ctr">
                      <a:solidFill>
                        <a:schemeClr val="bg1"/>
                      </a:solidFill>
                      <a:prstDash val="solid"/>
                      <a:round/>
                      <a:headEnd type="none" w="med" len="med"/>
                      <a:tailEnd type="none" w="med" len="med"/>
                    </a:lnL>
                  </a:tcPr>
                </a:tc>
                <a:tc hMerge="1" vMerge="1">
                  <a:txBody>
                    <a:bodyPr/>
                    <a:lstStyle/>
                    <a:p>
                      <a:endParaRPr lang="it-IT"/>
                    </a:p>
                  </a:txBody>
                  <a:tcPr>
                    <a:lnL w="12700"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10008"/>
                  </a:ext>
                </a:extLst>
              </a:tr>
              <a:tr h="517310">
                <a:tc>
                  <a:txBody>
                    <a:bodyPr/>
                    <a:lstStyle>
                      <a:lvl1pPr marL="342900" indent="-342900" eaLnBrk="0" hangingPunct="0">
                        <a:spcBef>
                          <a:spcPct val="20000"/>
                        </a:spcBef>
                        <a:buFont typeface="Arial" charset="0"/>
                        <a:defRPr sz="2800">
                          <a:solidFill>
                            <a:schemeClr val="tx1"/>
                          </a:solidFill>
                          <a:latin typeface="Calibri" pitchFamily="34" charset="0"/>
                        </a:defRPr>
                      </a:lvl1pPr>
                      <a:lvl2pPr marL="742950" indent="-285750" eaLnBrk="0" hangingPunct="0">
                        <a:spcBef>
                          <a:spcPct val="20000"/>
                        </a:spcBef>
                        <a:buFont typeface="Arial" charset="0"/>
                        <a:defRPr sz="2400">
                          <a:solidFill>
                            <a:schemeClr val="tx1"/>
                          </a:solidFill>
                          <a:latin typeface="Calibri" pitchFamily="34" charset="0"/>
                        </a:defRPr>
                      </a:lvl2pPr>
                      <a:lvl3pPr marL="1143000" indent="-228600" eaLnBrk="0" hangingPunct="0">
                        <a:spcBef>
                          <a:spcPct val="20000"/>
                        </a:spcBef>
                        <a:buFont typeface="Arial" charset="0"/>
                        <a:defRPr sz="2000">
                          <a:solidFill>
                            <a:schemeClr val="tx1"/>
                          </a:solidFill>
                          <a:latin typeface="Calibri" pitchFamily="34" charset="0"/>
                        </a:defRPr>
                      </a:lvl3pPr>
                      <a:lvl4pPr marL="1600200" indent="-228600" eaLnBrk="0" hangingPunct="0">
                        <a:spcBef>
                          <a:spcPct val="20000"/>
                        </a:spcBef>
                        <a:buFont typeface="Arial" charset="0"/>
                        <a:defRPr>
                          <a:solidFill>
                            <a:schemeClr val="tx1"/>
                          </a:solidFill>
                          <a:latin typeface="Calibri" pitchFamily="34" charset="0"/>
                        </a:defRPr>
                      </a:lvl4pPr>
                      <a:lvl5pPr marL="2057400" indent="-228600" eaLnBrk="0" hangingPunct="0">
                        <a:spcBef>
                          <a:spcPct val="20000"/>
                        </a:spcBef>
                        <a:buFont typeface="Arial" charset="0"/>
                        <a:defRPr>
                          <a:solidFill>
                            <a:schemeClr val="tx1"/>
                          </a:solidFill>
                          <a:latin typeface="Calibri" pitchFamily="34" charset="0"/>
                        </a:defRPr>
                      </a:lvl5pPr>
                      <a:lvl6pPr marL="2514600" indent="-228600" defTabSz="457200" eaLnBrk="0" fontAlgn="base" hangingPunct="0">
                        <a:spcBef>
                          <a:spcPct val="20000"/>
                        </a:spcBef>
                        <a:spcAft>
                          <a:spcPct val="0"/>
                        </a:spcAft>
                        <a:buFont typeface="Arial" charset="0"/>
                        <a:defRPr>
                          <a:solidFill>
                            <a:schemeClr val="tx1"/>
                          </a:solidFill>
                          <a:latin typeface="Calibri" pitchFamily="34" charset="0"/>
                        </a:defRPr>
                      </a:lvl6pPr>
                      <a:lvl7pPr marL="2971800" indent="-228600" defTabSz="457200" eaLnBrk="0" fontAlgn="base" hangingPunct="0">
                        <a:spcBef>
                          <a:spcPct val="20000"/>
                        </a:spcBef>
                        <a:spcAft>
                          <a:spcPct val="0"/>
                        </a:spcAft>
                        <a:buFont typeface="Arial" charset="0"/>
                        <a:defRPr>
                          <a:solidFill>
                            <a:schemeClr val="tx1"/>
                          </a:solidFill>
                          <a:latin typeface="Calibri" pitchFamily="34" charset="0"/>
                        </a:defRPr>
                      </a:lvl7pPr>
                      <a:lvl8pPr marL="3429000" indent="-228600" defTabSz="457200" eaLnBrk="0" fontAlgn="base" hangingPunct="0">
                        <a:spcBef>
                          <a:spcPct val="20000"/>
                        </a:spcBef>
                        <a:spcAft>
                          <a:spcPct val="0"/>
                        </a:spcAft>
                        <a:buFont typeface="Arial" charset="0"/>
                        <a:defRPr>
                          <a:solidFill>
                            <a:schemeClr val="tx1"/>
                          </a:solidFill>
                          <a:latin typeface="Calibri" pitchFamily="34" charset="0"/>
                        </a:defRPr>
                      </a:lvl8pPr>
                      <a:lvl9pPr marL="3886200" indent="-228600" defTabSz="457200" eaLnBrk="0" fontAlgn="base" hangingPunct="0">
                        <a:spcBef>
                          <a:spcPct val="20000"/>
                        </a:spcBef>
                        <a:spcAft>
                          <a:spcPct val="0"/>
                        </a:spcAft>
                        <a:buFont typeface="Arial" charset="0"/>
                        <a:defRPr>
                          <a:solidFill>
                            <a:schemeClr val="tx1"/>
                          </a:solidFill>
                          <a:latin typeface="Calibri" pitchFamily="34" charset="0"/>
                        </a:defRPr>
                      </a:lvl9pPr>
                    </a:lstStyle>
                    <a:p>
                      <a:pPr marL="0" marR="0" lvl="0" indent="0" algn="ctr" defTabSz="457200" rtl="0" eaLnBrk="1" fontAlgn="base" latinLnBrk="0" hangingPunct="1">
                        <a:lnSpc>
                          <a:spcPct val="100000"/>
                        </a:lnSpc>
                        <a:spcBef>
                          <a:spcPct val="0"/>
                        </a:spcBef>
                        <a:spcAft>
                          <a:spcPct val="0"/>
                        </a:spcAft>
                        <a:buClrTx/>
                        <a:buSzTx/>
                        <a:buFont typeface="Arial" charset="0"/>
                        <a:buNone/>
                        <a:tabLst/>
                      </a:pPr>
                      <a:r>
                        <a:rPr kumimoji="0" lang="it-IT" altLang="it-IT" sz="900" b="1" i="0" u="none" strike="noStrike" cap="none" spc="-30" normalizeH="0" baseline="0" dirty="0" err="1">
                          <a:ln>
                            <a:noFill/>
                          </a:ln>
                          <a:solidFill>
                            <a:schemeClr val="bg1"/>
                          </a:solidFill>
                          <a:effectLst/>
                          <a:latin typeface="Calibri" pitchFamily="34" charset="0"/>
                          <a:cs typeface="Arial" charset="0"/>
                        </a:rPr>
                        <a:t>Meningo</a:t>
                      </a:r>
                      <a:r>
                        <a:rPr kumimoji="0" lang="it-IT" altLang="it-IT" sz="900" b="1" i="0" u="none" strike="noStrike" cap="none" spc="-30" normalizeH="0" baseline="0" dirty="0">
                          <a:ln>
                            <a:noFill/>
                          </a:ln>
                          <a:solidFill>
                            <a:schemeClr val="bg1"/>
                          </a:solidFill>
                          <a:effectLst/>
                          <a:latin typeface="Calibri" pitchFamily="34" charset="0"/>
                          <a:cs typeface="Arial" charset="0"/>
                        </a:rPr>
                        <a:t>-</a:t>
                      </a:r>
                    </a:p>
                    <a:p>
                      <a:pPr marL="0" marR="0" lvl="0" indent="0" algn="ctr" defTabSz="457200" rtl="0" eaLnBrk="1" fontAlgn="base" latinLnBrk="0" hangingPunct="1">
                        <a:lnSpc>
                          <a:spcPct val="100000"/>
                        </a:lnSpc>
                        <a:spcBef>
                          <a:spcPct val="0"/>
                        </a:spcBef>
                        <a:spcAft>
                          <a:spcPct val="0"/>
                        </a:spcAft>
                        <a:buClrTx/>
                        <a:buSzTx/>
                        <a:buFont typeface="Arial" charset="0"/>
                        <a:buNone/>
                        <a:tabLst/>
                      </a:pPr>
                      <a:r>
                        <a:rPr kumimoji="0" lang="it-IT" altLang="it-IT" sz="900" b="1" i="0" u="none" strike="noStrike" cap="none" spc="-30" normalizeH="0" baseline="0" dirty="0">
                          <a:ln>
                            <a:noFill/>
                          </a:ln>
                          <a:solidFill>
                            <a:schemeClr val="bg1"/>
                          </a:solidFill>
                          <a:effectLst/>
                          <a:latin typeface="Calibri" pitchFamily="34" charset="0"/>
                          <a:cs typeface="Arial" charset="0"/>
                        </a:rPr>
                        <a:t>cocco ACWY</a:t>
                      </a:r>
                    </a:p>
                  </a:txBody>
                  <a:tcPr marL="90276" marR="90276" marT="44980" marB="44980" anchor="ctr" horzOverflow="overflow">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a:noFill/>
                    </a:lnTlToBr>
                    <a:lnBlToTr>
                      <a:noFill/>
                    </a:lnBlToTr>
                    <a:solidFill>
                      <a:srgbClr val="0099C8"/>
                    </a:solidFill>
                  </a:tcPr>
                </a:tc>
                <a:tc>
                  <a:txBody>
                    <a:bodyPr/>
                    <a:lstStyle>
                      <a:lvl1pPr>
                        <a:defRPr>
                          <a:solidFill>
                            <a:schemeClr val="tx1"/>
                          </a:solidFill>
                          <a:latin typeface="Calibri"/>
                        </a:defRPr>
                      </a:lvl1pPr>
                      <a:lvl2pPr>
                        <a:defRPr>
                          <a:solidFill>
                            <a:schemeClr val="tx1"/>
                          </a:solidFill>
                          <a:latin typeface="Calibri"/>
                        </a:defRPr>
                      </a:lvl2pPr>
                      <a:lvl3pPr>
                        <a:defRPr>
                          <a:solidFill>
                            <a:schemeClr val="tx1"/>
                          </a:solidFill>
                          <a:latin typeface="Calibri"/>
                        </a:defRPr>
                      </a:lvl3pPr>
                      <a:lvl4pPr>
                        <a:defRPr>
                          <a:solidFill>
                            <a:schemeClr val="tx1"/>
                          </a:solidFill>
                          <a:latin typeface="Calibri"/>
                        </a:defRPr>
                      </a:lvl4pPr>
                      <a:lvl5pPr>
                        <a:defRPr>
                          <a:solidFill>
                            <a:schemeClr val="tx1"/>
                          </a:solidFill>
                          <a:latin typeface="Calibri"/>
                        </a:defRPr>
                      </a:lvl5pPr>
                      <a:lvl6pPr>
                        <a:defRPr>
                          <a:solidFill>
                            <a:schemeClr val="tx1"/>
                          </a:solidFill>
                          <a:latin typeface="Calibri"/>
                        </a:defRPr>
                      </a:lvl6pPr>
                      <a:lvl7pPr>
                        <a:defRPr>
                          <a:solidFill>
                            <a:schemeClr val="tx1"/>
                          </a:solidFill>
                          <a:latin typeface="Calibri"/>
                        </a:defRPr>
                      </a:lvl7pPr>
                      <a:lvl8pPr>
                        <a:defRPr>
                          <a:solidFill>
                            <a:schemeClr val="tx1"/>
                          </a:solidFill>
                          <a:latin typeface="Calibri"/>
                        </a:defRPr>
                      </a:lvl8pPr>
                      <a:lvl9pPr>
                        <a:defRPr>
                          <a:solidFill>
                            <a:schemeClr val="tx1"/>
                          </a:solidFill>
                          <a:latin typeface="Calibri"/>
                        </a:defRPr>
                      </a:lvl9pPr>
                    </a:lstStyle>
                    <a:p>
                      <a:pPr marL="342900" marR="0" lvl="0" indent="-342900" algn="ctr" defTabSz="457200" rtl="0" eaLnBrk="1" fontAlgn="base" latinLnBrk="0" hangingPunct="1">
                        <a:lnSpc>
                          <a:spcPct val="100000"/>
                        </a:lnSpc>
                        <a:spcBef>
                          <a:spcPct val="0"/>
                        </a:spcBef>
                        <a:spcAft>
                          <a:spcPct val="0"/>
                        </a:spcAft>
                        <a:buClrTx/>
                        <a:buSzTx/>
                        <a:buFont typeface="Arial" charset="0"/>
                        <a:buNone/>
                        <a:tabLst/>
                      </a:pPr>
                      <a:endParaRPr kumimoji="0" lang="it-IT" altLang="it-IT" sz="900" b="0" i="0" u="none" strike="noStrike" cap="none" spc="-30" normalizeH="0" baseline="0" dirty="0">
                        <a:ln>
                          <a:noFill/>
                        </a:ln>
                        <a:solidFill>
                          <a:srgbClr val="000000"/>
                        </a:solidFill>
                        <a:effectLst/>
                        <a:latin typeface="Calibri" pitchFamily="34" charset="0"/>
                        <a:cs typeface="Arial" charset="0"/>
                      </a:endParaRPr>
                    </a:p>
                  </a:txBody>
                  <a:tcPr marL="90276" marR="90276" marT="44980" marB="44980" anchor="ctr" horzOverflow="overflow">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a:noFill/>
                    </a:lnTlToBr>
                    <a:lnBlToTr>
                      <a:noFill/>
                    </a:lnBlToTr>
                    <a:solidFill>
                      <a:srgbClr val="E2E2E2"/>
                    </a:solidFill>
                  </a:tcPr>
                </a:tc>
                <a:tc>
                  <a:txBody>
                    <a:bodyPr/>
                    <a:lstStyle>
                      <a:lvl1pPr marL="342900" indent="-342900" eaLnBrk="0" hangingPunct="0">
                        <a:spcBef>
                          <a:spcPct val="20000"/>
                        </a:spcBef>
                        <a:buFont typeface="Arial" charset="0"/>
                        <a:defRPr sz="2800">
                          <a:solidFill>
                            <a:schemeClr val="tx1"/>
                          </a:solidFill>
                          <a:latin typeface="Calibri" pitchFamily="34" charset="0"/>
                        </a:defRPr>
                      </a:lvl1pPr>
                      <a:lvl2pPr marL="742950" indent="-285750" eaLnBrk="0" hangingPunct="0">
                        <a:spcBef>
                          <a:spcPct val="20000"/>
                        </a:spcBef>
                        <a:buFont typeface="Arial" charset="0"/>
                        <a:defRPr sz="2400">
                          <a:solidFill>
                            <a:schemeClr val="tx1"/>
                          </a:solidFill>
                          <a:latin typeface="Calibri" pitchFamily="34" charset="0"/>
                        </a:defRPr>
                      </a:lvl2pPr>
                      <a:lvl3pPr marL="1143000" indent="-228600" eaLnBrk="0" hangingPunct="0">
                        <a:spcBef>
                          <a:spcPct val="20000"/>
                        </a:spcBef>
                        <a:buFont typeface="Arial" charset="0"/>
                        <a:defRPr sz="2000">
                          <a:solidFill>
                            <a:schemeClr val="tx1"/>
                          </a:solidFill>
                          <a:latin typeface="Calibri" pitchFamily="34" charset="0"/>
                        </a:defRPr>
                      </a:lvl3pPr>
                      <a:lvl4pPr marL="1600200" indent="-228600" eaLnBrk="0" hangingPunct="0">
                        <a:spcBef>
                          <a:spcPct val="20000"/>
                        </a:spcBef>
                        <a:buFont typeface="Arial" charset="0"/>
                        <a:defRPr>
                          <a:solidFill>
                            <a:schemeClr val="tx1"/>
                          </a:solidFill>
                          <a:latin typeface="Calibri" pitchFamily="34" charset="0"/>
                        </a:defRPr>
                      </a:lvl4pPr>
                      <a:lvl5pPr marL="2057400" indent="-228600" eaLnBrk="0" hangingPunct="0">
                        <a:spcBef>
                          <a:spcPct val="20000"/>
                        </a:spcBef>
                        <a:buFont typeface="Arial" charset="0"/>
                        <a:defRPr>
                          <a:solidFill>
                            <a:schemeClr val="tx1"/>
                          </a:solidFill>
                          <a:latin typeface="Calibri" pitchFamily="34" charset="0"/>
                        </a:defRPr>
                      </a:lvl5pPr>
                      <a:lvl6pPr marL="2514600" indent="-228600" defTabSz="457200" eaLnBrk="0" fontAlgn="base" hangingPunct="0">
                        <a:spcBef>
                          <a:spcPct val="20000"/>
                        </a:spcBef>
                        <a:spcAft>
                          <a:spcPct val="0"/>
                        </a:spcAft>
                        <a:buFont typeface="Arial" charset="0"/>
                        <a:defRPr>
                          <a:solidFill>
                            <a:schemeClr val="tx1"/>
                          </a:solidFill>
                          <a:latin typeface="Calibri" pitchFamily="34" charset="0"/>
                        </a:defRPr>
                      </a:lvl6pPr>
                      <a:lvl7pPr marL="2971800" indent="-228600" defTabSz="457200" eaLnBrk="0" fontAlgn="base" hangingPunct="0">
                        <a:spcBef>
                          <a:spcPct val="20000"/>
                        </a:spcBef>
                        <a:spcAft>
                          <a:spcPct val="0"/>
                        </a:spcAft>
                        <a:buFont typeface="Arial" charset="0"/>
                        <a:defRPr>
                          <a:solidFill>
                            <a:schemeClr val="tx1"/>
                          </a:solidFill>
                          <a:latin typeface="Calibri" pitchFamily="34" charset="0"/>
                        </a:defRPr>
                      </a:lvl7pPr>
                      <a:lvl8pPr marL="3429000" indent="-228600" defTabSz="457200" eaLnBrk="0" fontAlgn="base" hangingPunct="0">
                        <a:spcBef>
                          <a:spcPct val="20000"/>
                        </a:spcBef>
                        <a:spcAft>
                          <a:spcPct val="0"/>
                        </a:spcAft>
                        <a:buFont typeface="Arial" charset="0"/>
                        <a:defRPr>
                          <a:solidFill>
                            <a:schemeClr val="tx1"/>
                          </a:solidFill>
                          <a:latin typeface="Calibri" pitchFamily="34" charset="0"/>
                        </a:defRPr>
                      </a:lvl8pPr>
                      <a:lvl9pPr marL="3886200" indent="-228600" defTabSz="457200" eaLnBrk="0" fontAlgn="base" hangingPunct="0">
                        <a:spcBef>
                          <a:spcPct val="20000"/>
                        </a:spcBef>
                        <a:spcAft>
                          <a:spcPct val="0"/>
                        </a:spcAft>
                        <a:buFont typeface="Arial" charset="0"/>
                        <a:defRPr>
                          <a:solidFill>
                            <a:schemeClr val="tx1"/>
                          </a:solidFill>
                          <a:latin typeface="Calibri" pitchFamily="34" charset="0"/>
                        </a:defRPr>
                      </a:lvl9pPr>
                    </a:lstStyle>
                    <a:p>
                      <a:pPr marL="342900" marR="0" lvl="0" indent="-342900" algn="ctr" defTabSz="457200" rtl="0" eaLnBrk="1" fontAlgn="base" latinLnBrk="0" hangingPunct="1">
                        <a:lnSpc>
                          <a:spcPct val="100000"/>
                        </a:lnSpc>
                        <a:spcBef>
                          <a:spcPct val="0"/>
                        </a:spcBef>
                        <a:spcAft>
                          <a:spcPct val="0"/>
                        </a:spcAft>
                        <a:buClrTx/>
                        <a:buSzTx/>
                        <a:buFont typeface="Arial" charset="0"/>
                        <a:buNone/>
                        <a:tabLst/>
                      </a:pPr>
                      <a:endParaRPr kumimoji="0" lang="it-IT" altLang="it-IT" sz="900" b="0" i="0" u="none" strike="noStrike" cap="none" spc="-30" normalizeH="0" baseline="0" dirty="0">
                        <a:ln>
                          <a:noFill/>
                        </a:ln>
                        <a:solidFill>
                          <a:srgbClr val="000000"/>
                        </a:solidFill>
                        <a:effectLst/>
                        <a:latin typeface="Calibri" pitchFamily="34" charset="0"/>
                        <a:cs typeface="Arial" charset="0"/>
                      </a:endParaRPr>
                    </a:p>
                  </a:txBody>
                  <a:tcPr marL="90276" marR="90276" marT="44980" marB="44980" anchor="ctr" horzOverflow="overflow">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a:noFill/>
                    </a:lnTlToBr>
                    <a:lnBlToTr>
                      <a:noFill/>
                    </a:lnBlToTr>
                    <a:solidFill>
                      <a:srgbClr val="E2E2E2"/>
                    </a:solidFill>
                  </a:tcPr>
                </a:tc>
                <a:tc>
                  <a:txBody>
                    <a:bodyPr/>
                    <a:lstStyle>
                      <a:lvl1pPr>
                        <a:defRPr>
                          <a:solidFill>
                            <a:schemeClr val="tx1"/>
                          </a:solidFill>
                          <a:latin typeface="Calibri"/>
                        </a:defRPr>
                      </a:lvl1pPr>
                      <a:lvl2pPr>
                        <a:defRPr>
                          <a:solidFill>
                            <a:schemeClr val="tx1"/>
                          </a:solidFill>
                          <a:latin typeface="Calibri"/>
                        </a:defRPr>
                      </a:lvl2pPr>
                      <a:lvl3pPr>
                        <a:defRPr>
                          <a:solidFill>
                            <a:schemeClr val="tx1"/>
                          </a:solidFill>
                          <a:latin typeface="Calibri"/>
                        </a:defRPr>
                      </a:lvl3pPr>
                      <a:lvl4pPr>
                        <a:defRPr>
                          <a:solidFill>
                            <a:schemeClr val="tx1"/>
                          </a:solidFill>
                          <a:latin typeface="Calibri"/>
                        </a:defRPr>
                      </a:lvl4pPr>
                      <a:lvl5pPr>
                        <a:defRPr>
                          <a:solidFill>
                            <a:schemeClr val="tx1"/>
                          </a:solidFill>
                          <a:latin typeface="Calibri"/>
                        </a:defRPr>
                      </a:lvl5pPr>
                      <a:lvl6pPr>
                        <a:defRPr>
                          <a:solidFill>
                            <a:schemeClr val="tx1"/>
                          </a:solidFill>
                          <a:latin typeface="Calibri"/>
                        </a:defRPr>
                      </a:lvl6pPr>
                      <a:lvl7pPr>
                        <a:defRPr>
                          <a:solidFill>
                            <a:schemeClr val="tx1"/>
                          </a:solidFill>
                          <a:latin typeface="Calibri"/>
                        </a:defRPr>
                      </a:lvl7pPr>
                      <a:lvl8pPr>
                        <a:defRPr>
                          <a:solidFill>
                            <a:schemeClr val="tx1"/>
                          </a:solidFill>
                          <a:latin typeface="Calibri"/>
                        </a:defRPr>
                      </a:lvl8pPr>
                      <a:lvl9pPr>
                        <a:defRPr>
                          <a:solidFill>
                            <a:schemeClr val="tx1"/>
                          </a:solidFill>
                          <a:latin typeface="Calibri"/>
                        </a:defRPr>
                      </a:lvl9pPr>
                    </a:lstStyle>
                    <a:p>
                      <a:pPr marL="342900" marR="0" lvl="0" indent="-342900" algn="ctr" defTabSz="457200" rtl="0" eaLnBrk="1" fontAlgn="base" latinLnBrk="0" hangingPunct="1">
                        <a:lnSpc>
                          <a:spcPct val="100000"/>
                        </a:lnSpc>
                        <a:spcBef>
                          <a:spcPct val="0"/>
                        </a:spcBef>
                        <a:spcAft>
                          <a:spcPct val="0"/>
                        </a:spcAft>
                        <a:buClrTx/>
                        <a:buSzTx/>
                        <a:buFont typeface="Arial" charset="0"/>
                        <a:buNone/>
                        <a:tabLst/>
                      </a:pPr>
                      <a:endParaRPr kumimoji="0" lang="it-IT" altLang="it-IT" sz="900" b="0" i="0" u="none" strike="noStrike" cap="none" spc="-30" normalizeH="0" baseline="0">
                        <a:ln>
                          <a:noFill/>
                        </a:ln>
                        <a:solidFill>
                          <a:srgbClr val="000000"/>
                        </a:solidFill>
                        <a:effectLst/>
                        <a:latin typeface="Calibri" pitchFamily="34" charset="0"/>
                        <a:cs typeface="Arial" charset="0"/>
                      </a:endParaRPr>
                    </a:p>
                  </a:txBody>
                  <a:tcPr marL="90276" marR="90276" marT="44980" marB="44980" anchor="ctr" horzOverflow="overflow">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a:noFill/>
                    </a:lnTlToBr>
                    <a:lnBlToTr>
                      <a:noFill/>
                    </a:lnBlToTr>
                    <a:solidFill>
                      <a:srgbClr val="E2E2E2"/>
                    </a:solidFill>
                  </a:tcPr>
                </a:tc>
                <a:tc>
                  <a:txBody>
                    <a:bodyPr/>
                    <a:lstStyle>
                      <a:lvl1pPr>
                        <a:defRPr>
                          <a:solidFill>
                            <a:schemeClr val="tx1"/>
                          </a:solidFill>
                          <a:latin typeface="Calibri"/>
                        </a:defRPr>
                      </a:lvl1pPr>
                      <a:lvl2pPr>
                        <a:defRPr>
                          <a:solidFill>
                            <a:schemeClr val="tx1"/>
                          </a:solidFill>
                          <a:latin typeface="Calibri"/>
                        </a:defRPr>
                      </a:lvl2pPr>
                      <a:lvl3pPr>
                        <a:defRPr>
                          <a:solidFill>
                            <a:schemeClr val="tx1"/>
                          </a:solidFill>
                          <a:latin typeface="Calibri"/>
                        </a:defRPr>
                      </a:lvl3pPr>
                      <a:lvl4pPr>
                        <a:defRPr>
                          <a:solidFill>
                            <a:schemeClr val="tx1"/>
                          </a:solidFill>
                          <a:latin typeface="Calibri"/>
                        </a:defRPr>
                      </a:lvl4pPr>
                      <a:lvl5pPr>
                        <a:defRPr>
                          <a:solidFill>
                            <a:schemeClr val="tx1"/>
                          </a:solidFill>
                          <a:latin typeface="Calibri"/>
                        </a:defRPr>
                      </a:lvl5pPr>
                      <a:lvl6pPr>
                        <a:defRPr>
                          <a:solidFill>
                            <a:schemeClr val="tx1"/>
                          </a:solidFill>
                          <a:latin typeface="Calibri"/>
                        </a:defRPr>
                      </a:lvl6pPr>
                      <a:lvl7pPr>
                        <a:defRPr>
                          <a:solidFill>
                            <a:schemeClr val="tx1"/>
                          </a:solidFill>
                          <a:latin typeface="Calibri"/>
                        </a:defRPr>
                      </a:lvl7pPr>
                      <a:lvl8pPr>
                        <a:defRPr>
                          <a:solidFill>
                            <a:schemeClr val="tx1"/>
                          </a:solidFill>
                          <a:latin typeface="Calibri"/>
                        </a:defRPr>
                      </a:lvl8pPr>
                      <a:lvl9pPr>
                        <a:defRPr>
                          <a:solidFill>
                            <a:schemeClr val="tx1"/>
                          </a:solidFill>
                          <a:latin typeface="Calibri"/>
                        </a:defRPr>
                      </a:lvl9pPr>
                    </a:lstStyle>
                    <a:p>
                      <a:pPr marL="342900" marR="0" lvl="0" indent="-342900" algn="ctr" defTabSz="457200" rtl="0" eaLnBrk="1" fontAlgn="base" latinLnBrk="0" hangingPunct="1">
                        <a:lnSpc>
                          <a:spcPct val="100000"/>
                        </a:lnSpc>
                        <a:spcBef>
                          <a:spcPct val="0"/>
                        </a:spcBef>
                        <a:spcAft>
                          <a:spcPct val="0"/>
                        </a:spcAft>
                        <a:buClrTx/>
                        <a:buSzTx/>
                        <a:buFont typeface="Arial" charset="0"/>
                        <a:buNone/>
                        <a:tabLst/>
                      </a:pPr>
                      <a:endParaRPr kumimoji="0" lang="it-IT" altLang="it-IT" sz="900" b="0" i="0" u="none" strike="noStrike" cap="none" spc="-30" normalizeH="0" baseline="0" dirty="0">
                        <a:ln>
                          <a:noFill/>
                        </a:ln>
                        <a:solidFill>
                          <a:srgbClr val="000000"/>
                        </a:solidFill>
                        <a:effectLst/>
                        <a:latin typeface="Calibri" pitchFamily="34" charset="0"/>
                        <a:cs typeface="Arial" charset="0"/>
                      </a:endParaRPr>
                    </a:p>
                  </a:txBody>
                  <a:tcPr marL="90276" marR="90276" marT="44980" marB="44980" anchor="ctr" horzOverflow="overflow">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a:noFill/>
                    </a:lnTlToBr>
                    <a:lnBlToTr>
                      <a:noFill/>
                    </a:lnBlToTr>
                    <a:solidFill>
                      <a:srgbClr val="E2E2E2"/>
                    </a:solidFill>
                  </a:tcPr>
                </a:tc>
                <a:tc>
                  <a:txBody>
                    <a:bodyPr/>
                    <a:lstStyle>
                      <a:lvl1pPr>
                        <a:defRPr>
                          <a:solidFill>
                            <a:schemeClr val="tx1"/>
                          </a:solidFill>
                          <a:latin typeface="Calibri"/>
                        </a:defRPr>
                      </a:lvl1pPr>
                      <a:lvl2pPr>
                        <a:defRPr>
                          <a:solidFill>
                            <a:schemeClr val="tx1"/>
                          </a:solidFill>
                          <a:latin typeface="Calibri"/>
                        </a:defRPr>
                      </a:lvl2pPr>
                      <a:lvl3pPr>
                        <a:defRPr>
                          <a:solidFill>
                            <a:schemeClr val="tx1"/>
                          </a:solidFill>
                          <a:latin typeface="Calibri"/>
                        </a:defRPr>
                      </a:lvl3pPr>
                      <a:lvl4pPr>
                        <a:defRPr>
                          <a:solidFill>
                            <a:schemeClr val="tx1"/>
                          </a:solidFill>
                          <a:latin typeface="Calibri"/>
                        </a:defRPr>
                      </a:lvl4pPr>
                      <a:lvl5pPr>
                        <a:defRPr>
                          <a:solidFill>
                            <a:schemeClr val="tx1"/>
                          </a:solidFill>
                          <a:latin typeface="Calibri"/>
                        </a:defRPr>
                      </a:lvl5pPr>
                      <a:lvl6pPr>
                        <a:defRPr>
                          <a:solidFill>
                            <a:schemeClr val="tx1"/>
                          </a:solidFill>
                          <a:latin typeface="Calibri"/>
                        </a:defRPr>
                      </a:lvl6pPr>
                      <a:lvl7pPr>
                        <a:defRPr>
                          <a:solidFill>
                            <a:schemeClr val="tx1"/>
                          </a:solidFill>
                          <a:latin typeface="Calibri"/>
                        </a:defRPr>
                      </a:lvl7pPr>
                      <a:lvl8pPr>
                        <a:defRPr>
                          <a:solidFill>
                            <a:schemeClr val="tx1"/>
                          </a:solidFill>
                          <a:latin typeface="Calibri"/>
                        </a:defRPr>
                      </a:lvl8pPr>
                      <a:lvl9pPr>
                        <a:defRPr>
                          <a:solidFill>
                            <a:schemeClr val="tx1"/>
                          </a:solidFill>
                          <a:latin typeface="Calibri"/>
                        </a:defRPr>
                      </a:lvl9pPr>
                    </a:lstStyle>
                    <a:p>
                      <a:pPr algn="ctr"/>
                      <a:endParaRPr lang="it-IT" sz="900" b="0" i="0" dirty="0"/>
                    </a:p>
                  </a:txBody>
                  <a:tcPr marL="90276" marR="90276" marT="44980" marB="44980" anchor="ctr" horzOverflow="overflow">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a:noFill/>
                    </a:lnTlToBr>
                    <a:lnBlToTr>
                      <a:noFill/>
                    </a:lnBlToTr>
                    <a:solidFill>
                      <a:srgbClr val="E2E2E2"/>
                    </a:solidFill>
                  </a:tcPr>
                </a:tc>
                <a:tc>
                  <a:txBody>
                    <a:bodyPr/>
                    <a:lstStyle>
                      <a:lvl1pPr>
                        <a:defRPr>
                          <a:solidFill>
                            <a:schemeClr val="tx1"/>
                          </a:solidFill>
                          <a:latin typeface="Calibri"/>
                        </a:defRPr>
                      </a:lvl1pPr>
                      <a:lvl2pPr>
                        <a:defRPr>
                          <a:solidFill>
                            <a:schemeClr val="tx1"/>
                          </a:solidFill>
                          <a:latin typeface="Calibri"/>
                        </a:defRPr>
                      </a:lvl2pPr>
                      <a:lvl3pPr>
                        <a:defRPr>
                          <a:solidFill>
                            <a:schemeClr val="tx1"/>
                          </a:solidFill>
                          <a:latin typeface="Calibri"/>
                        </a:defRPr>
                      </a:lvl3pPr>
                      <a:lvl4pPr>
                        <a:defRPr>
                          <a:solidFill>
                            <a:schemeClr val="tx1"/>
                          </a:solidFill>
                          <a:latin typeface="Calibri"/>
                        </a:defRPr>
                      </a:lvl4pPr>
                      <a:lvl5pPr>
                        <a:defRPr>
                          <a:solidFill>
                            <a:schemeClr val="tx1"/>
                          </a:solidFill>
                          <a:latin typeface="Calibri"/>
                        </a:defRPr>
                      </a:lvl5pPr>
                      <a:lvl6pPr>
                        <a:defRPr>
                          <a:solidFill>
                            <a:schemeClr val="tx1"/>
                          </a:solidFill>
                          <a:latin typeface="Calibri"/>
                        </a:defRPr>
                      </a:lvl6pPr>
                      <a:lvl7pPr>
                        <a:defRPr>
                          <a:solidFill>
                            <a:schemeClr val="tx1"/>
                          </a:solidFill>
                          <a:latin typeface="Calibri"/>
                        </a:defRPr>
                      </a:lvl7pPr>
                      <a:lvl8pPr>
                        <a:defRPr>
                          <a:solidFill>
                            <a:schemeClr val="tx1"/>
                          </a:solidFill>
                          <a:latin typeface="Calibri"/>
                        </a:defRPr>
                      </a:lvl8pPr>
                      <a:lvl9pPr>
                        <a:defRPr>
                          <a:solidFill>
                            <a:schemeClr val="tx1"/>
                          </a:solidFill>
                          <a:latin typeface="Calibri"/>
                        </a:defRPr>
                      </a:lvl9pPr>
                    </a:lstStyle>
                    <a:p>
                      <a:pPr algn="ctr"/>
                      <a:endParaRPr lang="it-IT" sz="900" b="0" i="0"/>
                    </a:p>
                  </a:txBody>
                  <a:tcPr marL="90276" marR="90276" marT="44980" marB="44980" anchor="ctr" horzOverflow="overflow">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a:noFill/>
                    </a:lnTlToBr>
                    <a:lnBlToTr>
                      <a:noFill/>
                    </a:lnBlToTr>
                    <a:solidFill>
                      <a:srgbClr val="E2E2E2"/>
                    </a:solidFill>
                  </a:tcPr>
                </a:tc>
                <a:tc>
                  <a:txBody>
                    <a:bodyPr/>
                    <a:lstStyle>
                      <a:lvl1pPr>
                        <a:defRPr>
                          <a:solidFill>
                            <a:schemeClr val="tx1"/>
                          </a:solidFill>
                          <a:latin typeface="Calibri"/>
                        </a:defRPr>
                      </a:lvl1pPr>
                      <a:lvl2pPr>
                        <a:defRPr>
                          <a:solidFill>
                            <a:schemeClr val="tx1"/>
                          </a:solidFill>
                          <a:latin typeface="Calibri"/>
                        </a:defRPr>
                      </a:lvl2pPr>
                      <a:lvl3pPr>
                        <a:defRPr>
                          <a:solidFill>
                            <a:schemeClr val="tx1"/>
                          </a:solidFill>
                          <a:latin typeface="Calibri"/>
                        </a:defRPr>
                      </a:lvl3pPr>
                      <a:lvl4pPr>
                        <a:defRPr>
                          <a:solidFill>
                            <a:schemeClr val="tx1"/>
                          </a:solidFill>
                          <a:latin typeface="Calibri"/>
                        </a:defRPr>
                      </a:lvl4pPr>
                      <a:lvl5pPr>
                        <a:defRPr>
                          <a:solidFill>
                            <a:schemeClr val="tx1"/>
                          </a:solidFill>
                          <a:latin typeface="Calibri"/>
                        </a:defRPr>
                      </a:lvl5pPr>
                      <a:lvl6pPr>
                        <a:defRPr>
                          <a:solidFill>
                            <a:schemeClr val="tx1"/>
                          </a:solidFill>
                          <a:latin typeface="Calibri"/>
                        </a:defRPr>
                      </a:lvl6pPr>
                      <a:lvl7pPr>
                        <a:defRPr>
                          <a:solidFill>
                            <a:schemeClr val="tx1"/>
                          </a:solidFill>
                          <a:latin typeface="Calibri"/>
                        </a:defRPr>
                      </a:lvl7pPr>
                      <a:lvl8pPr>
                        <a:defRPr>
                          <a:solidFill>
                            <a:schemeClr val="tx1"/>
                          </a:solidFill>
                          <a:latin typeface="Calibri"/>
                        </a:defRPr>
                      </a:lvl8pPr>
                      <a:lvl9pPr>
                        <a:defRPr>
                          <a:solidFill>
                            <a:schemeClr val="tx1"/>
                          </a:solidFill>
                          <a:latin typeface="Calibri"/>
                        </a:defRPr>
                      </a:lvl9pPr>
                    </a:lstStyle>
                    <a:p>
                      <a:pPr algn="ctr"/>
                      <a:endParaRPr lang="it-IT" sz="900" b="0" i="0" dirty="0"/>
                    </a:p>
                  </a:txBody>
                  <a:tcPr marL="90276" marR="90276" marT="44980" marB="44980" anchor="ctr" horzOverflow="overflow">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a:noFill/>
                    </a:lnTlToBr>
                    <a:lnBlToTr>
                      <a:noFill/>
                    </a:lnBlToTr>
                    <a:solidFill>
                      <a:srgbClr val="E2E2E2"/>
                    </a:solidFill>
                  </a:tcPr>
                </a:tc>
                <a:tc>
                  <a:txBody>
                    <a:bodyPr/>
                    <a:lstStyle>
                      <a:lvl1pPr>
                        <a:defRPr>
                          <a:solidFill>
                            <a:schemeClr val="tx1"/>
                          </a:solidFill>
                          <a:latin typeface="Calibri"/>
                        </a:defRPr>
                      </a:lvl1pPr>
                      <a:lvl2pPr>
                        <a:defRPr>
                          <a:solidFill>
                            <a:schemeClr val="tx1"/>
                          </a:solidFill>
                          <a:latin typeface="Calibri"/>
                        </a:defRPr>
                      </a:lvl2pPr>
                      <a:lvl3pPr>
                        <a:defRPr>
                          <a:solidFill>
                            <a:schemeClr val="tx1"/>
                          </a:solidFill>
                          <a:latin typeface="Calibri"/>
                        </a:defRPr>
                      </a:lvl3pPr>
                      <a:lvl4pPr>
                        <a:defRPr>
                          <a:solidFill>
                            <a:schemeClr val="tx1"/>
                          </a:solidFill>
                          <a:latin typeface="Calibri"/>
                        </a:defRPr>
                      </a:lvl4pPr>
                      <a:lvl5pPr>
                        <a:defRPr>
                          <a:solidFill>
                            <a:schemeClr val="tx1"/>
                          </a:solidFill>
                          <a:latin typeface="Calibri"/>
                        </a:defRPr>
                      </a:lvl5pPr>
                      <a:lvl6pPr>
                        <a:defRPr>
                          <a:solidFill>
                            <a:schemeClr val="tx1"/>
                          </a:solidFill>
                          <a:latin typeface="Calibri"/>
                        </a:defRPr>
                      </a:lvl6pPr>
                      <a:lvl7pPr>
                        <a:defRPr>
                          <a:solidFill>
                            <a:schemeClr val="tx1"/>
                          </a:solidFill>
                          <a:latin typeface="Calibri"/>
                        </a:defRPr>
                      </a:lvl7pPr>
                      <a:lvl8pPr>
                        <a:defRPr>
                          <a:solidFill>
                            <a:schemeClr val="tx1"/>
                          </a:solidFill>
                          <a:latin typeface="Calibri"/>
                        </a:defRPr>
                      </a:lvl8pPr>
                      <a:lvl9pPr>
                        <a:defRPr>
                          <a:solidFill>
                            <a:schemeClr val="tx1"/>
                          </a:solidFill>
                          <a:latin typeface="Calibri"/>
                        </a:defRPr>
                      </a:lvl9pPr>
                    </a:lstStyle>
                    <a:p>
                      <a:pPr algn="ctr"/>
                      <a:endParaRPr lang="it-IT" sz="900" b="0" i="0" dirty="0"/>
                    </a:p>
                  </a:txBody>
                  <a:tcPr marL="90276" marR="90276" marT="44980" marB="44980" anchor="ctr" horzOverflow="overflow">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a:noFill/>
                    </a:lnTlToBr>
                    <a:lnBlToTr>
                      <a:noFill/>
                    </a:lnBlToTr>
                    <a:solidFill>
                      <a:srgbClr val="E2E2E2"/>
                    </a:solidFill>
                  </a:tcPr>
                </a:tc>
                <a:tc gridSpan="2">
                  <a:txBody>
                    <a:bodyPr/>
                    <a:lstStyle>
                      <a:lvl1pPr>
                        <a:defRPr>
                          <a:solidFill>
                            <a:schemeClr val="tx1"/>
                          </a:solidFill>
                          <a:latin typeface="Calibri"/>
                        </a:defRPr>
                      </a:lvl1pPr>
                      <a:lvl2pPr>
                        <a:defRPr>
                          <a:solidFill>
                            <a:schemeClr val="tx1"/>
                          </a:solidFill>
                          <a:latin typeface="Calibri"/>
                        </a:defRPr>
                      </a:lvl2pPr>
                      <a:lvl3pPr>
                        <a:defRPr>
                          <a:solidFill>
                            <a:schemeClr val="tx1"/>
                          </a:solidFill>
                          <a:latin typeface="Calibri"/>
                        </a:defRPr>
                      </a:lvl3pPr>
                      <a:lvl4pPr>
                        <a:defRPr>
                          <a:solidFill>
                            <a:schemeClr val="tx1"/>
                          </a:solidFill>
                          <a:latin typeface="Calibri"/>
                        </a:defRPr>
                      </a:lvl4pPr>
                      <a:lvl5pPr>
                        <a:defRPr>
                          <a:solidFill>
                            <a:schemeClr val="tx1"/>
                          </a:solidFill>
                          <a:latin typeface="Calibri"/>
                        </a:defRPr>
                      </a:lvl5pPr>
                      <a:lvl6pPr>
                        <a:defRPr>
                          <a:solidFill>
                            <a:schemeClr val="tx1"/>
                          </a:solidFill>
                          <a:latin typeface="Calibri"/>
                        </a:defRPr>
                      </a:lvl6pPr>
                      <a:lvl7pPr>
                        <a:defRPr>
                          <a:solidFill>
                            <a:schemeClr val="tx1"/>
                          </a:solidFill>
                          <a:latin typeface="Calibri"/>
                        </a:defRPr>
                      </a:lvl7pPr>
                      <a:lvl8pPr>
                        <a:defRPr>
                          <a:solidFill>
                            <a:schemeClr val="tx1"/>
                          </a:solidFill>
                          <a:latin typeface="Calibri"/>
                        </a:defRPr>
                      </a:lvl8pPr>
                      <a:lvl9pPr>
                        <a:defRPr>
                          <a:solidFill>
                            <a:schemeClr val="tx1"/>
                          </a:solidFill>
                          <a:latin typeface="Calibri"/>
                        </a:defRPr>
                      </a:lvl9pPr>
                    </a:lstStyle>
                    <a:p>
                      <a:pPr algn="ctr"/>
                      <a:r>
                        <a:rPr kumimoji="0" lang="it-IT" sz="900" b="0" i="0" u="none" strike="noStrike" kern="1200" cap="none" spc="-30" normalizeH="0" baseline="0" dirty="0">
                          <a:ln>
                            <a:noFill/>
                          </a:ln>
                          <a:solidFill>
                            <a:srgbClr val="000000"/>
                          </a:solidFill>
                          <a:effectLst/>
                          <a:highlight>
                            <a:srgbClr val="D4E8F7"/>
                          </a:highlight>
                          <a:latin typeface="Calibri" pitchFamily="34" charset="0"/>
                          <a:ea typeface="+mn-ea"/>
                          <a:cs typeface="Arial" charset="0"/>
                        </a:rPr>
                        <a:t>Men ACWY coniugato</a:t>
                      </a:r>
                      <a:endParaRPr lang="it-IT" sz="900" b="0" i="0" spc="-30" baseline="0" dirty="0">
                        <a:highlight>
                          <a:srgbClr val="D4E8F7"/>
                        </a:highlight>
                      </a:endParaRPr>
                    </a:p>
                  </a:txBody>
                  <a:tcPr marL="91188" marR="91188" marT="45435" marB="45435" anchor="ctr" horzOverflow="overflow">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a:noFill/>
                    </a:lnTlToBr>
                    <a:lnBlToTr>
                      <a:noFill/>
                    </a:lnBlToTr>
                    <a:solidFill>
                      <a:srgbClr val="F79646">
                        <a:lumMod val="40000"/>
                        <a:lumOff val="60000"/>
                      </a:srgbClr>
                    </a:solidFill>
                  </a:tcPr>
                </a:tc>
                <a:tc hMerge="1">
                  <a:txBody>
                    <a:bodyPr/>
                    <a:lstStyle/>
                    <a:p>
                      <a:pPr marL="0" marR="0" lvl="0" indent="0" algn="ctr" defTabSz="457200" rtl="0" eaLnBrk="1" fontAlgn="base" latinLnBrk="0" hangingPunct="1">
                        <a:lnSpc>
                          <a:spcPct val="100000"/>
                        </a:lnSpc>
                        <a:spcBef>
                          <a:spcPct val="0"/>
                        </a:spcBef>
                        <a:spcAft>
                          <a:spcPct val="0"/>
                        </a:spcAft>
                        <a:buClrTx/>
                        <a:buSzTx/>
                        <a:buFont typeface="Arial" charset="0"/>
                        <a:buNone/>
                        <a:tabLst/>
                      </a:pPr>
                      <a:r>
                        <a:rPr kumimoji="0" lang="it-IT" sz="800" b="1" i="0" u="none" strike="noStrike" kern="1200" cap="none" spc="-30" normalizeH="0" baseline="0" dirty="0">
                          <a:ln>
                            <a:noFill/>
                          </a:ln>
                          <a:solidFill>
                            <a:srgbClr val="000000"/>
                          </a:solidFill>
                          <a:effectLst/>
                          <a:latin typeface="Calibri" pitchFamily="34" charset="0"/>
                          <a:ea typeface="+mn-ea"/>
                          <a:cs typeface="Arial" charset="0"/>
                        </a:rPr>
                        <a:t>Men ACWY coniugato §</a:t>
                      </a:r>
                      <a:endParaRPr kumimoji="0" lang="it-IT" altLang="it-IT" sz="800" b="1" i="0" u="none" strike="noStrike" kern="1200" cap="none" spc="-30" normalizeH="0" baseline="0" dirty="0">
                        <a:ln>
                          <a:noFill/>
                        </a:ln>
                        <a:solidFill>
                          <a:srgbClr val="000000"/>
                        </a:solidFill>
                        <a:effectLst/>
                        <a:latin typeface="Calibri" pitchFamily="34" charset="0"/>
                        <a:ea typeface="+mn-ea"/>
                        <a:cs typeface="Arial" charset="0"/>
                      </a:endParaRPr>
                    </a:p>
                  </a:txBody>
                  <a:tcPr marL="82924" marR="82924" marT="41317" marB="4131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CDDCF"/>
                    </a:solidFill>
                  </a:tcPr>
                </a:tc>
                <a:tc>
                  <a:txBody>
                    <a:bodyPr/>
                    <a:lstStyle>
                      <a:lvl1pPr>
                        <a:defRPr>
                          <a:solidFill>
                            <a:schemeClr val="tx1"/>
                          </a:solidFill>
                          <a:latin typeface="Calibri"/>
                        </a:defRPr>
                      </a:lvl1pPr>
                      <a:lvl2pPr>
                        <a:defRPr>
                          <a:solidFill>
                            <a:schemeClr val="tx1"/>
                          </a:solidFill>
                          <a:latin typeface="Calibri"/>
                        </a:defRPr>
                      </a:lvl2pPr>
                      <a:lvl3pPr>
                        <a:defRPr>
                          <a:solidFill>
                            <a:schemeClr val="tx1"/>
                          </a:solidFill>
                          <a:latin typeface="Calibri"/>
                        </a:defRPr>
                      </a:lvl3pPr>
                      <a:lvl4pPr>
                        <a:defRPr>
                          <a:solidFill>
                            <a:schemeClr val="tx1"/>
                          </a:solidFill>
                          <a:latin typeface="Calibri"/>
                        </a:defRPr>
                      </a:lvl4pPr>
                      <a:lvl5pPr>
                        <a:defRPr>
                          <a:solidFill>
                            <a:schemeClr val="tx1"/>
                          </a:solidFill>
                          <a:latin typeface="Calibri"/>
                        </a:defRPr>
                      </a:lvl5pPr>
                      <a:lvl6pPr>
                        <a:defRPr>
                          <a:solidFill>
                            <a:schemeClr val="tx1"/>
                          </a:solidFill>
                          <a:latin typeface="Calibri"/>
                        </a:defRPr>
                      </a:lvl6pPr>
                      <a:lvl7pPr>
                        <a:defRPr>
                          <a:solidFill>
                            <a:schemeClr val="tx1"/>
                          </a:solidFill>
                          <a:latin typeface="Calibri"/>
                        </a:defRPr>
                      </a:lvl7pPr>
                      <a:lvl8pPr>
                        <a:defRPr>
                          <a:solidFill>
                            <a:schemeClr val="tx1"/>
                          </a:solidFill>
                          <a:latin typeface="Calibri"/>
                        </a:defRPr>
                      </a:lvl8pPr>
                      <a:lvl9pPr>
                        <a:defRPr>
                          <a:solidFill>
                            <a:schemeClr val="tx1"/>
                          </a:solidFill>
                          <a:latin typeface="Calibri"/>
                        </a:defRPr>
                      </a:lvl9pPr>
                    </a:lstStyle>
                    <a:p>
                      <a:pPr algn="ctr"/>
                      <a:r>
                        <a:rPr kumimoji="0" lang="it-IT" sz="900" b="0" i="0" u="none" strike="noStrike" kern="1200" cap="none" spc="-30" normalizeH="0" baseline="0" dirty="0">
                          <a:ln>
                            <a:noFill/>
                          </a:ln>
                          <a:solidFill>
                            <a:srgbClr val="000000"/>
                          </a:solidFill>
                          <a:effectLst/>
                          <a:highlight>
                            <a:srgbClr val="FFFF00"/>
                          </a:highlight>
                          <a:latin typeface="Calibri" pitchFamily="34" charset="0"/>
                          <a:ea typeface="+mn-ea"/>
                          <a:cs typeface="Arial" charset="0"/>
                        </a:rPr>
                        <a:t>Men</a:t>
                      </a:r>
                      <a:br>
                        <a:rPr kumimoji="0" lang="it-IT" sz="900" b="0" i="0" u="none" strike="noStrike" kern="1200" cap="none" spc="-30" normalizeH="0" baseline="0" dirty="0">
                          <a:ln>
                            <a:noFill/>
                          </a:ln>
                          <a:solidFill>
                            <a:srgbClr val="000000"/>
                          </a:solidFill>
                          <a:effectLst/>
                          <a:highlight>
                            <a:srgbClr val="FFFF00"/>
                          </a:highlight>
                          <a:latin typeface="Calibri" pitchFamily="34" charset="0"/>
                          <a:ea typeface="+mn-ea"/>
                          <a:cs typeface="Arial" charset="0"/>
                        </a:rPr>
                      </a:br>
                      <a:r>
                        <a:rPr kumimoji="0" lang="it-IT" sz="900" b="0" i="0" u="none" strike="noStrike" kern="1200" cap="none" spc="-30" normalizeH="0" baseline="0" dirty="0">
                          <a:ln>
                            <a:noFill/>
                          </a:ln>
                          <a:solidFill>
                            <a:srgbClr val="000000"/>
                          </a:solidFill>
                          <a:effectLst/>
                          <a:highlight>
                            <a:srgbClr val="FFFF00"/>
                          </a:highlight>
                          <a:latin typeface="Calibri" pitchFamily="34" charset="0"/>
                          <a:ea typeface="+mn-ea"/>
                          <a:cs typeface="Arial" charset="0"/>
                        </a:rPr>
                        <a:t>ACWY coniugato</a:t>
                      </a:r>
                      <a:endParaRPr lang="it-IT" sz="900" b="0" i="0" dirty="0">
                        <a:highlight>
                          <a:srgbClr val="FFFF00"/>
                        </a:highlight>
                      </a:endParaRPr>
                    </a:p>
                  </a:txBody>
                  <a:tcPr marL="90276" marR="90276" marT="44980" marB="44980" anchor="ctr" horzOverflow="overflow">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a:noFill/>
                    </a:lnTlToBr>
                    <a:lnBlToTr>
                      <a:noFill/>
                    </a:lnBlToTr>
                    <a:solidFill>
                      <a:srgbClr val="C0504D">
                        <a:lumMod val="60000"/>
                        <a:lumOff val="40000"/>
                      </a:srgbClr>
                    </a:solidFill>
                  </a:tcPr>
                </a:tc>
                <a:tc>
                  <a:txBody>
                    <a:bodyPr/>
                    <a:lstStyle>
                      <a:lvl1pPr marL="342900" indent="-342900" eaLnBrk="0" hangingPunct="0">
                        <a:spcBef>
                          <a:spcPct val="20000"/>
                        </a:spcBef>
                        <a:buFont typeface="Arial" charset="0"/>
                        <a:defRPr sz="2800">
                          <a:solidFill>
                            <a:schemeClr val="tx1"/>
                          </a:solidFill>
                          <a:latin typeface="Calibri" pitchFamily="34" charset="0"/>
                        </a:defRPr>
                      </a:lvl1pPr>
                      <a:lvl2pPr marL="742950" indent="-285750" eaLnBrk="0" hangingPunct="0">
                        <a:spcBef>
                          <a:spcPct val="20000"/>
                        </a:spcBef>
                        <a:buFont typeface="Arial" charset="0"/>
                        <a:defRPr sz="2400">
                          <a:solidFill>
                            <a:schemeClr val="tx1"/>
                          </a:solidFill>
                          <a:latin typeface="Calibri" pitchFamily="34" charset="0"/>
                        </a:defRPr>
                      </a:lvl2pPr>
                      <a:lvl3pPr marL="1143000" indent="-228600" eaLnBrk="0" hangingPunct="0">
                        <a:spcBef>
                          <a:spcPct val="20000"/>
                        </a:spcBef>
                        <a:buFont typeface="Arial" charset="0"/>
                        <a:defRPr sz="2000">
                          <a:solidFill>
                            <a:schemeClr val="tx1"/>
                          </a:solidFill>
                          <a:latin typeface="Calibri" pitchFamily="34" charset="0"/>
                        </a:defRPr>
                      </a:lvl3pPr>
                      <a:lvl4pPr marL="1600200" indent="-228600" eaLnBrk="0" hangingPunct="0">
                        <a:spcBef>
                          <a:spcPct val="20000"/>
                        </a:spcBef>
                        <a:buFont typeface="Arial" charset="0"/>
                        <a:defRPr>
                          <a:solidFill>
                            <a:schemeClr val="tx1"/>
                          </a:solidFill>
                          <a:latin typeface="Calibri" pitchFamily="34" charset="0"/>
                        </a:defRPr>
                      </a:lvl4pPr>
                      <a:lvl5pPr marL="2057400" indent="-228600" eaLnBrk="0" hangingPunct="0">
                        <a:spcBef>
                          <a:spcPct val="20000"/>
                        </a:spcBef>
                        <a:buFont typeface="Arial" charset="0"/>
                        <a:defRPr>
                          <a:solidFill>
                            <a:schemeClr val="tx1"/>
                          </a:solidFill>
                          <a:latin typeface="Calibri" pitchFamily="34" charset="0"/>
                        </a:defRPr>
                      </a:lvl5pPr>
                      <a:lvl6pPr marL="2514600" indent="-228600" defTabSz="457200" eaLnBrk="0" fontAlgn="base" hangingPunct="0">
                        <a:spcBef>
                          <a:spcPct val="20000"/>
                        </a:spcBef>
                        <a:spcAft>
                          <a:spcPct val="0"/>
                        </a:spcAft>
                        <a:buFont typeface="Arial" charset="0"/>
                        <a:defRPr>
                          <a:solidFill>
                            <a:schemeClr val="tx1"/>
                          </a:solidFill>
                          <a:latin typeface="Calibri" pitchFamily="34" charset="0"/>
                        </a:defRPr>
                      </a:lvl6pPr>
                      <a:lvl7pPr marL="2971800" indent="-228600" defTabSz="457200" eaLnBrk="0" fontAlgn="base" hangingPunct="0">
                        <a:spcBef>
                          <a:spcPct val="20000"/>
                        </a:spcBef>
                        <a:spcAft>
                          <a:spcPct val="0"/>
                        </a:spcAft>
                        <a:buFont typeface="Arial" charset="0"/>
                        <a:defRPr>
                          <a:solidFill>
                            <a:schemeClr val="tx1"/>
                          </a:solidFill>
                          <a:latin typeface="Calibri" pitchFamily="34" charset="0"/>
                        </a:defRPr>
                      </a:lvl7pPr>
                      <a:lvl8pPr marL="3429000" indent="-228600" defTabSz="457200" eaLnBrk="0" fontAlgn="base" hangingPunct="0">
                        <a:spcBef>
                          <a:spcPct val="20000"/>
                        </a:spcBef>
                        <a:spcAft>
                          <a:spcPct val="0"/>
                        </a:spcAft>
                        <a:buFont typeface="Arial" charset="0"/>
                        <a:defRPr>
                          <a:solidFill>
                            <a:schemeClr val="tx1"/>
                          </a:solidFill>
                          <a:latin typeface="Calibri" pitchFamily="34" charset="0"/>
                        </a:defRPr>
                      </a:lvl8pPr>
                      <a:lvl9pPr marL="3886200" indent="-228600" defTabSz="457200" eaLnBrk="0" fontAlgn="base" hangingPunct="0">
                        <a:spcBef>
                          <a:spcPct val="20000"/>
                        </a:spcBef>
                        <a:spcAft>
                          <a:spcPct val="0"/>
                        </a:spcAft>
                        <a:buFont typeface="Arial" charset="0"/>
                        <a:defRPr>
                          <a:solidFill>
                            <a:schemeClr val="tx1"/>
                          </a:solidFill>
                          <a:latin typeface="Calibri" pitchFamily="34" charset="0"/>
                        </a:defRPr>
                      </a:lvl9pPr>
                    </a:lstStyle>
                    <a:p>
                      <a:pPr marL="0" algn="ctr" defTabSz="457200" rtl="0" eaLnBrk="1" latinLnBrk="0" hangingPunct="1"/>
                      <a:endParaRPr kumimoji="0" lang="it-IT" sz="900" b="0" i="0" u="none" strike="noStrike" kern="1200" cap="none" spc="-30" normalizeH="0" baseline="0" dirty="0">
                        <a:ln>
                          <a:noFill/>
                        </a:ln>
                        <a:solidFill>
                          <a:srgbClr val="000000"/>
                        </a:solidFill>
                        <a:effectLst/>
                        <a:latin typeface="Calibri" pitchFamily="34" charset="0"/>
                        <a:ea typeface="+mn-ea"/>
                        <a:cs typeface="Arial" charset="0"/>
                      </a:endParaRPr>
                    </a:p>
                  </a:txBody>
                  <a:tcPr marL="90276" marR="90276" marT="44980" marB="44980" anchor="ctr" horzOverflow="overflow">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a:noFill/>
                    </a:lnTlToBr>
                    <a:lnBlToTr>
                      <a:noFill/>
                    </a:lnBlToTr>
                    <a:solidFill>
                      <a:srgbClr val="E2E2E2"/>
                    </a:solidFill>
                  </a:tcPr>
                </a:tc>
                <a:tc>
                  <a:txBody>
                    <a:bodyPr/>
                    <a:lstStyle>
                      <a:lvl1pPr>
                        <a:defRPr>
                          <a:solidFill>
                            <a:schemeClr val="tx1"/>
                          </a:solidFill>
                          <a:latin typeface="Calibri"/>
                        </a:defRPr>
                      </a:lvl1pPr>
                      <a:lvl2pPr>
                        <a:defRPr>
                          <a:solidFill>
                            <a:schemeClr val="tx1"/>
                          </a:solidFill>
                          <a:latin typeface="Calibri"/>
                        </a:defRPr>
                      </a:lvl2pPr>
                      <a:lvl3pPr>
                        <a:defRPr>
                          <a:solidFill>
                            <a:schemeClr val="tx1"/>
                          </a:solidFill>
                          <a:latin typeface="Calibri"/>
                        </a:defRPr>
                      </a:lvl3pPr>
                      <a:lvl4pPr>
                        <a:defRPr>
                          <a:solidFill>
                            <a:schemeClr val="tx1"/>
                          </a:solidFill>
                          <a:latin typeface="Calibri"/>
                        </a:defRPr>
                      </a:lvl4pPr>
                      <a:lvl5pPr>
                        <a:defRPr>
                          <a:solidFill>
                            <a:schemeClr val="tx1"/>
                          </a:solidFill>
                          <a:latin typeface="Calibri"/>
                        </a:defRPr>
                      </a:lvl5pPr>
                      <a:lvl6pPr>
                        <a:defRPr>
                          <a:solidFill>
                            <a:schemeClr val="tx1"/>
                          </a:solidFill>
                          <a:latin typeface="Calibri"/>
                        </a:defRPr>
                      </a:lvl6pPr>
                      <a:lvl7pPr>
                        <a:defRPr>
                          <a:solidFill>
                            <a:schemeClr val="tx1"/>
                          </a:solidFill>
                          <a:latin typeface="Calibri"/>
                        </a:defRPr>
                      </a:lvl7pPr>
                      <a:lvl8pPr>
                        <a:defRPr>
                          <a:solidFill>
                            <a:schemeClr val="tx1"/>
                          </a:solidFill>
                          <a:latin typeface="Calibri"/>
                        </a:defRPr>
                      </a:lvl8pPr>
                      <a:lvl9pPr>
                        <a:defRPr>
                          <a:solidFill>
                            <a:schemeClr val="tx1"/>
                          </a:solidFill>
                          <a:latin typeface="Calibri"/>
                        </a:defRPr>
                      </a:lvl9pPr>
                    </a:lstStyle>
                    <a:p>
                      <a:pPr algn="ctr"/>
                      <a:r>
                        <a:rPr kumimoji="0" lang="it-IT" sz="900" b="0" i="0" u="none" strike="noStrike" kern="1200" cap="none" spc="-80" normalizeH="0" baseline="0" dirty="0">
                          <a:ln>
                            <a:noFill/>
                          </a:ln>
                          <a:solidFill>
                            <a:srgbClr val="000000"/>
                          </a:solidFill>
                          <a:effectLst/>
                          <a:latin typeface="Calibri" pitchFamily="34" charset="0"/>
                          <a:ea typeface="+mn-ea"/>
                          <a:cs typeface="Arial" charset="0"/>
                        </a:rPr>
                        <a:t>Men ACWY coniugato</a:t>
                      </a:r>
                      <a:endParaRPr lang="it-IT" sz="900" b="0" i="0" spc="-80" baseline="0" dirty="0"/>
                    </a:p>
                  </a:txBody>
                  <a:tcPr marL="90276" marR="90276" marT="44980" marB="44980" anchor="ctr" horzOverflow="overflow">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a:noFill/>
                    </a:lnTlToBr>
                    <a:lnBlToTr>
                      <a:noFill/>
                    </a:lnBlToTr>
                    <a:solidFill>
                      <a:srgbClr val="D4E8F7"/>
                    </a:solidFill>
                  </a:tcPr>
                </a:tc>
                <a:tc>
                  <a:txBody>
                    <a:bodyPr/>
                    <a:lstStyle>
                      <a:lvl1pPr>
                        <a:defRPr>
                          <a:solidFill>
                            <a:schemeClr val="tx1"/>
                          </a:solidFill>
                          <a:latin typeface="Calibri"/>
                        </a:defRPr>
                      </a:lvl1pPr>
                      <a:lvl2pPr>
                        <a:defRPr>
                          <a:solidFill>
                            <a:schemeClr val="tx1"/>
                          </a:solidFill>
                          <a:latin typeface="Calibri"/>
                        </a:defRPr>
                      </a:lvl2pPr>
                      <a:lvl3pPr>
                        <a:defRPr>
                          <a:solidFill>
                            <a:schemeClr val="tx1"/>
                          </a:solidFill>
                          <a:latin typeface="Calibri"/>
                        </a:defRPr>
                      </a:lvl3pPr>
                      <a:lvl4pPr>
                        <a:defRPr>
                          <a:solidFill>
                            <a:schemeClr val="tx1"/>
                          </a:solidFill>
                          <a:latin typeface="Calibri"/>
                        </a:defRPr>
                      </a:lvl4pPr>
                      <a:lvl5pPr>
                        <a:defRPr>
                          <a:solidFill>
                            <a:schemeClr val="tx1"/>
                          </a:solidFill>
                          <a:latin typeface="Calibri"/>
                        </a:defRPr>
                      </a:lvl5pPr>
                      <a:lvl6pPr>
                        <a:defRPr>
                          <a:solidFill>
                            <a:schemeClr val="tx1"/>
                          </a:solidFill>
                          <a:latin typeface="Calibri"/>
                        </a:defRPr>
                      </a:lvl6pPr>
                      <a:lvl7pPr>
                        <a:defRPr>
                          <a:solidFill>
                            <a:schemeClr val="tx1"/>
                          </a:solidFill>
                          <a:latin typeface="Calibri"/>
                        </a:defRPr>
                      </a:lvl7pPr>
                      <a:lvl8pPr>
                        <a:defRPr>
                          <a:solidFill>
                            <a:schemeClr val="tx1"/>
                          </a:solidFill>
                          <a:latin typeface="Calibri"/>
                        </a:defRPr>
                      </a:lvl8pPr>
                      <a:lvl9pPr>
                        <a:defRPr>
                          <a:solidFill>
                            <a:schemeClr val="tx1"/>
                          </a:solidFill>
                          <a:latin typeface="Calibri"/>
                        </a:defRPr>
                      </a:lvl9pPr>
                    </a:lstStyle>
                    <a:p>
                      <a:pPr algn="ctr"/>
                      <a:r>
                        <a:rPr kumimoji="0" lang="it-IT" sz="900" b="0" i="0" u="none" strike="noStrike" kern="1200" cap="none" spc="-30" normalizeH="0" baseline="0" dirty="0">
                          <a:ln>
                            <a:noFill/>
                          </a:ln>
                          <a:solidFill>
                            <a:srgbClr val="000000"/>
                          </a:solidFill>
                          <a:effectLst/>
                          <a:latin typeface="Calibri" pitchFamily="34" charset="0"/>
                          <a:ea typeface="+mn-ea"/>
                          <a:cs typeface="Arial" charset="0"/>
                        </a:rPr>
                        <a:t>Men ACWY coniugato</a:t>
                      </a:r>
                      <a:endParaRPr lang="it-IT" sz="900" b="0" i="0" dirty="0"/>
                    </a:p>
                  </a:txBody>
                  <a:tcPr marL="90276" marR="90276" marT="44980" marB="44980" anchor="ctr" horzOverflow="overflow">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a:noFill/>
                    </a:lnTlToBr>
                    <a:lnBlToTr>
                      <a:noFill/>
                    </a:lnBlToTr>
                    <a:solidFill>
                      <a:srgbClr val="F3E80B"/>
                    </a:solidFill>
                  </a:tcPr>
                </a:tc>
                <a:tc gridSpan="4">
                  <a:txBody>
                    <a:bodyPr/>
                    <a:lstStyle>
                      <a:lvl1pPr>
                        <a:defRPr>
                          <a:solidFill>
                            <a:schemeClr val="tx1"/>
                          </a:solidFill>
                          <a:latin typeface="Calibri"/>
                        </a:defRPr>
                      </a:lvl1pPr>
                      <a:lvl2pPr>
                        <a:defRPr>
                          <a:solidFill>
                            <a:schemeClr val="tx1"/>
                          </a:solidFill>
                          <a:latin typeface="Calibri"/>
                        </a:defRPr>
                      </a:lvl2pPr>
                      <a:lvl3pPr>
                        <a:defRPr>
                          <a:solidFill>
                            <a:schemeClr val="tx1"/>
                          </a:solidFill>
                          <a:latin typeface="Calibri"/>
                        </a:defRPr>
                      </a:lvl3pPr>
                      <a:lvl4pPr>
                        <a:defRPr>
                          <a:solidFill>
                            <a:schemeClr val="tx1"/>
                          </a:solidFill>
                          <a:latin typeface="Calibri"/>
                        </a:defRPr>
                      </a:lvl4pPr>
                      <a:lvl5pPr>
                        <a:defRPr>
                          <a:solidFill>
                            <a:schemeClr val="tx1"/>
                          </a:solidFill>
                          <a:latin typeface="Calibri"/>
                        </a:defRPr>
                      </a:lvl5pPr>
                      <a:lvl6pPr>
                        <a:defRPr>
                          <a:solidFill>
                            <a:schemeClr val="tx1"/>
                          </a:solidFill>
                          <a:latin typeface="Calibri"/>
                        </a:defRPr>
                      </a:lvl6pPr>
                      <a:lvl7pPr>
                        <a:defRPr>
                          <a:solidFill>
                            <a:schemeClr val="tx1"/>
                          </a:solidFill>
                          <a:latin typeface="Calibri"/>
                        </a:defRPr>
                      </a:lvl7pPr>
                      <a:lvl8pPr>
                        <a:defRPr>
                          <a:solidFill>
                            <a:schemeClr val="tx1"/>
                          </a:solidFill>
                          <a:latin typeface="Calibri"/>
                        </a:defRPr>
                      </a:lvl8pPr>
                      <a:lvl9pPr>
                        <a:defRPr>
                          <a:solidFill>
                            <a:schemeClr val="tx1"/>
                          </a:solidFill>
                          <a:latin typeface="Calibri"/>
                        </a:defRPr>
                      </a:lvl9pPr>
                    </a:lstStyle>
                    <a:p>
                      <a:pPr algn="ctr"/>
                      <a:r>
                        <a:rPr kumimoji="0" lang="it-IT" sz="900" b="0" i="0" u="none" strike="noStrike" kern="1200" cap="none" spc="-30" normalizeH="0" baseline="0" dirty="0">
                          <a:ln>
                            <a:noFill/>
                          </a:ln>
                          <a:solidFill>
                            <a:srgbClr val="000000"/>
                          </a:solidFill>
                          <a:effectLst/>
                          <a:latin typeface="Calibri" pitchFamily="34" charset="0"/>
                          <a:ea typeface="+mn-ea"/>
                          <a:cs typeface="Arial" charset="0"/>
                        </a:rPr>
                        <a:t>Men ACWY coniugato</a:t>
                      </a:r>
                      <a:endParaRPr lang="it-IT" sz="900" b="0" i="0" dirty="0"/>
                    </a:p>
                  </a:txBody>
                  <a:tcPr marL="100553" marR="100553" marT="50276" marB="50276" anchor="ctr" horzOverflow="overflow">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a:noFill/>
                    </a:lnTlToBr>
                    <a:lnBlToTr>
                      <a:noFill/>
                    </a:lnBlToTr>
                    <a:solidFill>
                      <a:srgbClr val="D4E8F7"/>
                    </a:solidFill>
                  </a:tcPr>
                </a:tc>
                <a:tc hMerge="1">
                  <a:txBody>
                    <a:bodyPr/>
                    <a:lstStyle/>
                    <a:p>
                      <a:endParaRPr lang="it-IT"/>
                    </a:p>
                  </a:txBody>
                  <a:tcPr>
                    <a:lnL w="12700" cap="flat" cmpd="sng" algn="ctr">
                      <a:solidFill>
                        <a:schemeClr val="bg1"/>
                      </a:solidFill>
                      <a:prstDash val="solid"/>
                      <a:round/>
                      <a:headEnd type="none" w="med" len="med"/>
                      <a:tailEnd type="none" w="med" len="med"/>
                    </a:lnL>
                  </a:tcPr>
                </a:tc>
                <a:tc hMerge="1">
                  <a:txBody>
                    <a:bodyPr/>
                    <a:lstStyle/>
                    <a:p>
                      <a:endParaRPr lang="it-IT"/>
                    </a:p>
                  </a:txBody>
                  <a:tcPr>
                    <a:lnL w="12700" cap="flat" cmpd="sng" algn="ctr">
                      <a:solidFill>
                        <a:schemeClr val="bg1"/>
                      </a:solidFill>
                      <a:prstDash val="solid"/>
                      <a:round/>
                      <a:headEnd type="none" w="med" len="med"/>
                      <a:tailEnd type="none" w="med" len="med"/>
                    </a:lnL>
                  </a:tcPr>
                </a:tc>
                <a:tc hMerge="1">
                  <a:txBody>
                    <a:bodyPr/>
                    <a:lstStyle/>
                    <a:p>
                      <a:endParaRPr lang="it-IT"/>
                    </a:p>
                  </a:txBody>
                  <a:tcPr>
                    <a:lnL w="12700"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10009"/>
                  </a:ext>
                </a:extLst>
              </a:tr>
              <a:tr h="517310">
                <a:tc>
                  <a:txBody>
                    <a:bodyPr/>
                    <a:lstStyle>
                      <a:lvl1pPr marL="342900" indent="-342900" eaLnBrk="0" hangingPunct="0">
                        <a:spcBef>
                          <a:spcPct val="20000"/>
                        </a:spcBef>
                        <a:buFont typeface="Arial" charset="0"/>
                        <a:defRPr sz="2800">
                          <a:solidFill>
                            <a:schemeClr val="tx1"/>
                          </a:solidFill>
                          <a:latin typeface="Calibri" pitchFamily="34" charset="0"/>
                        </a:defRPr>
                      </a:lvl1pPr>
                      <a:lvl2pPr marL="742950" indent="-285750" eaLnBrk="0" hangingPunct="0">
                        <a:spcBef>
                          <a:spcPct val="20000"/>
                        </a:spcBef>
                        <a:buFont typeface="Arial" charset="0"/>
                        <a:defRPr sz="2400">
                          <a:solidFill>
                            <a:schemeClr val="tx1"/>
                          </a:solidFill>
                          <a:latin typeface="Calibri" pitchFamily="34" charset="0"/>
                        </a:defRPr>
                      </a:lvl2pPr>
                      <a:lvl3pPr marL="1143000" indent="-228600" eaLnBrk="0" hangingPunct="0">
                        <a:spcBef>
                          <a:spcPct val="20000"/>
                        </a:spcBef>
                        <a:buFont typeface="Arial" charset="0"/>
                        <a:defRPr sz="2000">
                          <a:solidFill>
                            <a:schemeClr val="tx1"/>
                          </a:solidFill>
                          <a:latin typeface="Calibri" pitchFamily="34" charset="0"/>
                        </a:defRPr>
                      </a:lvl3pPr>
                      <a:lvl4pPr marL="1600200" indent="-228600" eaLnBrk="0" hangingPunct="0">
                        <a:spcBef>
                          <a:spcPct val="20000"/>
                        </a:spcBef>
                        <a:buFont typeface="Arial" charset="0"/>
                        <a:defRPr>
                          <a:solidFill>
                            <a:schemeClr val="tx1"/>
                          </a:solidFill>
                          <a:latin typeface="Calibri" pitchFamily="34" charset="0"/>
                        </a:defRPr>
                      </a:lvl4pPr>
                      <a:lvl5pPr marL="2057400" indent="-228600" eaLnBrk="0" hangingPunct="0">
                        <a:spcBef>
                          <a:spcPct val="20000"/>
                        </a:spcBef>
                        <a:buFont typeface="Arial" charset="0"/>
                        <a:defRPr>
                          <a:solidFill>
                            <a:schemeClr val="tx1"/>
                          </a:solidFill>
                          <a:latin typeface="Calibri" pitchFamily="34" charset="0"/>
                        </a:defRPr>
                      </a:lvl5pPr>
                      <a:lvl6pPr marL="2514600" indent="-228600" defTabSz="457200" eaLnBrk="0" fontAlgn="base" hangingPunct="0">
                        <a:spcBef>
                          <a:spcPct val="20000"/>
                        </a:spcBef>
                        <a:spcAft>
                          <a:spcPct val="0"/>
                        </a:spcAft>
                        <a:buFont typeface="Arial" charset="0"/>
                        <a:defRPr>
                          <a:solidFill>
                            <a:schemeClr val="tx1"/>
                          </a:solidFill>
                          <a:latin typeface="Calibri" pitchFamily="34" charset="0"/>
                        </a:defRPr>
                      </a:lvl6pPr>
                      <a:lvl7pPr marL="2971800" indent="-228600" defTabSz="457200" eaLnBrk="0" fontAlgn="base" hangingPunct="0">
                        <a:spcBef>
                          <a:spcPct val="20000"/>
                        </a:spcBef>
                        <a:spcAft>
                          <a:spcPct val="0"/>
                        </a:spcAft>
                        <a:buFont typeface="Arial" charset="0"/>
                        <a:defRPr>
                          <a:solidFill>
                            <a:schemeClr val="tx1"/>
                          </a:solidFill>
                          <a:latin typeface="Calibri" pitchFamily="34" charset="0"/>
                        </a:defRPr>
                      </a:lvl7pPr>
                      <a:lvl8pPr marL="3429000" indent="-228600" defTabSz="457200" eaLnBrk="0" fontAlgn="base" hangingPunct="0">
                        <a:spcBef>
                          <a:spcPct val="20000"/>
                        </a:spcBef>
                        <a:spcAft>
                          <a:spcPct val="0"/>
                        </a:spcAft>
                        <a:buFont typeface="Arial" charset="0"/>
                        <a:defRPr>
                          <a:solidFill>
                            <a:schemeClr val="tx1"/>
                          </a:solidFill>
                          <a:latin typeface="Calibri" pitchFamily="34" charset="0"/>
                        </a:defRPr>
                      </a:lvl8pPr>
                      <a:lvl9pPr marL="3886200" indent="-228600" defTabSz="457200" eaLnBrk="0" fontAlgn="base" hangingPunct="0">
                        <a:spcBef>
                          <a:spcPct val="20000"/>
                        </a:spcBef>
                        <a:spcAft>
                          <a:spcPct val="0"/>
                        </a:spcAft>
                        <a:buFont typeface="Arial" charset="0"/>
                        <a:defRPr>
                          <a:solidFill>
                            <a:schemeClr val="tx1"/>
                          </a:solidFill>
                          <a:latin typeface="Calibri" pitchFamily="34" charset="0"/>
                        </a:defRPr>
                      </a:lvl9pPr>
                    </a:lstStyle>
                    <a:p>
                      <a:pPr marL="342900" marR="0" lvl="0" indent="-342900" algn="ctr" defTabSz="457200" rtl="0" eaLnBrk="1" fontAlgn="base" latinLnBrk="0" hangingPunct="1">
                        <a:lnSpc>
                          <a:spcPct val="100000"/>
                        </a:lnSpc>
                        <a:spcBef>
                          <a:spcPct val="0"/>
                        </a:spcBef>
                        <a:spcAft>
                          <a:spcPct val="0"/>
                        </a:spcAft>
                        <a:buClrTx/>
                        <a:buSzTx/>
                        <a:buFont typeface="Arial" charset="0"/>
                        <a:buNone/>
                        <a:tabLst/>
                      </a:pPr>
                      <a:r>
                        <a:rPr kumimoji="0" lang="it-IT" altLang="it-IT" sz="900" b="1" i="0" u="none" strike="noStrike" cap="none" spc="-30" normalizeH="0" baseline="0" dirty="0" err="1">
                          <a:ln>
                            <a:noFill/>
                          </a:ln>
                          <a:solidFill>
                            <a:schemeClr val="bg1"/>
                          </a:solidFill>
                          <a:effectLst/>
                          <a:latin typeface="Calibri" pitchFamily="34" charset="0"/>
                          <a:cs typeface="Arial" charset="0"/>
                        </a:rPr>
                        <a:t>Meningo</a:t>
                      </a:r>
                      <a:r>
                        <a:rPr kumimoji="0" lang="it-IT" altLang="it-IT" sz="900" b="1" i="0" u="none" strike="noStrike" cap="none" spc="-30" normalizeH="0" baseline="0" dirty="0">
                          <a:ln>
                            <a:noFill/>
                          </a:ln>
                          <a:solidFill>
                            <a:schemeClr val="bg1"/>
                          </a:solidFill>
                          <a:effectLst/>
                          <a:latin typeface="Calibri" pitchFamily="34" charset="0"/>
                          <a:cs typeface="Arial" charset="0"/>
                        </a:rPr>
                        <a:t>-</a:t>
                      </a:r>
                    </a:p>
                    <a:p>
                      <a:pPr marL="342900" marR="0" lvl="0" indent="-342900" algn="ctr" defTabSz="457200" rtl="0" eaLnBrk="1" fontAlgn="base" latinLnBrk="0" hangingPunct="1">
                        <a:lnSpc>
                          <a:spcPct val="100000"/>
                        </a:lnSpc>
                        <a:spcBef>
                          <a:spcPct val="0"/>
                        </a:spcBef>
                        <a:spcAft>
                          <a:spcPct val="0"/>
                        </a:spcAft>
                        <a:buClrTx/>
                        <a:buSzTx/>
                        <a:buFont typeface="Arial" charset="0"/>
                        <a:buNone/>
                        <a:tabLst/>
                      </a:pPr>
                      <a:r>
                        <a:rPr kumimoji="0" lang="it-IT" altLang="it-IT" sz="900" b="1" i="0" u="none" strike="noStrike" cap="none" spc="-30" normalizeH="0" baseline="0" dirty="0">
                          <a:ln>
                            <a:noFill/>
                          </a:ln>
                          <a:solidFill>
                            <a:schemeClr val="bg1"/>
                          </a:solidFill>
                          <a:effectLst/>
                          <a:latin typeface="Calibri" pitchFamily="34" charset="0"/>
                          <a:cs typeface="Arial" charset="0"/>
                        </a:rPr>
                        <a:t>cocco B</a:t>
                      </a:r>
                    </a:p>
                  </a:txBody>
                  <a:tcPr marL="90276" marR="90276" marT="44980" marB="44980" anchor="ctr" horzOverflow="overflow">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a:noFill/>
                    </a:lnTlToBr>
                    <a:lnBlToTr>
                      <a:noFill/>
                    </a:lnBlToTr>
                    <a:solidFill>
                      <a:srgbClr val="0099C8"/>
                    </a:solidFill>
                  </a:tcPr>
                </a:tc>
                <a:tc>
                  <a:txBody>
                    <a:bodyPr/>
                    <a:lstStyle>
                      <a:lvl1pPr>
                        <a:defRPr>
                          <a:solidFill>
                            <a:schemeClr val="tx1"/>
                          </a:solidFill>
                          <a:latin typeface="Calibri"/>
                        </a:defRPr>
                      </a:lvl1pPr>
                      <a:lvl2pPr>
                        <a:defRPr>
                          <a:solidFill>
                            <a:schemeClr val="tx1"/>
                          </a:solidFill>
                          <a:latin typeface="Calibri"/>
                        </a:defRPr>
                      </a:lvl2pPr>
                      <a:lvl3pPr>
                        <a:defRPr>
                          <a:solidFill>
                            <a:schemeClr val="tx1"/>
                          </a:solidFill>
                          <a:latin typeface="Calibri"/>
                        </a:defRPr>
                      </a:lvl3pPr>
                      <a:lvl4pPr>
                        <a:defRPr>
                          <a:solidFill>
                            <a:schemeClr val="tx1"/>
                          </a:solidFill>
                          <a:latin typeface="Calibri"/>
                        </a:defRPr>
                      </a:lvl4pPr>
                      <a:lvl5pPr>
                        <a:defRPr>
                          <a:solidFill>
                            <a:schemeClr val="tx1"/>
                          </a:solidFill>
                          <a:latin typeface="Calibri"/>
                        </a:defRPr>
                      </a:lvl5pPr>
                      <a:lvl6pPr>
                        <a:defRPr>
                          <a:solidFill>
                            <a:schemeClr val="tx1"/>
                          </a:solidFill>
                          <a:latin typeface="Calibri"/>
                        </a:defRPr>
                      </a:lvl6pPr>
                      <a:lvl7pPr>
                        <a:defRPr>
                          <a:solidFill>
                            <a:schemeClr val="tx1"/>
                          </a:solidFill>
                          <a:latin typeface="Calibri"/>
                        </a:defRPr>
                      </a:lvl7pPr>
                      <a:lvl8pPr>
                        <a:defRPr>
                          <a:solidFill>
                            <a:schemeClr val="tx1"/>
                          </a:solidFill>
                          <a:latin typeface="Calibri"/>
                        </a:defRPr>
                      </a:lvl8pPr>
                      <a:lvl9pPr>
                        <a:defRPr>
                          <a:solidFill>
                            <a:schemeClr val="tx1"/>
                          </a:solidFill>
                          <a:latin typeface="Calibri"/>
                        </a:defRPr>
                      </a:lvl9pPr>
                    </a:lstStyle>
                    <a:p>
                      <a:pPr marL="342900" marR="0" lvl="0" indent="-342900" algn="ctr" defTabSz="457200" rtl="0" eaLnBrk="1" fontAlgn="base" latinLnBrk="0" hangingPunct="1">
                        <a:lnSpc>
                          <a:spcPct val="100000"/>
                        </a:lnSpc>
                        <a:spcBef>
                          <a:spcPct val="0"/>
                        </a:spcBef>
                        <a:spcAft>
                          <a:spcPct val="0"/>
                        </a:spcAft>
                        <a:buClrTx/>
                        <a:buSzTx/>
                        <a:buFont typeface="Arial" charset="0"/>
                        <a:buNone/>
                        <a:tabLst/>
                      </a:pPr>
                      <a:endParaRPr kumimoji="0" lang="it-IT" altLang="it-IT" sz="900" b="0" i="0" u="none" strike="noStrike" cap="none" spc="-30" normalizeH="0" baseline="0" dirty="0">
                        <a:ln>
                          <a:noFill/>
                        </a:ln>
                        <a:solidFill>
                          <a:srgbClr val="000000"/>
                        </a:solidFill>
                        <a:effectLst/>
                        <a:latin typeface="Calibri" pitchFamily="34" charset="0"/>
                        <a:cs typeface="Arial" charset="0"/>
                      </a:endParaRPr>
                    </a:p>
                  </a:txBody>
                  <a:tcPr marL="90276" marR="90276" marT="44980" marB="44980" anchor="ctr" horzOverflow="overflow">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a:noFill/>
                    </a:lnTlToBr>
                    <a:lnBlToTr>
                      <a:noFill/>
                    </a:lnBlToTr>
                    <a:solidFill>
                      <a:srgbClr val="E2E2E2"/>
                    </a:solidFill>
                  </a:tcPr>
                </a:tc>
                <a:tc>
                  <a:txBody>
                    <a:bodyPr/>
                    <a:lstStyle>
                      <a:lvl1pPr marL="342900" indent="-342900" eaLnBrk="0" hangingPunct="0">
                        <a:spcBef>
                          <a:spcPct val="20000"/>
                        </a:spcBef>
                        <a:buFont typeface="Arial" charset="0"/>
                        <a:defRPr sz="2800">
                          <a:solidFill>
                            <a:schemeClr val="tx1"/>
                          </a:solidFill>
                          <a:latin typeface="Calibri" pitchFamily="34" charset="0"/>
                        </a:defRPr>
                      </a:lvl1pPr>
                      <a:lvl2pPr marL="742950" indent="-285750" eaLnBrk="0" hangingPunct="0">
                        <a:spcBef>
                          <a:spcPct val="20000"/>
                        </a:spcBef>
                        <a:buFont typeface="Arial" charset="0"/>
                        <a:defRPr sz="2400">
                          <a:solidFill>
                            <a:schemeClr val="tx1"/>
                          </a:solidFill>
                          <a:latin typeface="Calibri" pitchFamily="34" charset="0"/>
                        </a:defRPr>
                      </a:lvl2pPr>
                      <a:lvl3pPr marL="1143000" indent="-228600" eaLnBrk="0" hangingPunct="0">
                        <a:spcBef>
                          <a:spcPct val="20000"/>
                        </a:spcBef>
                        <a:buFont typeface="Arial" charset="0"/>
                        <a:defRPr sz="2000">
                          <a:solidFill>
                            <a:schemeClr val="tx1"/>
                          </a:solidFill>
                          <a:latin typeface="Calibri" pitchFamily="34" charset="0"/>
                        </a:defRPr>
                      </a:lvl3pPr>
                      <a:lvl4pPr marL="1600200" indent="-228600" eaLnBrk="0" hangingPunct="0">
                        <a:spcBef>
                          <a:spcPct val="20000"/>
                        </a:spcBef>
                        <a:buFont typeface="Arial" charset="0"/>
                        <a:defRPr>
                          <a:solidFill>
                            <a:schemeClr val="tx1"/>
                          </a:solidFill>
                          <a:latin typeface="Calibri" pitchFamily="34" charset="0"/>
                        </a:defRPr>
                      </a:lvl4pPr>
                      <a:lvl5pPr marL="2057400" indent="-228600" eaLnBrk="0" hangingPunct="0">
                        <a:spcBef>
                          <a:spcPct val="20000"/>
                        </a:spcBef>
                        <a:buFont typeface="Arial" charset="0"/>
                        <a:defRPr>
                          <a:solidFill>
                            <a:schemeClr val="tx1"/>
                          </a:solidFill>
                          <a:latin typeface="Calibri" pitchFamily="34" charset="0"/>
                        </a:defRPr>
                      </a:lvl5pPr>
                      <a:lvl6pPr marL="2514600" indent="-228600" defTabSz="457200" eaLnBrk="0" fontAlgn="base" hangingPunct="0">
                        <a:spcBef>
                          <a:spcPct val="20000"/>
                        </a:spcBef>
                        <a:spcAft>
                          <a:spcPct val="0"/>
                        </a:spcAft>
                        <a:buFont typeface="Arial" charset="0"/>
                        <a:defRPr>
                          <a:solidFill>
                            <a:schemeClr val="tx1"/>
                          </a:solidFill>
                          <a:latin typeface="Calibri" pitchFamily="34" charset="0"/>
                        </a:defRPr>
                      </a:lvl6pPr>
                      <a:lvl7pPr marL="2971800" indent="-228600" defTabSz="457200" eaLnBrk="0" fontAlgn="base" hangingPunct="0">
                        <a:spcBef>
                          <a:spcPct val="20000"/>
                        </a:spcBef>
                        <a:spcAft>
                          <a:spcPct val="0"/>
                        </a:spcAft>
                        <a:buFont typeface="Arial" charset="0"/>
                        <a:defRPr>
                          <a:solidFill>
                            <a:schemeClr val="tx1"/>
                          </a:solidFill>
                          <a:latin typeface="Calibri" pitchFamily="34" charset="0"/>
                        </a:defRPr>
                      </a:lvl7pPr>
                      <a:lvl8pPr marL="3429000" indent="-228600" defTabSz="457200" eaLnBrk="0" fontAlgn="base" hangingPunct="0">
                        <a:spcBef>
                          <a:spcPct val="20000"/>
                        </a:spcBef>
                        <a:spcAft>
                          <a:spcPct val="0"/>
                        </a:spcAft>
                        <a:buFont typeface="Arial" charset="0"/>
                        <a:defRPr>
                          <a:solidFill>
                            <a:schemeClr val="tx1"/>
                          </a:solidFill>
                          <a:latin typeface="Calibri" pitchFamily="34" charset="0"/>
                        </a:defRPr>
                      </a:lvl8pPr>
                      <a:lvl9pPr marL="3886200" indent="-228600" defTabSz="457200" eaLnBrk="0" fontAlgn="base" hangingPunct="0">
                        <a:spcBef>
                          <a:spcPct val="20000"/>
                        </a:spcBef>
                        <a:spcAft>
                          <a:spcPct val="0"/>
                        </a:spcAft>
                        <a:buFont typeface="Arial" charset="0"/>
                        <a:defRPr>
                          <a:solidFill>
                            <a:schemeClr val="tx1"/>
                          </a:solidFill>
                          <a:latin typeface="Calibri" pitchFamily="34" charset="0"/>
                        </a:defRPr>
                      </a:lvl9pPr>
                    </a:lstStyle>
                    <a:p>
                      <a:pPr marL="342900" marR="0" lvl="0" indent="-342900" algn="ctr" defTabSz="457200" rtl="0" eaLnBrk="1" fontAlgn="base" latinLnBrk="0" hangingPunct="1">
                        <a:lnSpc>
                          <a:spcPct val="100000"/>
                        </a:lnSpc>
                        <a:spcBef>
                          <a:spcPct val="0"/>
                        </a:spcBef>
                        <a:spcAft>
                          <a:spcPct val="0"/>
                        </a:spcAft>
                        <a:buClrTx/>
                        <a:buSzTx/>
                        <a:buFont typeface="Arial" charset="0"/>
                        <a:buNone/>
                        <a:tabLst/>
                      </a:pPr>
                      <a:endParaRPr kumimoji="0" lang="it-IT" altLang="it-IT" sz="900" b="0" i="0" u="none" strike="noStrike" cap="none" spc="-30" normalizeH="0" baseline="0" dirty="0">
                        <a:ln>
                          <a:noFill/>
                        </a:ln>
                        <a:solidFill>
                          <a:srgbClr val="000000"/>
                        </a:solidFill>
                        <a:effectLst/>
                        <a:latin typeface="Calibri" pitchFamily="34" charset="0"/>
                        <a:cs typeface="Arial" charset="0"/>
                      </a:endParaRPr>
                    </a:p>
                  </a:txBody>
                  <a:tcPr marL="90276" marR="90276" marT="44980" marB="44980" anchor="ctr" horzOverflow="overflow">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a:noFill/>
                    </a:lnTlToBr>
                    <a:lnBlToTr>
                      <a:noFill/>
                    </a:lnBlToTr>
                    <a:solidFill>
                      <a:srgbClr val="E2E2E2"/>
                    </a:solidFill>
                  </a:tcPr>
                </a:tc>
                <a:tc gridSpan="3">
                  <a:txBody>
                    <a:bodyPr/>
                    <a:lstStyle>
                      <a:lvl1pPr>
                        <a:defRPr>
                          <a:solidFill>
                            <a:schemeClr val="tx1"/>
                          </a:solidFill>
                          <a:latin typeface="Calibri"/>
                        </a:defRPr>
                      </a:lvl1pPr>
                      <a:lvl2pPr>
                        <a:defRPr>
                          <a:solidFill>
                            <a:schemeClr val="tx1"/>
                          </a:solidFill>
                          <a:latin typeface="Calibri"/>
                        </a:defRPr>
                      </a:lvl2pPr>
                      <a:lvl3pPr>
                        <a:defRPr>
                          <a:solidFill>
                            <a:schemeClr val="tx1"/>
                          </a:solidFill>
                          <a:latin typeface="Calibri"/>
                        </a:defRPr>
                      </a:lvl3pPr>
                      <a:lvl4pPr>
                        <a:defRPr>
                          <a:solidFill>
                            <a:schemeClr val="tx1"/>
                          </a:solidFill>
                          <a:latin typeface="Calibri"/>
                        </a:defRPr>
                      </a:lvl4pPr>
                      <a:lvl5pPr>
                        <a:defRPr>
                          <a:solidFill>
                            <a:schemeClr val="tx1"/>
                          </a:solidFill>
                          <a:latin typeface="Calibri"/>
                        </a:defRPr>
                      </a:lvl5pPr>
                      <a:lvl6pPr>
                        <a:defRPr>
                          <a:solidFill>
                            <a:schemeClr val="tx1"/>
                          </a:solidFill>
                          <a:latin typeface="Calibri"/>
                        </a:defRPr>
                      </a:lvl6pPr>
                      <a:lvl7pPr>
                        <a:defRPr>
                          <a:solidFill>
                            <a:schemeClr val="tx1"/>
                          </a:solidFill>
                          <a:latin typeface="Calibri"/>
                        </a:defRPr>
                      </a:lvl7pPr>
                      <a:lvl8pPr>
                        <a:defRPr>
                          <a:solidFill>
                            <a:schemeClr val="tx1"/>
                          </a:solidFill>
                          <a:latin typeface="Calibri"/>
                        </a:defRPr>
                      </a:lvl8pPr>
                      <a:lvl9pPr>
                        <a:defRPr>
                          <a:solidFill>
                            <a:schemeClr val="tx1"/>
                          </a:solidFill>
                          <a:latin typeface="Calibri"/>
                        </a:defRPr>
                      </a:lvl9pPr>
                    </a:lstStyle>
                    <a:p>
                      <a:pPr marL="0" marR="0" lvl="0" indent="0" algn="ctr" defTabSz="457200" rtl="0" eaLnBrk="1" fontAlgn="base" latinLnBrk="0" hangingPunct="1">
                        <a:lnSpc>
                          <a:spcPct val="100000"/>
                        </a:lnSpc>
                        <a:spcBef>
                          <a:spcPct val="0"/>
                        </a:spcBef>
                        <a:spcAft>
                          <a:spcPct val="0"/>
                        </a:spcAft>
                        <a:buClrTx/>
                        <a:buSzTx/>
                        <a:buFont typeface="Arial" charset="0"/>
                        <a:buNone/>
                        <a:tabLst/>
                        <a:defRPr/>
                      </a:pPr>
                      <a:r>
                        <a:rPr kumimoji="0" lang="it-IT" sz="900" b="0" i="0" u="none" strike="noStrike" kern="1200" cap="none" spc="-60" normalizeH="0" baseline="0" dirty="0">
                          <a:ln>
                            <a:noFill/>
                          </a:ln>
                          <a:solidFill>
                            <a:srgbClr val="000000"/>
                          </a:solidFill>
                          <a:effectLst/>
                          <a:latin typeface="Calibri" pitchFamily="34" charset="0"/>
                          <a:ea typeface="+mn-ea"/>
                          <a:cs typeface="Arial" charset="0"/>
                        </a:rPr>
                        <a:t>Men B  3 dosi  (2 dosi dopo inserimento schedula ‘inglese’  in RCP – vedi testo)</a:t>
                      </a:r>
                    </a:p>
                  </a:txBody>
                  <a:tcPr marL="100553" marR="100553" marT="50276" marB="50276" anchor="ctr" horzOverflow="overflow">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a:noFill/>
                    </a:lnTlToBr>
                    <a:lnBlToTr>
                      <a:noFill/>
                    </a:lnBlToTr>
                    <a:solidFill>
                      <a:srgbClr val="FFC000"/>
                    </a:solidFill>
                  </a:tcPr>
                </a:tc>
                <a:tc hMerge="1">
                  <a:txBody>
                    <a:bodyPr/>
                    <a:lstStyle/>
                    <a:p>
                      <a:endParaRPr lang="it-IT"/>
                    </a:p>
                  </a:txBody>
                  <a:tcPr>
                    <a:lnL w="12700" cap="flat" cmpd="sng" algn="ctr">
                      <a:solidFill>
                        <a:schemeClr val="bg1"/>
                      </a:solidFill>
                      <a:prstDash val="solid"/>
                      <a:round/>
                      <a:headEnd type="none" w="med" len="med"/>
                      <a:tailEnd type="none" w="med" len="med"/>
                    </a:lnL>
                    <a:lnT w="12700" cap="flat" cmpd="sng" algn="ctr">
                      <a:solidFill>
                        <a:schemeClr val="bg1"/>
                      </a:solidFill>
                      <a:prstDash val="solid"/>
                      <a:round/>
                      <a:headEnd type="none" w="med" len="med"/>
                      <a:tailEnd type="none" w="med" len="med"/>
                    </a:lnT>
                  </a:tcPr>
                </a:tc>
                <a:tc hMerge="1">
                  <a:txBody>
                    <a:bodyPr/>
                    <a:lstStyle/>
                    <a:p>
                      <a:endParaRPr lang="it-IT"/>
                    </a:p>
                  </a:txBody>
                  <a:tcPr>
                    <a:lnL w="12700" cap="flat" cmpd="sng" algn="ctr">
                      <a:solidFill>
                        <a:schemeClr val="bg1"/>
                      </a:solidFill>
                      <a:prstDash val="solid"/>
                      <a:round/>
                      <a:headEnd type="none" w="med" len="med"/>
                      <a:tailEnd type="none" w="med" len="med"/>
                    </a:lnL>
                    <a:lnT w="12700" cap="flat" cmpd="sng" algn="ctr">
                      <a:solidFill>
                        <a:schemeClr val="bg1"/>
                      </a:solidFill>
                      <a:prstDash val="solid"/>
                      <a:round/>
                      <a:headEnd type="none" w="med" len="med"/>
                      <a:tailEnd type="none" w="med" len="med"/>
                    </a:lnT>
                  </a:tcPr>
                </a:tc>
                <a:tc>
                  <a:txBody>
                    <a:bodyPr/>
                    <a:lstStyle>
                      <a:lvl1pPr>
                        <a:defRPr>
                          <a:solidFill>
                            <a:schemeClr val="tx1"/>
                          </a:solidFill>
                          <a:latin typeface="Calibri"/>
                        </a:defRPr>
                      </a:lvl1pPr>
                      <a:lvl2pPr>
                        <a:defRPr>
                          <a:solidFill>
                            <a:schemeClr val="tx1"/>
                          </a:solidFill>
                          <a:latin typeface="Calibri"/>
                        </a:defRPr>
                      </a:lvl2pPr>
                      <a:lvl3pPr>
                        <a:defRPr>
                          <a:solidFill>
                            <a:schemeClr val="tx1"/>
                          </a:solidFill>
                          <a:latin typeface="Calibri"/>
                        </a:defRPr>
                      </a:lvl3pPr>
                      <a:lvl4pPr>
                        <a:defRPr>
                          <a:solidFill>
                            <a:schemeClr val="tx1"/>
                          </a:solidFill>
                          <a:latin typeface="Calibri"/>
                        </a:defRPr>
                      </a:lvl4pPr>
                      <a:lvl5pPr>
                        <a:defRPr>
                          <a:solidFill>
                            <a:schemeClr val="tx1"/>
                          </a:solidFill>
                          <a:latin typeface="Calibri"/>
                        </a:defRPr>
                      </a:lvl5pPr>
                      <a:lvl6pPr>
                        <a:defRPr>
                          <a:solidFill>
                            <a:schemeClr val="tx1"/>
                          </a:solidFill>
                          <a:latin typeface="Calibri"/>
                        </a:defRPr>
                      </a:lvl6pPr>
                      <a:lvl7pPr>
                        <a:defRPr>
                          <a:solidFill>
                            <a:schemeClr val="tx1"/>
                          </a:solidFill>
                          <a:latin typeface="Calibri"/>
                        </a:defRPr>
                      </a:lvl7pPr>
                      <a:lvl8pPr>
                        <a:defRPr>
                          <a:solidFill>
                            <a:schemeClr val="tx1"/>
                          </a:solidFill>
                          <a:latin typeface="Calibri"/>
                        </a:defRPr>
                      </a:lvl8pPr>
                      <a:lvl9pPr>
                        <a:defRPr>
                          <a:solidFill>
                            <a:schemeClr val="tx1"/>
                          </a:solidFill>
                          <a:latin typeface="Calibri"/>
                        </a:defRPr>
                      </a:lvl9pPr>
                    </a:lstStyle>
                    <a:p>
                      <a:pPr algn="ctr"/>
                      <a:endParaRPr lang="it-IT" sz="900" b="0" i="0" dirty="0"/>
                    </a:p>
                  </a:txBody>
                  <a:tcPr marL="90276" marR="90276" marT="44980" marB="44980" anchor="ctr" horzOverflow="overflow">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a:noFill/>
                    </a:lnTlToBr>
                    <a:lnBlToTr>
                      <a:noFill/>
                    </a:lnBlToTr>
                    <a:solidFill>
                      <a:srgbClr val="E2E2E2"/>
                    </a:solidFill>
                  </a:tcPr>
                </a:tc>
                <a:tc>
                  <a:txBody>
                    <a:bodyPr/>
                    <a:lstStyle>
                      <a:lvl1pPr>
                        <a:defRPr>
                          <a:solidFill>
                            <a:schemeClr val="tx1"/>
                          </a:solidFill>
                          <a:latin typeface="Calibri"/>
                        </a:defRPr>
                      </a:lvl1pPr>
                      <a:lvl2pPr>
                        <a:defRPr>
                          <a:solidFill>
                            <a:schemeClr val="tx1"/>
                          </a:solidFill>
                          <a:latin typeface="Calibri"/>
                        </a:defRPr>
                      </a:lvl2pPr>
                      <a:lvl3pPr>
                        <a:defRPr>
                          <a:solidFill>
                            <a:schemeClr val="tx1"/>
                          </a:solidFill>
                          <a:latin typeface="Calibri"/>
                        </a:defRPr>
                      </a:lvl3pPr>
                      <a:lvl4pPr>
                        <a:defRPr>
                          <a:solidFill>
                            <a:schemeClr val="tx1"/>
                          </a:solidFill>
                          <a:latin typeface="Calibri"/>
                        </a:defRPr>
                      </a:lvl4pPr>
                      <a:lvl5pPr>
                        <a:defRPr>
                          <a:solidFill>
                            <a:schemeClr val="tx1"/>
                          </a:solidFill>
                          <a:latin typeface="Calibri"/>
                        </a:defRPr>
                      </a:lvl5pPr>
                      <a:lvl6pPr>
                        <a:defRPr>
                          <a:solidFill>
                            <a:schemeClr val="tx1"/>
                          </a:solidFill>
                          <a:latin typeface="Calibri"/>
                        </a:defRPr>
                      </a:lvl6pPr>
                      <a:lvl7pPr>
                        <a:defRPr>
                          <a:solidFill>
                            <a:schemeClr val="tx1"/>
                          </a:solidFill>
                          <a:latin typeface="Calibri"/>
                        </a:defRPr>
                      </a:lvl7pPr>
                      <a:lvl8pPr>
                        <a:defRPr>
                          <a:solidFill>
                            <a:schemeClr val="tx1"/>
                          </a:solidFill>
                          <a:latin typeface="Calibri"/>
                        </a:defRPr>
                      </a:lvl8pPr>
                      <a:lvl9pPr>
                        <a:defRPr>
                          <a:solidFill>
                            <a:schemeClr val="tx1"/>
                          </a:solidFill>
                          <a:latin typeface="Calibri"/>
                        </a:defRPr>
                      </a:lvl9pPr>
                    </a:lstStyle>
                    <a:p>
                      <a:pPr algn="ctr"/>
                      <a:endParaRPr lang="it-IT" sz="900" b="0" i="0" dirty="0"/>
                    </a:p>
                  </a:txBody>
                  <a:tcPr marL="90276" marR="90276" marT="44980" marB="44980" anchor="ctr" horzOverflow="overflow">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a:noFill/>
                    </a:lnTlToBr>
                    <a:lnBlToTr>
                      <a:noFill/>
                    </a:lnBlToTr>
                    <a:solidFill>
                      <a:srgbClr val="E2E2E2"/>
                    </a:solidFill>
                  </a:tcPr>
                </a:tc>
                <a:tc>
                  <a:txBody>
                    <a:bodyPr/>
                    <a:lstStyle>
                      <a:lvl1pPr>
                        <a:defRPr>
                          <a:solidFill>
                            <a:schemeClr val="tx1"/>
                          </a:solidFill>
                          <a:latin typeface="Calibri"/>
                        </a:defRPr>
                      </a:lvl1pPr>
                      <a:lvl2pPr>
                        <a:defRPr>
                          <a:solidFill>
                            <a:schemeClr val="tx1"/>
                          </a:solidFill>
                          <a:latin typeface="Calibri"/>
                        </a:defRPr>
                      </a:lvl2pPr>
                      <a:lvl3pPr>
                        <a:defRPr>
                          <a:solidFill>
                            <a:schemeClr val="tx1"/>
                          </a:solidFill>
                          <a:latin typeface="Calibri"/>
                        </a:defRPr>
                      </a:lvl3pPr>
                      <a:lvl4pPr>
                        <a:defRPr>
                          <a:solidFill>
                            <a:schemeClr val="tx1"/>
                          </a:solidFill>
                          <a:latin typeface="Calibri"/>
                        </a:defRPr>
                      </a:lvl4pPr>
                      <a:lvl5pPr>
                        <a:defRPr>
                          <a:solidFill>
                            <a:schemeClr val="tx1"/>
                          </a:solidFill>
                          <a:latin typeface="Calibri"/>
                        </a:defRPr>
                      </a:lvl5pPr>
                      <a:lvl6pPr>
                        <a:defRPr>
                          <a:solidFill>
                            <a:schemeClr val="tx1"/>
                          </a:solidFill>
                          <a:latin typeface="Calibri"/>
                        </a:defRPr>
                      </a:lvl6pPr>
                      <a:lvl7pPr>
                        <a:defRPr>
                          <a:solidFill>
                            <a:schemeClr val="tx1"/>
                          </a:solidFill>
                          <a:latin typeface="Calibri"/>
                        </a:defRPr>
                      </a:lvl7pPr>
                      <a:lvl8pPr>
                        <a:defRPr>
                          <a:solidFill>
                            <a:schemeClr val="tx1"/>
                          </a:solidFill>
                          <a:latin typeface="Calibri"/>
                        </a:defRPr>
                      </a:lvl8pPr>
                      <a:lvl9pPr>
                        <a:defRPr>
                          <a:solidFill>
                            <a:schemeClr val="tx1"/>
                          </a:solidFill>
                          <a:latin typeface="Calibri"/>
                        </a:defRPr>
                      </a:lvl9pPr>
                    </a:lstStyle>
                    <a:p>
                      <a:pPr algn="ctr"/>
                      <a:endParaRPr lang="it-IT" sz="900" b="0" i="0" dirty="0"/>
                    </a:p>
                  </a:txBody>
                  <a:tcPr marL="90276" marR="90276" marT="44980" marB="44980" anchor="ctr" horzOverflow="overflow">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a:noFill/>
                    </a:lnTlToBr>
                    <a:lnBlToTr>
                      <a:noFill/>
                    </a:lnBlToTr>
                    <a:solidFill>
                      <a:srgbClr val="E2E2E2"/>
                    </a:solidFill>
                  </a:tcPr>
                </a:tc>
                <a:tc gridSpan="2">
                  <a:txBody>
                    <a:bodyPr/>
                    <a:lstStyle>
                      <a:lvl1pPr>
                        <a:defRPr>
                          <a:solidFill>
                            <a:schemeClr val="tx1"/>
                          </a:solidFill>
                          <a:latin typeface="Calibri"/>
                        </a:defRPr>
                      </a:lvl1pPr>
                      <a:lvl2pPr>
                        <a:defRPr>
                          <a:solidFill>
                            <a:schemeClr val="tx1"/>
                          </a:solidFill>
                          <a:latin typeface="Calibri"/>
                        </a:defRPr>
                      </a:lvl2pPr>
                      <a:lvl3pPr>
                        <a:defRPr>
                          <a:solidFill>
                            <a:schemeClr val="tx1"/>
                          </a:solidFill>
                          <a:latin typeface="Calibri"/>
                        </a:defRPr>
                      </a:lvl3pPr>
                      <a:lvl4pPr>
                        <a:defRPr>
                          <a:solidFill>
                            <a:schemeClr val="tx1"/>
                          </a:solidFill>
                          <a:latin typeface="Calibri"/>
                        </a:defRPr>
                      </a:lvl4pPr>
                      <a:lvl5pPr>
                        <a:defRPr>
                          <a:solidFill>
                            <a:schemeClr val="tx1"/>
                          </a:solidFill>
                          <a:latin typeface="Calibri"/>
                        </a:defRPr>
                      </a:lvl5pPr>
                      <a:lvl6pPr>
                        <a:defRPr>
                          <a:solidFill>
                            <a:schemeClr val="tx1"/>
                          </a:solidFill>
                          <a:latin typeface="Calibri"/>
                        </a:defRPr>
                      </a:lvl6pPr>
                      <a:lvl7pPr>
                        <a:defRPr>
                          <a:solidFill>
                            <a:schemeClr val="tx1"/>
                          </a:solidFill>
                          <a:latin typeface="Calibri"/>
                        </a:defRPr>
                      </a:lvl7pPr>
                      <a:lvl8pPr>
                        <a:defRPr>
                          <a:solidFill>
                            <a:schemeClr val="tx1"/>
                          </a:solidFill>
                          <a:latin typeface="Calibri"/>
                        </a:defRPr>
                      </a:lvl8pPr>
                      <a:lvl9pPr>
                        <a:defRPr>
                          <a:solidFill>
                            <a:schemeClr val="tx1"/>
                          </a:solidFill>
                          <a:latin typeface="Calibri"/>
                        </a:defRPr>
                      </a:lvl9pPr>
                    </a:lstStyle>
                    <a:p>
                      <a:pPr algn="ctr"/>
                      <a:r>
                        <a:rPr kumimoji="0" lang="it-IT" sz="900" b="0" i="0" u="none" strike="noStrike" kern="1200" cap="none" spc="-30" normalizeH="0" baseline="0" dirty="0">
                          <a:ln>
                            <a:noFill/>
                          </a:ln>
                          <a:solidFill>
                            <a:srgbClr val="000000"/>
                          </a:solidFill>
                          <a:effectLst/>
                          <a:highlight>
                            <a:srgbClr val="FFFF00"/>
                          </a:highlight>
                          <a:latin typeface="Calibri" pitchFamily="34" charset="0"/>
                          <a:ea typeface="+mn-ea"/>
                          <a:cs typeface="Arial" charset="0"/>
                        </a:rPr>
                        <a:t>Men B</a:t>
                      </a:r>
                      <a:endParaRPr lang="it-IT" sz="900" b="0" i="0" dirty="0">
                        <a:highlight>
                          <a:srgbClr val="FFFF00"/>
                        </a:highlight>
                      </a:endParaRPr>
                    </a:p>
                  </a:txBody>
                  <a:tcPr marL="91188" marR="91188" marT="45435" marB="45435" anchor="ctr" horzOverflow="overflow">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a:noFill/>
                    </a:lnTlToBr>
                    <a:lnBlToTr>
                      <a:noFill/>
                    </a:lnBlToTr>
                    <a:solidFill>
                      <a:srgbClr val="C0504D">
                        <a:lumMod val="60000"/>
                        <a:lumOff val="40000"/>
                      </a:srgbClr>
                    </a:solidFill>
                  </a:tcPr>
                </a:tc>
                <a:tc hMerge="1">
                  <a:txBody>
                    <a:bodyPr/>
                    <a:lstStyle/>
                    <a:p>
                      <a:pPr marL="342900" marR="0" lvl="0" indent="-342900" algn="ctr" defTabSz="457200" rtl="0" eaLnBrk="1" fontAlgn="base" latinLnBrk="0" hangingPunct="1">
                        <a:lnSpc>
                          <a:spcPct val="100000"/>
                        </a:lnSpc>
                        <a:spcBef>
                          <a:spcPct val="0"/>
                        </a:spcBef>
                        <a:spcAft>
                          <a:spcPct val="0"/>
                        </a:spcAft>
                        <a:buClrTx/>
                        <a:buSzTx/>
                        <a:buFont typeface="Arial" charset="0"/>
                        <a:buNone/>
                        <a:tabLst/>
                      </a:pPr>
                      <a:r>
                        <a:rPr kumimoji="0" lang="it-IT" sz="800" b="1" i="0" u="none" strike="noStrike" kern="1200" cap="none" spc="-30" normalizeH="0" baseline="0">
                          <a:ln>
                            <a:noFill/>
                          </a:ln>
                          <a:solidFill>
                            <a:srgbClr val="000000"/>
                          </a:solidFill>
                          <a:effectLst/>
                          <a:latin typeface="Calibri" pitchFamily="34" charset="0"/>
                          <a:ea typeface="+mn-ea"/>
                          <a:cs typeface="Arial" charset="0"/>
                        </a:rPr>
                        <a:t>Men B</a:t>
                      </a:r>
                      <a:r>
                        <a:rPr kumimoji="0" lang="it-IT" sz="900" b="1" i="0" u="none" strike="noStrike" kern="1200" cap="none" spc="-30" normalizeH="0" baseline="30000">
                          <a:ln>
                            <a:noFill/>
                          </a:ln>
                          <a:solidFill>
                            <a:srgbClr val="000000"/>
                          </a:solidFill>
                          <a:effectLst/>
                          <a:latin typeface="Calibri" pitchFamily="34" charset="0"/>
                          <a:ea typeface="+mn-ea"/>
                          <a:cs typeface="Arial" charset="0"/>
                        </a:rPr>
                        <a:t>#</a:t>
                      </a:r>
                      <a:r>
                        <a:rPr kumimoji="0" lang="it-IT" sz="800" b="1" i="0" u="none" strike="noStrike" kern="1200" cap="none" spc="-30" normalizeH="0" baseline="0">
                          <a:ln>
                            <a:noFill/>
                          </a:ln>
                          <a:solidFill>
                            <a:srgbClr val="000000"/>
                          </a:solidFill>
                          <a:effectLst/>
                          <a:latin typeface="Calibri" pitchFamily="34" charset="0"/>
                          <a:ea typeface="+mn-ea"/>
                          <a:cs typeface="Arial" charset="0"/>
                        </a:rPr>
                        <a:t> </a:t>
                      </a:r>
                      <a:endParaRPr kumimoji="0" lang="it-IT" altLang="it-IT" sz="800" b="1" i="0" u="none" strike="noStrike" cap="none" spc="-30" normalizeH="0" baseline="0">
                        <a:ln>
                          <a:noFill/>
                        </a:ln>
                        <a:solidFill>
                          <a:srgbClr val="000000"/>
                        </a:solidFill>
                        <a:effectLst/>
                        <a:latin typeface="Calibri" pitchFamily="34" charset="0"/>
                        <a:cs typeface="Arial" charset="0"/>
                      </a:endParaRPr>
                    </a:p>
                  </a:txBody>
                  <a:tcPr marL="82924" marR="82924" marT="41317" marB="4131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DEFE9"/>
                    </a:solidFill>
                  </a:tcPr>
                </a:tc>
                <a:tc>
                  <a:txBody>
                    <a:bodyPr/>
                    <a:lstStyle>
                      <a:lvl1pPr>
                        <a:defRPr>
                          <a:solidFill>
                            <a:schemeClr val="tx1"/>
                          </a:solidFill>
                          <a:latin typeface="Calibri"/>
                        </a:defRPr>
                      </a:lvl1pPr>
                      <a:lvl2pPr>
                        <a:defRPr>
                          <a:solidFill>
                            <a:schemeClr val="tx1"/>
                          </a:solidFill>
                          <a:latin typeface="Calibri"/>
                        </a:defRPr>
                      </a:lvl2pPr>
                      <a:lvl3pPr>
                        <a:defRPr>
                          <a:solidFill>
                            <a:schemeClr val="tx1"/>
                          </a:solidFill>
                          <a:latin typeface="Calibri"/>
                        </a:defRPr>
                      </a:lvl3pPr>
                      <a:lvl4pPr>
                        <a:defRPr>
                          <a:solidFill>
                            <a:schemeClr val="tx1"/>
                          </a:solidFill>
                          <a:latin typeface="Calibri"/>
                        </a:defRPr>
                      </a:lvl4pPr>
                      <a:lvl5pPr>
                        <a:defRPr>
                          <a:solidFill>
                            <a:schemeClr val="tx1"/>
                          </a:solidFill>
                          <a:latin typeface="Calibri"/>
                        </a:defRPr>
                      </a:lvl5pPr>
                      <a:lvl6pPr>
                        <a:defRPr>
                          <a:solidFill>
                            <a:schemeClr val="tx1"/>
                          </a:solidFill>
                          <a:latin typeface="Calibri"/>
                        </a:defRPr>
                      </a:lvl6pPr>
                      <a:lvl7pPr>
                        <a:defRPr>
                          <a:solidFill>
                            <a:schemeClr val="tx1"/>
                          </a:solidFill>
                          <a:latin typeface="Calibri"/>
                        </a:defRPr>
                      </a:lvl7pPr>
                      <a:lvl8pPr>
                        <a:defRPr>
                          <a:solidFill>
                            <a:schemeClr val="tx1"/>
                          </a:solidFill>
                          <a:latin typeface="Calibri"/>
                        </a:defRPr>
                      </a:lvl8pPr>
                      <a:lvl9pPr>
                        <a:defRPr>
                          <a:solidFill>
                            <a:schemeClr val="tx1"/>
                          </a:solidFill>
                          <a:latin typeface="Calibri"/>
                        </a:defRPr>
                      </a:lvl9pPr>
                    </a:lstStyle>
                    <a:p>
                      <a:pPr algn="ctr"/>
                      <a:r>
                        <a:rPr kumimoji="0" lang="it-IT" sz="900" b="0" i="0" u="none" strike="noStrike" kern="1200" cap="none" spc="-30" normalizeH="0" baseline="0" dirty="0">
                          <a:ln>
                            <a:noFill/>
                          </a:ln>
                          <a:solidFill>
                            <a:srgbClr val="000000"/>
                          </a:solidFill>
                          <a:effectLst/>
                          <a:highlight>
                            <a:srgbClr val="D4E8F7"/>
                          </a:highlight>
                          <a:latin typeface="Calibri" pitchFamily="34" charset="0"/>
                          <a:ea typeface="+mn-ea"/>
                          <a:cs typeface="Arial" charset="0"/>
                        </a:rPr>
                        <a:t>Men B</a:t>
                      </a:r>
                      <a:endParaRPr lang="it-IT" sz="900" b="0" i="0" dirty="0">
                        <a:highlight>
                          <a:srgbClr val="D4E8F7"/>
                        </a:highlight>
                      </a:endParaRPr>
                    </a:p>
                  </a:txBody>
                  <a:tcPr marL="90276" marR="90276" marT="44980" marB="44980" anchor="ctr" horzOverflow="overflow">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a:noFill/>
                    </a:lnTlToBr>
                    <a:lnBlToTr>
                      <a:noFill/>
                    </a:lnBlToTr>
                    <a:solidFill>
                      <a:srgbClr val="F79646">
                        <a:lumMod val="40000"/>
                        <a:lumOff val="60000"/>
                      </a:srgbClr>
                    </a:solidFill>
                  </a:tcPr>
                </a:tc>
                <a:tc>
                  <a:txBody>
                    <a:bodyPr/>
                    <a:lstStyle>
                      <a:lvl1pPr marL="342900" indent="-342900" eaLnBrk="0" hangingPunct="0">
                        <a:spcBef>
                          <a:spcPct val="20000"/>
                        </a:spcBef>
                        <a:buFont typeface="Arial" charset="0"/>
                        <a:defRPr sz="2800">
                          <a:solidFill>
                            <a:schemeClr val="tx1"/>
                          </a:solidFill>
                          <a:latin typeface="Calibri" pitchFamily="34" charset="0"/>
                        </a:defRPr>
                      </a:lvl1pPr>
                      <a:lvl2pPr marL="742950" indent="-285750" eaLnBrk="0" hangingPunct="0">
                        <a:spcBef>
                          <a:spcPct val="20000"/>
                        </a:spcBef>
                        <a:buFont typeface="Arial" charset="0"/>
                        <a:defRPr sz="2400">
                          <a:solidFill>
                            <a:schemeClr val="tx1"/>
                          </a:solidFill>
                          <a:latin typeface="Calibri" pitchFamily="34" charset="0"/>
                        </a:defRPr>
                      </a:lvl2pPr>
                      <a:lvl3pPr marL="1143000" indent="-228600" eaLnBrk="0" hangingPunct="0">
                        <a:spcBef>
                          <a:spcPct val="20000"/>
                        </a:spcBef>
                        <a:buFont typeface="Arial" charset="0"/>
                        <a:defRPr sz="2000">
                          <a:solidFill>
                            <a:schemeClr val="tx1"/>
                          </a:solidFill>
                          <a:latin typeface="Calibri" pitchFamily="34" charset="0"/>
                        </a:defRPr>
                      </a:lvl3pPr>
                      <a:lvl4pPr marL="1600200" indent="-228600" eaLnBrk="0" hangingPunct="0">
                        <a:spcBef>
                          <a:spcPct val="20000"/>
                        </a:spcBef>
                        <a:buFont typeface="Arial" charset="0"/>
                        <a:defRPr>
                          <a:solidFill>
                            <a:schemeClr val="tx1"/>
                          </a:solidFill>
                          <a:latin typeface="Calibri" pitchFamily="34" charset="0"/>
                        </a:defRPr>
                      </a:lvl4pPr>
                      <a:lvl5pPr marL="2057400" indent="-228600" eaLnBrk="0" hangingPunct="0">
                        <a:spcBef>
                          <a:spcPct val="20000"/>
                        </a:spcBef>
                        <a:buFont typeface="Arial" charset="0"/>
                        <a:defRPr>
                          <a:solidFill>
                            <a:schemeClr val="tx1"/>
                          </a:solidFill>
                          <a:latin typeface="Calibri" pitchFamily="34" charset="0"/>
                        </a:defRPr>
                      </a:lvl5pPr>
                      <a:lvl6pPr marL="2514600" indent="-228600" defTabSz="457200" eaLnBrk="0" fontAlgn="base" hangingPunct="0">
                        <a:spcBef>
                          <a:spcPct val="20000"/>
                        </a:spcBef>
                        <a:spcAft>
                          <a:spcPct val="0"/>
                        </a:spcAft>
                        <a:buFont typeface="Arial" charset="0"/>
                        <a:defRPr>
                          <a:solidFill>
                            <a:schemeClr val="tx1"/>
                          </a:solidFill>
                          <a:latin typeface="Calibri" pitchFamily="34" charset="0"/>
                        </a:defRPr>
                      </a:lvl6pPr>
                      <a:lvl7pPr marL="2971800" indent="-228600" defTabSz="457200" eaLnBrk="0" fontAlgn="base" hangingPunct="0">
                        <a:spcBef>
                          <a:spcPct val="20000"/>
                        </a:spcBef>
                        <a:spcAft>
                          <a:spcPct val="0"/>
                        </a:spcAft>
                        <a:buFont typeface="Arial" charset="0"/>
                        <a:defRPr>
                          <a:solidFill>
                            <a:schemeClr val="tx1"/>
                          </a:solidFill>
                          <a:latin typeface="Calibri" pitchFamily="34" charset="0"/>
                        </a:defRPr>
                      </a:lvl7pPr>
                      <a:lvl8pPr marL="3429000" indent="-228600" defTabSz="457200" eaLnBrk="0" fontAlgn="base" hangingPunct="0">
                        <a:spcBef>
                          <a:spcPct val="20000"/>
                        </a:spcBef>
                        <a:spcAft>
                          <a:spcPct val="0"/>
                        </a:spcAft>
                        <a:buFont typeface="Arial" charset="0"/>
                        <a:defRPr>
                          <a:solidFill>
                            <a:schemeClr val="tx1"/>
                          </a:solidFill>
                          <a:latin typeface="Calibri" pitchFamily="34" charset="0"/>
                        </a:defRPr>
                      </a:lvl8pPr>
                      <a:lvl9pPr marL="3886200" indent="-228600" defTabSz="457200" eaLnBrk="0" fontAlgn="base" hangingPunct="0">
                        <a:spcBef>
                          <a:spcPct val="20000"/>
                        </a:spcBef>
                        <a:spcAft>
                          <a:spcPct val="0"/>
                        </a:spcAft>
                        <a:buFont typeface="Arial" charset="0"/>
                        <a:defRPr>
                          <a:solidFill>
                            <a:schemeClr val="tx1"/>
                          </a:solidFill>
                          <a:latin typeface="Calibri" pitchFamily="34" charset="0"/>
                        </a:defRPr>
                      </a:lvl9pPr>
                    </a:lstStyle>
                    <a:p>
                      <a:pPr marL="342900" marR="0" lvl="0" indent="-342900" algn="ctr" defTabSz="457200" rtl="0" eaLnBrk="1" fontAlgn="base" latinLnBrk="0" hangingPunct="1">
                        <a:lnSpc>
                          <a:spcPct val="100000"/>
                        </a:lnSpc>
                        <a:spcBef>
                          <a:spcPct val="0"/>
                        </a:spcBef>
                        <a:spcAft>
                          <a:spcPct val="0"/>
                        </a:spcAft>
                        <a:buClrTx/>
                        <a:buSzTx/>
                        <a:buFont typeface="Arial" charset="0"/>
                        <a:buNone/>
                        <a:tabLst/>
                        <a:defRPr/>
                      </a:pPr>
                      <a:endParaRPr kumimoji="0" lang="it-IT" sz="900" b="0" i="0" u="none" strike="noStrike" kern="1200" cap="none" spc="-30" normalizeH="0" baseline="0" dirty="0">
                        <a:ln>
                          <a:noFill/>
                        </a:ln>
                        <a:solidFill>
                          <a:srgbClr val="000000"/>
                        </a:solidFill>
                        <a:effectLst/>
                        <a:latin typeface="Calibri" pitchFamily="34" charset="0"/>
                        <a:ea typeface="+mn-ea"/>
                        <a:cs typeface="Arial" charset="0"/>
                      </a:endParaRPr>
                    </a:p>
                  </a:txBody>
                  <a:tcPr marL="90276" marR="90276" marT="44980" marB="44980" anchor="ctr" horzOverflow="overflow">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a:noFill/>
                    </a:lnTlToBr>
                    <a:lnBlToTr>
                      <a:noFill/>
                    </a:lnBlToTr>
                    <a:solidFill>
                      <a:srgbClr val="E2E2E2"/>
                    </a:solidFill>
                  </a:tcPr>
                </a:tc>
                <a:tc>
                  <a:txBody>
                    <a:bodyPr/>
                    <a:lstStyle>
                      <a:lvl1pPr>
                        <a:defRPr>
                          <a:solidFill>
                            <a:schemeClr val="tx1"/>
                          </a:solidFill>
                          <a:latin typeface="Calibri"/>
                        </a:defRPr>
                      </a:lvl1pPr>
                      <a:lvl2pPr>
                        <a:defRPr>
                          <a:solidFill>
                            <a:schemeClr val="tx1"/>
                          </a:solidFill>
                          <a:latin typeface="Calibri"/>
                        </a:defRPr>
                      </a:lvl2pPr>
                      <a:lvl3pPr>
                        <a:defRPr>
                          <a:solidFill>
                            <a:schemeClr val="tx1"/>
                          </a:solidFill>
                          <a:latin typeface="Calibri"/>
                        </a:defRPr>
                      </a:lvl3pPr>
                      <a:lvl4pPr>
                        <a:defRPr>
                          <a:solidFill>
                            <a:schemeClr val="tx1"/>
                          </a:solidFill>
                          <a:latin typeface="Calibri"/>
                        </a:defRPr>
                      </a:lvl4pPr>
                      <a:lvl5pPr>
                        <a:defRPr>
                          <a:solidFill>
                            <a:schemeClr val="tx1"/>
                          </a:solidFill>
                          <a:latin typeface="Calibri"/>
                        </a:defRPr>
                      </a:lvl5pPr>
                      <a:lvl6pPr>
                        <a:defRPr>
                          <a:solidFill>
                            <a:schemeClr val="tx1"/>
                          </a:solidFill>
                          <a:latin typeface="Calibri"/>
                        </a:defRPr>
                      </a:lvl6pPr>
                      <a:lvl7pPr>
                        <a:defRPr>
                          <a:solidFill>
                            <a:schemeClr val="tx1"/>
                          </a:solidFill>
                          <a:latin typeface="Calibri"/>
                        </a:defRPr>
                      </a:lvl7pPr>
                      <a:lvl8pPr>
                        <a:defRPr>
                          <a:solidFill>
                            <a:schemeClr val="tx1"/>
                          </a:solidFill>
                          <a:latin typeface="Calibri"/>
                        </a:defRPr>
                      </a:lvl8pPr>
                      <a:lvl9pPr>
                        <a:defRPr>
                          <a:solidFill>
                            <a:schemeClr val="tx1"/>
                          </a:solidFill>
                          <a:latin typeface="Calibri"/>
                        </a:defRPr>
                      </a:lvl9pPr>
                    </a:lstStyle>
                    <a:p>
                      <a:pPr algn="ctr"/>
                      <a:r>
                        <a:rPr kumimoji="0" lang="it-IT" sz="900" b="0" i="0" u="none" strike="noStrike" kern="1200" cap="none" spc="-30" normalizeH="0" baseline="0" dirty="0">
                          <a:ln>
                            <a:noFill/>
                          </a:ln>
                          <a:solidFill>
                            <a:srgbClr val="000000"/>
                          </a:solidFill>
                          <a:effectLst/>
                          <a:latin typeface="Calibri" pitchFamily="34" charset="0"/>
                          <a:ea typeface="+mn-ea"/>
                          <a:cs typeface="Arial" charset="0"/>
                        </a:rPr>
                        <a:t>Men B</a:t>
                      </a:r>
                      <a:endParaRPr lang="it-IT" sz="900" b="0" i="0" dirty="0"/>
                    </a:p>
                  </a:txBody>
                  <a:tcPr marL="90276" marR="90276" marT="44980" marB="44980" anchor="ctr" horzOverflow="overflow">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a:noFill/>
                    </a:lnTlToBr>
                    <a:lnBlToTr>
                      <a:noFill/>
                    </a:lnBlToTr>
                    <a:solidFill>
                      <a:srgbClr val="D4E8F7"/>
                    </a:solidFill>
                  </a:tcPr>
                </a:tc>
                <a:tc>
                  <a:txBody>
                    <a:bodyPr/>
                    <a:lstStyle>
                      <a:lvl1pPr>
                        <a:defRPr>
                          <a:solidFill>
                            <a:schemeClr val="tx1"/>
                          </a:solidFill>
                          <a:latin typeface="Calibri"/>
                        </a:defRPr>
                      </a:lvl1pPr>
                      <a:lvl2pPr>
                        <a:defRPr>
                          <a:solidFill>
                            <a:schemeClr val="tx1"/>
                          </a:solidFill>
                          <a:latin typeface="Calibri"/>
                        </a:defRPr>
                      </a:lvl2pPr>
                      <a:lvl3pPr>
                        <a:defRPr>
                          <a:solidFill>
                            <a:schemeClr val="tx1"/>
                          </a:solidFill>
                          <a:latin typeface="Calibri"/>
                        </a:defRPr>
                      </a:lvl3pPr>
                      <a:lvl4pPr>
                        <a:defRPr>
                          <a:solidFill>
                            <a:schemeClr val="tx1"/>
                          </a:solidFill>
                          <a:latin typeface="Calibri"/>
                        </a:defRPr>
                      </a:lvl4pPr>
                      <a:lvl5pPr>
                        <a:defRPr>
                          <a:solidFill>
                            <a:schemeClr val="tx1"/>
                          </a:solidFill>
                          <a:latin typeface="Calibri"/>
                        </a:defRPr>
                      </a:lvl5pPr>
                      <a:lvl6pPr>
                        <a:defRPr>
                          <a:solidFill>
                            <a:schemeClr val="tx1"/>
                          </a:solidFill>
                          <a:latin typeface="Calibri"/>
                        </a:defRPr>
                      </a:lvl6pPr>
                      <a:lvl7pPr>
                        <a:defRPr>
                          <a:solidFill>
                            <a:schemeClr val="tx1"/>
                          </a:solidFill>
                          <a:latin typeface="Calibri"/>
                        </a:defRPr>
                      </a:lvl7pPr>
                      <a:lvl8pPr>
                        <a:defRPr>
                          <a:solidFill>
                            <a:schemeClr val="tx1"/>
                          </a:solidFill>
                          <a:latin typeface="Calibri"/>
                        </a:defRPr>
                      </a:lvl8pPr>
                      <a:lvl9pPr>
                        <a:defRPr>
                          <a:solidFill>
                            <a:schemeClr val="tx1"/>
                          </a:solidFill>
                          <a:latin typeface="Calibri"/>
                        </a:defRPr>
                      </a:lvl9pPr>
                    </a:lstStyle>
                    <a:p>
                      <a:pPr algn="ctr"/>
                      <a:r>
                        <a:rPr kumimoji="0" lang="it-IT" sz="900" b="0" i="0" u="none" strike="noStrike" kern="1200" cap="none" spc="-30" normalizeH="0" baseline="0" dirty="0">
                          <a:ln>
                            <a:noFill/>
                          </a:ln>
                          <a:solidFill>
                            <a:srgbClr val="000000"/>
                          </a:solidFill>
                          <a:effectLst/>
                          <a:latin typeface="Calibri" pitchFamily="34" charset="0"/>
                          <a:ea typeface="+mn-ea"/>
                          <a:cs typeface="Arial" charset="0"/>
                        </a:rPr>
                        <a:t>Men B</a:t>
                      </a:r>
                      <a:endParaRPr lang="it-IT" sz="900" b="0" i="0" dirty="0"/>
                    </a:p>
                  </a:txBody>
                  <a:tcPr marL="90276" marR="90276" marT="44980" marB="44980" anchor="ctr" horzOverflow="overflow">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a:noFill/>
                    </a:lnTlToBr>
                    <a:lnBlToTr>
                      <a:noFill/>
                    </a:lnBlToTr>
                    <a:solidFill>
                      <a:srgbClr val="E2E2E2"/>
                    </a:solidFill>
                  </a:tcPr>
                </a:tc>
                <a:tc>
                  <a:txBody>
                    <a:bodyPr/>
                    <a:lstStyle>
                      <a:lvl1pPr>
                        <a:defRPr>
                          <a:solidFill>
                            <a:schemeClr val="tx1"/>
                          </a:solidFill>
                          <a:latin typeface="Calibri"/>
                        </a:defRPr>
                      </a:lvl1pPr>
                      <a:lvl2pPr>
                        <a:defRPr>
                          <a:solidFill>
                            <a:schemeClr val="tx1"/>
                          </a:solidFill>
                          <a:latin typeface="Calibri"/>
                        </a:defRPr>
                      </a:lvl2pPr>
                      <a:lvl3pPr>
                        <a:defRPr>
                          <a:solidFill>
                            <a:schemeClr val="tx1"/>
                          </a:solidFill>
                          <a:latin typeface="Calibri"/>
                        </a:defRPr>
                      </a:lvl3pPr>
                      <a:lvl4pPr>
                        <a:defRPr>
                          <a:solidFill>
                            <a:schemeClr val="tx1"/>
                          </a:solidFill>
                          <a:latin typeface="Calibri"/>
                        </a:defRPr>
                      </a:lvl4pPr>
                      <a:lvl5pPr>
                        <a:defRPr>
                          <a:solidFill>
                            <a:schemeClr val="tx1"/>
                          </a:solidFill>
                          <a:latin typeface="Calibri"/>
                        </a:defRPr>
                      </a:lvl5pPr>
                      <a:lvl6pPr>
                        <a:defRPr>
                          <a:solidFill>
                            <a:schemeClr val="tx1"/>
                          </a:solidFill>
                          <a:latin typeface="Calibri"/>
                        </a:defRPr>
                      </a:lvl6pPr>
                      <a:lvl7pPr>
                        <a:defRPr>
                          <a:solidFill>
                            <a:schemeClr val="tx1"/>
                          </a:solidFill>
                          <a:latin typeface="Calibri"/>
                        </a:defRPr>
                      </a:lvl7pPr>
                      <a:lvl8pPr>
                        <a:defRPr>
                          <a:solidFill>
                            <a:schemeClr val="tx1"/>
                          </a:solidFill>
                          <a:latin typeface="Calibri"/>
                        </a:defRPr>
                      </a:lvl8pPr>
                      <a:lvl9pPr>
                        <a:defRPr>
                          <a:solidFill>
                            <a:schemeClr val="tx1"/>
                          </a:solidFill>
                          <a:latin typeface="Calibri"/>
                        </a:defRPr>
                      </a:lvl9pPr>
                    </a:lstStyle>
                    <a:p>
                      <a:pPr algn="ctr"/>
                      <a:r>
                        <a:rPr kumimoji="0" lang="it-IT" sz="900" b="0" i="0" u="none" strike="noStrike" kern="1200" cap="none" spc="-30" normalizeH="0" baseline="0" dirty="0">
                          <a:ln>
                            <a:noFill/>
                          </a:ln>
                          <a:solidFill>
                            <a:srgbClr val="000000"/>
                          </a:solidFill>
                          <a:effectLst/>
                          <a:latin typeface="Calibri" pitchFamily="34" charset="0"/>
                          <a:ea typeface="+mn-ea"/>
                          <a:cs typeface="Arial" charset="0"/>
                        </a:rPr>
                        <a:t>Men B</a:t>
                      </a:r>
                      <a:endParaRPr lang="it-IT" sz="900" b="0" i="0" dirty="0"/>
                    </a:p>
                  </a:txBody>
                  <a:tcPr marL="90276" marR="90276" marT="44980" marB="44980" anchor="ctr" horzOverflow="overflow">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a:noFill/>
                    </a:lnTlToBr>
                    <a:lnBlToTr>
                      <a:noFill/>
                    </a:lnBlToTr>
                    <a:solidFill>
                      <a:srgbClr val="D4E8F7"/>
                    </a:solidFill>
                  </a:tcPr>
                </a:tc>
                <a:tc gridSpan="2">
                  <a:txBody>
                    <a:bodyPr/>
                    <a:lstStyle>
                      <a:lvl1pPr>
                        <a:defRPr>
                          <a:solidFill>
                            <a:schemeClr val="tx1"/>
                          </a:solidFill>
                          <a:latin typeface="Calibri"/>
                        </a:defRPr>
                      </a:lvl1pPr>
                      <a:lvl2pPr>
                        <a:defRPr>
                          <a:solidFill>
                            <a:schemeClr val="tx1"/>
                          </a:solidFill>
                          <a:latin typeface="Calibri"/>
                        </a:defRPr>
                      </a:lvl2pPr>
                      <a:lvl3pPr>
                        <a:defRPr>
                          <a:solidFill>
                            <a:schemeClr val="tx1"/>
                          </a:solidFill>
                          <a:latin typeface="Calibri"/>
                        </a:defRPr>
                      </a:lvl3pPr>
                      <a:lvl4pPr>
                        <a:defRPr>
                          <a:solidFill>
                            <a:schemeClr val="tx1"/>
                          </a:solidFill>
                          <a:latin typeface="Calibri"/>
                        </a:defRPr>
                      </a:lvl4pPr>
                      <a:lvl5pPr>
                        <a:defRPr>
                          <a:solidFill>
                            <a:schemeClr val="tx1"/>
                          </a:solidFill>
                          <a:latin typeface="Calibri"/>
                        </a:defRPr>
                      </a:lvl5pPr>
                      <a:lvl6pPr>
                        <a:defRPr>
                          <a:solidFill>
                            <a:schemeClr val="tx1"/>
                          </a:solidFill>
                          <a:latin typeface="Calibri"/>
                        </a:defRPr>
                      </a:lvl6pPr>
                      <a:lvl7pPr>
                        <a:defRPr>
                          <a:solidFill>
                            <a:schemeClr val="tx1"/>
                          </a:solidFill>
                          <a:latin typeface="Calibri"/>
                        </a:defRPr>
                      </a:lvl7pPr>
                      <a:lvl8pPr>
                        <a:defRPr>
                          <a:solidFill>
                            <a:schemeClr val="tx1"/>
                          </a:solidFill>
                          <a:latin typeface="Calibri"/>
                        </a:defRPr>
                      </a:lvl8pPr>
                      <a:lvl9pPr>
                        <a:defRPr>
                          <a:solidFill>
                            <a:schemeClr val="tx1"/>
                          </a:solidFill>
                          <a:latin typeface="Calibri"/>
                        </a:defRPr>
                      </a:lvl9pPr>
                    </a:lstStyle>
                    <a:p>
                      <a:pPr algn="ctr"/>
                      <a:endParaRPr lang="it-IT" sz="900" b="0" i="0" dirty="0"/>
                    </a:p>
                  </a:txBody>
                  <a:tcPr marL="91188" marR="91188" marT="45435" marB="45435" anchor="ctr" horzOverflow="overflow">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a:noFill/>
                    </a:lnTlToBr>
                    <a:lnBlToTr>
                      <a:noFill/>
                    </a:lnBlToTr>
                    <a:solidFill>
                      <a:srgbClr val="E2E2E2"/>
                    </a:solidFill>
                  </a:tcPr>
                </a:tc>
                <a:tc hMerge="1">
                  <a:txBody>
                    <a:bodyPr/>
                    <a:lstStyle/>
                    <a:p>
                      <a:pPr marL="342900" marR="0" lvl="0" indent="-342900" algn="ctr" defTabSz="457200" rtl="0" eaLnBrk="1" fontAlgn="base" latinLnBrk="0" hangingPunct="1">
                        <a:lnSpc>
                          <a:spcPct val="100000"/>
                        </a:lnSpc>
                        <a:spcBef>
                          <a:spcPct val="0"/>
                        </a:spcBef>
                        <a:spcAft>
                          <a:spcPct val="0"/>
                        </a:spcAft>
                        <a:buClrTx/>
                        <a:buSzTx/>
                        <a:buFont typeface="Arial" charset="0"/>
                        <a:buNone/>
                        <a:tabLst/>
                      </a:pPr>
                      <a:endParaRPr kumimoji="0" lang="it-IT" altLang="it-IT" sz="800" b="1" i="0" u="none" strike="noStrike" cap="none" spc="-30" normalizeH="0" baseline="0">
                        <a:ln>
                          <a:noFill/>
                        </a:ln>
                        <a:solidFill>
                          <a:srgbClr val="000000"/>
                        </a:solidFill>
                        <a:effectLst/>
                        <a:latin typeface="Calibri" pitchFamily="34" charset="0"/>
                        <a:cs typeface="Arial" charset="0"/>
                      </a:endParaRPr>
                    </a:p>
                  </a:txBody>
                  <a:tcPr marL="82924" marR="82924" marT="41317" marB="4131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B w="12700" cap="flat" cmpd="sng" algn="ctr">
                      <a:solidFill>
                        <a:schemeClr val="bg1"/>
                      </a:solidFill>
                      <a:prstDash val="solid"/>
                      <a:round/>
                      <a:headEnd type="none" w="med" len="med"/>
                      <a:tailEnd type="none" w="med" len="med"/>
                    </a:lnB>
                    <a:lnTlToBr>
                      <a:noFill/>
                    </a:lnTlToBr>
                    <a:lnBlToTr>
                      <a:noFill/>
                    </a:lnBlToTr>
                    <a:solidFill>
                      <a:srgbClr val="FDEFE9"/>
                    </a:solidFill>
                  </a:tcPr>
                </a:tc>
                <a:tc>
                  <a:txBody>
                    <a:bodyPr/>
                    <a:lstStyle>
                      <a:lvl1pPr marL="342900" indent="-342900" eaLnBrk="0" hangingPunct="0">
                        <a:spcBef>
                          <a:spcPct val="20000"/>
                        </a:spcBef>
                        <a:buFont typeface="Arial" charset="0"/>
                        <a:defRPr sz="2800">
                          <a:solidFill>
                            <a:schemeClr val="tx1"/>
                          </a:solidFill>
                          <a:latin typeface="Calibri" pitchFamily="34" charset="0"/>
                        </a:defRPr>
                      </a:lvl1pPr>
                      <a:lvl2pPr marL="742950" indent="-285750" eaLnBrk="0" hangingPunct="0">
                        <a:spcBef>
                          <a:spcPct val="20000"/>
                        </a:spcBef>
                        <a:buFont typeface="Arial" charset="0"/>
                        <a:defRPr sz="2400">
                          <a:solidFill>
                            <a:schemeClr val="tx1"/>
                          </a:solidFill>
                          <a:latin typeface="Calibri" pitchFamily="34" charset="0"/>
                        </a:defRPr>
                      </a:lvl2pPr>
                      <a:lvl3pPr marL="1143000" indent="-228600" eaLnBrk="0" hangingPunct="0">
                        <a:spcBef>
                          <a:spcPct val="20000"/>
                        </a:spcBef>
                        <a:buFont typeface="Arial" charset="0"/>
                        <a:defRPr sz="2000">
                          <a:solidFill>
                            <a:schemeClr val="tx1"/>
                          </a:solidFill>
                          <a:latin typeface="Calibri" pitchFamily="34" charset="0"/>
                        </a:defRPr>
                      </a:lvl3pPr>
                      <a:lvl4pPr marL="1600200" indent="-228600" eaLnBrk="0" hangingPunct="0">
                        <a:spcBef>
                          <a:spcPct val="20000"/>
                        </a:spcBef>
                        <a:buFont typeface="Arial" charset="0"/>
                        <a:defRPr>
                          <a:solidFill>
                            <a:schemeClr val="tx1"/>
                          </a:solidFill>
                          <a:latin typeface="Calibri" pitchFamily="34" charset="0"/>
                        </a:defRPr>
                      </a:lvl4pPr>
                      <a:lvl5pPr marL="2057400" indent="-228600" eaLnBrk="0" hangingPunct="0">
                        <a:spcBef>
                          <a:spcPct val="20000"/>
                        </a:spcBef>
                        <a:buFont typeface="Arial" charset="0"/>
                        <a:defRPr>
                          <a:solidFill>
                            <a:schemeClr val="tx1"/>
                          </a:solidFill>
                          <a:latin typeface="Calibri" pitchFamily="34" charset="0"/>
                        </a:defRPr>
                      </a:lvl5pPr>
                      <a:lvl6pPr marL="2514600" indent="-228600" defTabSz="457200" eaLnBrk="0" fontAlgn="base" hangingPunct="0">
                        <a:spcBef>
                          <a:spcPct val="20000"/>
                        </a:spcBef>
                        <a:spcAft>
                          <a:spcPct val="0"/>
                        </a:spcAft>
                        <a:buFont typeface="Arial" charset="0"/>
                        <a:defRPr>
                          <a:solidFill>
                            <a:schemeClr val="tx1"/>
                          </a:solidFill>
                          <a:latin typeface="Calibri" pitchFamily="34" charset="0"/>
                        </a:defRPr>
                      </a:lvl6pPr>
                      <a:lvl7pPr marL="2971800" indent="-228600" defTabSz="457200" eaLnBrk="0" fontAlgn="base" hangingPunct="0">
                        <a:spcBef>
                          <a:spcPct val="20000"/>
                        </a:spcBef>
                        <a:spcAft>
                          <a:spcPct val="0"/>
                        </a:spcAft>
                        <a:buFont typeface="Arial" charset="0"/>
                        <a:defRPr>
                          <a:solidFill>
                            <a:schemeClr val="tx1"/>
                          </a:solidFill>
                          <a:latin typeface="Calibri" pitchFamily="34" charset="0"/>
                        </a:defRPr>
                      </a:lvl7pPr>
                      <a:lvl8pPr marL="3429000" indent="-228600" defTabSz="457200" eaLnBrk="0" fontAlgn="base" hangingPunct="0">
                        <a:spcBef>
                          <a:spcPct val="20000"/>
                        </a:spcBef>
                        <a:spcAft>
                          <a:spcPct val="0"/>
                        </a:spcAft>
                        <a:buFont typeface="Arial" charset="0"/>
                        <a:defRPr>
                          <a:solidFill>
                            <a:schemeClr val="tx1"/>
                          </a:solidFill>
                          <a:latin typeface="Calibri" pitchFamily="34" charset="0"/>
                        </a:defRPr>
                      </a:lvl8pPr>
                      <a:lvl9pPr marL="3886200" indent="-228600" defTabSz="457200" eaLnBrk="0" fontAlgn="base" hangingPunct="0">
                        <a:spcBef>
                          <a:spcPct val="20000"/>
                        </a:spcBef>
                        <a:spcAft>
                          <a:spcPct val="0"/>
                        </a:spcAft>
                        <a:buFont typeface="Arial" charset="0"/>
                        <a:defRPr>
                          <a:solidFill>
                            <a:schemeClr val="tx1"/>
                          </a:solidFill>
                          <a:latin typeface="Calibri" pitchFamily="34" charset="0"/>
                        </a:defRPr>
                      </a:lvl9pPr>
                    </a:lstStyle>
                    <a:p>
                      <a:pPr marL="342900" marR="0" lvl="0" indent="-342900" algn="ctr" defTabSz="457200" rtl="0" eaLnBrk="1" fontAlgn="base" latinLnBrk="0" hangingPunct="1">
                        <a:lnSpc>
                          <a:spcPct val="100000"/>
                        </a:lnSpc>
                        <a:spcBef>
                          <a:spcPct val="0"/>
                        </a:spcBef>
                        <a:spcAft>
                          <a:spcPct val="0"/>
                        </a:spcAft>
                        <a:buClrTx/>
                        <a:buSzTx/>
                        <a:buFont typeface="Arial" charset="0"/>
                        <a:buNone/>
                        <a:tabLst/>
                      </a:pPr>
                      <a:endParaRPr kumimoji="0" lang="it-IT" altLang="it-IT" sz="900" b="0" i="0" u="none" strike="noStrike" cap="none" spc="-30" normalizeH="0" baseline="0" dirty="0">
                        <a:ln>
                          <a:noFill/>
                        </a:ln>
                        <a:solidFill>
                          <a:srgbClr val="000000"/>
                        </a:solidFill>
                        <a:effectLst/>
                        <a:latin typeface="Calibri" pitchFamily="34" charset="0"/>
                        <a:cs typeface="Arial" charset="0"/>
                      </a:endParaRPr>
                    </a:p>
                  </a:txBody>
                  <a:tcPr marL="90276" marR="90276" marT="44980" marB="44980" anchor="ctr" horzOverflow="overflow">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a:noFill/>
                    </a:lnTlToBr>
                    <a:lnBlToTr>
                      <a:noFill/>
                    </a:lnBlToTr>
                    <a:solidFill>
                      <a:srgbClr val="E2E2E2"/>
                    </a:solidFill>
                  </a:tcPr>
                </a:tc>
                <a:extLst>
                  <a:ext uri="{0D108BD9-81ED-4DB2-BD59-A6C34878D82A}">
                    <a16:rowId xmlns:a16="http://schemas.microsoft.com/office/drawing/2014/main" val="10010"/>
                  </a:ext>
                </a:extLst>
              </a:tr>
              <a:tr h="388603">
                <a:tc>
                  <a:txBody>
                    <a:bodyPr/>
                    <a:lstStyle>
                      <a:lvl1pPr marL="342900" indent="-342900" eaLnBrk="0" hangingPunct="0">
                        <a:spcBef>
                          <a:spcPct val="20000"/>
                        </a:spcBef>
                        <a:buFont typeface="Arial" charset="0"/>
                        <a:defRPr sz="2800">
                          <a:solidFill>
                            <a:schemeClr val="tx1"/>
                          </a:solidFill>
                          <a:latin typeface="Calibri" pitchFamily="34" charset="0"/>
                        </a:defRPr>
                      </a:lvl1pPr>
                      <a:lvl2pPr marL="742950" indent="-285750" eaLnBrk="0" hangingPunct="0">
                        <a:spcBef>
                          <a:spcPct val="20000"/>
                        </a:spcBef>
                        <a:buFont typeface="Arial" charset="0"/>
                        <a:defRPr sz="2400">
                          <a:solidFill>
                            <a:schemeClr val="tx1"/>
                          </a:solidFill>
                          <a:latin typeface="Calibri" pitchFamily="34" charset="0"/>
                        </a:defRPr>
                      </a:lvl2pPr>
                      <a:lvl3pPr marL="1143000" indent="-228600" eaLnBrk="0" hangingPunct="0">
                        <a:spcBef>
                          <a:spcPct val="20000"/>
                        </a:spcBef>
                        <a:buFont typeface="Arial" charset="0"/>
                        <a:defRPr sz="2000">
                          <a:solidFill>
                            <a:schemeClr val="tx1"/>
                          </a:solidFill>
                          <a:latin typeface="Calibri" pitchFamily="34" charset="0"/>
                        </a:defRPr>
                      </a:lvl3pPr>
                      <a:lvl4pPr marL="1600200" indent="-228600" eaLnBrk="0" hangingPunct="0">
                        <a:spcBef>
                          <a:spcPct val="20000"/>
                        </a:spcBef>
                        <a:buFont typeface="Arial" charset="0"/>
                        <a:defRPr>
                          <a:solidFill>
                            <a:schemeClr val="tx1"/>
                          </a:solidFill>
                          <a:latin typeface="Calibri" pitchFamily="34" charset="0"/>
                        </a:defRPr>
                      </a:lvl4pPr>
                      <a:lvl5pPr marL="2057400" indent="-228600" eaLnBrk="0" hangingPunct="0">
                        <a:spcBef>
                          <a:spcPct val="20000"/>
                        </a:spcBef>
                        <a:buFont typeface="Arial" charset="0"/>
                        <a:defRPr>
                          <a:solidFill>
                            <a:schemeClr val="tx1"/>
                          </a:solidFill>
                          <a:latin typeface="Calibri" pitchFamily="34" charset="0"/>
                        </a:defRPr>
                      </a:lvl5pPr>
                      <a:lvl6pPr marL="2514600" indent="-228600" defTabSz="457200" eaLnBrk="0" fontAlgn="base" hangingPunct="0">
                        <a:spcBef>
                          <a:spcPct val="20000"/>
                        </a:spcBef>
                        <a:spcAft>
                          <a:spcPct val="0"/>
                        </a:spcAft>
                        <a:buFont typeface="Arial" charset="0"/>
                        <a:defRPr>
                          <a:solidFill>
                            <a:schemeClr val="tx1"/>
                          </a:solidFill>
                          <a:latin typeface="Calibri" pitchFamily="34" charset="0"/>
                        </a:defRPr>
                      </a:lvl6pPr>
                      <a:lvl7pPr marL="2971800" indent="-228600" defTabSz="457200" eaLnBrk="0" fontAlgn="base" hangingPunct="0">
                        <a:spcBef>
                          <a:spcPct val="20000"/>
                        </a:spcBef>
                        <a:spcAft>
                          <a:spcPct val="0"/>
                        </a:spcAft>
                        <a:buFont typeface="Arial" charset="0"/>
                        <a:defRPr>
                          <a:solidFill>
                            <a:schemeClr val="tx1"/>
                          </a:solidFill>
                          <a:latin typeface="Calibri" pitchFamily="34" charset="0"/>
                        </a:defRPr>
                      </a:lvl7pPr>
                      <a:lvl8pPr marL="3429000" indent="-228600" defTabSz="457200" eaLnBrk="0" fontAlgn="base" hangingPunct="0">
                        <a:spcBef>
                          <a:spcPct val="20000"/>
                        </a:spcBef>
                        <a:spcAft>
                          <a:spcPct val="0"/>
                        </a:spcAft>
                        <a:buFont typeface="Arial" charset="0"/>
                        <a:defRPr>
                          <a:solidFill>
                            <a:schemeClr val="tx1"/>
                          </a:solidFill>
                          <a:latin typeface="Calibri" pitchFamily="34" charset="0"/>
                        </a:defRPr>
                      </a:lvl8pPr>
                      <a:lvl9pPr marL="3886200" indent="-228600" defTabSz="457200" eaLnBrk="0" fontAlgn="base" hangingPunct="0">
                        <a:spcBef>
                          <a:spcPct val="20000"/>
                        </a:spcBef>
                        <a:spcAft>
                          <a:spcPct val="0"/>
                        </a:spcAft>
                        <a:buFont typeface="Arial" charset="0"/>
                        <a:defRPr>
                          <a:solidFill>
                            <a:schemeClr val="tx1"/>
                          </a:solidFill>
                          <a:latin typeface="Calibri" pitchFamily="34" charset="0"/>
                        </a:defRPr>
                      </a:lvl9pPr>
                    </a:lstStyle>
                    <a:p>
                      <a:pPr marL="342900" marR="0" lvl="0" indent="-342900" algn="ctr" defTabSz="457200" rtl="0" eaLnBrk="1" fontAlgn="base" latinLnBrk="0" hangingPunct="1">
                        <a:lnSpc>
                          <a:spcPct val="100000"/>
                        </a:lnSpc>
                        <a:spcBef>
                          <a:spcPct val="0"/>
                        </a:spcBef>
                        <a:spcAft>
                          <a:spcPct val="0"/>
                        </a:spcAft>
                        <a:buClrTx/>
                        <a:buSzTx/>
                        <a:buFont typeface="Arial" charset="0"/>
                        <a:buNone/>
                        <a:tabLst/>
                      </a:pPr>
                      <a:r>
                        <a:rPr kumimoji="0" lang="it-IT" altLang="it-IT" sz="900" b="1" i="0" u="none" strike="noStrike" cap="none" spc="-30" normalizeH="0" baseline="0" dirty="0">
                          <a:ln>
                            <a:noFill/>
                          </a:ln>
                          <a:solidFill>
                            <a:schemeClr val="bg1"/>
                          </a:solidFill>
                          <a:effectLst/>
                          <a:latin typeface="Calibri" pitchFamily="34" charset="0"/>
                          <a:cs typeface="Arial" charset="0"/>
                        </a:rPr>
                        <a:t>HPV</a:t>
                      </a:r>
                    </a:p>
                  </a:txBody>
                  <a:tcPr marL="90276" marR="90276" marT="44980" marB="44980" anchor="ctr" horzOverflow="overflow">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a:noFill/>
                    </a:lnTlToBr>
                    <a:lnBlToTr>
                      <a:noFill/>
                    </a:lnBlToTr>
                    <a:solidFill>
                      <a:srgbClr val="0099C8"/>
                    </a:solidFill>
                  </a:tcPr>
                </a:tc>
                <a:tc>
                  <a:txBody>
                    <a:bodyPr/>
                    <a:lstStyle>
                      <a:lvl1pPr>
                        <a:defRPr>
                          <a:solidFill>
                            <a:schemeClr val="tx1"/>
                          </a:solidFill>
                          <a:latin typeface="Calibri"/>
                        </a:defRPr>
                      </a:lvl1pPr>
                      <a:lvl2pPr>
                        <a:defRPr>
                          <a:solidFill>
                            <a:schemeClr val="tx1"/>
                          </a:solidFill>
                          <a:latin typeface="Calibri"/>
                        </a:defRPr>
                      </a:lvl2pPr>
                      <a:lvl3pPr>
                        <a:defRPr>
                          <a:solidFill>
                            <a:schemeClr val="tx1"/>
                          </a:solidFill>
                          <a:latin typeface="Calibri"/>
                        </a:defRPr>
                      </a:lvl3pPr>
                      <a:lvl4pPr>
                        <a:defRPr>
                          <a:solidFill>
                            <a:schemeClr val="tx1"/>
                          </a:solidFill>
                          <a:latin typeface="Calibri"/>
                        </a:defRPr>
                      </a:lvl4pPr>
                      <a:lvl5pPr>
                        <a:defRPr>
                          <a:solidFill>
                            <a:schemeClr val="tx1"/>
                          </a:solidFill>
                          <a:latin typeface="Calibri"/>
                        </a:defRPr>
                      </a:lvl5pPr>
                      <a:lvl6pPr>
                        <a:defRPr>
                          <a:solidFill>
                            <a:schemeClr val="tx1"/>
                          </a:solidFill>
                          <a:latin typeface="Calibri"/>
                        </a:defRPr>
                      </a:lvl6pPr>
                      <a:lvl7pPr>
                        <a:defRPr>
                          <a:solidFill>
                            <a:schemeClr val="tx1"/>
                          </a:solidFill>
                          <a:latin typeface="Calibri"/>
                        </a:defRPr>
                      </a:lvl7pPr>
                      <a:lvl8pPr>
                        <a:defRPr>
                          <a:solidFill>
                            <a:schemeClr val="tx1"/>
                          </a:solidFill>
                          <a:latin typeface="Calibri"/>
                        </a:defRPr>
                      </a:lvl8pPr>
                      <a:lvl9pPr>
                        <a:defRPr>
                          <a:solidFill>
                            <a:schemeClr val="tx1"/>
                          </a:solidFill>
                          <a:latin typeface="Calibri"/>
                        </a:defRPr>
                      </a:lvl9pPr>
                    </a:lstStyle>
                    <a:p>
                      <a:pPr marL="342900" marR="0" lvl="0" indent="-342900" algn="ctr" defTabSz="457200" rtl="0" eaLnBrk="1" fontAlgn="base" latinLnBrk="0" hangingPunct="1">
                        <a:lnSpc>
                          <a:spcPct val="100000"/>
                        </a:lnSpc>
                        <a:spcBef>
                          <a:spcPct val="0"/>
                        </a:spcBef>
                        <a:spcAft>
                          <a:spcPct val="0"/>
                        </a:spcAft>
                        <a:buClrTx/>
                        <a:buSzTx/>
                        <a:buFont typeface="Arial" charset="0"/>
                        <a:buNone/>
                        <a:tabLst/>
                      </a:pPr>
                      <a:endParaRPr kumimoji="0" lang="it-IT" altLang="it-IT" sz="900" b="0" i="0" u="none" strike="noStrike" cap="none" spc="-30" normalizeH="0" baseline="0" dirty="0">
                        <a:ln>
                          <a:noFill/>
                        </a:ln>
                        <a:solidFill>
                          <a:srgbClr val="000000"/>
                        </a:solidFill>
                        <a:effectLst/>
                        <a:latin typeface="Calibri" pitchFamily="34" charset="0"/>
                        <a:cs typeface="Arial" charset="0"/>
                      </a:endParaRPr>
                    </a:p>
                  </a:txBody>
                  <a:tcPr marL="90276" marR="90276" marT="44980" marB="44980" anchor="ctr" horzOverflow="overflow">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a:noFill/>
                    </a:lnTlToBr>
                    <a:lnBlToTr>
                      <a:noFill/>
                    </a:lnBlToTr>
                    <a:solidFill>
                      <a:srgbClr val="E2E2E2"/>
                    </a:solidFill>
                  </a:tcPr>
                </a:tc>
                <a:tc>
                  <a:txBody>
                    <a:bodyPr/>
                    <a:lstStyle>
                      <a:lvl1pPr marL="342900" indent="-342900" eaLnBrk="0" hangingPunct="0">
                        <a:spcBef>
                          <a:spcPct val="20000"/>
                        </a:spcBef>
                        <a:buFont typeface="Arial" charset="0"/>
                        <a:defRPr sz="2800">
                          <a:solidFill>
                            <a:schemeClr val="tx1"/>
                          </a:solidFill>
                          <a:latin typeface="Calibri" pitchFamily="34" charset="0"/>
                        </a:defRPr>
                      </a:lvl1pPr>
                      <a:lvl2pPr marL="742950" indent="-285750" eaLnBrk="0" hangingPunct="0">
                        <a:spcBef>
                          <a:spcPct val="20000"/>
                        </a:spcBef>
                        <a:buFont typeface="Arial" charset="0"/>
                        <a:defRPr sz="2400">
                          <a:solidFill>
                            <a:schemeClr val="tx1"/>
                          </a:solidFill>
                          <a:latin typeface="Calibri" pitchFamily="34" charset="0"/>
                        </a:defRPr>
                      </a:lvl2pPr>
                      <a:lvl3pPr marL="1143000" indent="-228600" eaLnBrk="0" hangingPunct="0">
                        <a:spcBef>
                          <a:spcPct val="20000"/>
                        </a:spcBef>
                        <a:buFont typeface="Arial" charset="0"/>
                        <a:defRPr sz="2000">
                          <a:solidFill>
                            <a:schemeClr val="tx1"/>
                          </a:solidFill>
                          <a:latin typeface="Calibri" pitchFamily="34" charset="0"/>
                        </a:defRPr>
                      </a:lvl3pPr>
                      <a:lvl4pPr marL="1600200" indent="-228600" eaLnBrk="0" hangingPunct="0">
                        <a:spcBef>
                          <a:spcPct val="20000"/>
                        </a:spcBef>
                        <a:buFont typeface="Arial" charset="0"/>
                        <a:defRPr>
                          <a:solidFill>
                            <a:schemeClr val="tx1"/>
                          </a:solidFill>
                          <a:latin typeface="Calibri" pitchFamily="34" charset="0"/>
                        </a:defRPr>
                      </a:lvl4pPr>
                      <a:lvl5pPr marL="2057400" indent="-228600" eaLnBrk="0" hangingPunct="0">
                        <a:spcBef>
                          <a:spcPct val="20000"/>
                        </a:spcBef>
                        <a:buFont typeface="Arial" charset="0"/>
                        <a:defRPr>
                          <a:solidFill>
                            <a:schemeClr val="tx1"/>
                          </a:solidFill>
                          <a:latin typeface="Calibri" pitchFamily="34" charset="0"/>
                        </a:defRPr>
                      </a:lvl5pPr>
                      <a:lvl6pPr marL="2514600" indent="-228600" defTabSz="457200" eaLnBrk="0" fontAlgn="base" hangingPunct="0">
                        <a:spcBef>
                          <a:spcPct val="20000"/>
                        </a:spcBef>
                        <a:spcAft>
                          <a:spcPct val="0"/>
                        </a:spcAft>
                        <a:buFont typeface="Arial" charset="0"/>
                        <a:defRPr>
                          <a:solidFill>
                            <a:schemeClr val="tx1"/>
                          </a:solidFill>
                          <a:latin typeface="Calibri" pitchFamily="34" charset="0"/>
                        </a:defRPr>
                      </a:lvl6pPr>
                      <a:lvl7pPr marL="2971800" indent="-228600" defTabSz="457200" eaLnBrk="0" fontAlgn="base" hangingPunct="0">
                        <a:spcBef>
                          <a:spcPct val="20000"/>
                        </a:spcBef>
                        <a:spcAft>
                          <a:spcPct val="0"/>
                        </a:spcAft>
                        <a:buFont typeface="Arial" charset="0"/>
                        <a:defRPr>
                          <a:solidFill>
                            <a:schemeClr val="tx1"/>
                          </a:solidFill>
                          <a:latin typeface="Calibri" pitchFamily="34" charset="0"/>
                        </a:defRPr>
                      </a:lvl7pPr>
                      <a:lvl8pPr marL="3429000" indent="-228600" defTabSz="457200" eaLnBrk="0" fontAlgn="base" hangingPunct="0">
                        <a:spcBef>
                          <a:spcPct val="20000"/>
                        </a:spcBef>
                        <a:spcAft>
                          <a:spcPct val="0"/>
                        </a:spcAft>
                        <a:buFont typeface="Arial" charset="0"/>
                        <a:defRPr>
                          <a:solidFill>
                            <a:schemeClr val="tx1"/>
                          </a:solidFill>
                          <a:latin typeface="Calibri" pitchFamily="34" charset="0"/>
                        </a:defRPr>
                      </a:lvl8pPr>
                      <a:lvl9pPr marL="3886200" indent="-228600" defTabSz="457200" eaLnBrk="0" fontAlgn="base" hangingPunct="0">
                        <a:spcBef>
                          <a:spcPct val="20000"/>
                        </a:spcBef>
                        <a:spcAft>
                          <a:spcPct val="0"/>
                        </a:spcAft>
                        <a:buFont typeface="Arial" charset="0"/>
                        <a:defRPr>
                          <a:solidFill>
                            <a:schemeClr val="tx1"/>
                          </a:solidFill>
                          <a:latin typeface="Calibri" pitchFamily="34" charset="0"/>
                        </a:defRPr>
                      </a:lvl9pPr>
                    </a:lstStyle>
                    <a:p>
                      <a:pPr marL="342900" marR="0" lvl="0" indent="-342900" algn="ctr" defTabSz="457200" rtl="0" eaLnBrk="1" fontAlgn="base" latinLnBrk="0" hangingPunct="1">
                        <a:lnSpc>
                          <a:spcPct val="100000"/>
                        </a:lnSpc>
                        <a:spcBef>
                          <a:spcPct val="0"/>
                        </a:spcBef>
                        <a:spcAft>
                          <a:spcPct val="0"/>
                        </a:spcAft>
                        <a:buClrTx/>
                        <a:buSzTx/>
                        <a:buFont typeface="Arial" charset="0"/>
                        <a:buNone/>
                        <a:tabLst/>
                      </a:pPr>
                      <a:endParaRPr kumimoji="0" lang="it-IT" altLang="it-IT" sz="900" b="0" i="0" u="none" strike="noStrike" cap="none" spc="-30" normalizeH="0" baseline="0" dirty="0">
                        <a:ln>
                          <a:noFill/>
                        </a:ln>
                        <a:solidFill>
                          <a:srgbClr val="000000"/>
                        </a:solidFill>
                        <a:effectLst/>
                        <a:latin typeface="Calibri" pitchFamily="34" charset="0"/>
                        <a:cs typeface="Arial" charset="0"/>
                      </a:endParaRPr>
                    </a:p>
                  </a:txBody>
                  <a:tcPr marL="90276" marR="90276" marT="44980" marB="44980" anchor="ctr" horzOverflow="overflow">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a:noFill/>
                    </a:lnTlToBr>
                    <a:lnBlToTr>
                      <a:noFill/>
                    </a:lnBlToTr>
                    <a:solidFill>
                      <a:srgbClr val="E2E2E2"/>
                    </a:solidFill>
                  </a:tcPr>
                </a:tc>
                <a:tc>
                  <a:txBody>
                    <a:bodyPr/>
                    <a:lstStyle>
                      <a:lvl1pPr>
                        <a:defRPr>
                          <a:solidFill>
                            <a:schemeClr val="tx1"/>
                          </a:solidFill>
                          <a:latin typeface="Calibri"/>
                        </a:defRPr>
                      </a:lvl1pPr>
                      <a:lvl2pPr>
                        <a:defRPr>
                          <a:solidFill>
                            <a:schemeClr val="tx1"/>
                          </a:solidFill>
                          <a:latin typeface="Calibri"/>
                        </a:defRPr>
                      </a:lvl2pPr>
                      <a:lvl3pPr>
                        <a:defRPr>
                          <a:solidFill>
                            <a:schemeClr val="tx1"/>
                          </a:solidFill>
                          <a:latin typeface="Calibri"/>
                        </a:defRPr>
                      </a:lvl3pPr>
                      <a:lvl4pPr>
                        <a:defRPr>
                          <a:solidFill>
                            <a:schemeClr val="tx1"/>
                          </a:solidFill>
                          <a:latin typeface="Calibri"/>
                        </a:defRPr>
                      </a:lvl4pPr>
                      <a:lvl5pPr>
                        <a:defRPr>
                          <a:solidFill>
                            <a:schemeClr val="tx1"/>
                          </a:solidFill>
                          <a:latin typeface="Calibri"/>
                        </a:defRPr>
                      </a:lvl5pPr>
                      <a:lvl6pPr>
                        <a:defRPr>
                          <a:solidFill>
                            <a:schemeClr val="tx1"/>
                          </a:solidFill>
                          <a:latin typeface="Calibri"/>
                        </a:defRPr>
                      </a:lvl6pPr>
                      <a:lvl7pPr>
                        <a:defRPr>
                          <a:solidFill>
                            <a:schemeClr val="tx1"/>
                          </a:solidFill>
                          <a:latin typeface="Calibri"/>
                        </a:defRPr>
                      </a:lvl7pPr>
                      <a:lvl8pPr>
                        <a:defRPr>
                          <a:solidFill>
                            <a:schemeClr val="tx1"/>
                          </a:solidFill>
                          <a:latin typeface="Calibri"/>
                        </a:defRPr>
                      </a:lvl8pPr>
                      <a:lvl9pPr>
                        <a:defRPr>
                          <a:solidFill>
                            <a:schemeClr val="tx1"/>
                          </a:solidFill>
                          <a:latin typeface="Calibri"/>
                        </a:defRPr>
                      </a:lvl9pPr>
                    </a:lstStyle>
                    <a:p>
                      <a:pPr marL="342900" marR="0" lvl="0" indent="-342900" algn="ctr" defTabSz="457200" rtl="0" eaLnBrk="1" fontAlgn="base" latinLnBrk="0" hangingPunct="1">
                        <a:lnSpc>
                          <a:spcPct val="100000"/>
                        </a:lnSpc>
                        <a:spcBef>
                          <a:spcPct val="0"/>
                        </a:spcBef>
                        <a:spcAft>
                          <a:spcPct val="0"/>
                        </a:spcAft>
                        <a:buClrTx/>
                        <a:buSzTx/>
                        <a:buFont typeface="Arial" charset="0"/>
                        <a:buNone/>
                        <a:tabLst/>
                      </a:pPr>
                      <a:endParaRPr kumimoji="0" lang="it-IT" altLang="it-IT" sz="900" b="0" i="0" u="none" strike="noStrike" cap="none" spc="-30" normalizeH="0" baseline="0" dirty="0">
                        <a:ln>
                          <a:noFill/>
                        </a:ln>
                        <a:solidFill>
                          <a:srgbClr val="000000"/>
                        </a:solidFill>
                        <a:effectLst/>
                        <a:latin typeface="Calibri" pitchFamily="34" charset="0"/>
                        <a:cs typeface="Arial" charset="0"/>
                      </a:endParaRPr>
                    </a:p>
                  </a:txBody>
                  <a:tcPr marL="90276" marR="90276" marT="44980" marB="44980" anchor="ctr" horzOverflow="overflow">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a:noFill/>
                    </a:lnTlToBr>
                    <a:lnBlToTr>
                      <a:noFill/>
                    </a:lnBlToTr>
                    <a:solidFill>
                      <a:srgbClr val="E2E2E2"/>
                    </a:solidFill>
                  </a:tcPr>
                </a:tc>
                <a:tc>
                  <a:txBody>
                    <a:bodyPr/>
                    <a:lstStyle>
                      <a:lvl1pPr>
                        <a:defRPr>
                          <a:solidFill>
                            <a:schemeClr val="tx1"/>
                          </a:solidFill>
                          <a:latin typeface="Calibri"/>
                        </a:defRPr>
                      </a:lvl1pPr>
                      <a:lvl2pPr>
                        <a:defRPr>
                          <a:solidFill>
                            <a:schemeClr val="tx1"/>
                          </a:solidFill>
                          <a:latin typeface="Calibri"/>
                        </a:defRPr>
                      </a:lvl2pPr>
                      <a:lvl3pPr>
                        <a:defRPr>
                          <a:solidFill>
                            <a:schemeClr val="tx1"/>
                          </a:solidFill>
                          <a:latin typeface="Calibri"/>
                        </a:defRPr>
                      </a:lvl3pPr>
                      <a:lvl4pPr>
                        <a:defRPr>
                          <a:solidFill>
                            <a:schemeClr val="tx1"/>
                          </a:solidFill>
                          <a:latin typeface="Calibri"/>
                        </a:defRPr>
                      </a:lvl4pPr>
                      <a:lvl5pPr>
                        <a:defRPr>
                          <a:solidFill>
                            <a:schemeClr val="tx1"/>
                          </a:solidFill>
                          <a:latin typeface="Calibri"/>
                        </a:defRPr>
                      </a:lvl5pPr>
                      <a:lvl6pPr>
                        <a:defRPr>
                          <a:solidFill>
                            <a:schemeClr val="tx1"/>
                          </a:solidFill>
                          <a:latin typeface="Calibri"/>
                        </a:defRPr>
                      </a:lvl6pPr>
                      <a:lvl7pPr>
                        <a:defRPr>
                          <a:solidFill>
                            <a:schemeClr val="tx1"/>
                          </a:solidFill>
                          <a:latin typeface="Calibri"/>
                        </a:defRPr>
                      </a:lvl7pPr>
                      <a:lvl8pPr>
                        <a:defRPr>
                          <a:solidFill>
                            <a:schemeClr val="tx1"/>
                          </a:solidFill>
                          <a:latin typeface="Calibri"/>
                        </a:defRPr>
                      </a:lvl8pPr>
                      <a:lvl9pPr>
                        <a:defRPr>
                          <a:solidFill>
                            <a:schemeClr val="tx1"/>
                          </a:solidFill>
                          <a:latin typeface="Calibri"/>
                        </a:defRPr>
                      </a:lvl9pPr>
                    </a:lstStyle>
                    <a:p>
                      <a:pPr marL="342900" marR="0" lvl="0" indent="-342900" algn="ctr" defTabSz="457200" rtl="0" eaLnBrk="1" fontAlgn="base" latinLnBrk="0" hangingPunct="1">
                        <a:lnSpc>
                          <a:spcPct val="100000"/>
                        </a:lnSpc>
                        <a:spcBef>
                          <a:spcPct val="0"/>
                        </a:spcBef>
                        <a:spcAft>
                          <a:spcPct val="0"/>
                        </a:spcAft>
                        <a:buClrTx/>
                        <a:buSzTx/>
                        <a:buFont typeface="Arial" charset="0"/>
                        <a:buNone/>
                        <a:tabLst/>
                      </a:pPr>
                      <a:endParaRPr kumimoji="0" lang="it-IT" altLang="it-IT" sz="900" b="0" i="0" u="none" strike="noStrike" cap="none" spc="-30" normalizeH="0" baseline="0" dirty="0">
                        <a:ln>
                          <a:noFill/>
                        </a:ln>
                        <a:solidFill>
                          <a:srgbClr val="000000"/>
                        </a:solidFill>
                        <a:effectLst/>
                        <a:latin typeface="Calibri" pitchFamily="34" charset="0"/>
                        <a:cs typeface="Arial" charset="0"/>
                      </a:endParaRPr>
                    </a:p>
                  </a:txBody>
                  <a:tcPr marL="90276" marR="90276" marT="44980" marB="44980" anchor="ctr" horzOverflow="overflow">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a:noFill/>
                    </a:lnTlToBr>
                    <a:lnBlToTr>
                      <a:noFill/>
                    </a:lnBlToTr>
                    <a:solidFill>
                      <a:srgbClr val="E2E2E2"/>
                    </a:solidFill>
                  </a:tcPr>
                </a:tc>
                <a:tc>
                  <a:txBody>
                    <a:bodyPr/>
                    <a:lstStyle>
                      <a:lvl1pPr>
                        <a:defRPr>
                          <a:solidFill>
                            <a:schemeClr val="tx1"/>
                          </a:solidFill>
                          <a:latin typeface="Calibri"/>
                        </a:defRPr>
                      </a:lvl1pPr>
                      <a:lvl2pPr>
                        <a:defRPr>
                          <a:solidFill>
                            <a:schemeClr val="tx1"/>
                          </a:solidFill>
                          <a:latin typeface="Calibri"/>
                        </a:defRPr>
                      </a:lvl2pPr>
                      <a:lvl3pPr>
                        <a:defRPr>
                          <a:solidFill>
                            <a:schemeClr val="tx1"/>
                          </a:solidFill>
                          <a:latin typeface="Calibri"/>
                        </a:defRPr>
                      </a:lvl3pPr>
                      <a:lvl4pPr>
                        <a:defRPr>
                          <a:solidFill>
                            <a:schemeClr val="tx1"/>
                          </a:solidFill>
                          <a:latin typeface="Calibri"/>
                        </a:defRPr>
                      </a:lvl4pPr>
                      <a:lvl5pPr>
                        <a:defRPr>
                          <a:solidFill>
                            <a:schemeClr val="tx1"/>
                          </a:solidFill>
                          <a:latin typeface="Calibri"/>
                        </a:defRPr>
                      </a:lvl5pPr>
                      <a:lvl6pPr>
                        <a:defRPr>
                          <a:solidFill>
                            <a:schemeClr val="tx1"/>
                          </a:solidFill>
                          <a:latin typeface="Calibri"/>
                        </a:defRPr>
                      </a:lvl6pPr>
                      <a:lvl7pPr>
                        <a:defRPr>
                          <a:solidFill>
                            <a:schemeClr val="tx1"/>
                          </a:solidFill>
                          <a:latin typeface="Calibri"/>
                        </a:defRPr>
                      </a:lvl7pPr>
                      <a:lvl8pPr>
                        <a:defRPr>
                          <a:solidFill>
                            <a:schemeClr val="tx1"/>
                          </a:solidFill>
                          <a:latin typeface="Calibri"/>
                        </a:defRPr>
                      </a:lvl8pPr>
                      <a:lvl9pPr>
                        <a:defRPr>
                          <a:solidFill>
                            <a:schemeClr val="tx1"/>
                          </a:solidFill>
                          <a:latin typeface="Calibri"/>
                        </a:defRPr>
                      </a:lvl9pPr>
                    </a:lstStyle>
                    <a:p>
                      <a:endParaRPr lang="it-IT" sz="900" b="0" i="0"/>
                    </a:p>
                  </a:txBody>
                  <a:tcPr marL="90276" marR="90276" marT="44980" marB="44980" anchor="ctr" horzOverflow="overflow">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a:noFill/>
                    </a:lnTlToBr>
                    <a:lnBlToTr>
                      <a:noFill/>
                    </a:lnBlToTr>
                    <a:solidFill>
                      <a:srgbClr val="E2E2E2"/>
                    </a:solidFill>
                  </a:tcPr>
                </a:tc>
                <a:tc>
                  <a:txBody>
                    <a:bodyPr/>
                    <a:lstStyle>
                      <a:lvl1pPr>
                        <a:defRPr>
                          <a:solidFill>
                            <a:schemeClr val="tx1"/>
                          </a:solidFill>
                          <a:latin typeface="Calibri"/>
                        </a:defRPr>
                      </a:lvl1pPr>
                      <a:lvl2pPr>
                        <a:defRPr>
                          <a:solidFill>
                            <a:schemeClr val="tx1"/>
                          </a:solidFill>
                          <a:latin typeface="Calibri"/>
                        </a:defRPr>
                      </a:lvl2pPr>
                      <a:lvl3pPr>
                        <a:defRPr>
                          <a:solidFill>
                            <a:schemeClr val="tx1"/>
                          </a:solidFill>
                          <a:latin typeface="Calibri"/>
                        </a:defRPr>
                      </a:lvl3pPr>
                      <a:lvl4pPr>
                        <a:defRPr>
                          <a:solidFill>
                            <a:schemeClr val="tx1"/>
                          </a:solidFill>
                          <a:latin typeface="Calibri"/>
                        </a:defRPr>
                      </a:lvl4pPr>
                      <a:lvl5pPr>
                        <a:defRPr>
                          <a:solidFill>
                            <a:schemeClr val="tx1"/>
                          </a:solidFill>
                          <a:latin typeface="Calibri"/>
                        </a:defRPr>
                      </a:lvl5pPr>
                      <a:lvl6pPr>
                        <a:defRPr>
                          <a:solidFill>
                            <a:schemeClr val="tx1"/>
                          </a:solidFill>
                          <a:latin typeface="Calibri"/>
                        </a:defRPr>
                      </a:lvl6pPr>
                      <a:lvl7pPr>
                        <a:defRPr>
                          <a:solidFill>
                            <a:schemeClr val="tx1"/>
                          </a:solidFill>
                          <a:latin typeface="Calibri"/>
                        </a:defRPr>
                      </a:lvl7pPr>
                      <a:lvl8pPr>
                        <a:defRPr>
                          <a:solidFill>
                            <a:schemeClr val="tx1"/>
                          </a:solidFill>
                          <a:latin typeface="Calibri"/>
                        </a:defRPr>
                      </a:lvl8pPr>
                      <a:lvl9pPr>
                        <a:defRPr>
                          <a:solidFill>
                            <a:schemeClr val="tx1"/>
                          </a:solidFill>
                          <a:latin typeface="Calibri"/>
                        </a:defRPr>
                      </a:lvl9pPr>
                    </a:lstStyle>
                    <a:p>
                      <a:pPr algn="ctr"/>
                      <a:endParaRPr lang="it-IT" sz="900" b="0" i="0"/>
                    </a:p>
                  </a:txBody>
                  <a:tcPr marL="90276" marR="90276" marT="44980" marB="44980" anchor="ctr" horzOverflow="overflow">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a:noFill/>
                    </a:lnTlToBr>
                    <a:lnBlToTr>
                      <a:noFill/>
                    </a:lnBlToTr>
                    <a:solidFill>
                      <a:srgbClr val="E2E2E2"/>
                    </a:solidFill>
                  </a:tcPr>
                </a:tc>
                <a:tc>
                  <a:txBody>
                    <a:bodyPr/>
                    <a:lstStyle>
                      <a:lvl1pPr>
                        <a:defRPr>
                          <a:solidFill>
                            <a:schemeClr val="tx1"/>
                          </a:solidFill>
                          <a:latin typeface="Calibri"/>
                        </a:defRPr>
                      </a:lvl1pPr>
                      <a:lvl2pPr>
                        <a:defRPr>
                          <a:solidFill>
                            <a:schemeClr val="tx1"/>
                          </a:solidFill>
                          <a:latin typeface="Calibri"/>
                        </a:defRPr>
                      </a:lvl2pPr>
                      <a:lvl3pPr>
                        <a:defRPr>
                          <a:solidFill>
                            <a:schemeClr val="tx1"/>
                          </a:solidFill>
                          <a:latin typeface="Calibri"/>
                        </a:defRPr>
                      </a:lvl3pPr>
                      <a:lvl4pPr>
                        <a:defRPr>
                          <a:solidFill>
                            <a:schemeClr val="tx1"/>
                          </a:solidFill>
                          <a:latin typeface="Calibri"/>
                        </a:defRPr>
                      </a:lvl4pPr>
                      <a:lvl5pPr>
                        <a:defRPr>
                          <a:solidFill>
                            <a:schemeClr val="tx1"/>
                          </a:solidFill>
                          <a:latin typeface="Calibri"/>
                        </a:defRPr>
                      </a:lvl5pPr>
                      <a:lvl6pPr>
                        <a:defRPr>
                          <a:solidFill>
                            <a:schemeClr val="tx1"/>
                          </a:solidFill>
                          <a:latin typeface="Calibri"/>
                        </a:defRPr>
                      </a:lvl6pPr>
                      <a:lvl7pPr>
                        <a:defRPr>
                          <a:solidFill>
                            <a:schemeClr val="tx1"/>
                          </a:solidFill>
                          <a:latin typeface="Calibri"/>
                        </a:defRPr>
                      </a:lvl7pPr>
                      <a:lvl8pPr>
                        <a:defRPr>
                          <a:solidFill>
                            <a:schemeClr val="tx1"/>
                          </a:solidFill>
                          <a:latin typeface="Calibri"/>
                        </a:defRPr>
                      </a:lvl8pPr>
                      <a:lvl9pPr>
                        <a:defRPr>
                          <a:solidFill>
                            <a:schemeClr val="tx1"/>
                          </a:solidFill>
                          <a:latin typeface="Calibri"/>
                        </a:defRPr>
                      </a:lvl9pPr>
                    </a:lstStyle>
                    <a:p>
                      <a:pPr algn="ctr"/>
                      <a:endParaRPr lang="it-IT" sz="900" b="0" i="0" dirty="0"/>
                    </a:p>
                  </a:txBody>
                  <a:tcPr marL="90276" marR="90276" marT="44980" marB="44980" anchor="ctr" horzOverflow="overflow">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a:noFill/>
                    </a:lnTlToBr>
                    <a:lnBlToTr>
                      <a:noFill/>
                    </a:lnBlToTr>
                    <a:solidFill>
                      <a:srgbClr val="E2E2E2"/>
                    </a:solidFill>
                  </a:tcPr>
                </a:tc>
                <a:tc>
                  <a:txBody>
                    <a:bodyPr/>
                    <a:lstStyle>
                      <a:lvl1pPr>
                        <a:defRPr>
                          <a:solidFill>
                            <a:schemeClr val="tx1"/>
                          </a:solidFill>
                          <a:latin typeface="Calibri"/>
                        </a:defRPr>
                      </a:lvl1pPr>
                      <a:lvl2pPr>
                        <a:defRPr>
                          <a:solidFill>
                            <a:schemeClr val="tx1"/>
                          </a:solidFill>
                          <a:latin typeface="Calibri"/>
                        </a:defRPr>
                      </a:lvl2pPr>
                      <a:lvl3pPr>
                        <a:defRPr>
                          <a:solidFill>
                            <a:schemeClr val="tx1"/>
                          </a:solidFill>
                          <a:latin typeface="Calibri"/>
                        </a:defRPr>
                      </a:lvl3pPr>
                      <a:lvl4pPr>
                        <a:defRPr>
                          <a:solidFill>
                            <a:schemeClr val="tx1"/>
                          </a:solidFill>
                          <a:latin typeface="Calibri"/>
                        </a:defRPr>
                      </a:lvl4pPr>
                      <a:lvl5pPr>
                        <a:defRPr>
                          <a:solidFill>
                            <a:schemeClr val="tx1"/>
                          </a:solidFill>
                          <a:latin typeface="Calibri"/>
                        </a:defRPr>
                      </a:lvl5pPr>
                      <a:lvl6pPr>
                        <a:defRPr>
                          <a:solidFill>
                            <a:schemeClr val="tx1"/>
                          </a:solidFill>
                          <a:latin typeface="Calibri"/>
                        </a:defRPr>
                      </a:lvl6pPr>
                      <a:lvl7pPr>
                        <a:defRPr>
                          <a:solidFill>
                            <a:schemeClr val="tx1"/>
                          </a:solidFill>
                          <a:latin typeface="Calibri"/>
                        </a:defRPr>
                      </a:lvl7pPr>
                      <a:lvl8pPr>
                        <a:defRPr>
                          <a:solidFill>
                            <a:schemeClr val="tx1"/>
                          </a:solidFill>
                          <a:latin typeface="Calibri"/>
                        </a:defRPr>
                      </a:lvl8pPr>
                      <a:lvl9pPr>
                        <a:defRPr>
                          <a:solidFill>
                            <a:schemeClr val="tx1"/>
                          </a:solidFill>
                          <a:latin typeface="Calibri"/>
                        </a:defRPr>
                      </a:lvl9pPr>
                    </a:lstStyle>
                    <a:p>
                      <a:pPr algn="ctr"/>
                      <a:endParaRPr lang="it-IT" sz="900" b="0" i="0" dirty="0"/>
                    </a:p>
                  </a:txBody>
                  <a:tcPr marL="90276" marR="90276" marT="44980" marB="44980" anchor="ctr" horzOverflow="overflow">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a:noFill/>
                    </a:lnTlToBr>
                    <a:lnBlToTr>
                      <a:noFill/>
                    </a:lnBlToTr>
                    <a:solidFill>
                      <a:srgbClr val="E2E2E2"/>
                    </a:solidFill>
                  </a:tcPr>
                </a:tc>
                <a:tc gridSpan="2">
                  <a:txBody>
                    <a:bodyPr/>
                    <a:lstStyle>
                      <a:lvl1pPr>
                        <a:defRPr>
                          <a:solidFill>
                            <a:schemeClr val="tx1"/>
                          </a:solidFill>
                          <a:latin typeface="Calibri"/>
                        </a:defRPr>
                      </a:lvl1pPr>
                      <a:lvl2pPr>
                        <a:defRPr>
                          <a:solidFill>
                            <a:schemeClr val="tx1"/>
                          </a:solidFill>
                          <a:latin typeface="Calibri"/>
                        </a:defRPr>
                      </a:lvl2pPr>
                      <a:lvl3pPr>
                        <a:defRPr>
                          <a:solidFill>
                            <a:schemeClr val="tx1"/>
                          </a:solidFill>
                          <a:latin typeface="Calibri"/>
                        </a:defRPr>
                      </a:lvl3pPr>
                      <a:lvl4pPr>
                        <a:defRPr>
                          <a:solidFill>
                            <a:schemeClr val="tx1"/>
                          </a:solidFill>
                          <a:latin typeface="Calibri"/>
                        </a:defRPr>
                      </a:lvl4pPr>
                      <a:lvl5pPr>
                        <a:defRPr>
                          <a:solidFill>
                            <a:schemeClr val="tx1"/>
                          </a:solidFill>
                          <a:latin typeface="Calibri"/>
                        </a:defRPr>
                      </a:lvl5pPr>
                      <a:lvl6pPr>
                        <a:defRPr>
                          <a:solidFill>
                            <a:schemeClr val="tx1"/>
                          </a:solidFill>
                          <a:latin typeface="Calibri"/>
                        </a:defRPr>
                      </a:lvl6pPr>
                      <a:lvl7pPr>
                        <a:defRPr>
                          <a:solidFill>
                            <a:schemeClr val="tx1"/>
                          </a:solidFill>
                          <a:latin typeface="Calibri"/>
                        </a:defRPr>
                      </a:lvl7pPr>
                      <a:lvl8pPr>
                        <a:defRPr>
                          <a:solidFill>
                            <a:schemeClr val="tx1"/>
                          </a:solidFill>
                          <a:latin typeface="Calibri"/>
                        </a:defRPr>
                      </a:lvl8pPr>
                      <a:lvl9pPr>
                        <a:defRPr>
                          <a:solidFill>
                            <a:schemeClr val="tx1"/>
                          </a:solidFill>
                          <a:latin typeface="Calibri"/>
                        </a:defRPr>
                      </a:lvl9pPr>
                    </a:lstStyle>
                    <a:p>
                      <a:pPr algn="ctr"/>
                      <a:endParaRPr lang="it-IT" sz="900" b="0" i="0" dirty="0"/>
                    </a:p>
                  </a:txBody>
                  <a:tcPr marL="91188" marR="91188" marT="45435" marB="45435" anchor="ctr" horzOverflow="overflow">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a:noFill/>
                    </a:lnTlToBr>
                    <a:lnBlToTr>
                      <a:noFill/>
                    </a:lnBlToTr>
                    <a:solidFill>
                      <a:srgbClr val="E2E2E2"/>
                    </a:solidFill>
                  </a:tcPr>
                </a:tc>
                <a:tc hMerge="1">
                  <a:txBody>
                    <a:bodyPr/>
                    <a:lstStyle/>
                    <a:p>
                      <a:pPr marL="342900" marR="0" lvl="0" indent="-342900" algn="ctr" defTabSz="457200" rtl="0" eaLnBrk="1" fontAlgn="base" latinLnBrk="0" hangingPunct="1">
                        <a:lnSpc>
                          <a:spcPct val="100000"/>
                        </a:lnSpc>
                        <a:spcBef>
                          <a:spcPct val="0"/>
                        </a:spcBef>
                        <a:spcAft>
                          <a:spcPct val="0"/>
                        </a:spcAft>
                        <a:buClrTx/>
                        <a:buSzTx/>
                        <a:buFont typeface="Arial" charset="0"/>
                        <a:buNone/>
                        <a:tabLst/>
                      </a:pPr>
                      <a:endParaRPr kumimoji="0" lang="it-IT" altLang="it-IT" sz="800" b="1" i="0" u="none" strike="noStrike" cap="none" spc="-30" normalizeH="0" baseline="0" dirty="0">
                        <a:ln>
                          <a:noFill/>
                        </a:ln>
                        <a:solidFill>
                          <a:srgbClr val="000000"/>
                        </a:solidFill>
                        <a:effectLst/>
                        <a:latin typeface="Calibri" pitchFamily="34" charset="0"/>
                        <a:cs typeface="Arial" charset="0"/>
                      </a:endParaRPr>
                    </a:p>
                  </a:txBody>
                  <a:tcPr marL="82924" marR="82924" marT="41317" marB="4131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CDDCF"/>
                    </a:solidFill>
                  </a:tcPr>
                </a:tc>
                <a:tc>
                  <a:txBody>
                    <a:bodyPr/>
                    <a:lstStyle>
                      <a:lvl1pPr>
                        <a:defRPr>
                          <a:solidFill>
                            <a:schemeClr val="tx1"/>
                          </a:solidFill>
                          <a:latin typeface="Calibri"/>
                        </a:defRPr>
                      </a:lvl1pPr>
                      <a:lvl2pPr>
                        <a:defRPr>
                          <a:solidFill>
                            <a:schemeClr val="tx1"/>
                          </a:solidFill>
                          <a:latin typeface="Calibri"/>
                        </a:defRPr>
                      </a:lvl2pPr>
                      <a:lvl3pPr>
                        <a:defRPr>
                          <a:solidFill>
                            <a:schemeClr val="tx1"/>
                          </a:solidFill>
                          <a:latin typeface="Calibri"/>
                        </a:defRPr>
                      </a:lvl3pPr>
                      <a:lvl4pPr>
                        <a:defRPr>
                          <a:solidFill>
                            <a:schemeClr val="tx1"/>
                          </a:solidFill>
                          <a:latin typeface="Calibri"/>
                        </a:defRPr>
                      </a:lvl4pPr>
                      <a:lvl5pPr>
                        <a:defRPr>
                          <a:solidFill>
                            <a:schemeClr val="tx1"/>
                          </a:solidFill>
                          <a:latin typeface="Calibri"/>
                        </a:defRPr>
                      </a:lvl5pPr>
                      <a:lvl6pPr>
                        <a:defRPr>
                          <a:solidFill>
                            <a:schemeClr val="tx1"/>
                          </a:solidFill>
                          <a:latin typeface="Calibri"/>
                        </a:defRPr>
                      </a:lvl6pPr>
                      <a:lvl7pPr>
                        <a:defRPr>
                          <a:solidFill>
                            <a:schemeClr val="tx1"/>
                          </a:solidFill>
                          <a:latin typeface="Calibri"/>
                        </a:defRPr>
                      </a:lvl7pPr>
                      <a:lvl8pPr>
                        <a:defRPr>
                          <a:solidFill>
                            <a:schemeClr val="tx1"/>
                          </a:solidFill>
                          <a:latin typeface="Calibri"/>
                        </a:defRPr>
                      </a:lvl8pPr>
                      <a:lvl9pPr>
                        <a:defRPr>
                          <a:solidFill>
                            <a:schemeClr val="tx1"/>
                          </a:solidFill>
                          <a:latin typeface="Calibri"/>
                        </a:defRPr>
                      </a:lvl9pPr>
                    </a:lstStyle>
                    <a:p>
                      <a:pPr algn="ctr"/>
                      <a:endParaRPr lang="it-IT" sz="900" b="0" i="0" dirty="0"/>
                    </a:p>
                  </a:txBody>
                  <a:tcPr marL="90276" marR="90276" marT="44980" marB="44980" anchor="ctr" horzOverflow="overflow">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a:noFill/>
                    </a:lnTlToBr>
                    <a:lnBlToTr>
                      <a:noFill/>
                    </a:lnBlToTr>
                    <a:solidFill>
                      <a:srgbClr val="E2E2E2"/>
                    </a:solidFill>
                  </a:tcPr>
                </a:tc>
                <a:tc>
                  <a:txBody>
                    <a:bodyPr/>
                    <a:lstStyle>
                      <a:lvl1pPr marL="342900" indent="-342900" eaLnBrk="0" hangingPunct="0">
                        <a:spcBef>
                          <a:spcPct val="20000"/>
                        </a:spcBef>
                        <a:buFont typeface="Arial" charset="0"/>
                        <a:defRPr sz="2800">
                          <a:solidFill>
                            <a:schemeClr val="tx1"/>
                          </a:solidFill>
                          <a:latin typeface="Calibri" pitchFamily="34" charset="0"/>
                        </a:defRPr>
                      </a:lvl1pPr>
                      <a:lvl2pPr marL="742950" indent="-285750" eaLnBrk="0" hangingPunct="0">
                        <a:spcBef>
                          <a:spcPct val="20000"/>
                        </a:spcBef>
                        <a:buFont typeface="Arial" charset="0"/>
                        <a:defRPr sz="2400">
                          <a:solidFill>
                            <a:schemeClr val="tx1"/>
                          </a:solidFill>
                          <a:latin typeface="Calibri" pitchFamily="34" charset="0"/>
                        </a:defRPr>
                      </a:lvl2pPr>
                      <a:lvl3pPr marL="1143000" indent="-228600" eaLnBrk="0" hangingPunct="0">
                        <a:spcBef>
                          <a:spcPct val="20000"/>
                        </a:spcBef>
                        <a:buFont typeface="Arial" charset="0"/>
                        <a:defRPr sz="2000">
                          <a:solidFill>
                            <a:schemeClr val="tx1"/>
                          </a:solidFill>
                          <a:latin typeface="Calibri" pitchFamily="34" charset="0"/>
                        </a:defRPr>
                      </a:lvl3pPr>
                      <a:lvl4pPr marL="1600200" indent="-228600" eaLnBrk="0" hangingPunct="0">
                        <a:spcBef>
                          <a:spcPct val="20000"/>
                        </a:spcBef>
                        <a:buFont typeface="Arial" charset="0"/>
                        <a:defRPr>
                          <a:solidFill>
                            <a:schemeClr val="tx1"/>
                          </a:solidFill>
                          <a:latin typeface="Calibri" pitchFamily="34" charset="0"/>
                        </a:defRPr>
                      </a:lvl4pPr>
                      <a:lvl5pPr marL="2057400" indent="-228600" eaLnBrk="0" hangingPunct="0">
                        <a:spcBef>
                          <a:spcPct val="20000"/>
                        </a:spcBef>
                        <a:buFont typeface="Arial" charset="0"/>
                        <a:defRPr>
                          <a:solidFill>
                            <a:schemeClr val="tx1"/>
                          </a:solidFill>
                          <a:latin typeface="Calibri" pitchFamily="34" charset="0"/>
                        </a:defRPr>
                      </a:lvl5pPr>
                      <a:lvl6pPr marL="2514600" indent="-228600" defTabSz="457200" eaLnBrk="0" fontAlgn="base" hangingPunct="0">
                        <a:spcBef>
                          <a:spcPct val="20000"/>
                        </a:spcBef>
                        <a:spcAft>
                          <a:spcPct val="0"/>
                        </a:spcAft>
                        <a:buFont typeface="Arial" charset="0"/>
                        <a:defRPr>
                          <a:solidFill>
                            <a:schemeClr val="tx1"/>
                          </a:solidFill>
                          <a:latin typeface="Calibri" pitchFamily="34" charset="0"/>
                        </a:defRPr>
                      </a:lvl6pPr>
                      <a:lvl7pPr marL="2971800" indent="-228600" defTabSz="457200" eaLnBrk="0" fontAlgn="base" hangingPunct="0">
                        <a:spcBef>
                          <a:spcPct val="20000"/>
                        </a:spcBef>
                        <a:spcAft>
                          <a:spcPct val="0"/>
                        </a:spcAft>
                        <a:buFont typeface="Arial" charset="0"/>
                        <a:defRPr>
                          <a:solidFill>
                            <a:schemeClr val="tx1"/>
                          </a:solidFill>
                          <a:latin typeface="Calibri" pitchFamily="34" charset="0"/>
                        </a:defRPr>
                      </a:lvl7pPr>
                      <a:lvl8pPr marL="3429000" indent="-228600" defTabSz="457200" eaLnBrk="0" fontAlgn="base" hangingPunct="0">
                        <a:spcBef>
                          <a:spcPct val="20000"/>
                        </a:spcBef>
                        <a:spcAft>
                          <a:spcPct val="0"/>
                        </a:spcAft>
                        <a:buFont typeface="Arial" charset="0"/>
                        <a:defRPr>
                          <a:solidFill>
                            <a:schemeClr val="tx1"/>
                          </a:solidFill>
                          <a:latin typeface="Calibri" pitchFamily="34" charset="0"/>
                        </a:defRPr>
                      </a:lvl8pPr>
                      <a:lvl9pPr marL="3886200" indent="-228600" defTabSz="457200" eaLnBrk="0" fontAlgn="base" hangingPunct="0">
                        <a:spcBef>
                          <a:spcPct val="20000"/>
                        </a:spcBef>
                        <a:spcAft>
                          <a:spcPct val="0"/>
                        </a:spcAft>
                        <a:buFont typeface="Arial" charset="0"/>
                        <a:defRPr>
                          <a:solidFill>
                            <a:schemeClr val="tx1"/>
                          </a:solidFill>
                          <a:latin typeface="Calibri" pitchFamily="34" charset="0"/>
                        </a:defRPr>
                      </a:lvl9pPr>
                    </a:lstStyle>
                    <a:p>
                      <a:pPr marL="342900" marR="0" lvl="0" indent="-342900" algn="ctr" defTabSz="457200" rtl="0" eaLnBrk="1" fontAlgn="base" latinLnBrk="0" hangingPunct="1">
                        <a:lnSpc>
                          <a:spcPct val="100000"/>
                        </a:lnSpc>
                        <a:spcBef>
                          <a:spcPct val="0"/>
                        </a:spcBef>
                        <a:spcAft>
                          <a:spcPct val="0"/>
                        </a:spcAft>
                        <a:buClrTx/>
                        <a:buSzTx/>
                        <a:buFont typeface="Arial" charset="0"/>
                        <a:buNone/>
                        <a:tabLst/>
                      </a:pPr>
                      <a:endParaRPr kumimoji="0" lang="it-IT" altLang="it-IT" sz="900" b="0" i="0" u="none" strike="noStrike" cap="none" normalizeH="0" baseline="0" dirty="0">
                        <a:ln>
                          <a:noFill/>
                        </a:ln>
                        <a:solidFill>
                          <a:srgbClr val="000000"/>
                        </a:solidFill>
                        <a:effectLst/>
                        <a:latin typeface="Calibri" pitchFamily="34" charset="0"/>
                        <a:cs typeface="Arial" charset="0"/>
                      </a:endParaRPr>
                    </a:p>
                  </a:txBody>
                  <a:tcPr marL="90276" marR="90276" marT="44980" marB="44980" anchor="ctr" horzOverflow="overflow">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a:noFill/>
                    </a:lnTlToBr>
                    <a:lnBlToTr>
                      <a:noFill/>
                    </a:lnBlToTr>
                    <a:solidFill>
                      <a:srgbClr val="E2E2E2"/>
                    </a:solidFill>
                  </a:tcPr>
                </a:tc>
                <a:tc>
                  <a:txBody>
                    <a:bodyPr/>
                    <a:lstStyle>
                      <a:lvl1pPr>
                        <a:defRPr>
                          <a:solidFill>
                            <a:schemeClr val="tx1"/>
                          </a:solidFill>
                          <a:latin typeface="Calibri"/>
                        </a:defRPr>
                      </a:lvl1pPr>
                      <a:lvl2pPr>
                        <a:defRPr>
                          <a:solidFill>
                            <a:schemeClr val="tx1"/>
                          </a:solidFill>
                          <a:latin typeface="Calibri"/>
                        </a:defRPr>
                      </a:lvl2pPr>
                      <a:lvl3pPr>
                        <a:defRPr>
                          <a:solidFill>
                            <a:schemeClr val="tx1"/>
                          </a:solidFill>
                          <a:latin typeface="Calibri"/>
                        </a:defRPr>
                      </a:lvl3pPr>
                      <a:lvl4pPr>
                        <a:defRPr>
                          <a:solidFill>
                            <a:schemeClr val="tx1"/>
                          </a:solidFill>
                          <a:latin typeface="Calibri"/>
                        </a:defRPr>
                      </a:lvl4pPr>
                      <a:lvl5pPr>
                        <a:defRPr>
                          <a:solidFill>
                            <a:schemeClr val="tx1"/>
                          </a:solidFill>
                          <a:latin typeface="Calibri"/>
                        </a:defRPr>
                      </a:lvl5pPr>
                      <a:lvl6pPr>
                        <a:defRPr>
                          <a:solidFill>
                            <a:schemeClr val="tx1"/>
                          </a:solidFill>
                          <a:latin typeface="Calibri"/>
                        </a:defRPr>
                      </a:lvl6pPr>
                      <a:lvl7pPr>
                        <a:defRPr>
                          <a:solidFill>
                            <a:schemeClr val="tx1"/>
                          </a:solidFill>
                          <a:latin typeface="Calibri"/>
                        </a:defRPr>
                      </a:lvl7pPr>
                      <a:lvl8pPr>
                        <a:defRPr>
                          <a:solidFill>
                            <a:schemeClr val="tx1"/>
                          </a:solidFill>
                          <a:latin typeface="Calibri"/>
                        </a:defRPr>
                      </a:lvl8pPr>
                      <a:lvl9pPr>
                        <a:defRPr>
                          <a:solidFill>
                            <a:schemeClr val="tx1"/>
                          </a:solidFill>
                          <a:latin typeface="Calibri"/>
                        </a:defRPr>
                      </a:lvl9pPr>
                    </a:lstStyle>
                    <a:p>
                      <a:pPr algn="ctr"/>
                      <a:endParaRPr lang="it-IT" sz="900" b="0" i="0" dirty="0"/>
                    </a:p>
                  </a:txBody>
                  <a:tcPr marL="90276" marR="90276" marT="44980" marB="44980" anchor="ctr" horzOverflow="overflow">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a:noFill/>
                    </a:lnTlToBr>
                    <a:lnBlToTr>
                      <a:noFill/>
                    </a:lnBlToTr>
                    <a:solidFill>
                      <a:srgbClr val="E2E2E2"/>
                    </a:solidFill>
                  </a:tcPr>
                </a:tc>
                <a:tc>
                  <a:txBody>
                    <a:bodyPr/>
                    <a:lstStyle>
                      <a:lvl1pPr>
                        <a:defRPr>
                          <a:solidFill>
                            <a:schemeClr val="tx1"/>
                          </a:solidFill>
                          <a:latin typeface="Calibri"/>
                        </a:defRPr>
                      </a:lvl1pPr>
                      <a:lvl2pPr>
                        <a:defRPr>
                          <a:solidFill>
                            <a:schemeClr val="tx1"/>
                          </a:solidFill>
                          <a:latin typeface="Calibri"/>
                        </a:defRPr>
                      </a:lvl2pPr>
                      <a:lvl3pPr>
                        <a:defRPr>
                          <a:solidFill>
                            <a:schemeClr val="tx1"/>
                          </a:solidFill>
                          <a:latin typeface="Calibri"/>
                        </a:defRPr>
                      </a:lvl3pPr>
                      <a:lvl4pPr>
                        <a:defRPr>
                          <a:solidFill>
                            <a:schemeClr val="tx1"/>
                          </a:solidFill>
                          <a:latin typeface="Calibri"/>
                        </a:defRPr>
                      </a:lvl4pPr>
                      <a:lvl5pPr>
                        <a:defRPr>
                          <a:solidFill>
                            <a:schemeClr val="tx1"/>
                          </a:solidFill>
                          <a:latin typeface="Calibri"/>
                        </a:defRPr>
                      </a:lvl5pPr>
                      <a:lvl6pPr>
                        <a:defRPr>
                          <a:solidFill>
                            <a:schemeClr val="tx1"/>
                          </a:solidFill>
                          <a:latin typeface="Calibri"/>
                        </a:defRPr>
                      </a:lvl6pPr>
                      <a:lvl7pPr>
                        <a:defRPr>
                          <a:solidFill>
                            <a:schemeClr val="tx1"/>
                          </a:solidFill>
                          <a:latin typeface="Calibri"/>
                        </a:defRPr>
                      </a:lvl7pPr>
                      <a:lvl8pPr>
                        <a:defRPr>
                          <a:solidFill>
                            <a:schemeClr val="tx1"/>
                          </a:solidFill>
                          <a:latin typeface="Calibri"/>
                        </a:defRPr>
                      </a:lvl8pPr>
                      <a:lvl9pPr>
                        <a:defRPr>
                          <a:solidFill>
                            <a:schemeClr val="tx1"/>
                          </a:solidFill>
                          <a:latin typeface="Calibri"/>
                        </a:defRPr>
                      </a:lvl9pPr>
                    </a:lstStyle>
                    <a:p>
                      <a:pPr algn="ctr"/>
                      <a:r>
                        <a:rPr kumimoji="0" lang="it-IT" altLang="it-IT" sz="900" b="0" i="0" u="none" strike="noStrike" kern="1200" cap="none" spc="-30" normalizeH="0" baseline="0" dirty="0">
                          <a:ln>
                            <a:noFill/>
                          </a:ln>
                          <a:solidFill>
                            <a:srgbClr val="000000"/>
                          </a:solidFill>
                          <a:effectLst/>
                          <a:latin typeface="Calibri" pitchFamily="34" charset="0"/>
                          <a:ea typeface="+mn-ea"/>
                          <a:cs typeface="Arial" charset="0"/>
                        </a:rPr>
                        <a:t>HPV</a:t>
                      </a:r>
                      <a:endParaRPr lang="it-IT" sz="900" b="0" i="0" dirty="0"/>
                    </a:p>
                  </a:txBody>
                  <a:tcPr marL="90276" marR="90276" marT="44980" marB="44980" anchor="ctr" horzOverflow="overflow">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a:noFill/>
                    </a:lnTlToBr>
                    <a:lnBlToTr>
                      <a:noFill/>
                    </a:lnBlToTr>
                    <a:solidFill>
                      <a:srgbClr val="E2E2E2"/>
                    </a:solidFill>
                  </a:tcPr>
                </a:tc>
                <a:tc gridSpan="4">
                  <a:txBody>
                    <a:bodyPr/>
                    <a:lstStyle>
                      <a:lvl1pPr>
                        <a:defRPr>
                          <a:solidFill>
                            <a:schemeClr val="tx1"/>
                          </a:solidFill>
                          <a:latin typeface="Calibri"/>
                        </a:defRPr>
                      </a:lvl1pPr>
                      <a:lvl2pPr>
                        <a:defRPr>
                          <a:solidFill>
                            <a:schemeClr val="tx1"/>
                          </a:solidFill>
                          <a:latin typeface="Calibri"/>
                        </a:defRPr>
                      </a:lvl2pPr>
                      <a:lvl3pPr>
                        <a:defRPr>
                          <a:solidFill>
                            <a:schemeClr val="tx1"/>
                          </a:solidFill>
                          <a:latin typeface="Calibri"/>
                        </a:defRPr>
                      </a:lvl3pPr>
                      <a:lvl4pPr>
                        <a:defRPr>
                          <a:solidFill>
                            <a:schemeClr val="tx1"/>
                          </a:solidFill>
                          <a:latin typeface="Calibri"/>
                        </a:defRPr>
                      </a:lvl4pPr>
                      <a:lvl5pPr>
                        <a:defRPr>
                          <a:solidFill>
                            <a:schemeClr val="tx1"/>
                          </a:solidFill>
                          <a:latin typeface="Calibri"/>
                        </a:defRPr>
                      </a:lvl5pPr>
                      <a:lvl6pPr>
                        <a:defRPr>
                          <a:solidFill>
                            <a:schemeClr val="tx1"/>
                          </a:solidFill>
                          <a:latin typeface="Calibri"/>
                        </a:defRPr>
                      </a:lvl6pPr>
                      <a:lvl7pPr>
                        <a:defRPr>
                          <a:solidFill>
                            <a:schemeClr val="tx1"/>
                          </a:solidFill>
                          <a:latin typeface="Calibri"/>
                        </a:defRPr>
                      </a:lvl7pPr>
                      <a:lvl8pPr>
                        <a:defRPr>
                          <a:solidFill>
                            <a:schemeClr val="tx1"/>
                          </a:solidFill>
                          <a:latin typeface="Calibri"/>
                        </a:defRPr>
                      </a:lvl8pPr>
                      <a:lvl9pPr>
                        <a:defRPr>
                          <a:solidFill>
                            <a:schemeClr val="tx1"/>
                          </a:solidFill>
                          <a:latin typeface="Calibri"/>
                        </a:defRPr>
                      </a:lvl9pPr>
                    </a:lstStyle>
                    <a:p>
                      <a:pPr algn="ctr"/>
                      <a:r>
                        <a:rPr kumimoji="0" lang="it-IT" altLang="it-IT" sz="900" b="0" i="0" u="none" strike="noStrike" cap="none" spc="-30" normalizeH="0" baseline="0" dirty="0">
                          <a:ln>
                            <a:noFill/>
                          </a:ln>
                          <a:solidFill>
                            <a:srgbClr val="000000"/>
                          </a:solidFill>
                          <a:effectLst/>
                          <a:latin typeface="Calibri" pitchFamily="34" charset="0"/>
                          <a:cs typeface="Arial" charset="0"/>
                        </a:rPr>
                        <a:t>HPV</a:t>
                      </a:r>
                      <a:endParaRPr lang="it-IT" sz="900" b="0" i="0" dirty="0"/>
                    </a:p>
                  </a:txBody>
                  <a:tcPr marL="91188" marR="91188" marT="45435" marB="45435" anchor="ctr" horzOverflow="overflow">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a:noFill/>
                    </a:lnTlToBr>
                    <a:lnBlToTr>
                      <a:noFill/>
                    </a:lnBlToTr>
                    <a:solidFill>
                      <a:srgbClr val="D4E8F7"/>
                    </a:solidFill>
                  </a:tcPr>
                </a:tc>
                <a:tc hMerge="1">
                  <a:txBody>
                    <a:bodyPr/>
                    <a:lstStyle/>
                    <a:p>
                      <a:endParaRPr lang="it-IT"/>
                    </a:p>
                  </a:txBody>
                  <a:tcPr>
                    <a:lnL w="12700" cap="flat" cmpd="sng" algn="ctr">
                      <a:solidFill>
                        <a:schemeClr val="bg1"/>
                      </a:solidFill>
                      <a:prstDash val="solid"/>
                      <a:round/>
                      <a:headEnd type="none" w="med" len="med"/>
                      <a:tailEnd type="none" w="med" len="med"/>
                    </a:lnL>
                  </a:tcPr>
                </a:tc>
                <a:tc hMerge="1">
                  <a:txBody>
                    <a:bodyPr/>
                    <a:lstStyle/>
                    <a:p>
                      <a:pPr marL="342900" marR="0" lvl="0" indent="-342900" algn="ctr" defTabSz="457200" rtl="0" eaLnBrk="1" fontAlgn="base" latinLnBrk="0" hangingPunct="1">
                        <a:lnSpc>
                          <a:spcPct val="100000"/>
                        </a:lnSpc>
                        <a:spcBef>
                          <a:spcPct val="0"/>
                        </a:spcBef>
                        <a:spcAft>
                          <a:spcPct val="0"/>
                        </a:spcAft>
                        <a:buClrTx/>
                        <a:buSzTx/>
                        <a:buFont typeface="Arial" charset="0"/>
                        <a:buNone/>
                        <a:tabLst/>
                      </a:pPr>
                      <a:endParaRPr kumimoji="0" lang="it-IT" altLang="it-IT" sz="800" b="1" i="0" u="none" strike="noStrike" cap="none" spc="-30" normalizeH="0" baseline="0">
                        <a:ln>
                          <a:noFill/>
                        </a:ln>
                        <a:solidFill>
                          <a:srgbClr val="000000"/>
                        </a:solidFill>
                        <a:effectLst/>
                        <a:latin typeface="Calibri" pitchFamily="34" charset="0"/>
                        <a:cs typeface="Arial" charset="0"/>
                      </a:endParaRPr>
                    </a:p>
                  </a:txBody>
                  <a:tcPr marL="82924" marR="82924" marT="41317" marB="4131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CDDCF"/>
                    </a:solidFill>
                  </a:tcPr>
                </a:tc>
                <a:tc hMerge="1">
                  <a:txBody>
                    <a:bodyPr/>
                    <a:lstStyle>
                      <a:lvl1pPr marL="342900" indent="-342900" eaLnBrk="0" hangingPunct="0">
                        <a:spcBef>
                          <a:spcPct val="20000"/>
                        </a:spcBef>
                        <a:buFont typeface="Arial" charset="0"/>
                        <a:defRPr sz="2800">
                          <a:solidFill>
                            <a:schemeClr val="tx1"/>
                          </a:solidFill>
                          <a:latin typeface="Calibri" pitchFamily="34" charset="0"/>
                        </a:defRPr>
                      </a:lvl1pPr>
                      <a:lvl2pPr marL="742950" indent="-285750" eaLnBrk="0" hangingPunct="0">
                        <a:spcBef>
                          <a:spcPct val="20000"/>
                        </a:spcBef>
                        <a:buFont typeface="Arial" charset="0"/>
                        <a:defRPr sz="2400">
                          <a:solidFill>
                            <a:schemeClr val="tx1"/>
                          </a:solidFill>
                          <a:latin typeface="Calibri" pitchFamily="34" charset="0"/>
                        </a:defRPr>
                      </a:lvl2pPr>
                      <a:lvl3pPr marL="1143000" indent="-228600" eaLnBrk="0" hangingPunct="0">
                        <a:spcBef>
                          <a:spcPct val="20000"/>
                        </a:spcBef>
                        <a:buFont typeface="Arial" charset="0"/>
                        <a:defRPr sz="2000">
                          <a:solidFill>
                            <a:schemeClr val="tx1"/>
                          </a:solidFill>
                          <a:latin typeface="Calibri" pitchFamily="34" charset="0"/>
                        </a:defRPr>
                      </a:lvl3pPr>
                      <a:lvl4pPr marL="1600200" indent="-228600" eaLnBrk="0" hangingPunct="0">
                        <a:spcBef>
                          <a:spcPct val="20000"/>
                        </a:spcBef>
                        <a:buFont typeface="Arial" charset="0"/>
                        <a:defRPr>
                          <a:solidFill>
                            <a:schemeClr val="tx1"/>
                          </a:solidFill>
                          <a:latin typeface="Calibri" pitchFamily="34" charset="0"/>
                        </a:defRPr>
                      </a:lvl4pPr>
                      <a:lvl5pPr marL="2057400" indent="-228600" eaLnBrk="0" hangingPunct="0">
                        <a:spcBef>
                          <a:spcPct val="20000"/>
                        </a:spcBef>
                        <a:buFont typeface="Arial" charset="0"/>
                        <a:defRPr>
                          <a:solidFill>
                            <a:schemeClr val="tx1"/>
                          </a:solidFill>
                          <a:latin typeface="Calibri" pitchFamily="34" charset="0"/>
                        </a:defRPr>
                      </a:lvl5pPr>
                      <a:lvl6pPr marL="2514600" indent="-228600" defTabSz="457200" eaLnBrk="0" fontAlgn="base" hangingPunct="0">
                        <a:spcBef>
                          <a:spcPct val="20000"/>
                        </a:spcBef>
                        <a:spcAft>
                          <a:spcPct val="0"/>
                        </a:spcAft>
                        <a:buFont typeface="Arial" charset="0"/>
                        <a:defRPr>
                          <a:solidFill>
                            <a:schemeClr val="tx1"/>
                          </a:solidFill>
                          <a:latin typeface="Calibri" pitchFamily="34" charset="0"/>
                        </a:defRPr>
                      </a:lvl6pPr>
                      <a:lvl7pPr marL="2971800" indent="-228600" defTabSz="457200" eaLnBrk="0" fontAlgn="base" hangingPunct="0">
                        <a:spcBef>
                          <a:spcPct val="20000"/>
                        </a:spcBef>
                        <a:spcAft>
                          <a:spcPct val="0"/>
                        </a:spcAft>
                        <a:buFont typeface="Arial" charset="0"/>
                        <a:defRPr>
                          <a:solidFill>
                            <a:schemeClr val="tx1"/>
                          </a:solidFill>
                          <a:latin typeface="Calibri" pitchFamily="34" charset="0"/>
                        </a:defRPr>
                      </a:lvl7pPr>
                      <a:lvl8pPr marL="3429000" indent="-228600" defTabSz="457200" eaLnBrk="0" fontAlgn="base" hangingPunct="0">
                        <a:spcBef>
                          <a:spcPct val="20000"/>
                        </a:spcBef>
                        <a:spcAft>
                          <a:spcPct val="0"/>
                        </a:spcAft>
                        <a:buFont typeface="Arial" charset="0"/>
                        <a:defRPr>
                          <a:solidFill>
                            <a:schemeClr val="tx1"/>
                          </a:solidFill>
                          <a:latin typeface="Calibri" pitchFamily="34" charset="0"/>
                        </a:defRPr>
                      </a:lvl8pPr>
                      <a:lvl9pPr marL="3886200" indent="-228600" defTabSz="457200" eaLnBrk="0" fontAlgn="base" hangingPunct="0">
                        <a:spcBef>
                          <a:spcPct val="20000"/>
                        </a:spcBef>
                        <a:spcAft>
                          <a:spcPct val="0"/>
                        </a:spcAft>
                        <a:buFont typeface="Arial" charset="0"/>
                        <a:defRPr>
                          <a:solidFill>
                            <a:schemeClr val="tx1"/>
                          </a:solidFill>
                          <a:latin typeface="Calibri" pitchFamily="34" charset="0"/>
                        </a:defRPr>
                      </a:lvl9pPr>
                    </a:lstStyle>
                    <a:p>
                      <a:pPr marL="342900" marR="0" lvl="0" indent="-342900" algn="ctr" defTabSz="457200" rtl="0" eaLnBrk="1" fontAlgn="base" latinLnBrk="0" hangingPunct="1">
                        <a:lnSpc>
                          <a:spcPct val="100000"/>
                        </a:lnSpc>
                        <a:spcBef>
                          <a:spcPct val="0"/>
                        </a:spcBef>
                        <a:spcAft>
                          <a:spcPct val="0"/>
                        </a:spcAft>
                        <a:buClrTx/>
                        <a:buSzTx/>
                        <a:buFont typeface="Arial" charset="0"/>
                        <a:buNone/>
                        <a:tabLst/>
                      </a:pPr>
                      <a:endParaRPr kumimoji="0" lang="it-IT" altLang="it-IT" sz="800" b="1" i="0" u="none" strike="noStrike" cap="none" spc="-30" normalizeH="0" baseline="0">
                        <a:ln>
                          <a:noFill/>
                        </a:ln>
                        <a:solidFill>
                          <a:srgbClr val="000000"/>
                        </a:solidFill>
                        <a:effectLst/>
                        <a:latin typeface="Calibri" pitchFamily="34" charset="0"/>
                        <a:cs typeface="Arial" charset="0"/>
                      </a:endParaRPr>
                    </a:p>
                  </a:txBody>
                  <a:tcPr marL="82924" marR="82924" marT="41317" marB="4131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CDDCF"/>
                    </a:solidFill>
                  </a:tcPr>
                </a:tc>
                <a:extLst>
                  <a:ext uri="{0D108BD9-81ED-4DB2-BD59-A6C34878D82A}">
                    <a16:rowId xmlns:a16="http://schemas.microsoft.com/office/drawing/2014/main" val="10011"/>
                  </a:ext>
                </a:extLst>
              </a:tr>
              <a:tr h="388603">
                <a:tc>
                  <a:txBody>
                    <a:bodyPr/>
                    <a:lstStyle>
                      <a:lvl1pPr marL="342900" indent="-342900" eaLnBrk="0" hangingPunct="0">
                        <a:spcBef>
                          <a:spcPct val="20000"/>
                        </a:spcBef>
                        <a:buFont typeface="Arial" charset="0"/>
                        <a:defRPr sz="2800">
                          <a:solidFill>
                            <a:schemeClr val="tx1"/>
                          </a:solidFill>
                          <a:latin typeface="Calibri" pitchFamily="34" charset="0"/>
                        </a:defRPr>
                      </a:lvl1pPr>
                      <a:lvl2pPr marL="742950" indent="-285750" eaLnBrk="0" hangingPunct="0">
                        <a:spcBef>
                          <a:spcPct val="20000"/>
                        </a:spcBef>
                        <a:buFont typeface="Arial" charset="0"/>
                        <a:defRPr sz="2400">
                          <a:solidFill>
                            <a:schemeClr val="tx1"/>
                          </a:solidFill>
                          <a:latin typeface="Calibri" pitchFamily="34" charset="0"/>
                        </a:defRPr>
                      </a:lvl2pPr>
                      <a:lvl3pPr marL="1143000" indent="-228600" eaLnBrk="0" hangingPunct="0">
                        <a:spcBef>
                          <a:spcPct val="20000"/>
                        </a:spcBef>
                        <a:buFont typeface="Arial" charset="0"/>
                        <a:defRPr sz="2000">
                          <a:solidFill>
                            <a:schemeClr val="tx1"/>
                          </a:solidFill>
                          <a:latin typeface="Calibri" pitchFamily="34" charset="0"/>
                        </a:defRPr>
                      </a:lvl3pPr>
                      <a:lvl4pPr marL="1600200" indent="-228600" eaLnBrk="0" hangingPunct="0">
                        <a:spcBef>
                          <a:spcPct val="20000"/>
                        </a:spcBef>
                        <a:buFont typeface="Arial" charset="0"/>
                        <a:defRPr>
                          <a:solidFill>
                            <a:schemeClr val="tx1"/>
                          </a:solidFill>
                          <a:latin typeface="Calibri" pitchFamily="34" charset="0"/>
                        </a:defRPr>
                      </a:lvl4pPr>
                      <a:lvl5pPr marL="2057400" indent="-228600" eaLnBrk="0" hangingPunct="0">
                        <a:spcBef>
                          <a:spcPct val="20000"/>
                        </a:spcBef>
                        <a:buFont typeface="Arial" charset="0"/>
                        <a:defRPr>
                          <a:solidFill>
                            <a:schemeClr val="tx1"/>
                          </a:solidFill>
                          <a:latin typeface="Calibri" pitchFamily="34" charset="0"/>
                        </a:defRPr>
                      </a:lvl5pPr>
                      <a:lvl6pPr marL="2514600" indent="-228600" defTabSz="457200" eaLnBrk="0" fontAlgn="base" hangingPunct="0">
                        <a:spcBef>
                          <a:spcPct val="20000"/>
                        </a:spcBef>
                        <a:spcAft>
                          <a:spcPct val="0"/>
                        </a:spcAft>
                        <a:buFont typeface="Arial" charset="0"/>
                        <a:defRPr>
                          <a:solidFill>
                            <a:schemeClr val="tx1"/>
                          </a:solidFill>
                          <a:latin typeface="Calibri" pitchFamily="34" charset="0"/>
                        </a:defRPr>
                      </a:lvl6pPr>
                      <a:lvl7pPr marL="2971800" indent="-228600" defTabSz="457200" eaLnBrk="0" fontAlgn="base" hangingPunct="0">
                        <a:spcBef>
                          <a:spcPct val="20000"/>
                        </a:spcBef>
                        <a:spcAft>
                          <a:spcPct val="0"/>
                        </a:spcAft>
                        <a:buFont typeface="Arial" charset="0"/>
                        <a:defRPr>
                          <a:solidFill>
                            <a:schemeClr val="tx1"/>
                          </a:solidFill>
                          <a:latin typeface="Calibri" pitchFamily="34" charset="0"/>
                        </a:defRPr>
                      </a:lvl7pPr>
                      <a:lvl8pPr marL="3429000" indent="-228600" defTabSz="457200" eaLnBrk="0" fontAlgn="base" hangingPunct="0">
                        <a:spcBef>
                          <a:spcPct val="20000"/>
                        </a:spcBef>
                        <a:spcAft>
                          <a:spcPct val="0"/>
                        </a:spcAft>
                        <a:buFont typeface="Arial" charset="0"/>
                        <a:defRPr>
                          <a:solidFill>
                            <a:schemeClr val="tx1"/>
                          </a:solidFill>
                          <a:latin typeface="Calibri" pitchFamily="34" charset="0"/>
                        </a:defRPr>
                      </a:lvl8pPr>
                      <a:lvl9pPr marL="3886200" indent="-228600" defTabSz="457200" eaLnBrk="0" fontAlgn="base" hangingPunct="0">
                        <a:spcBef>
                          <a:spcPct val="20000"/>
                        </a:spcBef>
                        <a:spcAft>
                          <a:spcPct val="0"/>
                        </a:spcAft>
                        <a:buFont typeface="Arial" charset="0"/>
                        <a:defRPr>
                          <a:solidFill>
                            <a:schemeClr val="tx1"/>
                          </a:solidFill>
                          <a:latin typeface="Calibri" pitchFamily="34" charset="0"/>
                        </a:defRPr>
                      </a:lvl9pPr>
                    </a:lstStyle>
                    <a:p>
                      <a:pPr marL="342900" marR="0" lvl="0" indent="-342900" algn="ctr" defTabSz="457200" rtl="0" eaLnBrk="1" fontAlgn="base" latinLnBrk="0" hangingPunct="1">
                        <a:lnSpc>
                          <a:spcPct val="100000"/>
                        </a:lnSpc>
                        <a:spcBef>
                          <a:spcPct val="0"/>
                        </a:spcBef>
                        <a:spcAft>
                          <a:spcPct val="0"/>
                        </a:spcAft>
                        <a:buClrTx/>
                        <a:buSzTx/>
                        <a:buFont typeface="Arial" charset="0"/>
                        <a:buNone/>
                        <a:tabLst/>
                      </a:pPr>
                      <a:r>
                        <a:rPr kumimoji="0" lang="it-IT" altLang="it-IT" sz="900" b="1" i="0" u="none" strike="noStrike" cap="none" spc="-30" normalizeH="0" baseline="0" dirty="0">
                          <a:ln>
                            <a:noFill/>
                          </a:ln>
                          <a:solidFill>
                            <a:schemeClr val="bg1"/>
                          </a:solidFill>
                          <a:effectLst/>
                          <a:latin typeface="Calibri" pitchFamily="34" charset="0"/>
                          <a:cs typeface="Arial" charset="0"/>
                        </a:rPr>
                        <a:t>Influenza</a:t>
                      </a:r>
                    </a:p>
                  </a:txBody>
                  <a:tcPr marL="90276" marR="90276" marT="44980" marB="44980" anchor="ctr" horzOverflow="overflow">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a:noFill/>
                    </a:lnTlToBr>
                    <a:lnBlToTr>
                      <a:noFill/>
                    </a:lnBlToTr>
                    <a:solidFill>
                      <a:srgbClr val="0099C8"/>
                    </a:solidFill>
                  </a:tcPr>
                </a:tc>
                <a:tc>
                  <a:txBody>
                    <a:bodyPr/>
                    <a:lstStyle>
                      <a:lvl1pPr>
                        <a:defRPr>
                          <a:solidFill>
                            <a:schemeClr val="tx1"/>
                          </a:solidFill>
                          <a:latin typeface="Calibri"/>
                        </a:defRPr>
                      </a:lvl1pPr>
                      <a:lvl2pPr>
                        <a:defRPr>
                          <a:solidFill>
                            <a:schemeClr val="tx1"/>
                          </a:solidFill>
                          <a:latin typeface="Calibri"/>
                        </a:defRPr>
                      </a:lvl2pPr>
                      <a:lvl3pPr>
                        <a:defRPr>
                          <a:solidFill>
                            <a:schemeClr val="tx1"/>
                          </a:solidFill>
                          <a:latin typeface="Calibri"/>
                        </a:defRPr>
                      </a:lvl3pPr>
                      <a:lvl4pPr>
                        <a:defRPr>
                          <a:solidFill>
                            <a:schemeClr val="tx1"/>
                          </a:solidFill>
                          <a:latin typeface="Calibri"/>
                        </a:defRPr>
                      </a:lvl4pPr>
                      <a:lvl5pPr>
                        <a:defRPr>
                          <a:solidFill>
                            <a:schemeClr val="tx1"/>
                          </a:solidFill>
                          <a:latin typeface="Calibri"/>
                        </a:defRPr>
                      </a:lvl5pPr>
                      <a:lvl6pPr>
                        <a:defRPr>
                          <a:solidFill>
                            <a:schemeClr val="tx1"/>
                          </a:solidFill>
                          <a:latin typeface="Calibri"/>
                        </a:defRPr>
                      </a:lvl6pPr>
                      <a:lvl7pPr>
                        <a:defRPr>
                          <a:solidFill>
                            <a:schemeClr val="tx1"/>
                          </a:solidFill>
                          <a:latin typeface="Calibri"/>
                        </a:defRPr>
                      </a:lvl7pPr>
                      <a:lvl8pPr>
                        <a:defRPr>
                          <a:solidFill>
                            <a:schemeClr val="tx1"/>
                          </a:solidFill>
                          <a:latin typeface="Calibri"/>
                        </a:defRPr>
                      </a:lvl8pPr>
                      <a:lvl9pPr>
                        <a:defRPr>
                          <a:solidFill>
                            <a:schemeClr val="tx1"/>
                          </a:solidFill>
                          <a:latin typeface="Calibri"/>
                        </a:defRPr>
                      </a:lvl9pPr>
                    </a:lstStyle>
                    <a:p>
                      <a:pPr marL="342900" marR="0" lvl="0" indent="-342900" algn="ctr" defTabSz="457200" rtl="0" eaLnBrk="1" fontAlgn="base" latinLnBrk="0" hangingPunct="1">
                        <a:lnSpc>
                          <a:spcPct val="100000"/>
                        </a:lnSpc>
                        <a:spcBef>
                          <a:spcPct val="0"/>
                        </a:spcBef>
                        <a:spcAft>
                          <a:spcPct val="0"/>
                        </a:spcAft>
                        <a:buClrTx/>
                        <a:buSzTx/>
                        <a:buFont typeface="Arial" charset="0"/>
                        <a:buNone/>
                        <a:tabLst/>
                      </a:pPr>
                      <a:endParaRPr kumimoji="0" lang="it-IT" altLang="it-IT" sz="900" b="0" i="0" u="none" strike="noStrike" cap="none" spc="-30" normalizeH="0" baseline="0" dirty="0">
                        <a:ln>
                          <a:noFill/>
                        </a:ln>
                        <a:solidFill>
                          <a:srgbClr val="000000"/>
                        </a:solidFill>
                        <a:effectLst/>
                        <a:latin typeface="Calibri" pitchFamily="34" charset="0"/>
                        <a:cs typeface="Arial" charset="0"/>
                      </a:endParaRPr>
                    </a:p>
                  </a:txBody>
                  <a:tcPr marL="90276" marR="90276" marT="44980" marB="44980" anchor="ctr" horzOverflow="overflow">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a:noFill/>
                    </a:lnTlToBr>
                    <a:lnBlToTr>
                      <a:noFill/>
                    </a:lnBlToTr>
                    <a:solidFill>
                      <a:srgbClr val="E2E2E2"/>
                    </a:solidFill>
                  </a:tcPr>
                </a:tc>
                <a:tc>
                  <a:txBody>
                    <a:bodyPr/>
                    <a:lstStyle>
                      <a:lvl1pPr marL="342900" indent="-342900" eaLnBrk="0" hangingPunct="0">
                        <a:spcBef>
                          <a:spcPct val="20000"/>
                        </a:spcBef>
                        <a:buFont typeface="Arial" charset="0"/>
                        <a:defRPr sz="2800">
                          <a:solidFill>
                            <a:schemeClr val="tx1"/>
                          </a:solidFill>
                          <a:latin typeface="Calibri" pitchFamily="34" charset="0"/>
                        </a:defRPr>
                      </a:lvl1pPr>
                      <a:lvl2pPr marL="742950" indent="-285750" eaLnBrk="0" hangingPunct="0">
                        <a:spcBef>
                          <a:spcPct val="20000"/>
                        </a:spcBef>
                        <a:buFont typeface="Arial" charset="0"/>
                        <a:defRPr sz="2400">
                          <a:solidFill>
                            <a:schemeClr val="tx1"/>
                          </a:solidFill>
                          <a:latin typeface="Calibri" pitchFamily="34" charset="0"/>
                        </a:defRPr>
                      </a:lvl2pPr>
                      <a:lvl3pPr marL="1143000" indent="-228600" eaLnBrk="0" hangingPunct="0">
                        <a:spcBef>
                          <a:spcPct val="20000"/>
                        </a:spcBef>
                        <a:buFont typeface="Arial" charset="0"/>
                        <a:defRPr sz="2000">
                          <a:solidFill>
                            <a:schemeClr val="tx1"/>
                          </a:solidFill>
                          <a:latin typeface="Calibri" pitchFamily="34" charset="0"/>
                        </a:defRPr>
                      </a:lvl3pPr>
                      <a:lvl4pPr marL="1600200" indent="-228600" eaLnBrk="0" hangingPunct="0">
                        <a:spcBef>
                          <a:spcPct val="20000"/>
                        </a:spcBef>
                        <a:buFont typeface="Arial" charset="0"/>
                        <a:defRPr>
                          <a:solidFill>
                            <a:schemeClr val="tx1"/>
                          </a:solidFill>
                          <a:latin typeface="Calibri" pitchFamily="34" charset="0"/>
                        </a:defRPr>
                      </a:lvl4pPr>
                      <a:lvl5pPr marL="2057400" indent="-228600" eaLnBrk="0" hangingPunct="0">
                        <a:spcBef>
                          <a:spcPct val="20000"/>
                        </a:spcBef>
                        <a:buFont typeface="Arial" charset="0"/>
                        <a:defRPr>
                          <a:solidFill>
                            <a:schemeClr val="tx1"/>
                          </a:solidFill>
                          <a:latin typeface="Calibri" pitchFamily="34" charset="0"/>
                        </a:defRPr>
                      </a:lvl5pPr>
                      <a:lvl6pPr marL="2514600" indent="-228600" defTabSz="457200" eaLnBrk="0" fontAlgn="base" hangingPunct="0">
                        <a:spcBef>
                          <a:spcPct val="20000"/>
                        </a:spcBef>
                        <a:spcAft>
                          <a:spcPct val="0"/>
                        </a:spcAft>
                        <a:buFont typeface="Arial" charset="0"/>
                        <a:defRPr>
                          <a:solidFill>
                            <a:schemeClr val="tx1"/>
                          </a:solidFill>
                          <a:latin typeface="Calibri" pitchFamily="34" charset="0"/>
                        </a:defRPr>
                      </a:lvl6pPr>
                      <a:lvl7pPr marL="2971800" indent="-228600" defTabSz="457200" eaLnBrk="0" fontAlgn="base" hangingPunct="0">
                        <a:spcBef>
                          <a:spcPct val="20000"/>
                        </a:spcBef>
                        <a:spcAft>
                          <a:spcPct val="0"/>
                        </a:spcAft>
                        <a:buFont typeface="Arial" charset="0"/>
                        <a:defRPr>
                          <a:solidFill>
                            <a:schemeClr val="tx1"/>
                          </a:solidFill>
                          <a:latin typeface="Calibri" pitchFamily="34" charset="0"/>
                        </a:defRPr>
                      </a:lvl7pPr>
                      <a:lvl8pPr marL="3429000" indent="-228600" defTabSz="457200" eaLnBrk="0" fontAlgn="base" hangingPunct="0">
                        <a:spcBef>
                          <a:spcPct val="20000"/>
                        </a:spcBef>
                        <a:spcAft>
                          <a:spcPct val="0"/>
                        </a:spcAft>
                        <a:buFont typeface="Arial" charset="0"/>
                        <a:defRPr>
                          <a:solidFill>
                            <a:schemeClr val="tx1"/>
                          </a:solidFill>
                          <a:latin typeface="Calibri" pitchFamily="34" charset="0"/>
                        </a:defRPr>
                      </a:lvl8pPr>
                      <a:lvl9pPr marL="3886200" indent="-228600" defTabSz="457200" eaLnBrk="0" fontAlgn="base" hangingPunct="0">
                        <a:spcBef>
                          <a:spcPct val="20000"/>
                        </a:spcBef>
                        <a:spcAft>
                          <a:spcPct val="0"/>
                        </a:spcAft>
                        <a:buFont typeface="Arial" charset="0"/>
                        <a:defRPr>
                          <a:solidFill>
                            <a:schemeClr val="tx1"/>
                          </a:solidFill>
                          <a:latin typeface="Calibri" pitchFamily="34" charset="0"/>
                        </a:defRPr>
                      </a:lvl9pPr>
                    </a:lstStyle>
                    <a:p>
                      <a:pPr marL="342900" marR="0" lvl="0" indent="-342900" algn="ctr" defTabSz="457200" rtl="0" eaLnBrk="1" fontAlgn="base" latinLnBrk="0" hangingPunct="1">
                        <a:lnSpc>
                          <a:spcPct val="100000"/>
                        </a:lnSpc>
                        <a:spcBef>
                          <a:spcPct val="0"/>
                        </a:spcBef>
                        <a:spcAft>
                          <a:spcPct val="0"/>
                        </a:spcAft>
                        <a:buClrTx/>
                        <a:buSzTx/>
                        <a:buFont typeface="Arial" charset="0"/>
                        <a:buNone/>
                        <a:tabLst/>
                      </a:pPr>
                      <a:endParaRPr kumimoji="0" lang="it-IT" altLang="it-IT" sz="900" b="0" i="0" u="none" strike="noStrike" cap="none" spc="-30" normalizeH="0" baseline="0" dirty="0">
                        <a:ln>
                          <a:noFill/>
                        </a:ln>
                        <a:solidFill>
                          <a:srgbClr val="000000"/>
                        </a:solidFill>
                        <a:effectLst/>
                        <a:latin typeface="Calibri" pitchFamily="34" charset="0"/>
                        <a:cs typeface="Arial" charset="0"/>
                      </a:endParaRPr>
                    </a:p>
                  </a:txBody>
                  <a:tcPr marL="90276" marR="90276" marT="44980" marB="44980" anchor="ctr" horzOverflow="overflow">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a:noFill/>
                    </a:lnTlToBr>
                    <a:lnBlToTr>
                      <a:noFill/>
                    </a:lnBlToTr>
                    <a:solidFill>
                      <a:srgbClr val="E2E2E2"/>
                    </a:solidFill>
                  </a:tcPr>
                </a:tc>
                <a:tc>
                  <a:txBody>
                    <a:bodyPr/>
                    <a:lstStyle>
                      <a:lvl1pPr>
                        <a:defRPr>
                          <a:solidFill>
                            <a:schemeClr val="tx1"/>
                          </a:solidFill>
                          <a:latin typeface="Calibri"/>
                        </a:defRPr>
                      </a:lvl1pPr>
                      <a:lvl2pPr>
                        <a:defRPr>
                          <a:solidFill>
                            <a:schemeClr val="tx1"/>
                          </a:solidFill>
                          <a:latin typeface="Calibri"/>
                        </a:defRPr>
                      </a:lvl2pPr>
                      <a:lvl3pPr>
                        <a:defRPr>
                          <a:solidFill>
                            <a:schemeClr val="tx1"/>
                          </a:solidFill>
                          <a:latin typeface="Calibri"/>
                        </a:defRPr>
                      </a:lvl3pPr>
                      <a:lvl4pPr>
                        <a:defRPr>
                          <a:solidFill>
                            <a:schemeClr val="tx1"/>
                          </a:solidFill>
                          <a:latin typeface="Calibri"/>
                        </a:defRPr>
                      </a:lvl4pPr>
                      <a:lvl5pPr>
                        <a:defRPr>
                          <a:solidFill>
                            <a:schemeClr val="tx1"/>
                          </a:solidFill>
                          <a:latin typeface="Calibri"/>
                        </a:defRPr>
                      </a:lvl5pPr>
                      <a:lvl6pPr>
                        <a:defRPr>
                          <a:solidFill>
                            <a:schemeClr val="tx1"/>
                          </a:solidFill>
                          <a:latin typeface="Calibri"/>
                        </a:defRPr>
                      </a:lvl6pPr>
                      <a:lvl7pPr>
                        <a:defRPr>
                          <a:solidFill>
                            <a:schemeClr val="tx1"/>
                          </a:solidFill>
                          <a:latin typeface="Calibri"/>
                        </a:defRPr>
                      </a:lvl7pPr>
                      <a:lvl8pPr>
                        <a:defRPr>
                          <a:solidFill>
                            <a:schemeClr val="tx1"/>
                          </a:solidFill>
                          <a:latin typeface="Calibri"/>
                        </a:defRPr>
                      </a:lvl8pPr>
                      <a:lvl9pPr>
                        <a:defRPr>
                          <a:solidFill>
                            <a:schemeClr val="tx1"/>
                          </a:solidFill>
                          <a:latin typeface="Calibri"/>
                        </a:defRPr>
                      </a:lvl9pPr>
                    </a:lstStyle>
                    <a:p>
                      <a:pPr marL="342900" marR="0" lvl="0" indent="-342900" algn="ctr" defTabSz="457200" rtl="0" eaLnBrk="1" fontAlgn="base" latinLnBrk="0" hangingPunct="1">
                        <a:lnSpc>
                          <a:spcPct val="100000"/>
                        </a:lnSpc>
                        <a:spcBef>
                          <a:spcPct val="0"/>
                        </a:spcBef>
                        <a:spcAft>
                          <a:spcPct val="0"/>
                        </a:spcAft>
                        <a:buClrTx/>
                        <a:buSzTx/>
                        <a:buFont typeface="Arial" charset="0"/>
                        <a:buNone/>
                        <a:tabLst/>
                      </a:pPr>
                      <a:endParaRPr kumimoji="0" lang="it-IT" altLang="it-IT" sz="900" b="0" i="0" u="none" strike="noStrike" cap="none" spc="-30" normalizeH="0" baseline="0" dirty="0">
                        <a:ln>
                          <a:noFill/>
                        </a:ln>
                        <a:solidFill>
                          <a:srgbClr val="000000"/>
                        </a:solidFill>
                        <a:effectLst/>
                        <a:latin typeface="Calibri" pitchFamily="34" charset="0"/>
                        <a:cs typeface="Arial" charset="0"/>
                      </a:endParaRPr>
                    </a:p>
                  </a:txBody>
                  <a:tcPr marL="90276" marR="90276" marT="44980" marB="44980" anchor="ctr" horzOverflow="overflow">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a:noFill/>
                    </a:lnTlToBr>
                    <a:lnBlToTr>
                      <a:noFill/>
                    </a:lnBlToTr>
                    <a:solidFill>
                      <a:srgbClr val="E2E2E2"/>
                    </a:solidFill>
                  </a:tcPr>
                </a:tc>
                <a:tc>
                  <a:txBody>
                    <a:bodyPr/>
                    <a:lstStyle>
                      <a:lvl1pPr>
                        <a:defRPr>
                          <a:solidFill>
                            <a:schemeClr val="tx1"/>
                          </a:solidFill>
                          <a:latin typeface="Calibri"/>
                        </a:defRPr>
                      </a:lvl1pPr>
                      <a:lvl2pPr>
                        <a:defRPr>
                          <a:solidFill>
                            <a:schemeClr val="tx1"/>
                          </a:solidFill>
                          <a:latin typeface="Calibri"/>
                        </a:defRPr>
                      </a:lvl2pPr>
                      <a:lvl3pPr>
                        <a:defRPr>
                          <a:solidFill>
                            <a:schemeClr val="tx1"/>
                          </a:solidFill>
                          <a:latin typeface="Calibri"/>
                        </a:defRPr>
                      </a:lvl3pPr>
                      <a:lvl4pPr>
                        <a:defRPr>
                          <a:solidFill>
                            <a:schemeClr val="tx1"/>
                          </a:solidFill>
                          <a:latin typeface="Calibri"/>
                        </a:defRPr>
                      </a:lvl4pPr>
                      <a:lvl5pPr>
                        <a:defRPr>
                          <a:solidFill>
                            <a:schemeClr val="tx1"/>
                          </a:solidFill>
                          <a:latin typeface="Calibri"/>
                        </a:defRPr>
                      </a:lvl5pPr>
                      <a:lvl6pPr>
                        <a:defRPr>
                          <a:solidFill>
                            <a:schemeClr val="tx1"/>
                          </a:solidFill>
                          <a:latin typeface="Calibri"/>
                        </a:defRPr>
                      </a:lvl6pPr>
                      <a:lvl7pPr>
                        <a:defRPr>
                          <a:solidFill>
                            <a:schemeClr val="tx1"/>
                          </a:solidFill>
                          <a:latin typeface="Calibri"/>
                        </a:defRPr>
                      </a:lvl7pPr>
                      <a:lvl8pPr>
                        <a:defRPr>
                          <a:solidFill>
                            <a:schemeClr val="tx1"/>
                          </a:solidFill>
                          <a:latin typeface="Calibri"/>
                        </a:defRPr>
                      </a:lvl8pPr>
                      <a:lvl9pPr>
                        <a:defRPr>
                          <a:solidFill>
                            <a:schemeClr val="tx1"/>
                          </a:solidFill>
                          <a:latin typeface="Calibri"/>
                        </a:defRPr>
                      </a:lvl9pPr>
                    </a:lstStyle>
                    <a:p>
                      <a:pPr marL="342900" marR="0" lvl="0" indent="-342900" algn="ctr" defTabSz="457200" rtl="0" eaLnBrk="1" fontAlgn="base" latinLnBrk="0" hangingPunct="1">
                        <a:lnSpc>
                          <a:spcPct val="100000"/>
                        </a:lnSpc>
                        <a:spcBef>
                          <a:spcPct val="0"/>
                        </a:spcBef>
                        <a:spcAft>
                          <a:spcPct val="0"/>
                        </a:spcAft>
                        <a:buClrTx/>
                        <a:buSzTx/>
                        <a:buFont typeface="Arial" charset="0"/>
                        <a:buNone/>
                        <a:tabLst/>
                      </a:pPr>
                      <a:endParaRPr kumimoji="0" lang="it-IT" altLang="it-IT" sz="900" b="0" i="0" u="none" strike="noStrike" cap="none" spc="-30" normalizeH="0" baseline="0" dirty="0">
                        <a:ln>
                          <a:noFill/>
                        </a:ln>
                        <a:solidFill>
                          <a:srgbClr val="000000"/>
                        </a:solidFill>
                        <a:effectLst/>
                        <a:latin typeface="Calibri" pitchFamily="34" charset="0"/>
                        <a:cs typeface="Arial" charset="0"/>
                      </a:endParaRPr>
                    </a:p>
                  </a:txBody>
                  <a:tcPr marL="90276" marR="90276" marT="44980" marB="44980" anchor="ctr" horzOverflow="overflow">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a:noFill/>
                    </a:lnTlToBr>
                    <a:lnBlToTr>
                      <a:noFill/>
                    </a:lnBlToTr>
                    <a:solidFill>
                      <a:srgbClr val="E2E2E2"/>
                    </a:solidFill>
                  </a:tcPr>
                </a:tc>
                <a:tc>
                  <a:txBody>
                    <a:bodyPr/>
                    <a:lstStyle>
                      <a:lvl1pPr>
                        <a:defRPr>
                          <a:solidFill>
                            <a:schemeClr val="tx1"/>
                          </a:solidFill>
                          <a:latin typeface="Calibri"/>
                        </a:defRPr>
                      </a:lvl1pPr>
                      <a:lvl2pPr>
                        <a:defRPr>
                          <a:solidFill>
                            <a:schemeClr val="tx1"/>
                          </a:solidFill>
                          <a:latin typeface="Calibri"/>
                        </a:defRPr>
                      </a:lvl2pPr>
                      <a:lvl3pPr>
                        <a:defRPr>
                          <a:solidFill>
                            <a:schemeClr val="tx1"/>
                          </a:solidFill>
                          <a:latin typeface="Calibri"/>
                        </a:defRPr>
                      </a:lvl3pPr>
                      <a:lvl4pPr>
                        <a:defRPr>
                          <a:solidFill>
                            <a:schemeClr val="tx1"/>
                          </a:solidFill>
                          <a:latin typeface="Calibri"/>
                        </a:defRPr>
                      </a:lvl4pPr>
                      <a:lvl5pPr>
                        <a:defRPr>
                          <a:solidFill>
                            <a:schemeClr val="tx1"/>
                          </a:solidFill>
                          <a:latin typeface="Calibri"/>
                        </a:defRPr>
                      </a:lvl5pPr>
                      <a:lvl6pPr>
                        <a:defRPr>
                          <a:solidFill>
                            <a:schemeClr val="tx1"/>
                          </a:solidFill>
                          <a:latin typeface="Calibri"/>
                        </a:defRPr>
                      </a:lvl6pPr>
                      <a:lvl7pPr>
                        <a:defRPr>
                          <a:solidFill>
                            <a:schemeClr val="tx1"/>
                          </a:solidFill>
                          <a:latin typeface="Calibri"/>
                        </a:defRPr>
                      </a:lvl7pPr>
                      <a:lvl8pPr>
                        <a:defRPr>
                          <a:solidFill>
                            <a:schemeClr val="tx1"/>
                          </a:solidFill>
                          <a:latin typeface="Calibri"/>
                        </a:defRPr>
                      </a:lvl8pPr>
                      <a:lvl9pPr>
                        <a:defRPr>
                          <a:solidFill>
                            <a:schemeClr val="tx1"/>
                          </a:solidFill>
                          <a:latin typeface="Calibri"/>
                        </a:defRPr>
                      </a:lvl9pPr>
                    </a:lstStyle>
                    <a:p>
                      <a:endParaRPr lang="it-IT" sz="900" b="0" i="0" dirty="0"/>
                    </a:p>
                  </a:txBody>
                  <a:tcPr marL="90276" marR="90276" marT="44980" marB="44980" anchor="ctr" horzOverflow="overflow">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a:noFill/>
                    </a:lnTlToBr>
                    <a:lnBlToTr>
                      <a:noFill/>
                    </a:lnBlToTr>
                    <a:solidFill>
                      <a:srgbClr val="E2E2E2"/>
                    </a:solidFill>
                  </a:tcPr>
                </a:tc>
                <a:tc>
                  <a:txBody>
                    <a:bodyPr/>
                    <a:lstStyle>
                      <a:lvl1pPr>
                        <a:defRPr>
                          <a:solidFill>
                            <a:schemeClr val="tx1"/>
                          </a:solidFill>
                          <a:latin typeface="Calibri"/>
                        </a:defRPr>
                      </a:lvl1pPr>
                      <a:lvl2pPr>
                        <a:defRPr>
                          <a:solidFill>
                            <a:schemeClr val="tx1"/>
                          </a:solidFill>
                          <a:latin typeface="Calibri"/>
                        </a:defRPr>
                      </a:lvl2pPr>
                      <a:lvl3pPr>
                        <a:defRPr>
                          <a:solidFill>
                            <a:schemeClr val="tx1"/>
                          </a:solidFill>
                          <a:latin typeface="Calibri"/>
                        </a:defRPr>
                      </a:lvl3pPr>
                      <a:lvl4pPr>
                        <a:defRPr>
                          <a:solidFill>
                            <a:schemeClr val="tx1"/>
                          </a:solidFill>
                          <a:latin typeface="Calibri"/>
                        </a:defRPr>
                      </a:lvl4pPr>
                      <a:lvl5pPr>
                        <a:defRPr>
                          <a:solidFill>
                            <a:schemeClr val="tx1"/>
                          </a:solidFill>
                          <a:latin typeface="Calibri"/>
                        </a:defRPr>
                      </a:lvl5pPr>
                      <a:lvl6pPr>
                        <a:defRPr>
                          <a:solidFill>
                            <a:schemeClr val="tx1"/>
                          </a:solidFill>
                          <a:latin typeface="Calibri"/>
                        </a:defRPr>
                      </a:lvl6pPr>
                      <a:lvl7pPr>
                        <a:defRPr>
                          <a:solidFill>
                            <a:schemeClr val="tx1"/>
                          </a:solidFill>
                          <a:latin typeface="Calibri"/>
                        </a:defRPr>
                      </a:lvl7pPr>
                      <a:lvl8pPr>
                        <a:defRPr>
                          <a:solidFill>
                            <a:schemeClr val="tx1"/>
                          </a:solidFill>
                          <a:latin typeface="Calibri"/>
                        </a:defRPr>
                      </a:lvl8pPr>
                      <a:lvl9pPr>
                        <a:defRPr>
                          <a:solidFill>
                            <a:schemeClr val="tx1"/>
                          </a:solidFill>
                          <a:latin typeface="Calibri"/>
                        </a:defRPr>
                      </a:lvl9pPr>
                    </a:lstStyle>
                    <a:p>
                      <a:pPr algn="ctr"/>
                      <a:endParaRPr lang="it-IT" sz="900" b="0" i="0"/>
                    </a:p>
                  </a:txBody>
                  <a:tcPr marL="90276" marR="90276" marT="44980" marB="44980" anchor="ctr" horzOverflow="overflow">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a:noFill/>
                    </a:lnTlToBr>
                    <a:lnBlToTr>
                      <a:noFill/>
                    </a:lnBlToTr>
                    <a:solidFill>
                      <a:srgbClr val="E2E2E2"/>
                    </a:solidFill>
                  </a:tcPr>
                </a:tc>
                <a:tc gridSpan="5">
                  <a:txBody>
                    <a:bodyPr/>
                    <a:lstStyle>
                      <a:lvl1pPr>
                        <a:defRPr>
                          <a:solidFill>
                            <a:schemeClr val="tx1"/>
                          </a:solidFill>
                          <a:latin typeface="Calibri"/>
                        </a:defRPr>
                      </a:lvl1pPr>
                      <a:lvl2pPr>
                        <a:defRPr>
                          <a:solidFill>
                            <a:schemeClr val="tx1"/>
                          </a:solidFill>
                          <a:latin typeface="Calibri"/>
                        </a:defRPr>
                      </a:lvl2pPr>
                      <a:lvl3pPr>
                        <a:defRPr>
                          <a:solidFill>
                            <a:schemeClr val="tx1"/>
                          </a:solidFill>
                          <a:latin typeface="Calibri"/>
                        </a:defRPr>
                      </a:lvl3pPr>
                      <a:lvl4pPr>
                        <a:defRPr>
                          <a:solidFill>
                            <a:schemeClr val="tx1"/>
                          </a:solidFill>
                          <a:latin typeface="Calibri"/>
                        </a:defRPr>
                      </a:lvl4pPr>
                      <a:lvl5pPr>
                        <a:defRPr>
                          <a:solidFill>
                            <a:schemeClr val="tx1"/>
                          </a:solidFill>
                          <a:latin typeface="Calibri"/>
                        </a:defRPr>
                      </a:lvl5pPr>
                      <a:lvl6pPr>
                        <a:defRPr>
                          <a:solidFill>
                            <a:schemeClr val="tx1"/>
                          </a:solidFill>
                          <a:latin typeface="Calibri"/>
                        </a:defRPr>
                      </a:lvl6pPr>
                      <a:lvl7pPr>
                        <a:defRPr>
                          <a:solidFill>
                            <a:schemeClr val="tx1"/>
                          </a:solidFill>
                          <a:latin typeface="Calibri"/>
                        </a:defRPr>
                      </a:lvl7pPr>
                      <a:lvl8pPr>
                        <a:defRPr>
                          <a:solidFill>
                            <a:schemeClr val="tx1"/>
                          </a:solidFill>
                          <a:latin typeface="Calibri"/>
                        </a:defRPr>
                      </a:lvl8pPr>
                      <a:lvl9pPr>
                        <a:defRPr>
                          <a:solidFill>
                            <a:schemeClr val="tx1"/>
                          </a:solidFill>
                          <a:latin typeface="Calibri"/>
                        </a:defRPr>
                      </a:lvl9pPr>
                    </a:lstStyle>
                    <a:p>
                      <a:pPr algn="ctr"/>
                      <a:r>
                        <a:rPr kumimoji="0" lang="it-IT" altLang="it-IT" sz="900" b="0" i="0" u="none" strike="noStrike" cap="none" spc="-30" normalizeH="0" baseline="0" dirty="0">
                          <a:ln>
                            <a:noFill/>
                          </a:ln>
                          <a:solidFill>
                            <a:srgbClr val="000000"/>
                          </a:solidFill>
                          <a:effectLst/>
                          <a:latin typeface="Calibri" pitchFamily="34" charset="0"/>
                          <a:cs typeface="Arial" charset="0"/>
                        </a:rPr>
                        <a:t>Influenza</a:t>
                      </a:r>
                      <a:endParaRPr lang="it-IT" sz="900" b="0" i="0" dirty="0"/>
                    </a:p>
                  </a:txBody>
                  <a:tcPr marL="100553" marR="100553" marT="50276" marB="50276" anchor="ctr" horzOverflow="overflow">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a:noFill/>
                    </a:lnTlToBr>
                    <a:lnBlToTr>
                      <a:noFill/>
                    </a:lnBlToTr>
                    <a:solidFill>
                      <a:srgbClr val="D4E8F7"/>
                    </a:solidFill>
                  </a:tcPr>
                </a:tc>
                <a:tc hMerge="1">
                  <a:txBody>
                    <a:bodyPr/>
                    <a:lstStyle/>
                    <a:p>
                      <a:endParaRPr lang="it-IT"/>
                    </a:p>
                  </a:txBody>
                  <a:tcPr>
                    <a:lnT w="12700" cap="flat" cmpd="sng" algn="ctr">
                      <a:solidFill>
                        <a:schemeClr val="bg1"/>
                      </a:solidFill>
                      <a:prstDash val="solid"/>
                      <a:round/>
                      <a:headEnd type="none" w="med" len="med"/>
                      <a:tailEnd type="none" w="med" len="med"/>
                    </a:lnT>
                  </a:tcPr>
                </a:tc>
                <a:tc hMerge="1">
                  <a:txBody>
                    <a:bodyPr/>
                    <a:lstStyle/>
                    <a:p>
                      <a:endParaRPr lang="it-IT"/>
                    </a:p>
                  </a:txBody>
                  <a:tcPr/>
                </a:tc>
                <a:tc hMerge="1">
                  <a:txBody>
                    <a:bodyPr/>
                    <a:lstStyle/>
                    <a:p>
                      <a:endParaRPr lang="it-IT"/>
                    </a:p>
                  </a:txBody>
                  <a:tcPr>
                    <a:lnT w="12700" cap="flat" cmpd="sng" algn="ctr">
                      <a:solidFill>
                        <a:schemeClr val="bg1"/>
                      </a:solidFill>
                      <a:prstDash val="solid"/>
                      <a:round/>
                      <a:headEnd type="none" w="med" len="med"/>
                      <a:tailEnd type="none" w="med" len="med"/>
                    </a:lnT>
                  </a:tcPr>
                </a:tc>
                <a:tc hMerge="1">
                  <a:txBody>
                    <a:bodyPr/>
                    <a:lstStyle/>
                    <a:p>
                      <a:endParaRPr lang="it-IT"/>
                    </a:p>
                  </a:txBody>
                  <a:tcPr/>
                </a:tc>
                <a:tc>
                  <a:txBody>
                    <a:bodyPr/>
                    <a:lstStyle>
                      <a:lvl1pPr>
                        <a:defRPr>
                          <a:solidFill>
                            <a:schemeClr val="tx1"/>
                          </a:solidFill>
                          <a:latin typeface="Calibri"/>
                        </a:defRPr>
                      </a:lvl1pPr>
                      <a:lvl2pPr>
                        <a:defRPr>
                          <a:solidFill>
                            <a:schemeClr val="tx1"/>
                          </a:solidFill>
                          <a:latin typeface="Calibri"/>
                        </a:defRPr>
                      </a:lvl2pPr>
                      <a:lvl3pPr>
                        <a:defRPr>
                          <a:solidFill>
                            <a:schemeClr val="tx1"/>
                          </a:solidFill>
                          <a:latin typeface="Calibri"/>
                        </a:defRPr>
                      </a:lvl3pPr>
                      <a:lvl4pPr>
                        <a:defRPr>
                          <a:solidFill>
                            <a:schemeClr val="tx1"/>
                          </a:solidFill>
                          <a:latin typeface="Calibri"/>
                        </a:defRPr>
                      </a:lvl4pPr>
                      <a:lvl5pPr>
                        <a:defRPr>
                          <a:solidFill>
                            <a:schemeClr val="tx1"/>
                          </a:solidFill>
                          <a:latin typeface="Calibri"/>
                        </a:defRPr>
                      </a:lvl5pPr>
                      <a:lvl6pPr>
                        <a:defRPr>
                          <a:solidFill>
                            <a:schemeClr val="tx1"/>
                          </a:solidFill>
                          <a:latin typeface="Calibri"/>
                        </a:defRPr>
                      </a:lvl6pPr>
                      <a:lvl7pPr>
                        <a:defRPr>
                          <a:solidFill>
                            <a:schemeClr val="tx1"/>
                          </a:solidFill>
                          <a:latin typeface="Calibri"/>
                        </a:defRPr>
                      </a:lvl7pPr>
                      <a:lvl8pPr>
                        <a:defRPr>
                          <a:solidFill>
                            <a:schemeClr val="tx1"/>
                          </a:solidFill>
                          <a:latin typeface="Calibri"/>
                        </a:defRPr>
                      </a:lvl8pPr>
                      <a:lvl9pPr>
                        <a:defRPr>
                          <a:solidFill>
                            <a:schemeClr val="tx1"/>
                          </a:solidFill>
                          <a:latin typeface="Calibri"/>
                        </a:defRPr>
                      </a:lvl9pPr>
                    </a:lstStyle>
                    <a:p>
                      <a:pPr algn="ctr"/>
                      <a:endParaRPr kumimoji="0" lang="it-IT" sz="900" b="0" i="0" u="none" strike="noStrike" kern="1200" cap="none" spc="-30" normalizeH="0" baseline="0" dirty="0">
                        <a:ln>
                          <a:noFill/>
                        </a:ln>
                        <a:solidFill>
                          <a:srgbClr val="000000"/>
                        </a:solidFill>
                        <a:effectLst/>
                        <a:latin typeface="Calibri" pitchFamily="34" charset="0"/>
                        <a:ea typeface="+mn-ea"/>
                        <a:cs typeface="Arial" charset="0"/>
                      </a:endParaRPr>
                    </a:p>
                  </a:txBody>
                  <a:tcPr marL="90276" marR="90276" marT="44980" marB="44980" anchor="ctr" horzOverflow="overflow">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a:noFill/>
                    </a:lnTlToBr>
                    <a:lnBlToTr>
                      <a:noFill/>
                    </a:lnBlToTr>
                    <a:solidFill>
                      <a:srgbClr val="D4E8F7"/>
                    </a:solidFill>
                  </a:tcPr>
                </a:tc>
                <a:tc gridSpan="3">
                  <a:txBody>
                    <a:bodyPr/>
                    <a:lstStyle>
                      <a:lvl1pPr>
                        <a:defRPr>
                          <a:solidFill>
                            <a:schemeClr val="tx1"/>
                          </a:solidFill>
                          <a:latin typeface="Calibri"/>
                        </a:defRPr>
                      </a:lvl1pPr>
                      <a:lvl2pPr>
                        <a:defRPr>
                          <a:solidFill>
                            <a:schemeClr val="tx1"/>
                          </a:solidFill>
                          <a:latin typeface="Calibri"/>
                        </a:defRPr>
                      </a:lvl2pPr>
                      <a:lvl3pPr>
                        <a:defRPr>
                          <a:solidFill>
                            <a:schemeClr val="tx1"/>
                          </a:solidFill>
                          <a:latin typeface="Calibri"/>
                        </a:defRPr>
                      </a:lvl3pPr>
                      <a:lvl4pPr>
                        <a:defRPr>
                          <a:solidFill>
                            <a:schemeClr val="tx1"/>
                          </a:solidFill>
                          <a:latin typeface="Calibri"/>
                        </a:defRPr>
                      </a:lvl4pPr>
                      <a:lvl5pPr>
                        <a:defRPr>
                          <a:solidFill>
                            <a:schemeClr val="tx1"/>
                          </a:solidFill>
                          <a:latin typeface="Calibri"/>
                        </a:defRPr>
                      </a:lvl5pPr>
                      <a:lvl6pPr>
                        <a:defRPr>
                          <a:solidFill>
                            <a:schemeClr val="tx1"/>
                          </a:solidFill>
                          <a:latin typeface="Calibri"/>
                        </a:defRPr>
                      </a:lvl6pPr>
                      <a:lvl7pPr>
                        <a:defRPr>
                          <a:solidFill>
                            <a:schemeClr val="tx1"/>
                          </a:solidFill>
                          <a:latin typeface="Calibri"/>
                        </a:defRPr>
                      </a:lvl7pPr>
                      <a:lvl8pPr>
                        <a:defRPr>
                          <a:solidFill>
                            <a:schemeClr val="tx1"/>
                          </a:solidFill>
                          <a:latin typeface="Calibri"/>
                        </a:defRPr>
                      </a:lvl8pPr>
                      <a:lvl9pPr>
                        <a:defRPr>
                          <a:solidFill>
                            <a:schemeClr val="tx1"/>
                          </a:solidFill>
                          <a:latin typeface="Calibri"/>
                        </a:defRPr>
                      </a:lvl9pPr>
                    </a:lstStyle>
                    <a:p>
                      <a:pPr algn="ctr"/>
                      <a:r>
                        <a:rPr kumimoji="0" lang="it-IT" sz="900" b="0" i="0" u="none" strike="noStrike" kern="1200" cap="none" spc="-30" normalizeH="0" baseline="0" dirty="0">
                          <a:ln>
                            <a:noFill/>
                          </a:ln>
                          <a:solidFill>
                            <a:srgbClr val="000000"/>
                          </a:solidFill>
                          <a:effectLst/>
                          <a:latin typeface="Calibri" pitchFamily="34" charset="0"/>
                          <a:ea typeface="+mn-ea"/>
                          <a:cs typeface="Arial" charset="0"/>
                        </a:rPr>
                        <a:t>Influenza</a:t>
                      </a:r>
                      <a:endParaRPr lang="it-IT" sz="900" b="0" i="0" dirty="0"/>
                    </a:p>
                  </a:txBody>
                  <a:tcPr marL="100553" marR="100553" marT="50276" marB="50276" anchor="ctr" horzOverflow="overflow">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a:noFill/>
                    </a:lnTlToBr>
                    <a:lnBlToTr>
                      <a:noFill/>
                    </a:lnBlToTr>
                    <a:solidFill>
                      <a:srgbClr val="D4E8F7"/>
                    </a:solidFill>
                  </a:tcPr>
                </a:tc>
                <a:tc hMerge="1">
                  <a:txBody>
                    <a:bodyPr/>
                    <a:lstStyle/>
                    <a:p>
                      <a:endParaRPr lang="it-IT"/>
                    </a:p>
                  </a:txBody>
                  <a:tcPr>
                    <a:lnT w="12700" cap="flat" cmpd="sng" algn="ctr">
                      <a:solidFill>
                        <a:schemeClr val="bg1"/>
                      </a:solidFill>
                      <a:prstDash val="solid"/>
                      <a:round/>
                      <a:headEnd type="none" w="med" len="med"/>
                      <a:tailEnd type="none" w="med" len="med"/>
                    </a:lnT>
                  </a:tcPr>
                </a:tc>
                <a:tc hMerge="1">
                  <a:txBody>
                    <a:bodyPr/>
                    <a:lstStyle/>
                    <a:p>
                      <a:endParaRPr lang="it-IT"/>
                    </a:p>
                  </a:txBody>
                  <a:tcPr>
                    <a:lnL w="12700" cap="flat" cmpd="sng" algn="ctr">
                      <a:solidFill>
                        <a:schemeClr val="bg1"/>
                      </a:solidFill>
                      <a:prstDash val="solid"/>
                      <a:round/>
                      <a:headEnd type="none" w="med" len="med"/>
                      <a:tailEnd type="none" w="med" len="med"/>
                    </a:lnL>
                    <a:lnT w="12700" cap="flat" cmpd="sng" algn="ctr">
                      <a:solidFill>
                        <a:schemeClr val="bg1"/>
                      </a:solidFill>
                      <a:prstDash val="solid"/>
                      <a:round/>
                      <a:headEnd type="none" w="med" len="med"/>
                      <a:tailEnd type="none" w="med" len="med"/>
                    </a:lnT>
                  </a:tcPr>
                </a:tc>
                <a:tc gridSpan="3">
                  <a:txBody>
                    <a:bodyPr/>
                    <a:lstStyle>
                      <a:lvl1pPr>
                        <a:defRPr>
                          <a:solidFill>
                            <a:schemeClr val="tx1"/>
                          </a:solidFill>
                          <a:latin typeface="Calibri"/>
                        </a:defRPr>
                      </a:lvl1pPr>
                      <a:lvl2pPr>
                        <a:defRPr>
                          <a:solidFill>
                            <a:schemeClr val="tx1"/>
                          </a:solidFill>
                          <a:latin typeface="Calibri"/>
                        </a:defRPr>
                      </a:lvl2pPr>
                      <a:lvl3pPr>
                        <a:defRPr>
                          <a:solidFill>
                            <a:schemeClr val="tx1"/>
                          </a:solidFill>
                          <a:latin typeface="Calibri"/>
                        </a:defRPr>
                      </a:lvl3pPr>
                      <a:lvl4pPr>
                        <a:defRPr>
                          <a:solidFill>
                            <a:schemeClr val="tx1"/>
                          </a:solidFill>
                          <a:latin typeface="Calibri"/>
                        </a:defRPr>
                      </a:lvl4pPr>
                      <a:lvl5pPr>
                        <a:defRPr>
                          <a:solidFill>
                            <a:schemeClr val="tx1"/>
                          </a:solidFill>
                          <a:latin typeface="Calibri"/>
                        </a:defRPr>
                      </a:lvl5pPr>
                      <a:lvl6pPr>
                        <a:defRPr>
                          <a:solidFill>
                            <a:schemeClr val="tx1"/>
                          </a:solidFill>
                          <a:latin typeface="Calibri"/>
                        </a:defRPr>
                      </a:lvl6pPr>
                      <a:lvl7pPr>
                        <a:defRPr>
                          <a:solidFill>
                            <a:schemeClr val="tx1"/>
                          </a:solidFill>
                          <a:latin typeface="Calibri"/>
                        </a:defRPr>
                      </a:lvl7pPr>
                      <a:lvl8pPr>
                        <a:defRPr>
                          <a:solidFill>
                            <a:schemeClr val="tx1"/>
                          </a:solidFill>
                          <a:latin typeface="Calibri"/>
                        </a:defRPr>
                      </a:lvl8pPr>
                      <a:lvl9pPr>
                        <a:defRPr>
                          <a:solidFill>
                            <a:schemeClr val="tx1"/>
                          </a:solidFill>
                          <a:latin typeface="Calibri"/>
                        </a:defRPr>
                      </a:lvl9pPr>
                    </a:lstStyle>
                    <a:p>
                      <a:pPr algn="ctr"/>
                      <a:r>
                        <a:rPr kumimoji="0" lang="it-IT" sz="900" b="0" i="0" u="none" strike="noStrike" kern="1200" cap="none" spc="-30" normalizeH="0" baseline="0" dirty="0">
                          <a:ln>
                            <a:noFill/>
                          </a:ln>
                          <a:solidFill>
                            <a:srgbClr val="000000"/>
                          </a:solidFill>
                          <a:effectLst/>
                          <a:latin typeface="Calibri" pitchFamily="34" charset="0"/>
                          <a:ea typeface="+mn-ea"/>
                          <a:cs typeface="Arial" charset="0"/>
                        </a:rPr>
                        <a:t>Influenza</a:t>
                      </a:r>
                      <a:endParaRPr lang="it-IT" sz="900" b="0" i="0" dirty="0"/>
                    </a:p>
                  </a:txBody>
                  <a:tcPr marL="100553" marR="100553" marT="50276" marB="50276" anchor="ctr" horzOverflow="overflow">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a:noFill/>
                    </a:lnTlToBr>
                    <a:lnBlToTr>
                      <a:noFill/>
                    </a:lnBlToTr>
                    <a:solidFill>
                      <a:srgbClr val="E2E2E2"/>
                    </a:solidFill>
                  </a:tcPr>
                </a:tc>
                <a:tc hMerge="1">
                  <a:txBody>
                    <a:bodyPr/>
                    <a:lstStyle/>
                    <a:p>
                      <a:endParaRPr lang="it-IT"/>
                    </a:p>
                  </a:txBody>
                  <a:tcPr>
                    <a:lnT w="12700" cap="flat" cmpd="sng" algn="ctr">
                      <a:solidFill>
                        <a:schemeClr val="bg1"/>
                      </a:solidFill>
                      <a:prstDash val="solid"/>
                      <a:round/>
                      <a:headEnd type="none" w="med" len="med"/>
                      <a:tailEnd type="none" w="med" len="med"/>
                    </a:lnT>
                  </a:tcPr>
                </a:tc>
                <a:tc hMerge="1">
                  <a:txBody>
                    <a:bodyPr/>
                    <a:lstStyle/>
                    <a:p>
                      <a:endParaRPr lang="it-IT"/>
                    </a:p>
                  </a:txBody>
                  <a:tcPr>
                    <a:lnT w="12700"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10012"/>
                  </a:ext>
                </a:extLst>
              </a:tr>
              <a:tr h="388603">
                <a:tc>
                  <a:txBody>
                    <a:bodyPr/>
                    <a:lstStyle>
                      <a:lvl1pPr marL="342900" indent="-342900" eaLnBrk="0" hangingPunct="0">
                        <a:spcBef>
                          <a:spcPct val="20000"/>
                        </a:spcBef>
                        <a:buFont typeface="Arial" charset="0"/>
                        <a:defRPr sz="2800">
                          <a:solidFill>
                            <a:schemeClr val="tx1"/>
                          </a:solidFill>
                          <a:latin typeface="Calibri" pitchFamily="34" charset="0"/>
                        </a:defRPr>
                      </a:lvl1pPr>
                      <a:lvl2pPr marL="742950" indent="-285750" eaLnBrk="0" hangingPunct="0">
                        <a:spcBef>
                          <a:spcPct val="20000"/>
                        </a:spcBef>
                        <a:buFont typeface="Arial" charset="0"/>
                        <a:defRPr sz="2400">
                          <a:solidFill>
                            <a:schemeClr val="tx1"/>
                          </a:solidFill>
                          <a:latin typeface="Calibri" pitchFamily="34" charset="0"/>
                        </a:defRPr>
                      </a:lvl2pPr>
                      <a:lvl3pPr marL="1143000" indent="-228600" eaLnBrk="0" hangingPunct="0">
                        <a:spcBef>
                          <a:spcPct val="20000"/>
                        </a:spcBef>
                        <a:buFont typeface="Arial" charset="0"/>
                        <a:defRPr sz="2000">
                          <a:solidFill>
                            <a:schemeClr val="tx1"/>
                          </a:solidFill>
                          <a:latin typeface="Calibri" pitchFamily="34" charset="0"/>
                        </a:defRPr>
                      </a:lvl3pPr>
                      <a:lvl4pPr marL="1600200" indent="-228600" eaLnBrk="0" hangingPunct="0">
                        <a:spcBef>
                          <a:spcPct val="20000"/>
                        </a:spcBef>
                        <a:buFont typeface="Arial" charset="0"/>
                        <a:defRPr>
                          <a:solidFill>
                            <a:schemeClr val="tx1"/>
                          </a:solidFill>
                          <a:latin typeface="Calibri" pitchFamily="34" charset="0"/>
                        </a:defRPr>
                      </a:lvl4pPr>
                      <a:lvl5pPr marL="2057400" indent="-228600" eaLnBrk="0" hangingPunct="0">
                        <a:spcBef>
                          <a:spcPct val="20000"/>
                        </a:spcBef>
                        <a:buFont typeface="Arial" charset="0"/>
                        <a:defRPr>
                          <a:solidFill>
                            <a:schemeClr val="tx1"/>
                          </a:solidFill>
                          <a:latin typeface="Calibri" pitchFamily="34" charset="0"/>
                        </a:defRPr>
                      </a:lvl5pPr>
                      <a:lvl6pPr marL="2514600" indent="-228600" defTabSz="457200" eaLnBrk="0" fontAlgn="base" hangingPunct="0">
                        <a:spcBef>
                          <a:spcPct val="20000"/>
                        </a:spcBef>
                        <a:spcAft>
                          <a:spcPct val="0"/>
                        </a:spcAft>
                        <a:buFont typeface="Arial" charset="0"/>
                        <a:defRPr>
                          <a:solidFill>
                            <a:schemeClr val="tx1"/>
                          </a:solidFill>
                          <a:latin typeface="Calibri" pitchFamily="34" charset="0"/>
                        </a:defRPr>
                      </a:lvl6pPr>
                      <a:lvl7pPr marL="2971800" indent="-228600" defTabSz="457200" eaLnBrk="0" fontAlgn="base" hangingPunct="0">
                        <a:spcBef>
                          <a:spcPct val="20000"/>
                        </a:spcBef>
                        <a:spcAft>
                          <a:spcPct val="0"/>
                        </a:spcAft>
                        <a:buFont typeface="Arial" charset="0"/>
                        <a:defRPr>
                          <a:solidFill>
                            <a:schemeClr val="tx1"/>
                          </a:solidFill>
                          <a:latin typeface="Calibri" pitchFamily="34" charset="0"/>
                        </a:defRPr>
                      </a:lvl7pPr>
                      <a:lvl8pPr marL="3429000" indent="-228600" defTabSz="457200" eaLnBrk="0" fontAlgn="base" hangingPunct="0">
                        <a:spcBef>
                          <a:spcPct val="20000"/>
                        </a:spcBef>
                        <a:spcAft>
                          <a:spcPct val="0"/>
                        </a:spcAft>
                        <a:buFont typeface="Arial" charset="0"/>
                        <a:defRPr>
                          <a:solidFill>
                            <a:schemeClr val="tx1"/>
                          </a:solidFill>
                          <a:latin typeface="Calibri" pitchFamily="34" charset="0"/>
                        </a:defRPr>
                      </a:lvl8pPr>
                      <a:lvl9pPr marL="3886200" indent="-228600" defTabSz="457200" eaLnBrk="0" fontAlgn="base" hangingPunct="0">
                        <a:spcBef>
                          <a:spcPct val="20000"/>
                        </a:spcBef>
                        <a:spcAft>
                          <a:spcPct val="0"/>
                        </a:spcAft>
                        <a:buFont typeface="Arial" charset="0"/>
                        <a:defRPr>
                          <a:solidFill>
                            <a:schemeClr val="tx1"/>
                          </a:solidFill>
                          <a:latin typeface="Calibri" pitchFamily="34" charset="0"/>
                        </a:defRPr>
                      </a:lvl9pPr>
                    </a:lstStyle>
                    <a:p>
                      <a:pPr marL="342900" marR="0" lvl="0" indent="-342900" algn="ctr" defTabSz="457200" rtl="0" eaLnBrk="1" fontAlgn="base" latinLnBrk="0" hangingPunct="1">
                        <a:lnSpc>
                          <a:spcPct val="100000"/>
                        </a:lnSpc>
                        <a:spcBef>
                          <a:spcPct val="0"/>
                        </a:spcBef>
                        <a:spcAft>
                          <a:spcPct val="0"/>
                        </a:spcAft>
                        <a:buClrTx/>
                        <a:buSzTx/>
                        <a:buFont typeface="Arial" charset="0"/>
                        <a:buNone/>
                        <a:tabLst/>
                      </a:pPr>
                      <a:r>
                        <a:rPr kumimoji="0" lang="it-IT" altLang="it-IT" sz="900" b="1" i="0" u="none" strike="noStrike" cap="none" spc="-30" normalizeH="0" baseline="0" dirty="0">
                          <a:ln>
                            <a:noFill/>
                          </a:ln>
                          <a:solidFill>
                            <a:schemeClr val="bg1"/>
                          </a:solidFill>
                          <a:effectLst/>
                          <a:latin typeface="Calibri" pitchFamily="34" charset="0"/>
                          <a:cs typeface="Arial" charset="0"/>
                        </a:rPr>
                        <a:t>Herpes</a:t>
                      </a:r>
                    </a:p>
                    <a:p>
                      <a:pPr marL="342900" marR="0" lvl="0" indent="-342900" algn="ctr" defTabSz="457200" rtl="0" eaLnBrk="1" fontAlgn="base" latinLnBrk="0" hangingPunct="1">
                        <a:lnSpc>
                          <a:spcPct val="100000"/>
                        </a:lnSpc>
                        <a:spcBef>
                          <a:spcPct val="0"/>
                        </a:spcBef>
                        <a:spcAft>
                          <a:spcPct val="0"/>
                        </a:spcAft>
                        <a:buClrTx/>
                        <a:buSzTx/>
                        <a:buFont typeface="Arial" charset="0"/>
                        <a:buNone/>
                        <a:tabLst/>
                      </a:pPr>
                      <a:r>
                        <a:rPr kumimoji="0" lang="it-IT" altLang="it-IT" sz="900" b="1" i="0" u="none" strike="noStrike" cap="none" spc="-30" normalizeH="0" baseline="0" dirty="0">
                          <a:ln>
                            <a:noFill/>
                          </a:ln>
                          <a:solidFill>
                            <a:schemeClr val="bg1"/>
                          </a:solidFill>
                          <a:effectLst/>
                          <a:latin typeface="Calibri" pitchFamily="34" charset="0"/>
                          <a:cs typeface="Arial" charset="0"/>
                        </a:rPr>
                        <a:t>Zoster</a:t>
                      </a:r>
                    </a:p>
                  </a:txBody>
                  <a:tcPr marL="90276" marR="90276" marT="44980" marB="44980" anchor="ctr" horzOverflow="overflow">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a:noFill/>
                    </a:lnTlToBr>
                    <a:lnBlToTr>
                      <a:noFill/>
                    </a:lnBlToTr>
                    <a:solidFill>
                      <a:srgbClr val="0099C8"/>
                    </a:solidFill>
                  </a:tcPr>
                </a:tc>
                <a:tc>
                  <a:txBody>
                    <a:bodyPr/>
                    <a:lstStyle>
                      <a:lvl1pPr>
                        <a:defRPr>
                          <a:solidFill>
                            <a:schemeClr val="tx1"/>
                          </a:solidFill>
                          <a:latin typeface="Calibri"/>
                        </a:defRPr>
                      </a:lvl1pPr>
                      <a:lvl2pPr>
                        <a:defRPr>
                          <a:solidFill>
                            <a:schemeClr val="tx1"/>
                          </a:solidFill>
                          <a:latin typeface="Calibri"/>
                        </a:defRPr>
                      </a:lvl2pPr>
                      <a:lvl3pPr>
                        <a:defRPr>
                          <a:solidFill>
                            <a:schemeClr val="tx1"/>
                          </a:solidFill>
                          <a:latin typeface="Calibri"/>
                        </a:defRPr>
                      </a:lvl3pPr>
                      <a:lvl4pPr>
                        <a:defRPr>
                          <a:solidFill>
                            <a:schemeClr val="tx1"/>
                          </a:solidFill>
                          <a:latin typeface="Calibri"/>
                        </a:defRPr>
                      </a:lvl4pPr>
                      <a:lvl5pPr>
                        <a:defRPr>
                          <a:solidFill>
                            <a:schemeClr val="tx1"/>
                          </a:solidFill>
                          <a:latin typeface="Calibri"/>
                        </a:defRPr>
                      </a:lvl5pPr>
                      <a:lvl6pPr>
                        <a:defRPr>
                          <a:solidFill>
                            <a:schemeClr val="tx1"/>
                          </a:solidFill>
                          <a:latin typeface="Calibri"/>
                        </a:defRPr>
                      </a:lvl6pPr>
                      <a:lvl7pPr>
                        <a:defRPr>
                          <a:solidFill>
                            <a:schemeClr val="tx1"/>
                          </a:solidFill>
                          <a:latin typeface="Calibri"/>
                        </a:defRPr>
                      </a:lvl7pPr>
                      <a:lvl8pPr>
                        <a:defRPr>
                          <a:solidFill>
                            <a:schemeClr val="tx1"/>
                          </a:solidFill>
                          <a:latin typeface="Calibri"/>
                        </a:defRPr>
                      </a:lvl8pPr>
                      <a:lvl9pPr>
                        <a:defRPr>
                          <a:solidFill>
                            <a:schemeClr val="tx1"/>
                          </a:solidFill>
                          <a:latin typeface="Calibri"/>
                        </a:defRPr>
                      </a:lvl9pPr>
                    </a:lstStyle>
                    <a:p>
                      <a:pPr marL="342900" marR="0" lvl="0" indent="-342900" algn="ctr" defTabSz="457200" rtl="0" eaLnBrk="1" fontAlgn="base" latinLnBrk="0" hangingPunct="1">
                        <a:lnSpc>
                          <a:spcPct val="100000"/>
                        </a:lnSpc>
                        <a:spcBef>
                          <a:spcPct val="0"/>
                        </a:spcBef>
                        <a:spcAft>
                          <a:spcPct val="0"/>
                        </a:spcAft>
                        <a:buClrTx/>
                        <a:buSzTx/>
                        <a:buFont typeface="Arial" charset="0"/>
                        <a:buNone/>
                        <a:tabLst/>
                      </a:pPr>
                      <a:endParaRPr kumimoji="0" lang="it-IT" altLang="it-IT" sz="900" b="0" i="0" u="none" strike="noStrike" cap="none" spc="-30" normalizeH="0" baseline="0" dirty="0">
                        <a:ln>
                          <a:noFill/>
                        </a:ln>
                        <a:solidFill>
                          <a:srgbClr val="000000"/>
                        </a:solidFill>
                        <a:effectLst/>
                        <a:latin typeface="Calibri" pitchFamily="34" charset="0"/>
                        <a:cs typeface="Arial" charset="0"/>
                      </a:endParaRPr>
                    </a:p>
                  </a:txBody>
                  <a:tcPr marL="90276" marR="90276" marT="44980" marB="44980" anchor="ctr" horzOverflow="overflow">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a:noFill/>
                    </a:lnTlToBr>
                    <a:lnBlToTr>
                      <a:noFill/>
                    </a:lnBlToTr>
                    <a:solidFill>
                      <a:srgbClr val="E2E2E2"/>
                    </a:solidFill>
                  </a:tcPr>
                </a:tc>
                <a:tc>
                  <a:txBody>
                    <a:bodyPr/>
                    <a:lstStyle>
                      <a:lvl1pPr marL="342900" indent="-342900" eaLnBrk="0" hangingPunct="0">
                        <a:spcBef>
                          <a:spcPct val="20000"/>
                        </a:spcBef>
                        <a:buFont typeface="Arial" charset="0"/>
                        <a:defRPr sz="2800">
                          <a:solidFill>
                            <a:schemeClr val="tx1"/>
                          </a:solidFill>
                          <a:latin typeface="Calibri" pitchFamily="34" charset="0"/>
                        </a:defRPr>
                      </a:lvl1pPr>
                      <a:lvl2pPr marL="742950" indent="-285750" eaLnBrk="0" hangingPunct="0">
                        <a:spcBef>
                          <a:spcPct val="20000"/>
                        </a:spcBef>
                        <a:buFont typeface="Arial" charset="0"/>
                        <a:defRPr sz="2400">
                          <a:solidFill>
                            <a:schemeClr val="tx1"/>
                          </a:solidFill>
                          <a:latin typeface="Calibri" pitchFamily="34" charset="0"/>
                        </a:defRPr>
                      </a:lvl2pPr>
                      <a:lvl3pPr marL="1143000" indent="-228600" eaLnBrk="0" hangingPunct="0">
                        <a:spcBef>
                          <a:spcPct val="20000"/>
                        </a:spcBef>
                        <a:buFont typeface="Arial" charset="0"/>
                        <a:defRPr sz="2000">
                          <a:solidFill>
                            <a:schemeClr val="tx1"/>
                          </a:solidFill>
                          <a:latin typeface="Calibri" pitchFamily="34" charset="0"/>
                        </a:defRPr>
                      </a:lvl3pPr>
                      <a:lvl4pPr marL="1600200" indent="-228600" eaLnBrk="0" hangingPunct="0">
                        <a:spcBef>
                          <a:spcPct val="20000"/>
                        </a:spcBef>
                        <a:buFont typeface="Arial" charset="0"/>
                        <a:defRPr>
                          <a:solidFill>
                            <a:schemeClr val="tx1"/>
                          </a:solidFill>
                          <a:latin typeface="Calibri" pitchFamily="34" charset="0"/>
                        </a:defRPr>
                      </a:lvl4pPr>
                      <a:lvl5pPr marL="2057400" indent="-228600" eaLnBrk="0" hangingPunct="0">
                        <a:spcBef>
                          <a:spcPct val="20000"/>
                        </a:spcBef>
                        <a:buFont typeface="Arial" charset="0"/>
                        <a:defRPr>
                          <a:solidFill>
                            <a:schemeClr val="tx1"/>
                          </a:solidFill>
                          <a:latin typeface="Calibri" pitchFamily="34" charset="0"/>
                        </a:defRPr>
                      </a:lvl5pPr>
                      <a:lvl6pPr marL="2514600" indent="-228600" defTabSz="457200" eaLnBrk="0" fontAlgn="base" hangingPunct="0">
                        <a:spcBef>
                          <a:spcPct val="20000"/>
                        </a:spcBef>
                        <a:spcAft>
                          <a:spcPct val="0"/>
                        </a:spcAft>
                        <a:buFont typeface="Arial" charset="0"/>
                        <a:defRPr>
                          <a:solidFill>
                            <a:schemeClr val="tx1"/>
                          </a:solidFill>
                          <a:latin typeface="Calibri" pitchFamily="34" charset="0"/>
                        </a:defRPr>
                      </a:lvl6pPr>
                      <a:lvl7pPr marL="2971800" indent="-228600" defTabSz="457200" eaLnBrk="0" fontAlgn="base" hangingPunct="0">
                        <a:spcBef>
                          <a:spcPct val="20000"/>
                        </a:spcBef>
                        <a:spcAft>
                          <a:spcPct val="0"/>
                        </a:spcAft>
                        <a:buFont typeface="Arial" charset="0"/>
                        <a:defRPr>
                          <a:solidFill>
                            <a:schemeClr val="tx1"/>
                          </a:solidFill>
                          <a:latin typeface="Calibri" pitchFamily="34" charset="0"/>
                        </a:defRPr>
                      </a:lvl7pPr>
                      <a:lvl8pPr marL="3429000" indent="-228600" defTabSz="457200" eaLnBrk="0" fontAlgn="base" hangingPunct="0">
                        <a:spcBef>
                          <a:spcPct val="20000"/>
                        </a:spcBef>
                        <a:spcAft>
                          <a:spcPct val="0"/>
                        </a:spcAft>
                        <a:buFont typeface="Arial" charset="0"/>
                        <a:defRPr>
                          <a:solidFill>
                            <a:schemeClr val="tx1"/>
                          </a:solidFill>
                          <a:latin typeface="Calibri" pitchFamily="34" charset="0"/>
                        </a:defRPr>
                      </a:lvl8pPr>
                      <a:lvl9pPr marL="3886200" indent="-228600" defTabSz="457200" eaLnBrk="0" fontAlgn="base" hangingPunct="0">
                        <a:spcBef>
                          <a:spcPct val="20000"/>
                        </a:spcBef>
                        <a:spcAft>
                          <a:spcPct val="0"/>
                        </a:spcAft>
                        <a:buFont typeface="Arial" charset="0"/>
                        <a:defRPr>
                          <a:solidFill>
                            <a:schemeClr val="tx1"/>
                          </a:solidFill>
                          <a:latin typeface="Calibri" pitchFamily="34" charset="0"/>
                        </a:defRPr>
                      </a:lvl9pPr>
                    </a:lstStyle>
                    <a:p>
                      <a:pPr marL="342900" marR="0" lvl="0" indent="-342900" algn="ctr" defTabSz="457200" rtl="0" eaLnBrk="1" fontAlgn="base" latinLnBrk="0" hangingPunct="1">
                        <a:lnSpc>
                          <a:spcPct val="100000"/>
                        </a:lnSpc>
                        <a:spcBef>
                          <a:spcPct val="0"/>
                        </a:spcBef>
                        <a:spcAft>
                          <a:spcPct val="0"/>
                        </a:spcAft>
                        <a:buClrTx/>
                        <a:buSzTx/>
                        <a:buFont typeface="Arial" charset="0"/>
                        <a:buNone/>
                        <a:tabLst/>
                      </a:pPr>
                      <a:endParaRPr kumimoji="0" lang="it-IT" altLang="it-IT" sz="900" b="0" i="0" u="none" strike="noStrike" cap="none" spc="-30" normalizeH="0" baseline="0" dirty="0">
                        <a:ln>
                          <a:noFill/>
                        </a:ln>
                        <a:solidFill>
                          <a:srgbClr val="000000"/>
                        </a:solidFill>
                        <a:effectLst/>
                        <a:latin typeface="Calibri" pitchFamily="34" charset="0"/>
                        <a:cs typeface="Arial" charset="0"/>
                      </a:endParaRPr>
                    </a:p>
                  </a:txBody>
                  <a:tcPr marL="90276" marR="90276" marT="44980" marB="44980" anchor="ctr" horzOverflow="overflow">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a:noFill/>
                    </a:lnTlToBr>
                    <a:lnBlToTr>
                      <a:noFill/>
                    </a:lnBlToTr>
                    <a:solidFill>
                      <a:srgbClr val="E2E2E2"/>
                    </a:solidFill>
                  </a:tcPr>
                </a:tc>
                <a:tc>
                  <a:txBody>
                    <a:bodyPr/>
                    <a:lstStyle>
                      <a:lvl1pPr>
                        <a:defRPr>
                          <a:solidFill>
                            <a:schemeClr val="tx1"/>
                          </a:solidFill>
                          <a:latin typeface="Calibri"/>
                        </a:defRPr>
                      </a:lvl1pPr>
                      <a:lvl2pPr>
                        <a:defRPr>
                          <a:solidFill>
                            <a:schemeClr val="tx1"/>
                          </a:solidFill>
                          <a:latin typeface="Calibri"/>
                        </a:defRPr>
                      </a:lvl2pPr>
                      <a:lvl3pPr>
                        <a:defRPr>
                          <a:solidFill>
                            <a:schemeClr val="tx1"/>
                          </a:solidFill>
                          <a:latin typeface="Calibri"/>
                        </a:defRPr>
                      </a:lvl3pPr>
                      <a:lvl4pPr>
                        <a:defRPr>
                          <a:solidFill>
                            <a:schemeClr val="tx1"/>
                          </a:solidFill>
                          <a:latin typeface="Calibri"/>
                        </a:defRPr>
                      </a:lvl4pPr>
                      <a:lvl5pPr>
                        <a:defRPr>
                          <a:solidFill>
                            <a:schemeClr val="tx1"/>
                          </a:solidFill>
                          <a:latin typeface="Calibri"/>
                        </a:defRPr>
                      </a:lvl5pPr>
                      <a:lvl6pPr>
                        <a:defRPr>
                          <a:solidFill>
                            <a:schemeClr val="tx1"/>
                          </a:solidFill>
                          <a:latin typeface="Calibri"/>
                        </a:defRPr>
                      </a:lvl6pPr>
                      <a:lvl7pPr>
                        <a:defRPr>
                          <a:solidFill>
                            <a:schemeClr val="tx1"/>
                          </a:solidFill>
                          <a:latin typeface="Calibri"/>
                        </a:defRPr>
                      </a:lvl7pPr>
                      <a:lvl8pPr>
                        <a:defRPr>
                          <a:solidFill>
                            <a:schemeClr val="tx1"/>
                          </a:solidFill>
                          <a:latin typeface="Calibri"/>
                        </a:defRPr>
                      </a:lvl8pPr>
                      <a:lvl9pPr>
                        <a:defRPr>
                          <a:solidFill>
                            <a:schemeClr val="tx1"/>
                          </a:solidFill>
                          <a:latin typeface="Calibri"/>
                        </a:defRPr>
                      </a:lvl9pPr>
                    </a:lstStyle>
                    <a:p>
                      <a:pPr marL="342900" marR="0" lvl="0" indent="-342900" algn="ctr" defTabSz="457200" rtl="0" eaLnBrk="1" fontAlgn="base" latinLnBrk="0" hangingPunct="1">
                        <a:lnSpc>
                          <a:spcPct val="100000"/>
                        </a:lnSpc>
                        <a:spcBef>
                          <a:spcPct val="0"/>
                        </a:spcBef>
                        <a:spcAft>
                          <a:spcPct val="0"/>
                        </a:spcAft>
                        <a:buClrTx/>
                        <a:buSzTx/>
                        <a:buFont typeface="Arial" charset="0"/>
                        <a:buNone/>
                        <a:tabLst/>
                      </a:pPr>
                      <a:endParaRPr kumimoji="0" lang="it-IT" altLang="it-IT" sz="900" b="0" i="0" u="none" strike="noStrike" cap="none" spc="-30" normalizeH="0" baseline="0">
                        <a:ln>
                          <a:noFill/>
                        </a:ln>
                        <a:solidFill>
                          <a:srgbClr val="000000"/>
                        </a:solidFill>
                        <a:effectLst/>
                        <a:latin typeface="Calibri" pitchFamily="34" charset="0"/>
                        <a:cs typeface="Arial" charset="0"/>
                      </a:endParaRPr>
                    </a:p>
                  </a:txBody>
                  <a:tcPr marL="90276" marR="90276" marT="44980" marB="44980" anchor="ctr" horzOverflow="overflow">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a:noFill/>
                    </a:lnTlToBr>
                    <a:lnBlToTr>
                      <a:noFill/>
                    </a:lnBlToTr>
                    <a:solidFill>
                      <a:srgbClr val="E2E2E2"/>
                    </a:solidFill>
                  </a:tcPr>
                </a:tc>
                <a:tc>
                  <a:txBody>
                    <a:bodyPr/>
                    <a:lstStyle>
                      <a:lvl1pPr>
                        <a:defRPr>
                          <a:solidFill>
                            <a:schemeClr val="tx1"/>
                          </a:solidFill>
                          <a:latin typeface="Calibri"/>
                        </a:defRPr>
                      </a:lvl1pPr>
                      <a:lvl2pPr>
                        <a:defRPr>
                          <a:solidFill>
                            <a:schemeClr val="tx1"/>
                          </a:solidFill>
                          <a:latin typeface="Calibri"/>
                        </a:defRPr>
                      </a:lvl2pPr>
                      <a:lvl3pPr>
                        <a:defRPr>
                          <a:solidFill>
                            <a:schemeClr val="tx1"/>
                          </a:solidFill>
                          <a:latin typeface="Calibri"/>
                        </a:defRPr>
                      </a:lvl3pPr>
                      <a:lvl4pPr>
                        <a:defRPr>
                          <a:solidFill>
                            <a:schemeClr val="tx1"/>
                          </a:solidFill>
                          <a:latin typeface="Calibri"/>
                        </a:defRPr>
                      </a:lvl4pPr>
                      <a:lvl5pPr>
                        <a:defRPr>
                          <a:solidFill>
                            <a:schemeClr val="tx1"/>
                          </a:solidFill>
                          <a:latin typeface="Calibri"/>
                        </a:defRPr>
                      </a:lvl5pPr>
                      <a:lvl6pPr>
                        <a:defRPr>
                          <a:solidFill>
                            <a:schemeClr val="tx1"/>
                          </a:solidFill>
                          <a:latin typeface="Calibri"/>
                        </a:defRPr>
                      </a:lvl6pPr>
                      <a:lvl7pPr>
                        <a:defRPr>
                          <a:solidFill>
                            <a:schemeClr val="tx1"/>
                          </a:solidFill>
                          <a:latin typeface="Calibri"/>
                        </a:defRPr>
                      </a:lvl7pPr>
                      <a:lvl8pPr>
                        <a:defRPr>
                          <a:solidFill>
                            <a:schemeClr val="tx1"/>
                          </a:solidFill>
                          <a:latin typeface="Calibri"/>
                        </a:defRPr>
                      </a:lvl8pPr>
                      <a:lvl9pPr>
                        <a:defRPr>
                          <a:solidFill>
                            <a:schemeClr val="tx1"/>
                          </a:solidFill>
                          <a:latin typeface="Calibri"/>
                        </a:defRPr>
                      </a:lvl9pPr>
                    </a:lstStyle>
                    <a:p>
                      <a:pPr marL="342900" marR="0" lvl="0" indent="-342900" algn="ctr" defTabSz="457200" rtl="0" eaLnBrk="1" fontAlgn="base" latinLnBrk="0" hangingPunct="1">
                        <a:lnSpc>
                          <a:spcPct val="100000"/>
                        </a:lnSpc>
                        <a:spcBef>
                          <a:spcPct val="0"/>
                        </a:spcBef>
                        <a:spcAft>
                          <a:spcPct val="0"/>
                        </a:spcAft>
                        <a:buClrTx/>
                        <a:buSzTx/>
                        <a:buFont typeface="Arial" charset="0"/>
                        <a:buNone/>
                        <a:tabLst/>
                      </a:pPr>
                      <a:endParaRPr kumimoji="0" lang="it-IT" altLang="it-IT" sz="900" b="0" i="0" u="none" strike="noStrike" cap="none" spc="-30" normalizeH="0" baseline="0" dirty="0">
                        <a:ln>
                          <a:noFill/>
                        </a:ln>
                        <a:solidFill>
                          <a:srgbClr val="000000"/>
                        </a:solidFill>
                        <a:effectLst/>
                        <a:latin typeface="Calibri" pitchFamily="34" charset="0"/>
                        <a:cs typeface="Arial" charset="0"/>
                      </a:endParaRPr>
                    </a:p>
                  </a:txBody>
                  <a:tcPr marL="90276" marR="90276" marT="44980" marB="44980" anchor="ctr" horzOverflow="overflow">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a:noFill/>
                    </a:lnTlToBr>
                    <a:lnBlToTr>
                      <a:noFill/>
                    </a:lnBlToTr>
                    <a:solidFill>
                      <a:srgbClr val="E2E2E2"/>
                    </a:solidFill>
                  </a:tcPr>
                </a:tc>
                <a:tc>
                  <a:txBody>
                    <a:bodyPr/>
                    <a:lstStyle>
                      <a:lvl1pPr>
                        <a:defRPr>
                          <a:solidFill>
                            <a:schemeClr val="tx1"/>
                          </a:solidFill>
                          <a:latin typeface="Calibri"/>
                        </a:defRPr>
                      </a:lvl1pPr>
                      <a:lvl2pPr>
                        <a:defRPr>
                          <a:solidFill>
                            <a:schemeClr val="tx1"/>
                          </a:solidFill>
                          <a:latin typeface="Calibri"/>
                        </a:defRPr>
                      </a:lvl2pPr>
                      <a:lvl3pPr>
                        <a:defRPr>
                          <a:solidFill>
                            <a:schemeClr val="tx1"/>
                          </a:solidFill>
                          <a:latin typeface="Calibri"/>
                        </a:defRPr>
                      </a:lvl3pPr>
                      <a:lvl4pPr>
                        <a:defRPr>
                          <a:solidFill>
                            <a:schemeClr val="tx1"/>
                          </a:solidFill>
                          <a:latin typeface="Calibri"/>
                        </a:defRPr>
                      </a:lvl4pPr>
                      <a:lvl5pPr>
                        <a:defRPr>
                          <a:solidFill>
                            <a:schemeClr val="tx1"/>
                          </a:solidFill>
                          <a:latin typeface="Calibri"/>
                        </a:defRPr>
                      </a:lvl5pPr>
                      <a:lvl6pPr>
                        <a:defRPr>
                          <a:solidFill>
                            <a:schemeClr val="tx1"/>
                          </a:solidFill>
                          <a:latin typeface="Calibri"/>
                        </a:defRPr>
                      </a:lvl6pPr>
                      <a:lvl7pPr>
                        <a:defRPr>
                          <a:solidFill>
                            <a:schemeClr val="tx1"/>
                          </a:solidFill>
                          <a:latin typeface="Calibri"/>
                        </a:defRPr>
                      </a:lvl7pPr>
                      <a:lvl8pPr>
                        <a:defRPr>
                          <a:solidFill>
                            <a:schemeClr val="tx1"/>
                          </a:solidFill>
                          <a:latin typeface="Calibri"/>
                        </a:defRPr>
                      </a:lvl8pPr>
                      <a:lvl9pPr>
                        <a:defRPr>
                          <a:solidFill>
                            <a:schemeClr val="tx1"/>
                          </a:solidFill>
                          <a:latin typeface="Calibri"/>
                        </a:defRPr>
                      </a:lvl9pPr>
                    </a:lstStyle>
                    <a:p>
                      <a:endParaRPr lang="it-IT" sz="900" b="0" i="0" dirty="0"/>
                    </a:p>
                  </a:txBody>
                  <a:tcPr marL="90276" marR="90276" marT="44980" marB="44980" anchor="ctr" horzOverflow="overflow">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a:noFill/>
                    </a:lnTlToBr>
                    <a:lnBlToTr>
                      <a:noFill/>
                    </a:lnBlToTr>
                    <a:solidFill>
                      <a:srgbClr val="E2E2E2"/>
                    </a:solidFill>
                  </a:tcPr>
                </a:tc>
                <a:tc>
                  <a:txBody>
                    <a:bodyPr/>
                    <a:lstStyle>
                      <a:lvl1pPr>
                        <a:defRPr>
                          <a:solidFill>
                            <a:schemeClr val="tx1"/>
                          </a:solidFill>
                          <a:latin typeface="Calibri"/>
                        </a:defRPr>
                      </a:lvl1pPr>
                      <a:lvl2pPr>
                        <a:defRPr>
                          <a:solidFill>
                            <a:schemeClr val="tx1"/>
                          </a:solidFill>
                          <a:latin typeface="Calibri"/>
                        </a:defRPr>
                      </a:lvl2pPr>
                      <a:lvl3pPr>
                        <a:defRPr>
                          <a:solidFill>
                            <a:schemeClr val="tx1"/>
                          </a:solidFill>
                          <a:latin typeface="Calibri"/>
                        </a:defRPr>
                      </a:lvl3pPr>
                      <a:lvl4pPr>
                        <a:defRPr>
                          <a:solidFill>
                            <a:schemeClr val="tx1"/>
                          </a:solidFill>
                          <a:latin typeface="Calibri"/>
                        </a:defRPr>
                      </a:lvl4pPr>
                      <a:lvl5pPr>
                        <a:defRPr>
                          <a:solidFill>
                            <a:schemeClr val="tx1"/>
                          </a:solidFill>
                          <a:latin typeface="Calibri"/>
                        </a:defRPr>
                      </a:lvl5pPr>
                      <a:lvl6pPr>
                        <a:defRPr>
                          <a:solidFill>
                            <a:schemeClr val="tx1"/>
                          </a:solidFill>
                          <a:latin typeface="Calibri"/>
                        </a:defRPr>
                      </a:lvl6pPr>
                      <a:lvl7pPr>
                        <a:defRPr>
                          <a:solidFill>
                            <a:schemeClr val="tx1"/>
                          </a:solidFill>
                          <a:latin typeface="Calibri"/>
                        </a:defRPr>
                      </a:lvl7pPr>
                      <a:lvl8pPr>
                        <a:defRPr>
                          <a:solidFill>
                            <a:schemeClr val="tx1"/>
                          </a:solidFill>
                          <a:latin typeface="Calibri"/>
                        </a:defRPr>
                      </a:lvl8pPr>
                      <a:lvl9pPr>
                        <a:defRPr>
                          <a:solidFill>
                            <a:schemeClr val="tx1"/>
                          </a:solidFill>
                          <a:latin typeface="Calibri"/>
                        </a:defRPr>
                      </a:lvl9pPr>
                    </a:lstStyle>
                    <a:p>
                      <a:pPr algn="ctr"/>
                      <a:endParaRPr lang="it-IT" sz="900" b="0" i="0" dirty="0"/>
                    </a:p>
                  </a:txBody>
                  <a:tcPr marL="90276" marR="90276" marT="44980" marB="44980" anchor="ctr" horzOverflow="overflow">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a:noFill/>
                    </a:lnTlToBr>
                    <a:lnBlToTr>
                      <a:noFill/>
                    </a:lnBlToTr>
                    <a:solidFill>
                      <a:srgbClr val="E2E2E2"/>
                    </a:solidFill>
                  </a:tcPr>
                </a:tc>
                <a:tc>
                  <a:txBody>
                    <a:bodyPr/>
                    <a:lstStyle>
                      <a:lvl1pPr>
                        <a:defRPr>
                          <a:solidFill>
                            <a:schemeClr val="tx1"/>
                          </a:solidFill>
                          <a:latin typeface="Calibri"/>
                        </a:defRPr>
                      </a:lvl1pPr>
                      <a:lvl2pPr>
                        <a:defRPr>
                          <a:solidFill>
                            <a:schemeClr val="tx1"/>
                          </a:solidFill>
                          <a:latin typeface="Calibri"/>
                        </a:defRPr>
                      </a:lvl2pPr>
                      <a:lvl3pPr>
                        <a:defRPr>
                          <a:solidFill>
                            <a:schemeClr val="tx1"/>
                          </a:solidFill>
                          <a:latin typeface="Calibri"/>
                        </a:defRPr>
                      </a:lvl3pPr>
                      <a:lvl4pPr>
                        <a:defRPr>
                          <a:solidFill>
                            <a:schemeClr val="tx1"/>
                          </a:solidFill>
                          <a:latin typeface="Calibri"/>
                        </a:defRPr>
                      </a:lvl4pPr>
                      <a:lvl5pPr>
                        <a:defRPr>
                          <a:solidFill>
                            <a:schemeClr val="tx1"/>
                          </a:solidFill>
                          <a:latin typeface="Calibri"/>
                        </a:defRPr>
                      </a:lvl5pPr>
                      <a:lvl6pPr>
                        <a:defRPr>
                          <a:solidFill>
                            <a:schemeClr val="tx1"/>
                          </a:solidFill>
                          <a:latin typeface="Calibri"/>
                        </a:defRPr>
                      </a:lvl6pPr>
                      <a:lvl7pPr>
                        <a:defRPr>
                          <a:solidFill>
                            <a:schemeClr val="tx1"/>
                          </a:solidFill>
                          <a:latin typeface="Calibri"/>
                        </a:defRPr>
                      </a:lvl7pPr>
                      <a:lvl8pPr>
                        <a:defRPr>
                          <a:solidFill>
                            <a:schemeClr val="tx1"/>
                          </a:solidFill>
                          <a:latin typeface="Calibri"/>
                        </a:defRPr>
                      </a:lvl8pPr>
                      <a:lvl9pPr>
                        <a:defRPr>
                          <a:solidFill>
                            <a:schemeClr val="tx1"/>
                          </a:solidFill>
                          <a:latin typeface="Calibri"/>
                        </a:defRPr>
                      </a:lvl9pPr>
                    </a:lstStyle>
                    <a:p>
                      <a:pPr marL="342900" marR="0" lvl="0" indent="-342900" algn="ctr" defTabSz="457200" rtl="0" eaLnBrk="1" fontAlgn="base" latinLnBrk="0" hangingPunct="1">
                        <a:lnSpc>
                          <a:spcPct val="100000"/>
                        </a:lnSpc>
                        <a:spcBef>
                          <a:spcPct val="0"/>
                        </a:spcBef>
                        <a:spcAft>
                          <a:spcPct val="0"/>
                        </a:spcAft>
                        <a:buClrTx/>
                        <a:buSzTx/>
                        <a:buFont typeface="Arial" charset="0"/>
                        <a:buNone/>
                        <a:tabLst/>
                      </a:pPr>
                      <a:endParaRPr kumimoji="0" lang="it-IT" altLang="it-IT" sz="900" b="0" i="0" u="none" strike="noStrike" cap="none" spc="-30" normalizeH="0" baseline="0" dirty="0">
                        <a:ln>
                          <a:noFill/>
                        </a:ln>
                        <a:solidFill>
                          <a:srgbClr val="000000"/>
                        </a:solidFill>
                        <a:effectLst/>
                        <a:latin typeface="Calibri" pitchFamily="34" charset="0"/>
                        <a:cs typeface="Arial" charset="0"/>
                      </a:endParaRPr>
                    </a:p>
                  </a:txBody>
                  <a:tcPr marL="90276" marR="90276" marT="44980" marB="44980" anchor="ctr" horzOverflow="overflow">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a:noFill/>
                    </a:lnTlToBr>
                    <a:lnBlToTr>
                      <a:noFill/>
                    </a:lnBlToTr>
                    <a:solidFill>
                      <a:srgbClr val="E2E2E2"/>
                    </a:solidFill>
                  </a:tcPr>
                </a:tc>
                <a:tc gridSpan="2">
                  <a:txBody>
                    <a:bodyPr/>
                    <a:lstStyle>
                      <a:lvl1pPr>
                        <a:defRPr>
                          <a:solidFill>
                            <a:schemeClr val="tx1"/>
                          </a:solidFill>
                          <a:latin typeface="Calibri"/>
                        </a:defRPr>
                      </a:lvl1pPr>
                      <a:lvl2pPr>
                        <a:defRPr>
                          <a:solidFill>
                            <a:schemeClr val="tx1"/>
                          </a:solidFill>
                          <a:latin typeface="Calibri"/>
                        </a:defRPr>
                      </a:lvl2pPr>
                      <a:lvl3pPr>
                        <a:defRPr>
                          <a:solidFill>
                            <a:schemeClr val="tx1"/>
                          </a:solidFill>
                          <a:latin typeface="Calibri"/>
                        </a:defRPr>
                      </a:lvl3pPr>
                      <a:lvl4pPr>
                        <a:defRPr>
                          <a:solidFill>
                            <a:schemeClr val="tx1"/>
                          </a:solidFill>
                          <a:latin typeface="Calibri"/>
                        </a:defRPr>
                      </a:lvl4pPr>
                      <a:lvl5pPr>
                        <a:defRPr>
                          <a:solidFill>
                            <a:schemeClr val="tx1"/>
                          </a:solidFill>
                          <a:latin typeface="Calibri"/>
                        </a:defRPr>
                      </a:lvl5pPr>
                      <a:lvl6pPr>
                        <a:defRPr>
                          <a:solidFill>
                            <a:schemeClr val="tx1"/>
                          </a:solidFill>
                          <a:latin typeface="Calibri"/>
                        </a:defRPr>
                      </a:lvl6pPr>
                      <a:lvl7pPr>
                        <a:defRPr>
                          <a:solidFill>
                            <a:schemeClr val="tx1"/>
                          </a:solidFill>
                          <a:latin typeface="Calibri"/>
                        </a:defRPr>
                      </a:lvl7pPr>
                      <a:lvl8pPr>
                        <a:defRPr>
                          <a:solidFill>
                            <a:schemeClr val="tx1"/>
                          </a:solidFill>
                          <a:latin typeface="Calibri"/>
                        </a:defRPr>
                      </a:lvl8pPr>
                      <a:lvl9pPr>
                        <a:defRPr>
                          <a:solidFill>
                            <a:schemeClr val="tx1"/>
                          </a:solidFill>
                          <a:latin typeface="Calibri"/>
                        </a:defRPr>
                      </a:lvl9pPr>
                    </a:lstStyle>
                    <a:p>
                      <a:pPr marL="342900" marR="0" lvl="0" indent="-342900" algn="ctr" defTabSz="457200" rtl="0" eaLnBrk="1" fontAlgn="base" latinLnBrk="0" hangingPunct="1">
                        <a:lnSpc>
                          <a:spcPct val="100000"/>
                        </a:lnSpc>
                        <a:spcBef>
                          <a:spcPct val="0"/>
                        </a:spcBef>
                        <a:spcAft>
                          <a:spcPct val="0"/>
                        </a:spcAft>
                        <a:buClrTx/>
                        <a:buSzTx/>
                        <a:buFont typeface="Arial" charset="0"/>
                        <a:buNone/>
                        <a:tabLst/>
                      </a:pPr>
                      <a:endParaRPr kumimoji="0" lang="it-IT" altLang="it-IT" sz="900" b="0" i="0" u="none" strike="noStrike" cap="none" spc="-30" normalizeH="0" baseline="0" dirty="0">
                        <a:ln>
                          <a:noFill/>
                        </a:ln>
                        <a:solidFill>
                          <a:srgbClr val="000000"/>
                        </a:solidFill>
                        <a:effectLst/>
                        <a:latin typeface="Calibri" pitchFamily="34" charset="0"/>
                        <a:cs typeface="Arial" charset="0"/>
                      </a:endParaRPr>
                    </a:p>
                  </a:txBody>
                  <a:tcPr marL="91188" marR="91188" marT="45435" marB="45435" anchor="ctr" horzOverflow="overflow">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a:noFill/>
                    </a:lnTlToBr>
                    <a:lnBlToTr>
                      <a:noFill/>
                    </a:lnBlToTr>
                    <a:solidFill>
                      <a:srgbClr val="E2E2E2"/>
                    </a:solidFill>
                  </a:tcPr>
                </a:tc>
                <a:tc hMerge="1">
                  <a:txBody>
                    <a:bodyPr/>
                    <a:lstStyle/>
                    <a:p>
                      <a:pPr marL="342900" marR="0" lvl="0" indent="-342900" algn="ctr" defTabSz="457200" rtl="0" eaLnBrk="1" fontAlgn="base" latinLnBrk="0" hangingPunct="1">
                        <a:lnSpc>
                          <a:spcPct val="100000"/>
                        </a:lnSpc>
                        <a:spcBef>
                          <a:spcPct val="0"/>
                        </a:spcBef>
                        <a:spcAft>
                          <a:spcPct val="0"/>
                        </a:spcAft>
                        <a:buClrTx/>
                        <a:buSzTx/>
                        <a:buFont typeface="Arial" charset="0"/>
                        <a:buNone/>
                        <a:tabLst/>
                      </a:pPr>
                      <a:endParaRPr kumimoji="0" lang="it-IT" altLang="it-IT" sz="800" b="1" i="0" u="none" strike="noStrike" cap="none" spc="-30" normalizeH="0" baseline="0">
                        <a:ln>
                          <a:noFill/>
                        </a:ln>
                        <a:solidFill>
                          <a:srgbClr val="000000"/>
                        </a:solidFill>
                        <a:effectLst/>
                        <a:latin typeface="Calibri" pitchFamily="34" charset="0"/>
                        <a:cs typeface="Arial" charset="0"/>
                      </a:endParaRPr>
                    </a:p>
                  </a:txBody>
                  <a:tcPr marL="82924" marR="82924" marT="41317" marB="4131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B w="12700" cap="flat" cmpd="sng" algn="ctr">
                      <a:solidFill>
                        <a:schemeClr val="bg1"/>
                      </a:solidFill>
                      <a:prstDash val="solid"/>
                      <a:round/>
                      <a:headEnd type="none" w="med" len="med"/>
                      <a:tailEnd type="none" w="med" len="med"/>
                    </a:lnB>
                    <a:lnTlToBr>
                      <a:noFill/>
                    </a:lnTlToBr>
                    <a:lnBlToTr>
                      <a:noFill/>
                    </a:lnBlToTr>
                    <a:solidFill>
                      <a:srgbClr val="FCDDCF"/>
                    </a:solidFill>
                  </a:tcPr>
                </a:tc>
                <a:tc>
                  <a:txBody>
                    <a:bodyPr/>
                    <a:lstStyle>
                      <a:lvl1pPr>
                        <a:defRPr>
                          <a:solidFill>
                            <a:schemeClr val="tx1"/>
                          </a:solidFill>
                          <a:latin typeface="Calibri"/>
                        </a:defRPr>
                      </a:lvl1pPr>
                      <a:lvl2pPr>
                        <a:defRPr>
                          <a:solidFill>
                            <a:schemeClr val="tx1"/>
                          </a:solidFill>
                          <a:latin typeface="Calibri"/>
                        </a:defRPr>
                      </a:lvl2pPr>
                      <a:lvl3pPr>
                        <a:defRPr>
                          <a:solidFill>
                            <a:schemeClr val="tx1"/>
                          </a:solidFill>
                          <a:latin typeface="Calibri"/>
                        </a:defRPr>
                      </a:lvl3pPr>
                      <a:lvl4pPr>
                        <a:defRPr>
                          <a:solidFill>
                            <a:schemeClr val="tx1"/>
                          </a:solidFill>
                          <a:latin typeface="Calibri"/>
                        </a:defRPr>
                      </a:lvl4pPr>
                      <a:lvl5pPr>
                        <a:defRPr>
                          <a:solidFill>
                            <a:schemeClr val="tx1"/>
                          </a:solidFill>
                          <a:latin typeface="Calibri"/>
                        </a:defRPr>
                      </a:lvl5pPr>
                      <a:lvl6pPr>
                        <a:defRPr>
                          <a:solidFill>
                            <a:schemeClr val="tx1"/>
                          </a:solidFill>
                          <a:latin typeface="Calibri"/>
                        </a:defRPr>
                      </a:lvl6pPr>
                      <a:lvl7pPr>
                        <a:defRPr>
                          <a:solidFill>
                            <a:schemeClr val="tx1"/>
                          </a:solidFill>
                          <a:latin typeface="Calibri"/>
                        </a:defRPr>
                      </a:lvl7pPr>
                      <a:lvl8pPr>
                        <a:defRPr>
                          <a:solidFill>
                            <a:schemeClr val="tx1"/>
                          </a:solidFill>
                          <a:latin typeface="Calibri"/>
                        </a:defRPr>
                      </a:lvl8pPr>
                      <a:lvl9pPr>
                        <a:defRPr>
                          <a:solidFill>
                            <a:schemeClr val="tx1"/>
                          </a:solidFill>
                          <a:latin typeface="Calibri"/>
                        </a:defRPr>
                      </a:lvl9pPr>
                    </a:lstStyle>
                    <a:p>
                      <a:pPr marL="342900" marR="0" lvl="0" indent="-342900" algn="ctr" defTabSz="457200" rtl="0" eaLnBrk="1" fontAlgn="base" latinLnBrk="0" hangingPunct="1">
                        <a:lnSpc>
                          <a:spcPct val="100000"/>
                        </a:lnSpc>
                        <a:spcBef>
                          <a:spcPct val="0"/>
                        </a:spcBef>
                        <a:spcAft>
                          <a:spcPct val="0"/>
                        </a:spcAft>
                        <a:buClrTx/>
                        <a:buSzTx/>
                        <a:buFont typeface="Arial" charset="0"/>
                        <a:buNone/>
                        <a:tabLst/>
                      </a:pPr>
                      <a:endParaRPr kumimoji="0" lang="it-IT" altLang="it-IT" sz="900" b="0" i="0" u="none" strike="noStrike" cap="none" spc="-30" normalizeH="0" baseline="0" dirty="0">
                        <a:ln>
                          <a:noFill/>
                        </a:ln>
                        <a:solidFill>
                          <a:srgbClr val="000000"/>
                        </a:solidFill>
                        <a:effectLst/>
                        <a:latin typeface="Calibri" pitchFamily="34" charset="0"/>
                        <a:cs typeface="Arial" charset="0"/>
                      </a:endParaRPr>
                    </a:p>
                  </a:txBody>
                  <a:tcPr marL="90276" marR="90276" marT="44980" marB="44980" anchor="ctr" horzOverflow="overflow">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a:noFill/>
                    </a:lnTlToBr>
                    <a:lnBlToTr>
                      <a:noFill/>
                    </a:lnBlToTr>
                    <a:solidFill>
                      <a:srgbClr val="E2E2E2"/>
                    </a:solidFill>
                  </a:tcPr>
                </a:tc>
                <a:tc>
                  <a:txBody>
                    <a:bodyPr/>
                    <a:lstStyle>
                      <a:lvl1pPr>
                        <a:defRPr>
                          <a:solidFill>
                            <a:schemeClr val="tx1"/>
                          </a:solidFill>
                          <a:latin typeface="Calibri"/>
                        </a:defRPr>
                      </a:lvl1pPr>
                      <a:lvl2pPr>
                        <a:defRPr>
                          <a:solidFill>
                            <a:schemeClr val="tx1"/>
                          </a:solidFill>
                          <a:latin typeface="Calibri"/>
                        </a:defRPr>
                      </a:lvl2pPr>
                      <a:lvl3pPr>
                        <a:defRPr>
                          <a:solidFill>
                            <a:schemeClr val="tx1"/>
                          </a:solidFill>
                          <a:latin typeface="Calibri"/>
                        </a:defRPr>
                      </a:lvl3pPr>
                      <a:lvl4pPr>
                        <a:defRPr>
                          <a:solidFill>
                            <a:schemeClr val="tx1"/>
                          </a:solidFill>
                          <a:latin typeface="Calibri"/>
                        </a:defRPr>
                      </a:lvl4pPr>
                      <a:lvl5pPr>
                        <a:defRPr>
                          <a:solidFill>
                            <a:schemeClr val="tx1"/>
                          </a:solidFill>
                          <a:latin typeface="Calibri"/>
                        </a:defRPr>
                      </a:lvl5pPr>
                      <a:lvl6pPr>
                        <a:defRPr>
                          <a:solidFill>
                            <a:schemeClr val="tx1"/>
                          </a:solidFill>
                          <a:latin typeface="Calibri"/>
                        </a:defRPr>
                      </a:lvl6pPr>
                      <a:lvl7pPr>
                        <a:defRPr>
                          <a:solidFill>
                            <a:schemeClr val="tx1"/>
                          </a:solidFill>
                          <a:latin typeface="Calibri"/>
                        </a:defRPr>
                      </a:lvl7pPr>
                      <a:lvl8pPr>
                        <a:defRPr>
                          <a:solidFill>
                            <a:schemeClr val="tx1"/>
                          </a:solidFill>
                          <a:latin typeface="Calibri"/>
                        </a:defRPr>
                      </a:lvl8pPr>
                      <a:lvl9pPr>
                        <a:defRPr>
                          <a:solidFill>
                            <a:schemeClr val="tx1"/>
                          </a:solidFill>
                          <a:latin typeface="Calibri"/>
                        </a:defRPr>
                      </a:lvl9pPr>
                    </a:lstStyle>
                    <a:p>
                      <a:pPr marL="342900" marR="0" lvl="0" indent="-342900" algn="ctr" defTabSz="457200" rtl="0" eaLnBrk="1" fontAlgn="base" latinLnBrk="0" hangingPunct="1">
                        <a:lnSpc>
                          <a:spcPct val="100000"/>
                        </a:lnSpc>
                        <a:spcBef>
                          <a:spcPct val="0"/>
                        </a:spcBef>
                        <a:spcAft>
                          <a:spcPct val="0"/>
                        </a:spcAft>
                        <a:buClrTx/>
                        <a:buSzTx/>
                        <a:buFont typeface="Arial" charset="0"/>
                        <a:buNone/>
                        <a:tabLst/>
                      </a:pPr>
                      <a:endParaRPr kumimoji="0" lang="it-IT" altLang="it-IT" sz="900" b="0" i="0" u="none" strike="noStrike" cap="none" spc="-30" normalizeH="0" baseline="0" dirty="0">
                        <a:ln>
                          <a:noFill/>
                        </a:ln>
                        <a:solidFill>
                          <a:srgbClr val="000000"/>
                        </a:solidFill>
                        <a:effectLst/>
                        <a:latin typeface="Calibri" pitchFamily="34" charset="0"/>
                        <a:cs typeface="Arial" charset="0"/>
                      </a:endParaRPr>
                    </a:p>
                  </a:txBody>
                  <a:tcPr marL="90276" marR="90276" marT="44980" marB="44980" anchor="ctr" horzOverflow="overflow">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a:noFill/>
                    </a:lnTlToBr>
                    <a:lnBlToTr>
                      <a:noFill/>
                    </a:lnBlToTr>
                    <a:solidFill>
                      <a:srgbClr val="E2E2E2"/>
                    </a:solidFill>
                  </a:tcPr>
                </a:tc>
                <a:tc>
                  <a:txBody>
                    <a:bodyPr/>
                    <a:lstStyle>
                      <a:lvl1pPr marL="342900" indent="-342900" eaLnBrk="0" hangingPunct="0">
                        <a:spcBef>
                          <a:spcPct val="20000"/>
                        </a:spcBef>
                        <a:buFont typeface="Arial" charset="0"/>
                        <a:defRPr sz="2800">
                          <a:solidFill>
                            <a:schemeClr val="tx1"/>
                          </a:solidFill>
                          <a:latin typeface="Calibri" pitchFamily="34" charset="0"/>
                        </a:defRPr>
                      </a:lvl1pPr>
                      <a:lvl2pPr marL="742950" indent="-285750" eaLnBrk="0" hangingPunct="0">
                        <a:spcBef>
                          <a:spcPct val="20000"/>
                        </a:spcBef>
                        <a:buFont typeface="Arial" charset="0"/>
                        <a:defRPr sz="2400">
                          <a:solidFill>
                            <a:schemeClr val="tx1"/>
                          </a:solidFill>
                          <a:latin typeface="Calibri" pitchFamily="34" charset="0"/>
                        </a:defRPr>
                      </a:lvl2pPr>
                      <a:lvl3pPr marL="1143000" indent="-228600" eaLnBrk="0" hangingPunct="0">
                        <a:spcBef>
                          <a:spcPct val="20000"/>
                        </a:spcBef>
                        <a:buFont typeface="Arial" charset="0"/>
                        <a:defRPr sz="2000">
                          <a:solidFill>
                            <a:schemeClr val="tx1"/>
                          </a:solidFill>
                          <a:latin typeface="Calibri" pitchFamily="34" charset="0"/>
                        </a:defRPr>
                      </a:lvl3pPr>
                      <a:lvl4pPr marL="1600200" indent="-228600" eaLnBrk="0" hangingPunct="0">
                        <a:spcBef>
                          <a:spcPct val="20000"/>
                        </a:spcBef>
                        <a:buFont typeface="Arial" charset="0"/>
                        <a:defRPr>
                          <a:solidFill>
                            <a:schemeClr val="tx1"/>
                          </a:solidFill>
                          <a:latin typeface="Calibri" pitchFamily="34" charset="0"/>
                        </a:defRPr>
                      </a:lvl4pPr>
                      <a:lvl5pPr marL="2057400" indent="-228600" eaLnBrk="0" hangingPunct="0">
                        <a:spcBef>
                          <a:spcPct val="20000"/>
                        </a:spcBef>
                        <a:buFont typeface="Arial" charset="0"/>
                        <a:defRPr>
                          <a:solidFill>
                            <a:schemeClr val="tx1"/>
                          </a:solidFill>
                          <a:latin typeface="Calibri" pitchFamily="34" charset="0"/>
                        </a:defRPr>
                      </a:lvl5pPr>
                      <a:lvl6pPr marL="2514600" indent="-228600" defTabSz="457200" eaLnBrk="0" fontAlgn="base" hangingPunct="0">
                        <a:spcBef>
                          <a:spcPct val="20000"/>
                        </a:spcBef>
                        <a:spcAft>
                          <a:spcPct val="0"/>
                        </a:spcAft>
                        <a:buFont typeface="Arial" charset="0"/>
                        <a:defRPr>
                          <a:solidFill>
                            <a:schemeClr val="tx1"/>
                          </a:solidFill>
                          <a:latin typeface="Calibri" pitchFamily="34" charset="0"/>
                        </a:defRPr>
                      </a:lvl6pPr>
                      <a:lvl7pPr marL="2971800" indent="-228600" defTabSz="457200" eaLnBrk="0" fontAlgn="base" hangingPunct="0">
                        <a:spcBef>
                          <a:spcPct val="20000"/>
                        </a:spcBef>
                        <a:spcAft>
                          <a:spcPct val="0"/>
                        </a:spcAft>
                        <a:buFont typeface="Arial" charset="0"/>
                        <a:defRPr>
                          <a:solidFill>
                            <a:schemeClr val="tx1"/>
                          </a:solidFill>
                          <a:latin typeface="Calibri" pitchFamily="34" charset="0"/>
                        </a:defRPr>
                      </a:lvl7pPr>
                      <a:lvl8pPr marL="3429000" indent="-228600" defTabSz="457200" eaLnBrk="0" fontAlgn="base" hangingPunct="0">
                        <a:spcBef>
                          <a:spcPct val="20000"/>
                        </a:spcBef>
                        <a:spcAft>
                          <a:spcPct val="0"/>
                        </a:spcAft>
                        <a:buFont typeface="Arial" charset="0"/>
                        <a:defRPr>
                          <a:solidFill>
                            <a:schemeClr val="tx1"/>
                          </a:solidFill>
                          <a:latin typeface="Calibri" pitchFamily="34" charset="0"/>
                        </a:defRPr>
                      </a:lvl8pPr>
                      <a:lvl9pPr marL="3886200" indent="-228600" defTabSz="457200" eaLnBrk="0" fontAlgn="base" hangingPunct="0">
                        <a:spcBef>
                          <a:spcPct val="20000"/>
                        </a:spcBef>
                        <a:spcAft>
                          <a:spcPct val="0"/>
                        </a:spcAft>
                        <a:buFont typeface="Arial" charset="0"/>
                        <a:defRPr>
                          <a:solidFill>
                            <a:schemeClr val="tx1"/>
                          </a:solidFill>
                          <a:latin typeface="Calibri" pitchFamily="34" charset="0"/>
                        </a:defRPr>
                      </a:lvl9pPr>
                    </a:lstStyle>
                    <a:p>
                      <a:pPr marL="342900" marR="0" lvl="0" indent="-342900" algn="ctr" defTabSz="457200" rtl="0" eaLnBrk="1" fontAlgn="base" latinLnBrk="0" hangingPunct="1">
                        <a:lnSpc>
                          <a:spcPct val="100000"/>
                        </a:lnSpc>
                        <a:spcBef>
                          <a:spcPct val="0"/>
                        </a:spcBef>
                        <a:spcAft>
                          <a:spcPct val="0"/>
                        </a:spcAft>
                        <a:buClrTx/>
                        <a:buSzTx/>
                        <a:buFont typeface="Arial" charset="0"/>
                        <a:buNone/>
                        <a:tabLst/>
                      </a:pPr>
                      <a:endParaRPr kumimoji="0" lang="it-IT" altLang="it-IT" sz="900" b="0" i="0" u="none" strike="noStrike" cap="none" spc="-30" normalizeH="0" baseline="0" dirty="0">
                        <a:ln>
                          <a:noFill/>
                        </a:ln>
                        <a:solidFill>
                          <a:srgbClr val="000000"/>
                        </a:solidFill>
                        <a:effectLst/>
                        <a:latin typeface="Calibri" pitchFamily="34" charset="0"/>
                        <a:cs typeface="Arial" charset="0"/>
                      </a:endParaRPr>
                    </a:p>
                  </a:txBody>
                  <a:tcPr marL="90276" marR="90276" marT="44980" marB="44980" anchor="ctr" horzOverflow="overflow">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a:noFill/>
                    </a:lnTlToBr>
                    <a:lnBlToTr>
                      <a:noFill/>
                    </a:lnBlToTr>
                    <a:solidFill>
                      <a:srgbClr val="E2E2E2"/>
                    </a:solidFill>
                  </a:tcPr>
                </a:tc>
                <a:tc>
                  <a:txBody>
                    <a:bodyPr/>
                    <a:lstStyle>
                      <a:lvl1pPr>
                        <a:defRPr>
                          <a:solidFill>
                            <a:schemeClr val="tx1"/>
                          </a:solidFill>
                          <a:latin typeface="Calibri"/>
                        </a:defRPr>
                      </a:lvl1pPr>
                      <a:lvl2pPr>
                        <a:defRPr>
                          <a:solidFill>
                            <a:schemeClr val="tx1"/>
                          </a:solidFill>
                          <a:latin typeface="Calibri"/>
                        </a:defRPr>
                      </a:lvl2pPr>
                      <a:lvl3pPr>
                        <a:defRPr>
                          <a:solidFill>
                            <a:schemeClr val="tx1"/>
                          </a:solidFill>
                          <a:latin typeface="Calibri"/>
                        </a:defRPr>
                      </a:lvl3pPr>
                      <a:lvl4pPr>
                        <a:defRPr>
                          <a:solidFill>
                            <a:schemeClr val="tx1"/>
                          </a:solidFill>
                          <a:latin typeface="Calibri"/>
                        </a:defRPr>
                      </a:lvl4pPr>
                      <a:lvl5pPr>
                        <a:defRPr>
                          <a:solidFill>
                            <a:schemeClr val="tx1"/>
                          </a:solidFill>
                          <a:latin typeface="Calibri"/>
                        </a:defRPr>
                      </a:lvl5pPr>
                      <a:lvl6pPr>
                        <a:defRPr>
                          <a:solidFill>
                            <a:schemeClr val="tx1"/>
                          </a:solidFill>
                          <a:latin typeface="Calibri"/>
                        </a:defRPr>
                      </a:lvl6pPr>
                      <a:lvl7pPr>
                        <a:defRPr>
                          <a:solidFill>
                            <a:schemeClr val="tx1"/>
                          </a:solidFill>
                          <a:latin typeface="Calibri"/>
                        </a:defRPr>
                      </a:lvl7pPr>
                      <a:lvl8pPr>
                        <a:defRPr>
                          <a:solidFill>
                            <a:schemeClr val="tx1"/>
                          </a:solidFill>
                          <a:latin typeface="Calibri"/>
                        </a:defRPr>
                      </a:lvl8pPr>
                      <a:lvl9pPr>
                        <a:defRPr>
                          <a:solidFill>
                            <a:schemeClr val="tx1"/>
                          </a:solidFill>
                          <a:latin typeface="Calibri"/>
                        </a:defRPr>
                      </a:lvl9pPr>
                    </a:lstStyle>
                    <a:p>
                      <a:pPr marL="342900" marR="0" lvl="0" indent="-342900" algn="ctr" defTabSz="457200" rtl="0" eaLnBrk="1" fontAlgn="base" latinLnBrk="0" hangingPunct="1">
                        <a:lnSpc>
                          <a:spcPct val="100000"/>
                        </a:lnSpc>
                        <a:spcBef>
                          <a:spcPct val="0"/>
                        </a:spcBef>
                        <a:spcAft>
                          <a:spcPct val="0"/>
                        </a:spcAft>
                        <a:buClrTx/>
                        <a:buSzTx/>
                        <a:buFont typeface="Arial" charset="0"/>
                        <a:buNone/>
                        <a:tabLst/>
                      </a:pPr>
                      <a:endParaRPr kumimoji="0" lang="it-IT" altLang="it-IT" sz="900" b="0" i="0" u="none" strike="noStrike" cap="none" spc="-30" normalizeH="0" baseline="0" dirty="0">
                        <a:ln>
                          <a:noFill/>
                        </a:ln>
                        <a:solidFill>
                          <a:srgbClr val="000000"/>
                        </a:solidFill>
                        <a:effectLst/>
                        <a:latin typeface="Calibri" pitchFamily="34" charset="0"/>
                        <a:cs typeface="Arial" charset="0"/>
                      </a:endParaRPr>
                    </a:p>
                  </a:txBody>
                  <a:tcPr marL="90276" marR="90276" marT="44980" marB="44980" anchor="ctr" horzOverflow="overflow">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a:noFill/>
                    </a:lnTlToBr>
                    <a:lnBlToTr>
                      <a:noFill/>
                    </a:lnBlToTr>
                    <a:solidFill>
                      <a:srgbClr val="E2E2E2"/>
                    </a:solidFill>
                  </a:tcPr>
                </a:tc>
                <a:tc>
                  <a:txBody>
                    <a:bodyPr/>
                    <a:lstStyle>
                      <a:lvl1pPr>
                        <a:defRPr>
                          <a:solidFill>
                            <a:schemeClr val="tx1"/>
                          </a:solidFill>
                          <a:latin typeface="Calibri"/>
                        </a:defRPr>
                      </a:lvl1pPr>
                      <a:lvl2pPr>
                        <a:defRPr>
                          <a:solidFill>
                            <a:schemeClr val="tx1"/>
                          </a:solidFill>
                          <a:latin typeface="Calibri"/>
                        </a:defRPr>
                      </a:lvl2pPr>
                      <a:lvl3pPr>
                        <a:defRPr>
                          <a:solidFill>
                            <a:schemeClr val="tx1"/>
                          </a:solidFill>
                          <a:latin typeface="Calibri"/>
                        </a:defRPr>
                      </a:lvl3pPr>
                      <a:lvl4pPr>
                        <a:defRPr>
                          <a:solidFill>
                            <a:schemeClr val="tx1"/>
                          </a:solidFill>
                          <a:latin typeface="Calibri"/>
                        </a:defRPr>
                      </a:lvl4pPr>
                      <a:lvl5pPr>
                        <a:defRPr>
                          <a:solidFill>
                            <a:schemeClr val="tx1"/>
                          </a:solidFill>
                          <a:latin typeface="Calibri"/>
                        </a:defRPr>
                      </a:lvl5pPr>
                      <a:lvl6pPr>
                        <a:defRPr>
                          <a:solidFill>
                            <a:schemeClr val="tx1"/>
                          </a:solidFill>
                          <a:latin typeface="Calibri"/>
                        </a:defRPr>
                      </a:lvl6pPr>
                      <a:lvl7pPr>
                        <a:defRPr>
                          <a:solidFill>
                            <a:schemeClr val="tx1"/>
                          </a:solidFill>
                          <a:latin typeface="Calibri"/>
                        </a:defRPr>
                      </a:lvl7pPr>
                      <a:lvl8pPr>
                        <a:defRPr>
                          <a:solidFill>
                            <a:schemeClr val="tx1"/>
                          </a:solidFill>
                          <a:latin typeface="Calibri"/>
                        </a:defRPr>
                      </a:lvl8pPr>
                      <a:lvl9pPr>
                        <a:defRPr>
                          <a:solidFill>
                            <a:schemeClr val="tx1"/>
                          </a:solidFill>
                          <a:latin typeface="Calibri"/>
                        </a:defRPr>
                      </a:lvl9pPr>
                    </a:lstStyle>
                    <a:p>
                      <a:pPr algn="ctr"/>
                      <a:endParaRPr lang="it-IT" sz="900" b="0" i="0" dirty="0"/>
                    </a:p>
                  </a:txBody>
                  <a:tcPr marL="90276" marR="90276" marT="44980" marB="44980" anchor="ctr" horzOverflow="overflow">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a:noFill/>
                    </a:lnTlToBr>
                    <a:lnBlToTr>
                      <a:noFill/>
                    </a:lnBlToTr>
                    <a:solidFill>
                      <a:srgbClr val="E2E2E2"/>
                    </a:solidFill>
                  </a:tcPr>
                </a:tc>
                <a:tc>
                  <a:txBody>
                    <a:bodyPr/>
                    <a:lstStyle>
                      <a:lvl1pPr>
                        <a:defRPr>
                          <a:solidFill>
                            <a:schemeClr val="tx1"/>
                          </a:solidFill>
                          <a:latin typeface="Calibri"/>
                        </a:defRPr>
                      </a:lvl1pPr>
                      <a:lvl2pPr>
                        <a:defRPr>
                          <a:solidFill>
                            <a:schemeClr val="tx1"/>
                          </a:solidFill>
                          <a:latin typeface="Calibri"/>
                        </a:defRPr>
                      </a:lvl2pPr>
                      <a:lvl3pPr>
                        <a:defRPr>
                          <a:solidFill>
                            <a:schemeClr val="tx1"/>
                          </a:solidFill>
                          <a:latin typeface="Calibri"/>
                        </a:defRPr>
                      </a:lvl3pPr>
                      <a:lvl4pPr>
                        <a:defRPr>
                          <a:solidFill>
                            <a:schemeClr val="tx1"/>
                          </a:solidFill>
                          <a:latin typeface="Calibri"/>
                        </a:defRPr>
                      </a:lvl4pPr>
                      <a:lvl5pPr>
                        <a:defRPr>
                          <a:solidFill>
                            <a:schemeClr val="tx1"/>
                          </a:solidFill>
                          <a:latin typeface="Calibri"/>
                        </a:defRPr>
                      </a:lvl5pPr>
                      <a:lvl6pPr>
                        <a:defRPr>
                          <a:solidFill>
                            <a:schemeClr val="tx1"/>
                          </a:solidFill>
                          <a:latin typeface="Calibri"/>
                        </a:defRPr>
                      </a:lvl6pPr>
                      <a:lvl7pPr>
                        <a:defRPr>
                          <a:solidFill>
                            <a:schemeClr val="tx1"/>
                          </a:solidFill>
                          <a:latin typeface="Calibri"/>
                        </a:defRPr>
                      </a:lvl7pPr>
                      <a:lvl8pPr>
                        <a:defRPr>
                          <a:solidFill>
                            <a:schemeClr val="tx1"/>
                          </a:solidFill>
                          <a:latin typeface="Calibri"/>
                        </a:defRPr>
                      </a:lvl8pPr>
                      <a:lvl9pPr>
                        <a:defRPr>
                          <a:solidFill>
                            <a:schemeClr val="tx1"/>
                          </a:solidFill>
                          <a:latin typeface="Calibri"/>
                        </a:defRPr>
                      </a:lvl9pPr>
                    </a:lstStyle>
                    <a:p>
                      <a:pPr marL="342900" marR="0" lvl="0" indent="-342900" algn="ctr" defTabSz="457200" rtl="0" eaLnBrk="1" fontAlgn="base" latinLnBrk="0" hangingPunct="1">
                        <a:lnSpc>
                          <a:spcPct val="100000"/>
                        </a:lnSpc>
                        <a:spcBef>
                          <a:spcPct val="0"/>
                        </a:spcBef>
                        <a:spcAft>
                          <a:spcPct val="0"/>
                        </a:spcAft>
                        <a:buClrTx/>
                        <a:buSzTx/>
                        <a:buFont typeface="Arial" charset="0"/>
                        <a:buNone/>
                        <a:tabLst/>
                      </a:pPr>
                      <a:endParaRPr kumimoji="0" lang="it-IT" altLang="it-IT" sz="900" b="0" i="0" u="none" strike="noStrike" cap="none" spc="-30" normalizeH="0" baseline="0" dirty="0">
                        <a:ln>
                          <a:noFill/>
                        </a:ln>
                        <a:solidFill>
                          <a:srgbClr val="000000"/>
                        </a:solidFill>
                        <a:effectLst/>
                        <a:latin typeface="Calibri" pitchFamily="34" charset="0"/>
                        <a:cs typeface="Arial" charset="0"/>
                      </a:endParaRPr>
                    </a:p>
                  </a:txBody>
                  <a:tcPr marL="90276" marR="90276" marT="44980" marB="44980" anchor="ctr" horzOverflow="overflow">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a:noFill/>
                    </a:lnTlToBr>
                    <a:lnBlToTr>
                      <a:noFill/>
                    </a:lnBlToTr>
                    <a:solidFill>
                      <a:srgbClr val="E2E2E2"/>
                    </a:solidFill>
                  </a:tcPr>
                </a:tc>
                <a:tc gridSpan="2">
                  <a:txBody>
                    <a:bodyPr/>
                    <a:lstStyle>
                      <a:lvl1pPr>
                        <a:defRPr>
                          <a:solidFill>
                            <a:schemeClr val="tx1"/>
                          </a:solidFill>
                          <a:latin typeface="Calibri"/>
                        </a:defRPr>
                      </a:lvl1pPr>
                      <a:lvl2pPr>
                        <a:defRPr>
                          <a:solidFill>
                            <a:schemeClr val="tx1"/>
                          </a:solidFill>
                          <a:latin typeface="Calibri"/>
                        </a:defRPr>
                      </a:lvl2pPr>
                      <a:lvl3pPr>
                        <a:defRPr>
                          <a:solidFill>
                            <a:schemeClr val="tx1"/>
                          </a:solidFill>
                          <a:latin typeface="Calibri"/>
                        </a:defRPr>
                      </a:lvl3pPr>
                      <a:lvl4pPr>
                        <a:defRPr>
                          <a:solidFill>
                            <a:schemeClr val="tx1"/>
                          </a:solidFill>
                          <a:latin typeface="Calibri"/>
                        </a:defRPr>
                      </a:lvl4pPr>
                      <a:lvl5pPr>
                        <a:defRPr>
                          <a:solidFill>
                            <a:schemeClr val="tx1"/>
                          </a:solidFill>
                          <a:latin typeface="Calibri"/>
                        </a:defRPr>
                      </a:lvl5pPr>
                      <a:lvl6pPr>
                        <a:defRPr>
                          <a:solidFill>
                            <a:schemeClr val="tx1"/>
                          </a:solidFill>
                          <a:latin typeface="Calibri"/>
                        </a:defRPr>
                      </a:lvl6pPr>
                      <a:lvl7pPr>
                        <a:defRPr>
                          <a:solidFill>
                            <a:schemeClr val="tx1"/>
                          </a:solidFill>
                          <a:latin typeface="Calibri"/>
                        </a:defRPr>
                      </a:lvl7pPr>
                      <a:lvl8pPr>
                        <a:defRPr>
                          <a:solidFill>
                            <a:schemeClr val="tx1"/>
                          </a:solidFill>
                          <a:latin typeface="Calibri"/>
                        </a:defRPr>
                      </a:lvl8pPr>
                      <a:lvl9pPr>
                        <a:defRPr>
                          <a:solidFill>
                            <a:schemeClr val="tx1"/>
                          </a:solidFill>
                          <a:latin typeface="Calibri"/>
                        </a:defRPr>
                      </a:lvl9pPr>
                    </a:lstStyle>
                    <a:p>
                      <a:pPr algn="ctr"/>
                      <a:r>
                        <a:rPr kumimoji="0" lang="it-IT" altLang="it-IT" sz="900" b="0" i="0" u="none" strike="noStrike" cap="none" spc="-30" normalizeH="0" baseline="0" dirty="0">
                          <a:ln>
                            <a:noFill/>
                          </a:ln>
                          <a:solidFill>
                            <a:srgbClr val="000000"/>
                          </a:solidFill>
                          <a:effectLst/>
                          <a:latin typeface="Calibri" pitchFamily="34" charset="0"/>
                          <a:cs typeface="Arial" charset="0"/>
                        </a:rPr>
                        <a:t>HZ</a:t>
                      </a:r>
                      <a:endParaRPr lang="it-IT" sz="900" b="0" i="0" dirty="0"/>
                    </a:p>
                  </a:txBody>
                  <a:tcPr marL="91188" marR="91188" marT="45435" marB="45435" anchor="ctr" horzOverflow="overflow">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a:noFill/>
                    </a:lnTlToBr>
                    <a:lnBlToTr>
                      <a:noFill/>
                    </a:lnBlToTr>
                    <a:solidFill>
                      <a:srgbClr val="D4E8F7"/>
                    </a:solidFill>
                  </a:tcPr>
                </a:tc>
                <a:tc hMerge="1">
                  <a:txBody>
                    <a:bodyPr/>
                    <a:lstStyle/>
                    <a:p>
                      <a:pPr marL="342900" marR="0" lvl="0" indent="-342900" algn="ctr" defTabSz="457200" rtl="0" eaLnBrk="1" fontAlgn="base" latinLnBrk="0" hangingPunct="1">
                        <a:lnSpc>
                          <a:spcPct val="100000"/>
                        </a:lnSpc>
                        <a:spcBef>
                          <a:spcPct val="0"/>
                        </a:spcBef>
                        <a:spcAft>
                          <a:spcPct val="0"/>
                        </a:spcAft>
                        <a:buClrTx/>
                        <a:buSzTx/>
                        <a:buFont typeface="Arial" charset="0"/>
                        <a:buNone/>
                        <a:tabLst/>
                      </a:pPr>
                      <a:endParaRPr kumimoji="0" lang="it-IT" altLang="it-IT" sz="800" b="1" i="0" u="none" strike="noStrike" cap="none" spc="-30" normalizeH="0" baseline="0" dirty="0">
                        <a:ln>
                          <a:noFill/>
                        </a:ln>
                        <a:solidFill>
                          <a:srgbClr val="000000"/>
                        </a:solidFill>
                        <a:effectLst/>
                        <a:latin typeface="Calibri" pitchFamily="34" charset="0"/>
                        <a:cs typeface="Arial" charset="0"/>
                      </a:endParaRPr>
                    </a:p>
                  </a:txBody>
                  <a:tcPr marL="82924" marR="82924" marT="41317" marB="4131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B w="12700" cap="flat" cmpd="sng" algn="ctr">
                      <a:solidFill>
                        <a:schemeClr val="bg1"/>
                      </a:solidFill>
                      <a:prstDash val="solid"/>
                      <a:round/>
                      <a:headEnd type="none" w="med" len="med"/>
                      <a:tailEnd type="none" w="med" len="med"/>
                    </a:lnB>
                    <a:lnTlToBr>
                      <a:noFill/>
                    </a:lnTlToBr>
                    <a:lnBlToTr>
                      <a:noFill/>
                    </a:lnBlToTr>
                    <a:solidFill>
                      <a:srgbClr val="FFC000"/>
                    </a:solidFill>
                  </a:tcPr>
                </a:tc>
                <a:tc>
                  <a:txBody>
                    <a:bodyPr/>
                    <a:lstStyle>
                      <a:lvl1pPr marL="342900" indent="-342900" eaLnBrk="0" hangingPunct="0">
                        <a:spcBef>
                          <a:spcPct val="20000"/>
                        </a:spcBef>
                        <a:buFont typeface="Arial" charset="0"/>
                        <a:defRPr sz="2800">
                          <a:solidFill>
                            <a:schemeClr val="tx1"/>
                          </a:solidFill>
                          <a:latin typeface="Calibri" pitchFamily="34" charset="0"/>
                        </a:defRPr>
                      </a:lvl1pPr>
                      <a:lvl2pPr marL="742950" indent="-285750" eaLnBrk="0" hangingPunct="0">
                        <a:spcBef>
                          <a:spcPct val="20000"/>
                        </a:spcBef>
                        <a:buFont typeface="Arial" charset="0"/>
                        <a:defRPr sz="2400">
                          <a:solidFill>
                            <a:schemeClr val="tx1"/>
                          </a:solidFill>
                          <a:latin typeface="Calibri" pitchFamily="34" charset="0"/>
                        </a:defRPr>
                      </a:lvl2pPr>
                      <a:lvl3pPr marL="1143000" indent="-228600" eaLnBrk="0" hangingPunct="0">
                        <a:spcBef>
                          <a:spcPct val="20000"/>
                        </a:spcBef>
                        <a:buFont typeface="Arial" charset="0"/>
                        <a:defRPr sz="2000">
                          <a:solidFill>
                            <a:schemeClr val="tx1"/>
                          </a:solidFill>
                          <a:latin typeface="Calibri" pitchFamily="34" charset="0"/>
                        </a:defRPr>
                      </a:lvl3pPr>
                      <a:lvl4pPr marL="1600200" indent="-228600" eaLnBrk="0" hangingPunct="0">
                        <a:spcBef>
                          <a:spcPct val="20000"/>
                        </a:spcBef>
                        <a:buFont typeface="Arial" charset="0"/>
                        <a:defRPr>
                          <a:solidFill>
                            <a:schemeClr val="tx1"/>
                          </a:solidFill>
                          <a:latin typeface="Calibri" pitchFamily="34" charset="0"/>
                        </a:defRPr>
                      </a:lvl4pPr>
                      <a:lvl5pPr marL="2057400" indent="-228600" eaLnBrk="0" hangingPunct="0">
                        <a:spcBef>
                          <a:spcPct val="20000"/>
                        </a:spcBef>
                        <a:buFont typeface="Arial" charset="0"/>
                        <a:defRPr>
                          <a:solidFill>
                            <a:schemeClr val="tx1"/>
                          </a:solidFill>
                          <a:latin typeface="Calibri" pitchFamily="34" charset="0"/>
                        </a:defRPr>
                      </a:lvl5pPr>
                      <a:lvl6pPr marL="2514600" indent="-228600" defTabSz="457200" eaLnBrk="0" fontAlgn="base" hangingPunct="0">
                        <a:spcBef>
                          <a:spcPct val="20000"/>
                        </a:spcBef>
                        <a:spcAft>
                          <a:spcPct val="0"/>
                        </a:spcAft>
                        <a:buFont typeface="Arial" charset="0"/>
                        <a:defRPr>
                          <a:solidFill>
                            <a:schemeClr val="tx1"/>
                          </a:solidFill>
                          <a:latin typeface="Calibri" pitchFamily="34" charset="0"/>
                        </a:defRPr>
                      </a:lvl6pPr>
                      <a:lvl7pPr marL="2971800" indent="-228600" defTabSz="457200" eaLnBrk="0" fontAlgn="base" hangingPunct="0">
                        <a:spcBef>
                          <a:spcPct val="20000"/>
                        </a:spcBef>
                        <a:spcAft>
                          <a:spcPct val="0"/>
                        </a:spcAft>
                        <a:buFont typeface="Arial" charset="0"/>
                        <a:defRPr>
                          <a:solidFill>
                            <a:schemeClr val="tx1"/>
                          </a:solidFill>
                          <a:latin typeface="Calibri" pitchFamily="34" charset="0"/>
                        </a:defRPr>
                      </a:lvl7pPr>
                      <a:lvl8pPr marL="3429000" indent="-228600" defTabSz="457200" eaLnBrk="0" fontAlgn="base" hangingPunct="0">
                        <a:spcBef>
                          <a:spcPct val="20000"/>
                        </a:spcBef>
                        <a:spcAft>
                          <a:spcPct val="0"/>
                        </a:spcAft>
                        <a:buFont typeface="Arial" charset="0"/>
                        <a:defRPr>
                          <a:solidFill>
                            <a:schemeClr val="tx1"/>
                          </a:solidFill>
                          <a:latin typeface="Calibri" pitchFamily="34" charset="0"/>
                        </a:defRPr>
                      </a:lvl8pPr>
                      <a:lvl9pPr marL="3886200" indent="-228600" defTabSz="457200" eaLnBrk="0" fontAlgn="base" hangingPunct="0">
                        <a:spcBef>
                          <a:spcPct val="20000"/>
                        </a:spcBef>
                        <a:spcAft>
                          <a:spcPct val="0"/>
                        </a:spcAft>
                        <a:buFont typeface="Arial" charset="0"/>
                        <a:defRPr>
                          <a:solidFill>
                            <a:schemeClr val="tx1"/>
                          </a:solidFill>
                          <a:latin typeface="Calibri" pitchFamily="34" charset="0"/>
                        </a:defRPr>
                      </a:lvl9pPr>
                    </a:lstStyle>
                    <a:p>
                      <a:pPr marL="342900" marR="0" lvl="0" indent="-342900" algn="ctr" defTabSz="457200" rtl="0" eaLnBrk="1" fontAlgn="base" latinLnBrk="0" hangingPunct="1">
                        <a:lnSpc>
                          <a:spcPct val="100000"/>
                        </a:lnSpc>
                        <a:spcBef>
                          <a:spcPct val="0"/>
                        </a:spcBef>
                        <a:spcAft>
                          <a:spcPct val="0"/>
                        </a:spcAft>
                        <a:buClrTx/>
                        <a:buSzTx/>
                        <a:buFont typeface="Arial" charset="0"/>
                        <a:buNone/>
                        <a:tabLst/>
                      </a:pPr>
                      <a:r>
                        <a:rPr kumimoji="0" lang="it-IT" altLang="it-IT" sz="900" b="0" i="0" u="none" strike="noStrike" cap="none" spc="-30" normalizeH="0" baseline="0" dirty="0">
                          <a:ln>
                            <a:noFill/>
                          </a:ln>
                          <a:solidFill>
                            <a:srgbClr val="000000"/>
                          </a:solidFill>
                          <a:effectLst/>
                          <a:latin typeface="Calibri" pitchFamily="34" charset="0"/>
                          <a:cs typeface="Arial" charset="0"/>
                        </a:rPr>
                        <a:t>HZ</a:t>
                      </a:r>
                    </a:p>
                  </a:txBody>
                  <a:tcPr marL="90276" marR="90276" marT="44980" marB="44980" anchor="ctr" horzOverflow="overflow">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a:noFill/>
                    </a:lnTlToBr>
                    <a:lnBlToTr>
                      <a:noFill/>
                    </a:lnBlToTr>
                    <a:solidFill>
                      <a:srgbClr val="E2E2E2"/>
                    </a:solidFill>
                  </a:tcPr>
                </a:tc>
                <a:extLst>
                  <a:ext uri="{0D108BD9-81ED-4DB2-BD59-A6C34878D82A}">
                    <a16:rowId xmlns:a16="http://schemas.microsoft.com/office/drawing/2014/main" val="10013"/>
                  </a:ext>
                </a:extLst>
              </a:tr>
              <a:tr h="388603">
                <a:tc>
                  <a:txBody>
                    <a:bodyPr/>
                    <a:lstStyle>
                      <a:lvl1pPr marL="342900" indent="-342900" eaLnBrk="0" hangingPunct="0">
                        <a:spcBef>
                          <a:spcPct val="20000"/>
                        </a:spcBef>
                        <a:buFont typeface="Arial" charset="0"/>
                        <a:defRPr sz="2800">
                          <a:solidFill>
                            <a:schemeClr val="tx1"/>
                          </a:solidFill>
                          <a:latin typeface="Calibri" pitchFamily="34" charset="0"/>
                        </a:defRPr>
                      </a:lvl1pPr>
                      <a:lvl2pPr marL="742950" indent="-285750" eaLnBrk="0" hangingPunct="0">
                        <a:spcBef>
                          <a:spcPct val="20000"/>
                        </a:spcBef>
                        <a:buFont typeface="Arial" charset="0"/>
                        <a:defRPr sz="2400">
                          <a:solidFill>
                            <a:schemeClr val="tx1"/>
                          </a:solidFill>
                          <a:latin typeface="Calibri" pitchFamily="34" charset="0"/>
                        </a:defRPr>
                      </a:lvl2pPr>
                      <a:lvl3pPr marL="1143000" indent="-228600" eaLnBrk="0" hangingPunct="0">
                        <a:spcBef>
                          <a:spcPct val="20000"/>
                        </a:spcBef>
                        <a:buFont typeface="Arial" charset="0"/>
                        <a:defRPr sz="2000">
                          <a:solidFill>
                            <a:schemeClr val="tx1"/>
                          </a:solidFill>
                          <a:latin typeface="Calibri" pitchFamily="34" charset="0"/>
                        </a:defRPr>
                      </a:lvl3pPr>
                      <a:lvl4pPr marL="1600200" indent="-228600" eaLnBrk="0" hangingPunct="0">
                        <a:spcBef>
                          <a:spcPct val="20000"/>
                        </a:spcBef>
                        <a:buFont typeface="Arial" charset="0"/>
                        <a:defRPr>
                          <a:solidFill>
                            <a:schemeClr val="tx1"/>
                          </a:solidFill>
                          <a:latin typeface="Calibri" pitchFamily="34" charset="0"/>
                        </a:defRPr>
                      </a:lvl4pPr>
                      <a:lvl5pPr marL="2057400" indent="-228600" eaLnBrk="0" hangingPunct="0">
                        <a:spcBef>
                          <a:spcPct val="20000"/>
                        </a:spcBef>
                        <a:buFont typeface="Arial" charset="0"/>
                        <a:defRPr>
                          <a:solidFill>
                            <a:schemeClr val="tx1"/>
                          </a:solidFill>
                          <a:latin typeface="Calibri" pitchFamily="34" charset="0"/>
                        </a:defRPr>
                      </a:lvl5pPr>
                      <a:lvl6pPr marL="2514600" indent="-228600" defTabSz="457200" eaLnBrk="0" fontAlgn="base" hangingPunct="0">
                        <a:spcBef>
                          <a:spcPct val="20000"/>
                        </a:spcBef>
                        <a:spcAft>
                          <a:spcPct val="0"/>
                        </a:spcAft>
                        <a:buFont typeface="Arial" charset="0"/>
                        <a:defRPr>
                          <a:solidFill>
                            <a:schemeClr val="tx1"/>
                          </a:solidFill>
                          <a:latin typeface="Calibri" pitchFamily="34" charset="0"/>
                        </a:defRPr>
                      </a:lvl6pPr>
                      <a:lvl7pPr marL="2971800" indent="-228600" defTabSz="457200" eaLnBrk="0" fontAlgn="base" hangingPunct="0">
                        <a:spcBef>
                          <a:spcPct val="20000"/>
                        </a:spcBef>
                        <a:spcAft>
                          <a:spcPct val="0"/>
                        </a:spcAft>
                        <a:buFont typeface="Arial" charset="0"/>
                        <a:defRPr>
                          <a:solidFill>
                            <a:schemeClr val="tx1"/>
                          </a:solidFill>
                          <a:latin typeface="Calibri" pitchFamily="34" charset="0"/>
                        </a:defRPr>
                      </a:lvl7pPr>
                      <a:lvl8pPr marL="3429000" indent="-228600" defTabSz="457200" eaLnBrk="0" fontAlgn="base" hangingPunct="0">
                        <a:spcBef>
                          <a:spcPct val="20000"/>
                        </a:spcBef>
                        <a:spcAft>
                          <a:spcPct val="0"/>
                        </a:spcAft>
                        <a:buFont typeface="Arial" charset="0"/>
                        <a:defRPr>
                          <a:solidFill>
                            <a:schemeClr val="tx1"/>
                          </a:solidFill>
                          <a:latin typeface="Calibri" pitchFamily="34" charset="0"/>
                        </a:defRPr>
                      </a:lvl8pPr>
                      <a:lvl9pPr marL="3886200" indent="-228600" defTabSz="457200" eaLnBrk="0" fontAlgn="base" hangingPunct="0">
                        <a:spcBef>
                          <a:spcPct val="20000"/>
                        </a:spcBef>
                        <a:spcAft>
                          <a:spcPct val="0"/>
                        </a:spcAft>
                        <a:buFont typeface="Arial" charset="0"/>
                        <a:defRPr>
                          <a:solidFill>
                            <a:schemeClr val="tx1"/>
                          </a:solidFill>
                          <a:latin typeface="Calibri" pitchFamily="34" charset="0"/>
                        </a:defRPr>
                      </a:lvl9pPr>
                    </a:lstStyle>
                    <a:p>
                      <a:pPr marL="342900" marR="0" lvl="0" indent="-342900" algn="ctr" defTabSz="457200" rtl="0" eaLnBrk="1" fontAlgn="base" latinLnBrk="0" hangingPunct="1">
                        <a:lnSpc>
                          <a:spcPct val="100000"/>
                        </a:lnSpc>
                        <a:spcBef>
                          <a:spcPct val="0"/>
                        </a:spcBef>
                        <a:spcAft>
                          <a:spcPct val="0"/>
                        </a:spcAft>
                        <a:buClrTx/>
                        <a:buSzTx/>
                        <a:buFont typeface="Arial" charset="0"/>
                        <a:buNone/>
                        <a:tabLst/>
                      </a:pPr>
                      <a:r>
                        <a:rPr kumimoji="0" lang="it-IT" altLang="it-IT" sz="900" b="1" i="0" u="none" strike="noStrike" cap="none" spc="-30" normalizeH="0" baseline="0" dirty="0">
                          <a:ln>
                            <a:noFill/>
                          </a:ln>
                          <a:solidFill>
                            <a:schemeClr val="bg1"/>
                          </a:solidFill>
                          <a:effectLst/>
                          <a:latin typeface="Calibri" pitchFamily="34" charset="0"/>
                          <a:cs typeface="Arial" charset="0"/>
                        </a:rPr>
                        <a:t>Rotavirus</a:t>
                      </a:r>
                    </a:p>
                  </a:txBody>
                  <a:tcPr marL="90276" marR="90276" marT="44980" marB="44980" anchor="ctr" horzOverflow="overflow">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a:noFill/>
                    </a:lnTlToBr>
                    <a:lnBlToTr>
                      <a:noFill/>
                    </a:lnBlToTr>
                    <a:solidFill>
                      <a:srgbClr val="0099C8"/>
                    </a:solidFill>
                  </a:tcPr>
                </a:tc>
                <a:tc>
                  <a:txBody>
                    <a:bodyPr/>
                    <a:lstStyle>
                      <a:lvl1pPr>
                        <a:defRPr>
                          <a:solidFill>
                            <a:schemeClr val="tx1"/>
                          </a:solidFill>
                          <a:latin typeface="Calibri"/>
                        </a:defRPr>
                      </a:lvl1pPr>
                      <a:lvl2pPr>
                        <a:defRPr>
                          <a:solidFill>
                            <a:schemeClr val="tx1"/>
                          </a:solidFill>
                          <a:latin typeface="Calibri"/>
                        </a:defRPr>
                      </a:lvl2pPr>
                      <a:lvl3pPr>
                        <a:defRPr>
                          <a:solidFill>
                            <a:schemeClr val="tx1"/>
                          </a:solidFill>
                          <a:latin typeface="Calibri"/>
                        </a:defRPr>
                      </a:lvl3pPr>
                      <a:lvl4pPr>
                        <a:defRPr>
                          <a:solidFill>
                            <a:schemeClr val="tx1"/>
                          </a:solidFill>
                          <a:latin typeface="Calibri"/>
                        </a:defRPr>
                      </a:lvl4pPr>
                      <a:lvl5pPr>
                        <a:defRPr>
                          <a:solidFill>
                            <a:schemeClr val="tx1"/>
                          </a:solidFill>
                          <a:latin typeface="Calibri"/>
                        </a:defRPr>
                      </a:lvl5pPr>
                      <a:lvl6pPr>
                        <a:defRPr>
                          <a:solidFill>
                            <a:schemeClr val="tx1"/>
                          </a:solidFill>
                          <a:latin typeface="Calibri"/>
                        </a:defRPr>
                      </a:lvl6pPr>
                      <a:lvl7pPr>
                        <a:defRPr>
                          <a:solidFill>
                            <a:schemeClr val="tx1"/>
                          </a:solidFill>
                          <a:latin typeface="Calibri"/>
                        </a:defRPr>
                      </a:lvl7pPr>
                      <a:lvl8pPr>
                        <a:defRPr>
                          <a:solidFill>
                            <a:schemeClr val="tx1"/>
                          </a:solidFill>
                          <a:latin typeface="Calibri"/>
                        </a:defRPr>
                      </a:lvl8pPr>
                      <a:lvl9pPr>
                        <a:defRPr>
                          <a:solidFill>
                            <a:schemeClr val="tx1"/>
                          </a:solidFill>
                          <a:latin typeface="Calibri"/>
                        </a:defRPr>
                      </a:lvl9pPr>
                    </a:lstStyle>
                    <a:p>
                      <a:pPr marL="342900" marR="0" lvl="0" indent="-342900" algn="ctr" defTabSz="457200" rtl="0" eaLnBrk="1" fontAlgn="base" latinLnBrk="0" hangingPunct="1">
                        <a:lnSpc>
                          <a:spcPct val="100000"/>
                        </a:lnSpc>
                        <a:spcBef>
                          <a:spcPct val="0"/>
                        </a:spcBef>
                        <a:spcAft>
                          <a:spcPct val="0"/>
                        </a:spcAft>
                        <a:buClrTx/>
                        <a:buSzTx/>
                        <a:buFont typeface="Arial" charset="0"/>
                        <a:buNone/>
                        <a:tabLst/>
                      </a:pPr>
                      <a:endParaRPr kumimoji="0" lang="it-IT" altLang="it-IT" sz="900" b="0" i="0" u="none" strike="noStrike" cap="none" spc="-30" normalizeH="0" baseline="0" dirty="0">
                        <a:ln>
                          <a:noFill/>
                        </a:ln>
                        <a:solidFill>
                          <a:srgbClr val="000000"/>
                        </a:solidFill>
                        <a:effectLst/>
                        <a:latin typeface="Calibri" pitchFamily="34" charset="0"/>
                        <a:cs typeface="Arial" charset="0"/>
                      </a:endParaRPr>
                    </a:p>
                  </a:txBody>
                  <a:tcPr marL="90276" marR="90276" marT="44980" marB="44980" anchor="ctr" horzOverflow="overflow">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a:noFill/>
                    </a:lnTlToBr>
                    <a:lnBlToTr>
                      <a:noFill/>
                    </a:lnBlToTr>
                    <a:solidFill>
                      <a:srgbClr val="E2E2E2"/>
                    </a:solidFill>
                  </a:tcPr>
                </a:tc>
                <a:tc>
                  <a:txBody>
                    <a:bodyPr/>
                    <a:lstStyle>
                      <a:lvl1pPr marL="342900" indent="-342900" eaLnBrk="0" hangingPunct="0">
                        <a:spcBef>
                          <a:spcPct val="20000"/>
                        </a:spcBef>
                        <a:buFont typeface="Arial" charset="0"/>
                        <a:defRPr sz="2800">
                          <a:solidFill>
                            <a:schemeClr val="tx1"/>
                          </a:solidFill>
                          <a:latin typeface="Calibri" pitchFamily="34" charset="0"/>
                        </a:defRPr>
                      </a:lvl1pPr>
                      <a:lvl2pPr marL="742950" indent="-285750" eaLnBrk="0" hangingPunct="0">
                        <a:spcBef>
                          <a:spcPct val="20000"/>
                        </a:spcBef>
                        <a:buFont typeface="Arial" charset="0"/>
                        <a:defRPr sz="2400">
                          <a:solidFill>
                            <a:schemeClr val="tx1"/>
                          </a:solidFill>
                          <a:latin typeface="Calibri" pitchFamily="34" charset="0"/>
                        </a:defRPr>
                      </a:lvl2pPr>
                      <a:lvl3pPr marL="1143000" indent="-228600" eaLnBrk="0" hangingPunct="0">
                        <a:spcBef>
                          <a:spcPct val="20000"/>
                        </a:spcBef>
                        <a:buFont typeface="Arial" charset="0"/>
                        <a:defRPr sz="2000">
                          <a:solidFill>
                            <a:schemeClr val="tx1"/>
                          </a:solidFill>
                          <a:latin typeface="Calibri" pitchFamily="34" charset="0"/>
                        </a:defRPr>
                      </a:lvl3pPr>
                      <a:lvl4pPr marL="1600200" indent="-228600" eaLnBrk="0" hangingPunct="0">
                        <a:spcBef>
                          <a:spcPct val="20000"/>
                        </a:spcBef>
                        <a:buFont typeface="Arial" charset="0"/>
                        <a:defRPr>
                          <a:solidFill>
                            <a:schemeClr val="tx1"/>
                          </a:solidFill>
                          <a:latin typeface="Calibri" pitchFamily="34" charset="0"/>
                        </a:defRPr>
                      </a:lvl4pPr>
                      <a:lvl5pPr marL="2057400" indent="-228600" eaLnBrk="0" hangingPunct="0">
                        <a:spcBef>
                          <a:spcPct val="20000"/>
                        </a:spcBef>
                        <a:buFont typeface="Arial" charset="0"/>
                        <a:defRPr>
                          <a:solidFill>
                            <a:schemeClr val="tx1"/>
                          </a:solidFill>
                          <a:latin typeface="Calibri" pitchFamily="34" charset="0"/>
                        </a:defRPr>
                      </a:lvl5pPr>
                      <a:lvl6pPr marL="2514600" indent="-228600" defTabSz="457200" eaLnBrk="0" fontAlgn="base" hangingPunct="0">
                        <a:spcBef>
                          <a:spcPct val="20000"/>
                        </a:spcBef>
                        <a:spcAft>
                          <a:spcPct val="0"/>
                        </a:spcAft>
                        <a:buFont typeface="Arial" charset="0"/>
                        <a:defRPr>
                          <a:solidFill>
                            <a:schemeClr val="tx1"/>
                          </a:solidFill>
                          <a:latin typeface="Calibri" pitchFamily="34" charset="0"/>
                        </a:defRPr>
                      </a:lvl6pPr>
                      <a:lvl7pPr marL="2971800" indent="-228600" defTabSz="457200" eaLnBrk="0" fontAlgn="base" hangingPunct="0">
                        <a:spcBef>
                          <a:spcPct val="20000"/>
                        </a:spcBef>
                        <a:spcAft>
                          <a:spcPct val="0"/>
                        </a:spcAft>
                        <a:buFont typeface="Arial" charset="0"/>
                        <a:defRPr>
                          <a:solidFill>
                            <a:schemeClr val="tx1"/>
                          </a:solidFill>
                          <a:latin typeface="Calibri" pitchFamily="34" charset="0"/>
                        </a:defRPr>
                      </a:lvl7pPr>
                      <a:lvl8pPr marL="3429000" indent="-228600" defTabSz="457200" eaLnBrk="0" fontAlgn="base" hangingPunct="0">
                        <a:spcBef>
                          <a:spcPct val="20000"/>
                        </a:spcBef>
                        <a:spcAft>
                          <a:spcPct val="0"/>
                        </a:spcAft>
                        <a:buFont typeface="Arial" charset="0"/>
                        <a:defRPr>
                          <a:solidFill>
                            <a:schemeClr val="tx1"/>
                          </a:solidFill>
                          <a:latin typeface="Calibri" pitchFamily="34" charset="0"/>
                        </a:defRPr>
                      </a:lvl8pPr>
                      <a:lvl9pPr marL="3886200" indent="-228600" defTabSz="457200" eaLnBrk="0" fontAlgn="base" hangingPunct="0">
                        <a:spcBef>
                          <a:spcPct val="20000"/>
                        </a:spcBef>
                        <a:spcAft>
                          <a:spcPct val="0"/>
                        </a:spcAft>
                        <a:buFont typeface="Arial" charset="0"/>
                        <a:defRPr>
                          <a:solidFill>
                            <a:schemeClr val="tx1"/>
                          </a:solidFill>
                          <a:latin typeface="Calibri" pitchFamily="34" charset="0"/>
                        </a:defRPr>
                      </a:lvl9pPr>
                    </a:lstStyle>
                    <a:p>
                      <a:pPr marL="342900" marR="0" lvl="0" indent="-342900" algn="ctr" defTabSz="457200" rtl="0" eaLnBrk="1" fontAlgn="base" latinLnBrk="0" hangingPunct="1">
                        <a:lnSpc>
                          <a:spcPct val="100000"/>
                        </a:lnSpc>
                        <a:spcBef>
                          <a:spcPct val="0"/>
                        </a:spcBef>
                        <a:spcAft>
                          <a:spcPct val="0"/>
                        </a:spcAft>
                        <a:buClrTx/>
                        <a:buSzTx/>
                        <a:buFont typeface="Arial" charset="0"/>
                        <a:buNone/>
                        <a:tabLst/>
                      </a:pPr>
                      <a:endParaRPr kumimoji="0" lang="it-IT" altLang="it-IT" sz="900" b="0" i="0" u="none" strike="noStrike" cap="none" spc="-30" normalizeH="0" baseline="0" dirty="0">
                        <a:ln>
                          <a:noFill/>
                        </a:ln>
                        <a:solidFill>
                          <a:srgbClr val="000000"/>
                        </a:solidFill>
                        <a:effectLst/>
                        <a:latin typeface="Calibri" pitchFamily="34" charset="0"/>
                        <a:cs typeface="Arial" charset="0"/>
                      </a:endParaRPr>
                    </a:p>
                  </a:txBody>
                  <a:tcPr marL="90276" marR="90276" marT="44980" marB="44980" anchor="ctr" horzOverflow="overflow">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a:noFill/>
                    </a:lnTlToBr>
                    <a:lnBlToTr>
                      <a:noFill/>
                    </a:lnBlToTr>
                    <a:solidFill>
                      <a:srgbClr val="E2E2E2"/>
                    </a:solidFill>
                  </a:tcPr>
                </a:tc>
                <a:tc gridSpan="5">
                  <a:txBody>
                    <a:bodyPr/>
                    <a:lstStyle>
                      <a:lvl1pPr>
                        <a:defRPr>
                          <a:solidFill>
                            <a:schemeClr val="tx1"/>
                          </a:solidFill>
                          <a:latin typeface="Calibri"/>
                        </a:defRPr>
                      </a:lvl1pPr>
                      <a:lvl2pPr>
                        <a:defRPr>
                          <a:solidFill>
                            <a:schemeClr val="tx1"/>
                          </a:solidFill>
                          <a:latin typeface="Calibri"/>
                        </a:defRPr>
                      </a:lvl2pPr>
                      <a:lvl3pPr>
                        <a:defRPr>
                          <a:solidFill>
                            <a:schemeClr val="tx1"/>
                          </a:solidFill>
                          <a:latin typeface="Calibri"/>
                        </a:defRPr>
                      </a:lvl3pPr>
                      <a:lvl4pPr>
                        <a:defRPr>
                          <a:solidFill>
                            <a:schemeClr val="tx1"/>
                          </a:solidFill>
                          <a:latin typeface="Calibri"/>
                        </a:defRPr>
                      </a:lvl4pPr>
                      <a:lvl5pPr>
                        <a:defRPr>
                          <a:solidFill>
                            <a:schemeClr val="tx1"/>
                          </a:solidFill>
                          <a:latin typeface="Calibri"/>
                        </a:defRPr>
                      </a:lvl5pPr>
                      <a:lvl6pPr>
                        <a:defRPr>
                          <a:solidFill>
                            <a:schemeClr val="tx1"/>
                          </a:solidFill>
                          <a:latin typeface="Calibri"/>
                        </a:defRPr>
                      </a:lvl6pPr>
                      <a:lvl7pPr>
                        <a:defRPr>
                          <a:solidFill>
                            <a:schemeClr val="tx1"/>
                          </a:solidFill>
                          <a:latin typeface="Calibri"/>
                        </a:defRPr>
                      </a:lvl7pPr>
                      <a:lvl8pPr>
                        <a:defRPr>
                          <a:solidFill>
                            <a:schemeClr val="tx1"/>
                          </a:solidFill>
                          <a:latin typeface="Calibri"/>
                        </a:defRPr>
                      </a:lvl8pPr>
                      <a:lvl9pPr>
                        <a:defRPr>
                          <a:solidFill>
                            <a:schemeClr val="tx1"/>
                          </a:solidFill>
                          <a:latin typeface="Calibri"/>
                        </a:defRPr>
                      </a:lvl9pPr>
                    </a:lstStyle>
                    <a:p>
                      <a:pPr marL="342900" marR="0" lvl="0" indent="-342900" algn="ctr" defTabSz="457200" rtl="0" eaLnBrk="1" fontAlgn="base" latinLnBrk="0" hangingPunct="1">
                        <a:lnSpc>
                          <a:spcPct val="100000"/>
                        </a:lnSpc>
                        <a:spcBef>
                          <a:spcPct val="0"/>
                        </a:spcBef>
                        <a:spcAft>
                          <a:spcPct val="0"/>
                        </a:spcAft>
                        <a:buClrTx/>
                        <a:buSzTx/>
                        <a:buFont typeface="Arial" charset="0"/>
                        <a:buNone/>
                        <a:tabLst/>
                      </a:pPr>
                      <a:r>
                        <a:rPr kumimoji="0" lang="it-IT" altLang="it-IT" sz="900" b="0" i="0" u="none" strike="noStrike" cap="none" spc="-30" normalizeH="0" baseline="0" dirty="0">
                          <a:ln>
                            <a:noFill/>
                          </a:ln>
                          <a:solidFill>
                            <a:srgbClr val="000000"/>
                          </a:solidFill>
                          <a:effectLst/>
                          <a:latin typeface="Calibri" pitchFamily="34" charset="0"/>
                          <a:cs typeface="Arial" charset="0"/>
                        </a:rPr>
                        <a:t>Rotavirus</a:t>
                      </a:r>
                      <a:endParaRPr kumimoji="0" lang="it-IT" altLang="it-IT" sz="900" b="0" i="0" u="none" strike="noStrike" kern="1200" cap="none" spc="-30" normalizeH="0" baseline="30000" dirty="0">
                        <a:ln>
                          <a:noFill/>
                        </a:ln>
                        <a:solidFill>
                          <a:srgbClr val="000000"/>
                        </a:solidFill>
                        <a:effectLst/>
                        <a:latin typeface="Calibri" pitchFamily="34" charset="0"/>
                        <a:ea typeface="+mn-ea"/>
                        <a:cs typeface="Arial" charset="0"/>
                      </a:endParaRPr>
                    </a:p>
                  </a:txBody>
                  <a:tcPr marL="91188" marR="91188" marT="45435" marB="45435" anchor="ctr" horzOverflow="overflow">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a:noFill/>
                    </a:lnTlToBr>
                    <a:lnBlToTr>
                      <a:noFill/>
                    </a:lnBlToTr>
                    <a:solidFill>
                      <a:srgbClr val="F3E80B"/>
                    </a:solidFill>
                  </a:tcPr>
                </a:tc>
                <a:tc hMerge="1">
                  <a:txBody>
                    <a:bodyPr/>
                    <a:lstStyle/>
                    <a:p>
                      <a:endParaRPr lang="it-IT"/>
                    </a:p>
                  </a:txBody>
                  <a:tcPr>
                    <a:lnL w="12700" cap="flat" cmpd="sng" algn="ctr">
                      <a:solidFill>
                        <a:schemeClr val="bg1"/>
                      </a:solidFill>
                      <a:prstDash val="solid"/>
                      <a:round/>
                      <a:headEnd type="none" w="med" len="med"/>
                      <a:tailEnd type="none" w="med" len="med"/>
                    </a:lnL>
                    <a:lnT w="12700" cap="flat" cmpd="sng" algn="ctr">
                      <a:solidFill>
                        <a:schemeClr val="bg1"/>
                      </a:solidFill>
                      <a:prstDash val="solid"/>
                      <a:round/>
                      <a:headEnd type="none" w="med" len="med"/>
                      <a:tailEnd type="none" w="med" len="med"/>
                    </a:lnT>
                  </a:tcPr>
                </a:tc>
                <a:tc hMerge="1">
                  <a:txBody>
                    <a:bodyPr/>
                    <a:lstStyle/>
                    <a:p>
                      <a:endParaRPr lang="it-IT"/>
                    </a:p>
                  </a:txBody>
                  <a:tcPr>
                    <a:lnL w="12700" cap="flat" cmpd="sng" algn="ctr">
                      <a:solidFill>
                        <a:schemeClr val="bg1"/>
                      </a:solidFill>
                      <a:prstDash val="solid"/>
                      <a:round/>
                      <a:headEnd type="none" w="med" len="med"/>
                      <a:tailEnd type="none" w="med" len="med"/>
                    </a:lnL>
                    <a:lnT w="12700" cap="flat" cmpd="sng" algn="ctr">
                      <a:solidFill>
                        <a:schemeClr val="bg1"/>
                      </a:solidFill>
                      <a:prstDash val="solid"/>
                      <a:round/>
                      <a:headEnd type="none" w="med" len="med"/>
                      <a:tailEnd type="none" w="med" len="med"/>
                    </a:lnT>
                  </a:tcPr>
                </a:tc>
                <a:tc hMerge="1">
                  <a:txBody>
                    <a:bodyPr/>
                    <a:lstStyle/>
                    <a:p>
                      <a:endParaRPr lang="it-IT"/>
                    </a:p>
                  </a:txBody>
                  <a:tcPr>
                    <a:lnL w="12700" cap="flat" cmpd="sng" algn="ctr">
                      <a:solidFill>
                        <a:schemeClr val="bg1"/>
                      </a:solidFill>
                      <a:prstDash val="solid"/>
                      <a:round/>
                      <a:headEnd type="none" w="med" len="med"/>
                      <a:tailEnd type="none" w="med" len="med"/>
                    </a:lnL>
                    <a:lnT w="12700" cap="flat" cmpd="sng" algn="ctr">
                      <a:solidFill>
                        <a:schemeClr val="bg1"/>
                      </a:solidFill>
                      <a:prstDash val="solid"/>
                      <a:round/>
                      <a:headEnd type="none" w="med" len="med"/>
                      <a:tailEnd type="none" w="med" len="med"/>
                    </a:lnT>
                  </a:tcPr>
                </a:tc>
                <a:tc hMerge="1">
                  <a:txBody>
                    <a:bodyPr/>
                    <a:lstStyle/>
                    <a:p>
                      <a:pPr marL="342900" marR="0" lvl="0" indent="-342900" algn="ctr" defTabSz="457200" rtl="0" eaLnBrk="1" fontAlgn="base" latinLnBrk="0" hangingPunct="1">
                        <a:lnSpc>
                          <a:spcPct val="100000"/>
                        </a:lnSpc>
                        <a:spcBef>
                          <a:spcPct val="0"/>
                        </a:spcBef>
                        <a:spcAft>
                          <a:spcPct val="0"/>
                        </a:spcAft>
                        <a:buClrTx/>
                        <a:buSzTx/>
                        <a:buFont typeface="Arial" charset="0"/>
                        <a:buNone/>
                        <a:tabLst/>
                      </a:pPr>
                      <a:endParaRPr kumimoji="0" lang="it-IT" altLang="it-IT" sz="900" b="1" i="0" u="none" strike="noStrike" kern="1200" cap="none" spc="-30" normalizeH="0" baseline="30000" dirty="0">
                        <a:ln>
                          <a:noFill/>
                        </a:ln>
                        <a:solidFill>
                          <a:srgbClr val="000000"/>
                        </a:solidFill>
                        <a:effectLst/>
                        <a:latin typeface="Calibri" pitchFamily="34" charset="0"/>
                        <a:ea typeface="+mn-ea"/>
                        <a:cs typeface="Arial" charset="0"/>
                      </a:endParaRPr>
                    </a:p>
                  </a:txBody>
                  <a:tcPr marL="82924" marR="82924" marT="41317" marB="4131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DEFE9"/>
                    </a:solidFill>
                  </a:tcPr>
                </a:tc>
                <a:tc gridSpan="2">
                  <a:txBody>
                    <a:bodyPr/>
                    <a:lstStyle>
                      <a:lvl1pPr>
                        <a:defRPr>
                          <a:solidFill>
                            <a:schemeClr val="tx1"/>
                          </a:solidFill>
                          <a:latin typeface="Calibri"/>
                        </a:defRPr>
                      </a:lvl1pPr>
                      <a:lvl2pPr>
                        <a:defRPr>
                          <a:solidFill>
                            <a:schemeClr val="tx1"/>
                          </a:solidFill>
                          <a:latin typeface="Calibri"/>
                        </a:defRPr>
                      </a:lvl2pPr>
                      <a:lvl3pPr>
                        <a:defRPr>
                          <a:solidFill>
                            <a:schemeClr val="tx1"/>
                          </a:solidFill>
                          <a:latin typeface="Calibri"/>
                        </a:defRPr>
                      </a:lvl3pPr>
                      <a:lvl4pPr>
                        <a:defRPr>
                          <a:solidFill>
                            <a:schemeClr val="tx1"/>
                          </a:solidFill>
                          <a:latin typeface="Calibri"/>
                        </a:defRPr>
                      </a:lvl4pPr>
                      <a:lvl5pPr>
                        <a:defRPr>
                          <a:solidFill>
                            <a:schemeClr val="tx1"/>
                          </a:solidFill>
                          <a:latin typeface="Calibri"/>
                        </a:defRPr>
                      </a:lvl5pPr>
                      <a:lvl6pPr>
                        <a:defRPr>
                          <a:solidFill>
                            <a:schemeClr val="tx1"/>
                          </a:solidFill>
                          <a:latin typeface="Calibri"/>
                        </a:defRPr>
                      </a:lvl6pPr>
                      <a:lvl7pPr>
                        <a:defRPr>
                          <a:solidFill>
                            <a:schemeClr val="tx1"/>
                          </a:solidFill>
                          <a:latin typeface="Calibri"/>
                        </a:defRPr>
                      </a:lvl7pPr>
                      <a:lvl8pPr>
                        <a:defRPr>
                          <a:solidFill>
                            <a:schemeClr val="tx1"/>
                          </a:solidFill>
                          <a:latin typeface="Calibri"/>
                        </a:defRPr>
                      </a:lvl8pPr>
                      <a:lvl9pPr>
                        <a:defRPr>
                          <a:solidFill>
                            <a:schemeClr val="tx1"/>
                          </a:solidFill>
                          <a:latin typeface="Calibri"/>
                        </a:defRPr>
                      </a:lvl9pPr>
                    </a:lstStyle>
                    <a:p>
                      <a:pPr marL="342900" marR="0" lvl="0" indent="-342900" algn="ctr" defTabSz="457200" rtl="0" eaLnBrk="1" fontAlgn="base" latinLnBrk="0" hangingPunct="1">
                        <a:lnSpc>
                          <a:spcPct val="100000"/>
                        </a:lnSpc>
                        <a:spcBef>
                          <a:spcPct val="0"/>
                        </a:spcBef>
                        <a:spcAft>
                          <a:spcPct val="0"/>
                        </a:spcAft>
                        <a:buClrTx/>
                        <a:buSzTx/>
                        <a:buFont typeface="Arial" charset="0"/>
                        <a:buNone/>
                        <a:tabLst/>
                      </a:pPr>
                      <a:endParaRPr kumimoji="0" lang="it-IT" altLang="it-IT" sz="900" b="0" i="0" u="none" strike="noStrike" cap="none" spc="-30" normalizeH="0" baseline="0" dirty="0">
                        <a:ln>
                          <a:noFill/>
                        </a:ln>
                        <a:solidFill>
                          <a:srgbClr val="000000"/>
                        </a:solidFill>
                        <a:effectLst/>
                        <a:latin typeface="Calibri" pitchFamily="34" charset="0"/>
                        <a:cs typeface="Arial" charset="0"/>
                      </a:endParaRPr>
                    </a:p>
                  </a:txBody>
                  <a:tcPr marL="91188" marR="91188" marT="45435" marB="45435" anchor="ctr" horzOverflow="overflow">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a:noFill/>
                    </a:lnTlToBr>
                    <a:lnBlToTr>
                      <a:noFill/>
                    </a:lnBlToTr>
                    <a:solidFill>
                      <a:srgbClr val="E2E2E2"/>
                    </a:solidFill>
                  </a:tcPr>
                </a:tc>
                <a:tc hMerge="1">
                  <a:txBody>
                    <a:bodyPr/>
                    <a:lstStyle/>
                    <a:p>
                      <a:pPr marL="342900" marR="0" lvl="0" indent="-342900" algn="ctr" defTabSz="457200" rtl="0" eaLnBrk="1" fontAlgn="base" latinLnBrk="0" hangingPunct="1">
                        <a:lnSpc>
                          <a:spcPct val="100000"/>
                        </a:lnSpc>
                        <a:spcBef>
                          <a:spcPct val="0"/>
                        </a:spcBef>
                        <a:spcAft>
                          <a:spcPct val="0"/>
                        </a:spcAft>
                        <a:buClrTx/>
                        <a:buSzTx/>
                        <a:buFont typeface="Arial" charset="0"/>
                        <a:buNone/>
                        <a:tabLst/>
                      </a:pPr>
                      <a:endParaRPr kumimoji="0" lang="it-IT" altLang="it-IT" sz="800" b="1" i="0" u="none" strike="noStrike" cap="none" spc="-30" normalizeH="0" baseline="0">
                        <a:ln>
                          <a:noFill/>
                        </a:ln>
                        <a:solidFill>
                          <a:srgbClr val="000000"/>
                        </a:solidFill>
                        <a:effectLst/>
                        <a:latin typeface="Calibri" pitchFamily="34" charset="0"/>
                        <a:cs typeface="Arial" charset="0"/>
                      </a:endParaRPr>
                    </a:p>
                  </a:txBody>
                  <a:tcPr marL="82924" marR="82924" marT="41317" marB="4131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DEFE9"/>
                    </a:solidFill>
                  </a:tcPr>
                </a:tc>
                <a:tc>
                  <a:txBody>
                    <a:bodyPr/>
                    <a:lstStyle>
                      <a:lvl1pPr>
                        <a:defRPr>
                          <a:solidFill>
                            <a:schemeClr val="tx1"/>
                          </a:solidFill>
                          <a:latin typeface="Calibri"/>
                        </a:defRPr>
                      </a:lvl1pPr>
                      <a:lvl2pPr>
                        <a:defRPr>
                          <a:solidFill>
                            <a:schemeClr val="tx1"/>
                          </a:solidFill>
                          <a:latin typeface="Calibri"/>
                        </a:defRPr>
                      </a:lvl2pPr>
                      <a:lvl3pPr>
                        <a:defRPr>
                          <a:solidFill>
                            <a:schemeClr val="tx1"/>
                          </a:solidFill>
                          <a:latin typeface="Calibri"/>
                        </a:defRPr>
                      </a:lvl3pPr>
                      <a:lvl4pPr>
                        <a:defRPr>
                          <a:solidFill>
                            <a:schemeClr val="tx1"/>
                          </a:solidFill>
                          <a:latin typeface="Calibri"/>
                        </a:defRPr>
                      </a:lvl4pPr>
                      <a:lvl5pPr>
                        <a:defRPr>
                          <a:solidFill>
                            <a:schemeClr val="tx1"/>
                          </a:solidFill>
                          <a:latin typeface="Calibri"/>
                        </a:defRPr>
                      </a:lvl5pPr>
                      <a:lvl6pPr>
                        <a:defRPr>
                          <a:solidFill>
                            <a:schemeClr val="tx1"/>
                          </a:solidFill>
                          <a:latin typeface="Calibri"/>
                        </a:defRPr>
                      </a:lvl6pPr>
                      <a:lvl7pPr>
                        <a:defRPr>
                          <a:solidFill>
                            <a:schemeClr val="tx1"/>
                          </a:solidFill>
                          <a:latin typeface="Calibri"/>
                        </a:defRPr>
                      </a:lvl7pPr>
                      <a:lvl8pPr>
                        <a:defRPr>
                          <a:solidFill>
                            <a:schemeClr val="tx1"/>
                          </a:solidFill>
                          <a:latin typeface="Calibri"/>
                        </a:defRPr>
                      </a:lvl8pPr>
                      <a:lvl9pPr>
                        <a:defRPr>
                          <a:solidFill>
                            <a:schemeClr val="tx1"/>
                          </a:solidFill>
                          <a:latin typeface="Calibri"/>
                        </a:defRPr>
                      </a:lvl9pPr>
                    </a:lstStyle>
                    <a:p>
                      <a:pPr marL="342900" marR="0" lvl="0" indent="-342900" algn="ctr" defTabSz="457200" rtl="0" eaLnBrk="1" fontAlgn="base" latinLnBrk="0" hangingPunct="1">
                        <a:lnSpc>
                          <a:spcPct val="100000"/>
                        </a:lnSpc>
                        <a:spcBef>
                          <a:spcPct val="0"/>
                        </a:spcBef>
                        <a:spcAft>
                          <a:spcPct val="0"/>
                        </a:spcAft>
                        <a:buClrTx/>
                        <a:buSzTx/>
                        <a:buFont typeface="Arial" charset="0"/>
                        <a:buNone/>
                        <a:tabLst/>
                      </a:pPr>
                      <a:endParaRPr kumimoji="0" lang="it-IT" altLang="it-IT" sz="900" b="0" i="0" u="none" strike="noStrike" cap="none" spc="-30" normalizeH="0" baseline="0" dirty="0">
                        <a:ln>
                          <a:noFill/>
                        </a:ln>
                        <a:solidFill>
                          <a:srgbClr val="000000"/>
                        </a:solidFill>
                        <a:effectLst/>
                        <a:latin typeface="Calibri" pitchFamily="34" charset="0"/>
                        <a:cs typeface="Arial" charset="0"/>
                      </a:endParaRPr>
                    </a:p>
                  </a:txBody>
                  <a:tcPr marL="90276" marR="90276" marT="44980" marB="44980" anchor="ctr" horzOverflow="overflow">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a:noFill/>
                    </a:lnTlToBr>
                    <a:lnBlToTr>
                      <a:noFill/>
                    </a:lnBlToTr>
                    <a:solidFill>
                      <a:srgbClr val="E2E2E2"/>
                    </a:solidFill>
                  </a:tcPr>
                </a:tc>
                <a:tc>
                  <a:txBody>
                    <a:bodyPr/>
                    <a:lstStyle>
                      <a:lvl1pPr>
                        <a:defRPr>
                          <a:solidFill>
                            <a:schemeClr val="tx1"/>
                          </a:solidFill>
                          <a:latin typeface="Calibri"/>
                        </a:defRPr>
                      </a:lvl1pPr>
                      <a:lvl2pPr>
                        <a:defRPr>
                          <a:solidFill>
                            <a:schemeClr val="tx1"/>
                          </a:solidFill>
                          <a:latin typeface="Calibri"/>
                        </a:defRPr>
                      </a:lvl2pPr>
                      <a:lvl3pPr>
                        <a:defRPr>
                          <a:solidFill>
                            <a:schemeClr val="tx1"/>
                          </a:solidFill>
                          <a:latin typeface="Calibri"/>
                        </a:defRPr>
                      </a:lvl3pPr>
                      <a:lvl4pPr>
                        <a:defRPr>
                          <a:solidFill>
                            <a:schemeClr val="tx1"/>
                          </a:solidFill>
                          <a:latin typeface="Calibri"/>
                        </a:defRPr>
                      </a:lvl4pPr>
                      <a:lvl5pPr>
                        <a:defRPr>
                          <a:solidFill>
                            <a:schemeClr val="tx1"/>
                          </a:solidFill>
                          <a:latin typeface="Calibri"/>
                        </a:defRPr>
                      </a:lvl5pPr>
                      <a:lvl6pPr>
                        <a:defRPr>
                          <a:solidFill>
                            <a:schemeClr val="tx1"/>
                          </a:solidFill>
                          <a:latin typeface="Calibri"/>
                        </a:defRPr>
                      </a:lvl6pPr>
                      <a:lvl7pPr>
                        <a:defRPr>
                          <a:solidFill>
                            <a:schemeClr val="tx1"/>
                          </a:solidFill>
                          <a:latin typeface="Calibri"/>
                        </a:defRPr>
                      </a:lvl7pPr>
                      <a:lvl8pPr>
                        <a:defRPr>
                          <a:solidFill>
                            <a:schemeClr val="tx1"/>
                          </a:solidFill>
                          <a:latin typeface="Calibri"/>
                        </a:defRPr>
                      </a:lvl8pPr>
                      <a:lvl9pPr>
                        <a:defRPr>
                          <a:solidFill>
                            <a:schemeClr val="tx1"/>
                          </a:solidFill>
                          <a:latin typeface="Calibri"/>
                        </a:defRPr>
                      </a:lvl9pPr>
                    </a:lstStyle>
                    <a:p>
                      <a:pPr marL="342900" marR="0" lvl="0" indent="-342900" algn="ctr" defTabSz="457200" rtl="0" eaLnBrk="1" fontAlgn="base" latinLnBrk="0" hangingPunct="1">
                        <a:lnSpc>
                          <a:spcPct val="100000"/>
                        </a:lnSpc>
                        <a:spcBef>
                          <a:spcPct val="0"/>
                        </a:spcBef>
                        <a:spcAft>
                          <a:spcPct val="0"/>
                        </a:spcAft>
                        <a:buClrTx/>
                        <a:buSzTx/>
                        <a:buFont typeface="Arial" charset="0"/>
                        <a:buNone/>
                        <a:tabLst/>
                      </a:pPr>
                      <a:endParaRPr kumimoji="0" lang="it-IT" altLang="it-IT" sz="900" b="0" i="0" u="none" strike="noStrike" cap="none" spc="-30" normalizeH="0" baseline="0" dirty="0">
                        <a:ln>
                          <a:noFill/>
                        </a:ln>
                        <a:solidFill>
                          <a:srgbClr val="000000"/>
                        </a:solidFill>
                        <a:effectLst/>
                        <a:latin typeface="Calibri" pitchFamily="34" charset="0"/>
                        <a:cs typeface="Arial" charset="0"/>
                      </a:endParaRPr>
                    </a:p>
                  </a:txBody>
                  <a:tcPr marL="90276" marR="90276" marT="44980" marB="44980" anchor="ctr" horzOverflow="overflow">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a:noFill/>
                    </a:lnTlToBr>
                    <a:lnBlToTr>
                      <a:noFill/>
                    </a:lnBlToTr>
                    <a:solidFill>
                      <a:srgbClr val="E2E2E2"/>
                    </a:solidFill>
                  </a:tcPr>
                </a:tc>
                <a:tc>
                  <a:txBody>
                    <a:bodyPr/>
                    <a:lstStyle>
                      <a:lvl1pPr>
                        <a:defRPr>
                          <a:solidFill>
                            <a:schemeClr val="tx1"/>
                          </a:solidFill>
                          <a:latin typeface="Calibri"/>
                        </a:defRPr>
                      </a:lvl1pPr>
                      <a:lvl2pPr>
                        <a:defRPr>
                          <a:solidFill>
                            <a:schemeClr val="tx1"/>
                          </a:solidFill>
                          <a:latin typeface="Calibri"/>
                        </a:defRPr>
                      </a:lvl2pPr>
                      <a:lvl3pPr>
                        <a:defRPr>
                          <a:solidFill>
                            <a:schemeClr val="tx1"/>
                          </a:solidFill>
                          <a:latin typeface="Calibri"/>
                        </a:defRPr>
                      </a:lvl3pPr>
                      <a:lvl4pPr>
                        <a:defRPr>
                          <a:solidFill>
                            <a:schemeClr val="tx1"/>
                          </a:solidFill>
                          <a:latin typeface="Calibri"/>
                        </a:defRPr>
                      </a:lvl4pPr>
                      <a:lvl5pPr>
                        <a:defRPr>
                          <a:solidFill>
                            <a:schemeClr val="tx1"/>
                          </a:solidFill>
                          <a:latin typeface="Calibri"/>
                        </a:defRPr>
                      </a:lvl5pPr>
                      <a:lvl6pPr>
                        <a:defRPr>
                          <a:solidFill>
                            <a:schemeClr val="tx1"/>
                          </a:solidFill>
                          <a:latin typeface="Calibri"/>
                        </a:defRPr>
                      </a:lvl6pPr>
                      <a:lvl7pPr>
                        <a:defRPr>
                          <a:solidFill>
                            <a:schemeClr val="tx1"/>
                          </a:solidFill>
                          <a:latin typeface="Calibri"/>
                        </a:defRPr>
                      </a:lvl7pPr>
                      <a:lvl8pPr>
                        <a:defRPr>
                          <a:solidFill>
                            <a:schemeClr val="tx1"/>
                          </a:solidFill>
                          <a:latin typeface="Calibri"/>
                        </a:defRPr>
                      </a:lvl8pPr>
                      <a:lvl9pPr>
                        <a:defRPr>
                          <a:solidFill>
                            <a:schemeClr val="tx1"/>
                          </a:solidFill>
                          <a:latin typeface="Calibri"/>
                        </a:defRPr>
                      </a:lvl9pPr>
                    </a:lstStyle>
                    <a:p>
                      <a:pPr algn="ctr"/>
                      <a:endParaRPr lang="it-IT" sz="900" b="0" i="0" dirty="0"/>
                    </a:p>
                  </a:txBody>
                  <a:tcPr marL="90276" marR="90276" marT="44980" marB="44980" anchor="ctr" horzOverflow="overflow">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a:noFill/>
                    </a:lnTlToBr>
                    <a:lnBlToTr>
                      <a:noFill/>
                    </a:lnBlToTr>
                    <a:solidFill>
                      <a:srgbClr val="E2E2E2"/>
                    </a:solidFill>
                  </a:tcPr>
                </a:tc>
                <a:tc>
                  <a:txBody>
                    <a:bodyPr/>
                    <a:lstStyle>
                      <a:lvl1pPr>
                        <a:defRPr>
                          <a:solidFill>
                            <a:schemeClr val="tx1"/>
                          </a:solidFill>
                          <a:latin typeface="Calibri"/>
                        </a:defRPr>
                      </a:lvl1pPr>
                      <a:lvl2pPr>
                        <a:defRPr>
                          <a:solidFill>
                            <a:schemeClr val="tx1"/>
                          </a:solidFill>
                          <a:latin typeface="Calibri"/>
                        </a:defRPr>
                      </a:lvl2pPr>
                      <a:lvl3pPr>
                        <a:defRPr>
                          <a:solidFill>
                            <a:schemeClr val="tx1"/>
                          </a:solidFill>
                          <a:latin typeface="Calibri"/>
                        </a:defRPr>
                      </a:lvl3pPr>
                      <a:lvl4pPr>
                        <a:defRPr>
                          <a:solidFill>
                            <a:schemeClr val="tx1"/>
                          </a:solidFill>
                          <a:latin typeface="Calibri"/>
                        </a:defRPr>
                      </a:lvl4pPr>
                      <a:lvl5pPr>
                        <a:defRPr>
                          <a:solidFill>
                            <a:schemeClr val="tx1"/>
                          </a:solidFill>
                          <a:latin typeface="Calibri"/>
                        </a:defRPr>
                      </a:lvl5pPr>
                      <a:lvl6pPr>
                        <a:defRPr>
                          <a:solidFill>
                            <a:schemeClr val="tx1"/>
                          </a:solidFill>
                          <a:latin typeface="Calibri"/>
                        </a:defRPr>
                      </a:lvl6pPr>
                      <a:lvl7pPr>
                        <a:defRPr>
                          <a:solidFill>
                            <a:schemeClr val="tx1"/>
                          </a:solidFill>
                          <a:latin typeface="Calibri"/>
                        </a:defRPr>
                      </a:lvl7pPr>
                      <a:lvl8pPr>
                        <a:defRPr>
                          <a:solidFill>
                            <a:schemeClr val="tx1"/>
                          </a:solidFill>
                          <a:latin typeface="Calibri"/>
                        </a:defRPr>
                      </a:lvl8pPr>
                      <a:lvl9pPr>
                        <a:defRPr>
                          <a:solidFill>
                            <a:schemeClr val="tx1"/>
                          </a:solidFill>
                          <a:latin typeface="Calibri"/>
                        </a:defRPr>
                      </a:lvl9pPr>
                    </a:lstStyle>
                    <a:p>
                      <a:pPr algn="ctr"/>
                      <a:endParaRPr lang="it-IT" sz="900" b="0" i="0" dirty="0"/>
                    </a:p>
                  </a:txBody>
                  <a:tcPr marL="90276" marR="90276" marT="44980" marB="44980" anchor="ctr" horzOverflow="overflow">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a:noFill/>
                    </a:lnTlToBr>
                    <a:lnBlToTr>
                      <a:noFill/>
                    </a:lnBlToTr>
                    <a:solidFill>
                      <a:srgbClr val="E2E2E2"/>
                    </a:solidFill>
                  </a:tcPr>
                </a:tc>
                <a:tc>
                  <a:txBody>
                    <a:bodyPr/>
                    <a:lstStyle>
                      <a:lvl1pPr>
                        <a:defRPr>
                          <a:solidFill>
                            <a:schemeClr val="tx1"/>
                          </a:solidFill>
                          <a:latin typeface="Calibri"/>
                        </a:defRPr>
                      </a:lvl1pPr>
                      <a:lvl2pPr>
                        <a:defRPr>
                          <a:solidFill>
                            <a:schemeClr val="tx1"/>
                          </a:solidFill>
                          <a:latin typeface="Calibri"/>
                        </a:defRPr>
                      </a:lvl2pPr>
                      <a:lvl3pPr>
                        <a:defRPr>
                          <a:solidFill>
                            <a:schemeClr val="tx1"/>
                          </a:solidFill>
                          <a:latin typeface="Calibri"/>
                        </a:defRPr>
                      </a:lvl3pPr>
                      <a:lvl4pPr>
                        <a:defRPr>
                          <a:solidFill>
                            <a:schemeClr val="tx1"/>
                          </a:solidFill>
                          <a:latin typeface="Calibri"/>
                        </a:defRPr>
                      </a:lvl4pPr>
                      <a:lvl5pPr>
                        <a:defRPr>
                          <a:solidFill>
                            <a:schemeClr val="tx1"/>
                          </a:solidFill>
                          <a:latin typeface="Calibri"/>
                        </a:defRPr>
                      </a:lvl5pPr>
                      <a:lvl6pPr>
                        <a:defRPr>
                          <a:solidFill>
                            <a:schemeClr val="tx1"/>
                          </a:solidFill>
                          <a:latin typeface="Calibri"/>
                        </a:defRPr>
                      </a:lvl6pPr>
                      <a:lvl7pPr>
                        <a:defRPr>
                          <a:solidFill>
                            <a:schemeClr val="tx1"/>
                          </a:solidFill>
                          <a:latin typeface="Calibri"/>
                        </a:defRPr>
                      </a:lvl7pPr>
                      <a:lvl8pPr>
                        <a:defRPr>
                          <a:solidFill>
                            <a:schemeClr val="tx1"/>
                          </a:solidFill>
                          <a:latin typeface="Calibri"/>
                        </a:defRPr>
                      </a:lvl8pPr>
                      <a:lvl9pPr>
                        <a:defRPr>
                          <a:solidFill>
                            <a:schemeClr val="tx1"/>
                          </a:solidFill>
                          <a:latin typeface="Calibri"/>
                        </a:defRPr>
                      </a:lvl9pPr>
                    </a:lstStyle>
                    <a:p>
                      <a:pPr algn="ctr"/>
                      <a:endParaRPr lang="it-IT" sz="900" b="0" i="0" dirty="0"/>
                    </a:p>
                  </a:txBody>
                  <a:tcPr marL="90276" marR="90276" marT="44980" marB="44980" anchor="ctr" horzOverflow="overflow">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a:noFill/>
                    </a:lnTlToBr>
                    <a:lnBlToTr>
                      <a:noFill/>
                    </a:lnBlToTr>
                    <a:solidFill>
                      <a:srgbClr val="E2E2E2"/>
                    </a:solidFill>
                  </a:tcPr>
                </a:tc>
                <a:tc>
                  <a:txBody>
                    <a:bodyPr/>
                    <a:lstStyle>
                      <a:lvl1pPr>
                        <a:defRPr>
                          <a:solidFill>
                            <a:schemeClr val="tx1"/>
                          </a:solidFill>
                          <a:latin typeface="Calibri"/>
                        </a:defRPr>
                      </a:lvl1pPr>
                      <a:lvl2pPr>
                        <a:defRPr>
                          <a:solidFill>
                            <a:schemeClr val="tx1"/>
                          </a:solidFill>
                          <a:latin typeface="Calibri"/>
                        </a:defRPr>
                      </a:lvl2pPr>
                      <a:lvl3pPr>
                        <a:defRPr>
                          <a:solidFill>
                            <a:schemeClr val="tx1"/>
                          </a:solidFill>
                          <a:latin typeface="Calibri"/>
                        </a:defRPr>
                      </a:lvl3pPr>
                      <a:lvl4pPr>
                        <a:defRPr>
                          <a:solidFill>
                            <a:schemeClr val="tx1"/>
                          </a:solidFill>
                          <a:latin typeface="Calibri"/>
                        </a:defRPr>
                      </a:lvl4pPr>
                      <a:lvl5pPr>
                        <a:defRPr>
                          <a:solidFill>
                            <a:schemeClr val="tx1"/>
                          </a:solidFill>
                          <a:latin typeface="Calibri"/>
                        </a:defRPr>
                      </a:lvl5pPr>
                      <a:lvl6pPr>
                        <a:defRPr>
                          <a:solidFill>
                            <a:schemeClr val="tx1"/>
                          </a:solidFill>
                          <a:latin typeface="Calibri"/>
                        </a:defRPr>
                      </a:lvl6pPr>
                      <a:lvl7pPr>
                        <a:defRPr>
                          <a:solidFill>
                            <a:schemeClr val="tx1"/>
                          </a:solidFill>
                          <a:latin typeface="Calibri"/>
                        </a:defRPr>
                      </a:lvl7pPr>
                      <a:lvl8pPr>
                        <a:defRPr>
                          <a:solidFill>
                            <a:schemeClr val="tx1"/>
                          </a:solidFill>
                          <a:latin typeface="Calibri"/>
                        </a:defRPr>
                      </a:lvl8pPr>
                      <a:lvl9pPr>
                        <a:defRPr>
                          <a:solidFill>
                            <a:schemeClr val="tx1"/>
                          </a:solidFill>
                          <a:latin typeface="Calibri"/>
                        </a:defRPr>
                      </a:lvl9pPr>
                    </a:lstStyle>
                    <a:p>
                      <a:pPr algn="ctr"/>
                      <a:endParaRPr lang="it-IT" sz="900" b="0" i="0" dirty="0"/>
                    </a:p>
                  </a:txBody>
                  <a:tcPr marL="90276" marR="90276" marT="44980" marB="44980" anchor="ctr" horzOverflow="overflow">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a:noFill/>
                    </a:lnTlToBr>
                    <a:lnBlToTr>
                      <a:noFill/>
                    </a:lnBlToTr>
                    <a:solidFill>
                      <a:srgbClr val="E2E2E2"/>
                    </a:solidFill>
                  </a:tcPr>
                </a:tc>
                <a:tc gridSpan="2">
                  <a:txBody>
                    <a:bodyPr/>
                    <a:lstStyle>
                      <a:lvl1pPr>
                        <a:defRPr>
                          <a:solidFill>
                            <a:schemeClr val="tx1"/>
                          </a:solidFill>
                          <a:latin typeface="Calibri"/>
                        </a:defRPr>
                      </a:lvl1pPr>
                      <a:lvl2pPr>
                        <a:defRPr>
                          <a:solidFill>
                            <a:schemeClr val="tx1"/>
                          </a:solidFill>
                          <a:latin typeface="Calibri"/>
                        </a:defRPr>
                      </a:lvl2pPr>
                      <a:lvl3pPr>
                        <a:defRPr>
                          <a:solidFill>
                            <a:schemeClr val="tx1"/>
                          </a:solidFill>
                          <a:latin typeface="Calibri"/>
                        </a:defRPr>
                      </a:lvl3pPr>
                      <a:lvl4pPr>
                        <a:defRPr>
                          <a:solidFill>
                            <a:schemeClr val="tx1"/>
                          </a:solidFill>
                          <a:latin typeface="Calibri"/>
                        </a:defRPr>
                      </a:lvl4pPr>
                      <a:lvl5pPr>
                        <a:defRPr>
                          <a:solidFill>
                            <a:schemeClr val="tx1"/>
                          </a:solidFill>
                          <a:latin typeface="Calibri"/>
                        </a:defRPr>
                      </a:lvl5pPr>
                      <a:lvl6pPr>
                        <a:defRPr>
                          <a:solidFill>
                            <a:schemeClr val="tx1"/>
                          </a:solidFill>
                          <a:latin typeface="Calibri"/>
                        </a:defRPr>
                      </a:lvl6pPr>
                      <a:lvl7pPr>
                        <a:defRPr>
                          <a:solidFill>
                            <a:schemeClr val="tx1"/>
                          </a:solidFill>
                          <a:latin typeface="Calibri"/>
                        </a:defRPr>
                      </a:lvl7pPr>
                      <a:lvl8pPr>
                        <a:defRPr>
                          <a:solidFill>
                            <a:schemeClr val="tx1"/>
                          </a:solidFill>
                          <a:latin typeface="Calibri"/>
                        </a:defRPr>
                      </a:lvl8pPr>
                      <a:lvl9pPr>
                        <a:defRPr>
                          <a:solidFill>
                            <a:schemeClr val="tx1"/>
                          </a:solidFill>
                          <a:latin typeface="Calibri"/>
                        </a:defRPr>
                      </a:lvl9pPr>
                    </a:lstStyle>
                    <a:p>
                      <a:pPr algn="ctr"/>
                      <a:endParaRPr lang="it-IT" sz="900" b="0" i="0" dirty="0"/>
                    </a:p>
                  </a:txBody>
                  <a:tcPr marL="100553" marR="100553" marT="50276" marB="50276" anchor="ctr" horzOverflow="overflow">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a:noFill/>
                    </a:lnTlToBr>
                    <a:lnBlToTr>
                      <a:noFill/>
                    </a:lnBlToTr>
                    <a:solidFill>
                      <a:srgbClr val="E2E2E2"/>
                    </a:solidFill>
                  </a:tcPr>
                </a:tc>
                <a:tc hMerge="1">
                  <a:txBody>
                    <a:bodyPr/>
                    <a:lstStyle/>
                    <a:p>
                      <a:endParaRPr lang="it-IT"/>
                    </a:p>
                  </a:txBody>
                  <a:tcPr>
                    <a:lnL w="12700" cap="flat" cmpd="sng" algn="ctr">
                      <a:solidFill>
                        <a:schemeClr val="bg1"/>
                      </a:solidFill>
                      <a:prstDash val="solid"/>
                      <a:round/>
                      <a:headEnd type="none" w="med" len="med"/>
                      <a:tailEnd type="none" w="med" len="med"/>
                    </a:lnL>
                    <a:lnT w="12700" cap="flat" cmpd="sng" algn="ctr">
                      <a:solidFill>
                        <a:schemeClr val="bg1"/>
                      </a:solidFill>
                      <a:prstDash val="solid"/>
                      <a:round/>
                      <a:headEnd type="none" w="med" len="med"/>
                      <a:tailEnd type="none" w="med" len="med"/>
                    </a:lnT>
                  </a:tcPr>
                </a:tc>
                <a:tc>
                  <a:txBody>
                    <a:bodyPr/>
                    <a:lstStyle>
                      <a:lvl1pPr>
                        <a:defRPr>
                          <a:solidFill>
                            <a:schemeClr val="tx1"/>
                          </a:solidFill>
                          <a:latin typeface="Calibri"/>
                        </a:defRPr>
                      </a:lvl1pPr>
                      <a:lvl2pPr>
                        <a:defRPr>
                          <a:solidFill>
                            <a:schemeClr val="tx1"/>
                          </a:solidFill>
                          <a:latin typeface="Calibri"/>
                        </a:defRPr>
                      </a:lvl2pPr>
                      <a:lvl3pPr>
                        <a:defRPr>
                          <a:solidFill>
                            <a:schemeClr val="tx1"/>
                          </a:solidFill>
                          <a:latin typeface="Calibri"/>
                        </a:defRPr>
                      </a:lvl3pPr>
                      <a:lvl4pPr>
                        <a:defRPr>
                          <a:solidFill>
                            <a:schemeClr val="tx1"/>
                          </a:solidFill>
                          <a:latin typeface="Calibri"/>
                        </a:defRPr>
                      </a:lvl4pPr>
                      <a:lvl5pPr>
                        <a:defRPr>
                          <a:solidFill>
                            <a:schemeClr val="tx1"/>
                          </a:solidFill>
                          <a:latin typeface="Calibri"/>
                        </a:defRPr>
                      </a:lvl5pPr>
                      <a:lvl6pPr>
                        <a:defRPr>
                          <a:solidFill>
                            <a:schemeClr val="tx1"/>
                          </a:solidFill>
                          <a:latin typeface="Calibri"/>
                        </a:defRPr>
                      </a:lvl6pPr>
                      <a:lvl7pPr>
                        <a:defRPr>
                          <a:solidFill>
                            <a:schemeClr val="tx1"/>
                          </a:solidFill>
                          <a:latin typeface="Calibri"/>
                        </a:defRPr>
                      </a:lvl7pPr>
                      <a:lvl8pPr>
                        <a:defRPr>
                          <a:solidFill>
                            <a:schemeClr val="tx1"/>
                          </a:solidFill>
                          <a:latin typeface="Calibri"/>
                        </a:defRPr>
                      </a:lvl8pPr>
                      <a:lvl9pPr>
                        <a:defRPr>
                          <a:solidFill>
                            <a:schemeClr val="tx1"/>
                          </a:solidFill>
                          <a:latin typeface="Calibri"/>
                        </a:defRPr>
                      </a:lvl9pPr>
                    </a:lstStyle>
                    <a:p>
                      <a:pPr algn="ctr"/>
                      <a:endParaRPr lang="it-IT" sz="900" b="0" i="0" dirty="0"/>
                    </a:p>
                  </a:txBody>
                  <a:tcPr marL="90276" marR="90276" marT="44980" marB="44980" anchor="ctr" horzOverflow="overflow">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a:noFill/>
                    </a:lnTlToBr>
                    <a:lnBlToTr>
                      <a:noFill/>
                    </a:lnBlToTr>
                    <a:solidFill>
                      <a:srgbClr val="E2E2E2"/>
                    </a:solidFill>
                  </a:tcPr>
                </a:tc>
                <a:extLst>
                  <a:ext uri="{0D108BD9-81ED-4DB2-BD59-A6C34878D82A}">
                    <a16:rowId xmlns:a16="http://schemas.microsoft.com/office/drawing/2014/main" val="10014"/>
                  </a:ext>
                </a:extLst>
              </a:tr>
              <a:tr h="385772">
                <a:tc>
                  <a:txBody>
                    <a:bodyPr/>
                    <a:lstStyle>
                      <a:lvl1pPr>
                        <a:defRPr>
                          <a:solidFill>
                            <a:schemeClr val="tx1"/>
                          </a:solidFill>
                          <a:latin typeface="Calibri"/>
                        </a:defRPr>
                      </a:lvl1pPr>
                      <a:lvl2pPr>
                        <a:defRPr>
                          <a:solidFill>
                            <a:schemeClr val="tx1"/>
                          </a:solidFill>
                          <a:latin typeface="Calibri"/>
                        </a:defRPr>
                      </a:lvl2pPr>
                      <a:lvl3pPr>
                        <a:defRPr>
                          <a:solidFill>
                            <a:schemeClr val="tx1"/>
                          </a:solidFill>
                          <a:latin typeface="Calibri"/>
                        </a:defRPr>
                      </a:lvl3pPr>
                      <a:lvl4pPr>
                        <a:defRPr>
                          <a:solidFill>
                            <a:schemeClr val="tx1"/>
                          </a:solidFill>
                          <a:latin typeface="Calibri"/>
                        </a:defRPr>
                      </a:lvl4pPr>
                      <a:lvl5pPr>
                        <a:defRPr>
                          <a:solidFill>
                            <a:schemeClr val="tx1"/>
                          </a:solidFill>
                          <a:latin typeface="Calibri"/>
                        </a:defRPr>
                      </a:lvl5pPr>
                      <a:lvl6pPr>
                        <a:defRPr>
                          <a:solidFill>
                            <a:schemeClr val="tx1"/>
                          </a:solidFill>
                          <a:latin typeface="Calibri"/>
                        </a:defRPr>
                      </a:lvl6pPr>
                      <a:lvl7pPr>
                        <a:defRPr>
                          <a:solidFill>
                            <a:schemeClr val="tx1"/>
                          </a:solidFill>
                          <a:latin typeface="Calibri"/>
                        </a:defRPr>
                      </a:lvl7pPr>
                      <a:lvl8pPr>
                        <a:defRPr>
                          <a:solidFill>
                            <a:schemeClr val="tx1"/>
                          </a:solidFill>
                          <a:latin typeface="Calibri"/>
                        </a:defRPr>
                      </a:lvl8pPr>
                      <a:lvl9pPr>
                        <a:defRPr>
                          <a:solidFill>
                            <a:schemeClr val="tx1"/>
                          </a:solidFill>
                          <a:latin typeface="Calibri"/>
                        </a:defRPr>
                      </a:lvl9pPr>
                    </a:lstStyle>
                    <a:p>
                      <a:pPr marL="342900" marR="0" lvl="0" indent="-342900" algn="ctr" defTabSz="457200" rtl="0" eaLnBrk="1" fontAlgn="base" latinLnBrk="0" hangingPunct="1">
                        <a:lnSpc>
                          <a:spcPct val="100000"/>
                        </a:lnSpc>
                        <a:spcBef>
                          <a:spcPct val="0"/>
                        </a:spcBef>
                        <a:spcAft>
                          <a:spcPct val="0"/>
                        </a:spcAft>
                        <a:buClrTx/>
                        <a:buSzTx/>
                        <a:buFont typeface="Arial" charset="0"/>
                        <a:buNone/>
                        <a:tabLst/>
                      </a:pPr>
                      <a:r>
                        <a:rPr kumimoji="0" lang="it-IT" altLang="it-IT" sz="900" b="1" i="0" u="none" strike="noStrike" cap="none" spc="-30" normalizeH="0" baseline="0" dirty="0">
                          <a:ln>
                            <a:noFill/>
                          </a:ln>
                          <a:solidFill>
                            <a:schemeClr val="bg1"/>
                          </a:solidFill>
                          <a:effectLst/>
                          <a:latin typeface="Calibri" pitchFamily="34" charset="0"/>
                          <a:cs typeface="Arial" charset="0"/>
                        </a:rPr>
                        <a:t>Epatite A</a:t>
                      </a:r>
                    </a:p>
                  </a:txBody>
                  <a:tcPr marL="90276" marR="90276" marT="44980" marB="44980" anchor="ctr" horzOverflow="overflow">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a:noFill/>
                    </a:lnTlToBr>
                    <a:lnBlToTr>
                      <a:noFill/>
                    </a:lnBlToTr>
                    <a:solidFill>
                      <a:srgbClr val="0099C8"/>
                    </a:solidFill>
                  </a:tcPr>
                </a:tc>
                <a:tc>
                  <a:txBody>
                    <a:bodyPr/>
                    <a:lstStyle>
                      <a:lvl1pPr>
                        <a:defRPr>
                          <a:solidFill>
                            <a:schemeClr val="tx1"/>
                          </a:solidFill>
                          <a:latin typeface="Calibri"/>
                        </a:defRPr>
                      </a:lvl1pPr>
                      <a:lvl2pPr>
                        <a:defRPr>
                          <a:solidFill>
                            <a:schemeClr val="tx1"/>
                          </a:solidFill>
                          <a:latin typeface="Calibri"/>
                        </a:defRPr>
                      </a:lvl2pPr>
                      <a:lvl3pPr>
                        <a:defRPr>
                          <a:solidFill>
                            <a:schemeClr val="tx1"/>
                          </a:solidFill>
                          <a:latin typeface="Calibri"/>
                        </a:defRPr>
                      </a:lvl3pPr>
                      <a:lvl4pPr>
                        <a:defRPr>
                          <a:solidFill>
                            <a:schemeClr val="tx1"/>
                          </a:solidFill>
                          <a:latin typeface="Calibri"/>
                        </a:defRPr>
                      </a:lvl4pPr>
                      <a:lvl5pPr>
                        <a:defRPr>
                          <a:solidFill>
                            <a:schemeClr val="tx1"/>
                          </a:solidFill>
                          <a:latin typeface="Calibri"/>
                        </a:defRPr>
                      </a:lvl5pPr>
                      <a:lvl6pPr>
                        <a:defRPr>
                          <a:solidFill>
                            <a:schemeClr val="tx1"/>
                          </a:solidFill>
                          <a:latin typeface="Calibri"/>
                        </a:defRPr>
                      </a:lvl6pPr>
                      <a:lvl7pPr>
                        <a:defRPr>
                          <a:solidFill>
                            <a:schemeClr val="tx1"/>
                          </a:solidFill>
                          <a:latin typeface="Calibri"/>
                        </a:defRPr>
                      </a:lvl7pPr>
                      <a:lvl8pPr>
                        <a:defRPr>
                          <a:solidFill>
                            <a:schemeClr val="tx1"/>
                          </a:solidFill>
                          <a:latin typeface="Calibri"/>
                        </a:defRPr>
                      </a:lvl8pPr>
                      <a:lvl9pPr>
                        <a:defRPr>
                          <a:solidFill>
                            <a:schemeClr val="tx1"/>
                          </a:solidFill>
                          <a:latin typeface="Calibri"/>
                        </a:defRPr>
                      </a:lvl9pPr>
                    </a:lstStyle>
                    <a:p>
                      <a:pPr marL="342900" marR="0" lvl="0" indent="-342900" algn="ctr" defTabSz="457200" rtl="0" eaLnBrk="1" fontAlgn="base" latinLnBrk="0" hangingPunct="1">
                        <a:lnSpc>
                          <a:spcPct val="100000"/>
                        </a:lnSpc>
                        <a:spcBef>
                          <a:spcPct val="0"/>
                        </a:spcBef>
                        <a:spcAft>
                          <a:spcPct val="0"/>
                        </a:spcAft>
                        <a:buClrTx/>
                        <a:buSzTx/>
                        <a:buFont typeface="Arial" charset="0"/>
                        <a:buNone/>
                        <a:tabLst/>
                      </a:pPr>
                      <a:endParaRPr kumimoji="0" lang="it-IT" altLang="it-IT" sz="900" b="0" i="0" u="none" strike="noStrike" cap="none" spc="-30" normalizeH="0" baseline="0" dirty="0">
                        <a:ln>
                          <a:noFill/>
                        </a:ln>
                        <a:solidFill>
                          <a:srgbClr val="000000"/>
                        </a:solidFill>
                        <a:effectLst/>
                        <a:latin typeface="Calibri" pitchFamily="34" charset="0"/>
                        <a:cs typeface="Arial" charset="0"/>
                      </a:endParaRPr>
                    </a:p>
                  </a:txBody>
                  <a:tcPr marL="90276" marR="90276" marT="44980" marB="44980" anchor="ctr" horzOverflow="overflow">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a:noFill/>
                    </a:lnTlToBr>
                    <a:lnBlToTr>
                      <a:noFill/>
                    </a:lnBlToTr>
                    <a:solidFill>
                      <a:srgbClr val="E2E2E2"/>
                    </a:solidFill>
                  </a:tcPr>
                </a:tc>
                <a:tc>
                  <a:txBody>
                    <a:bodyPr/>
                    <a:lstStyle>
                      <a:lvl1pPr>
                        <a:defRPr>
                          <a:solidFill>
                            <a:schemeClr val="tx1"/>
                          </a:solidFill>
                          <a:latin typeface="Calibri"/>
                        </a:defRPr>
                      </a:lvl1pPr>
                      <a:lvl2pPr>
                        <a:defRPr>
                          <a:solidFill>
                            <a:schemeClr val="tx1"/>
                          </a:solidFill>
                          <a:latin typeface="Calibri"/>
                        </a:defRPr>
                      </a:lvl2pPr>
                      <a:lvl3pPr>
                        <a:defRPr>
                          <a:solidFill>
                            <a:schemeClr val="tx1"/>
                          </a:solidFill>
                          <a:latin typeface="Calibri"/>
                        </a:defRPr>
                      </a:lvl3pPr>
                      <a:lvl4pPr>
                        <a:defRPr>
                          <a:solidFill>
                            <a:schemeClr val="tx1"/>
                          </a:solidFill>
                          <a:latin typeface="Calibri"/>
                        </a:defRPr>
                      </a:lvl4pPr>
                      <a:lvl5pPr>
                        <a:defRPr>
                          <a:solidFill>
                            <a:schemeClr val="tx1"/>
                          </a:solidFill>
                          <a:latin typeface="Calibri"/>
                        </a:defRPr>
                      </a:lvl5pPr>
                      <a:lvl6pPr>
                        <a:defRPr>
                          <a:solidFill>
                            <a:schemeClr val="tx1"/>
                          </a:solidFill>
                          <a:latin typeface="Calibri"/>
                        </a:defRPr>
                      </a:lvl6pPr>
                      <a:lvl7pPr>
                        <a:defRPr>
                          <a:solidFill>
                            <a:schemeClr val="tx1"/>
                          </a:solidFill>
                          <a:latin typeface="Calibri"/>
                        </a:defRPr>
                      </a:lvl7pPr>
                      <a:lvl8pPr>
                        <a:defRPr>
                          <a:solidFill>
                            <a:schemeClr val="tx1"/>
                          </a:solidFill>
                          <a:latin typeface="Calibri"/>
                        </a:defRPr>
                      </a:lvl8pPr>
                      <a:lvl9pPr>
                        <a:defRPr>
                          <a:solidFill>
                            <a:schemeClr val="tx1"/>
                          </a:solidFill>
                          <a:latin typeface="Calibri"/>
                        </a:defRPr>
                      </a:lvl9pPr>
                    </a:lstStyle>
                    <a:p>
                      <a:pPr marL="342900" marR="0" lvl="0" indent="-342900" algn="ctr" defTabSz="457200" rtl="0" eaLnBrk="1" fontAlgn="base" latinLnBrk="0" hangingPunct="1">
                        <a:lnSpc>
                          <a:spcPct val="100000"/>
                        </a:lnSpc>
                        <a:spcBef>
                          <a:spcPct val="0"/>
                        </a:spcBef>
                        <a:spcAft>
                          <a:spcPct val="0"/>
                        </a:spcAft>
                        <a:buClrTx/>
                        <a:buSzTx/>
                        <a:buFont typeface="Arial" charset="0"/>
                        <a:buNone/>
                        <a:tabLst/>
                      </a:pPr>
                      <a:endParaRPr kumimoji="0" lang="it-IT" altLang="it-IT" sz="900" b="0" i="0" u="none" strike="noStrike" cap="none" spc="-30" normalizeH="0" baseline="0" dirty="0">
                        <a:ln>
                          <a:noFill/>
                        </a:ln>
                        <a:solidFill>
                          <a:srgbClr val="000000"/>
                        </a:solidFill>
                        <a:effectLst/>
                        <a:latin typeface="Calibri" pitchFamily="34" charset="0"/>
                        <a:cs typeface="Arial" charset="0"/>
                      </a:endParaRPr>
                    </a:p>
                  </a:txBody>
                  <a:tcPr marL="90276" marR="90276" marT="44980" marB="44980" anchor="ctr" horzOverflow="overflow">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a:noFill/>
                    </a:lnTlToBr>
                    <a:lnBlToTr>
                      <a:noFill/>
                    </a:lnBlToTr>
                    <a:solidFill>
                      <a:srgbClr val="E2E2E2"/>
                    </a:solidFill>
                  </a:tcPr>
                </a:tc>
                <a:tc>
                  <a:txBody>
                    <a:bodyPr/>
                    <a:lstStyle>
                      <a:lvl1pPr>
                        <a:defRPr>
                          <a:solidFill>
                            <a:schemeClr val="tx1"/>
                          </a:solidFill>
                          <a:latin typeface="Calibri"/>
                        </a:defRPr>
                      </a:lvl1pPr>
                      <a:lvl2pPr>
                        <a:defRPr>
                          <a:solidFill>
                            <a:schemeClr val="tx1"/>
                          </a:solidFill>
                          <a:latin typeface="Calibri"/>
                        </a:defRPr>
                      </a:lvl2pPr>
                      <a:lvl3pPr>
                        <a:defRPr>
                          <a:solidFill>
                            <a:schemeClr val="tx1"/>
                          </a:solidFill>
                          <a:latin typeface="Calibri"/>
                        </a:defRPr>
                      </a:lvl3pPr>
                      <a:lvl4pPr>
                        <a:defRPr>
                          <a:solidFill>
                            <a:schemeClr val="tx1"/>
                          </a:solidFill>
                          <a:latin typeface="Calibri"/>
                        </a:defRPr>
                      </a:lvl4pPr>
                      <a:lvl5pPr>
                        <a:defRPr>
                          <a:solidFill>
                            <a:schemeClr val="tx1"/>
                          </a:solidFill>
                          <a:latin typeface="Calibri"/>
                        </a:defRPr>
                      </a:lvl5pPr>
                      <a:lvl6pPr>
                        <a:defRPr>
                          <a:solidFill>
                            <a:schemeClr val="tx1"/>
                          </a:solidFill>
                          <a:latin typeface="Calibri"/>
                        </a:defRPr>
                      </a:lvl6pPr>
                      <a:lvl7pPr>
                        <a:defRPr>
                          <a:solidFill>
                            <a:schemeClr val="tx1"/>
                          </a:solidFill>
                          <a:latin typeface="Calibri"/>
                        </a:defRPr>
                      </a:lvl7pPr>
                      <a:lvl8pPr>
                        <a:defRPr>
                          <a:solidFill>
                            <a:schemeClr val="tx1"/>
                          </a:solidFill>
                          <a:latin typeface="Calibri"/>
                        </a:defRPr>
                      </a:lvl8pPr>
                      <a:lvl9pPr>
                        <a:defRPr>
                          <a:solidFill>
                            <a:schemeClr val="tx1"/>
                          </a:solidFill>
                          <a:latin typeface="Calibri"/>
                        </a:defRPr>
                      </a:lvl9pPr>
                    </a:lstStyle>
                    <a:p>
                      <a:pPr marL="342900" marR="0" lvl="0" indent="-342900" algn="ctr" defTabSz="457200" rtl="0" eaLnBrk="1" fontAlgn="base" latinLnBrk="0" hangingPunct="1">
                        <a:lnSpc>
                          <a:spcPct val="100000"/>
                        </a:lnSpc>
                        <a:spcBef>
                          <a:spcPct val="0"/>
                        </a:spcBef>
                        <a:spcAft>
                          <a:spcPct val="0"/>
                        </a:spcAft>
                        <a:buClrTx/>
                        <a:buSzTx/>
                        <a:buFont typeface="Arial" charset="0"/>
                        <a:buNone/>
                        <a:tabLst/>
                      </a:pPr>
                      <a:endParaRPr kumimoji="0" lang="it-IT" altLang="it-IT" sz="900" b="0" i="0" u="none" strike="noStrike" cap="none" spc="-30" normalizeH="0" baseline="0" dirty="0">
                        <a:ln>
                          <a:noFill/>
                        </a:ln>
                        <a:solidFill>
                          <a:srgbClr val="000000"/>
                        </a:solidFill>
                        <a:effectLst/>
                        <a:latin typeface="Calibri" pitchFamily="34" charset="0"/>
                        <a:cs typeface="Arial" charset="0"/>
                      </a:endParaRPr>
                    </a:p>
                  </a:txBody>
                  <a:tcPr marL="90276" marR="90276" marT="44980" marB="44980" anchor="ctr" horzOverflow="overflow">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a:noFill/>
                    </a:lnTlToBr>
                    <a:lnBlToTr>
                      <a:noFill/>
                    </a:lnBlToTr>
                    <a:solidFill>
                      <a:srgbClr val="E2E2E2"/>
                    </a:solidFill>
                  </a:tcPr>
                </a:tc>
                <a:tc>
                  <a:txBody>
                    <a:bodyPr/>
                    <a:lstStyle>
                      <a:lvl1pPr>
                        <a:defRPr>
                          <a:solidFill>
                            <a:schemeClr val="tx1"/>
                          </a:solidFill>
                          <a:latin typeface="Calibri"/>
                        </a:defRPr>
                      </a:lvl1pPr>
                      <a:lvl2pPr>
                        <a:defRPr>
                          <a:solidFill>
                            <a:schemeClr val="tx1"/>
                          </a:solidFill>
                          <a:latin typeface="Calibri"/>
                        </a:defRPr>
                      </a:lvl2pPr>
                      <a:lvl3pPr>
                        <a:defRPr>
                          <a:solidFill>
                            <a:schemeClr val="tx1"/>
                          </a:solidFill>
                          <a:latin typeface="Calibri"/>
                        </a:defRPr>
                      </a:lvl3pPr>
                      <a:lvl4pPr>
                        <a:defRPr>
                          <a:solidFill>
                            <a:schemeClr val="tx1"/>
                          </a:solidFill>
                          <a:latin typeface="Calibri"/>
                        </a:defRPr>
                      </a:lvl4pPr>
                      <a:lvl5pPr>
                        <a:defRPr>
                          <a:solidFill>
                            <a:schemeClr val="tx1"/>
                          </a:solidFill>
                          <a:latin typeface="Calibri"/>
                        </a:defRPr>
                      </a:lvl5pPr>
                      <a:lvl6pPr>
                        <a:defRPr>
                          <a:solidFill>
                            <a:schemeClr val="tx1"/>
                          </a:solidFill>
                          <a:latin typeface="Calibri"/>
                        </a:defRPr>
                      </a:lvl6pPr>
                      <a:lvl7pPr>
                        <a:defRPr>
                          <a:solidFill>
                            <a:schemeClr val="tx1"/>
                          </a:solidFill>
                          <a:latin typeface="Calibri"/>
                        </a:defRPr>
                      </a:lvl7pPr>
                      <a:lvl8pPr>
                        <a:defRPr>
                          <a:solidFill>
                            <a:schemeClr val="tx1"/>
                          </a:solidFill>
                          <a:latin typeface="Calibri"/>
                        </a:defRPr>
                      </a:lvl8pPr>
                      <a:lvl9pPr>
                        <a:defRPr>
                          <a:solidFill>
                            <a:schemeClr val="tx1"/>
                          </a:solidFill>
                          <a:latin typeface="Calibri"/>
                        </a:defRPr>
                      </a:lvl9pPr>
                    </a:lstStyle>
                    <a:p>
                      <a:pPr marL="342900" marR="0" lvl="0" indent="-342900" algn="ctr" defTabSz="457200" rtl="0" eaLnBrk="1" fontAlgn="base" latinLnBrk="0" hangingPunct="1">
                        <a:lnSpc>
                          <a:spcPct val="100000"/>
                        </a:lnSpc>
                        <a:spcBef>
                          <a:spcPct val="0"/>
                        </a:spcBef>
                        <a:spcAft>
                          <a:spcPct val="0"/>
                        </a:spcAft>
                        <a:buClrTx/>
                        <a:buSzTx/>
                        <a:buFont typeface="Arial" charset="0"/>
                        <a:buNone/>
                        <a:tabLst/>
                      </a:pPr>
                      <a:endParaRPr kumimoji="0" lang="it-IT" altLang="it-IT" sz="900" b="0" i="0" u="none" strike="noStrike" cap="none" spc="-30" normalizeH="0" baseline="0" dirty="0">
                        <a:ln>
                          <a:noFill/>
                        </a:ln>
                        <a:solidFill>
                          <a:srgbClr val="000000"/>
                        </a:solidFill>
                        <a:effectLst/>
                        <a:latin typeface="Calibri" pitchFamily="34" charset="0"/>
                        <a:cs typeface="Arial" charset="0"/>
                      </a:endParaRPr>
                    </a:p>
                  </a:txBody>
                  <a:tcPr marL="90276" marR="90276" marT="44980" marB="44980" anchor="ctr" horzOverflow="overflow">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a:noFill/>
                    </a:lnTlToBr>
                    <a:lnBlToTr>
                      <a:noFill/>
                    </a:lnBlToTr>
                    <a:solidFill>
                      <a:srgbClr val="E2E2E2"/>
                    </a:solidFill>
                  </a:tcPr>
                </a:tc>
                <a:tc>
                  <a:txBody>
                    <a:bodyPr/>
                    <a:lstStyle>
                      <a:lvl1pPr>
                        <a:defRPr>
                          <a:solidFill>
                            <a:schemeClr val="tx1"/>
                          </a:solidFill>
                          <a:latin typeface="Calibri"/>
                        </a:defRPr>
                      </a:lvl1pPr>
                      <a:lvl2pPr>
                        <a:defRPr>
                          <a:solidFill>
                            <a:schemeClr val="tx1"/>
                          </a:solidFill>
                          <a:latin typeface="Calibri"/>
                        </a:defRPr>
                      </a:lvl2pPr>
                      <a:lvl3pPr>
                        <a:defRPr>
                          <a:solidFill>
                            <a:schemeClr val="tx1"/>
                          </a:solidFill>
                          <a:latin typeface="Calibri"/>
                        </a:defRPr>
                      </a:lvl3pPr>
                      <a:lvl4pPr>
                        <a:defRPr>
                          <a:solidFill>
                            <a:schemeClr val="tx1"/>
                          </a:solidFill>
                          <a:latin typeface="Calibri"/>
                        </a:defRPr>
                      </a:lvl4pPr>
                      <a:lvl5pPr>
                        <a:defRPr>
                          <a:solidFill>
                            <a:schemeClr val="tx1"/>
                          </a:solidFill>
                          <a:latin typeface="Calibri"/>
                        </a:defRPr>
                      </a:lvl5pPr>
                      <a:lvl6pPr>
                        <a:defRPr>
                          <a:solidFill>
                            <a:schemeClr val="tx1"/>
                          </a:solidFill>
                          <a:latin typeface="Calibri"/>
                        </a:defRPr>
                      </a:lvl6pPr>
                      <a:lvl7pPr>
                        <a:defRPr>
                          <a:solidFill>
                            <a:schemeClr val="tx1"/>
                          </a:solidFill>
                          <a:latin typeface="Calibri"/>
                        </a:defRPr>
                      </a:lvl7pPr>
                      <a:lvl8pPr>
                        <a:defRPr>
                          <a:solidFill>
                            <a:schemeClr val="tx1"/>
                          </a:solidFill>
                          <a:latin typeface="Calibri"/>
                        </a:defRPr>
                      </a:lvl8pPr>
                      <a:lvl9pPr>
                        <a:defRPr>
                          <a:solidFill>
                            <a:schemeClr val="tx1"/>
                          </a:solidFill>
                          <a:latin typeface="Calibri"/>
                        </a:defRPr>
                      </a:lvl9pPr>
                    </a:lstStyle>
                    <a:p>
                      <a:pPr marL="342900" marR="0" lvl="0" indent="-342900" algn="ctr" defTabSz="457200" rtl="0" eaLnBrk="1" fontAlgn="base" latinLnBrk="0" hangingPunct="1">
                        <a:lnSpc>
                          <a:spcPct val="100000"/>
                        </a:lnSpc>
                        <a:spcBef>
                          <a:spcPct val="0"/>
                        </a:spcBef>
                        <a:spcAft>
                          <a:spcPct val="0"/>
                        </a:spcAft>
                        <a:buClrTx/>
                        <a:buSzTx/>
                        <a:buFont typeface="Arial" charset="0"/>
                        <a:buNone/>
                        <a:tabLst/>
                      </a:pPr>
                      <a:endParaRPr kumimoji="0" lang="it-IT" altLang="it-IT" sz="900" b="0" i="0" u="none" strike="noStrike" cap="none" spc="-30" normalizeH="0" baseline="0" dirty="0">
                        <a:ln>
                          <a:noFill/>
                        </a:ln>
                        <a:solidFill>
                          <a:srgbClr val="000000"/>
                        </a:solidFill>
                        <a:effectLst/>
                        <a:latin typeface="Calibri" pitchFamily="34" charset="0"/>
                        <a:cs typeface="Arial" charset="0"/>
                      </a:endParaRPr>
                    </a:p>
                  </a:txBody>
                  <a:tcPr marL="90276" marR="90276" marT="44980" marB="44980" anchor="ctr" horzOverflow="overflow">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a:noFill/>
                    </a:lnTlToBr>
                    <a:lnBlToTr>
                      <a:noFill/>
                    </a:lnBlToTr>
                    <a:solidFill>
                      <a:srgbClr val="E2E2E2"/>
                    </a:solidFill>
                  </a:tcPr>
                </a:tc>
                <a:tc>
                  <a:txBody>
                    <a:bodyPr/>
                    <a:lstStyle>
                      <a:lvl1pPr>
                        <a:defRPr>
                          <a:solidFill>
                            <a:schemeClr val="tx1"/>
                          </a:solidFill>
                          <a:latin typeface="Calibri"/>
                        </a:defRPr>
                      </a:lvl1pPr>
                      <a:lvl2pPr>
                        <a:defRPr>
                          <a:solidFill>
                            <a:schemeClr val="tx1"/>
                          </a:solidFill>
                          <a:latin typeface="Calibri"/>
                        </a:defRPr>
                      </a:lvl2pPr>
                      <a:lvl3pPr>
                        <a:defRPr>
                          <a:solidFill>
                            <a:schemeClr val="tx1"/>
                          </a:solidFill>
                          <a:latin typeface="Calibri"/>
                        </a:defRPr>
                      </a:lvl3pPr>
                      <a:lvl4pPr>
                        <a:defRPr>
                          <a:solidFill>
                            <a:schemeClr val="tx1"/>
                          </a:solidFill>
                          <a:latin typeface="Calibri"/>
                        </a:defRPr>
                      </a:lvl4pPr>
                      <a:lvl5pPr>
                        <a:defRPr>
                          <a:solidFill>
                            <a:schemeClr val="tx1"/>
                          </a:solidFill>
                          <a:latin typeface="Calibri"/>
                        </a:defRPr>
                      </a:lvl5pPr>
                      <a:lvl6pPr>
                        <a:defRPr>
                          <a:solidFill>
                            <a:schemeClr val="tx1"/>
                          </a:solidFill>
                          <a:latin typeface="Calibri"/>
                        </a:defRPr>
                      </a:lvl6pPr>
                      <a:lvl7pPr>
                        <a:defRPr>
                          <a:solidFill>
                            <a:schemeClr val="tx1"/>
                          </a:solidFill>
                          <a:latin typeface="Calibri"/>
                        </a:defRPr>
                      </a:lvl7pPr>
                      <a:lvl8pPr>
                        <a:defRPr>
                          <a:solidFill>
                            <a:schemeClr val="tx1"/>
                          </a:solidFill>
                          <a:latin typeface="Calibri"/>
                        </a:defRPr>
                      </a:lvl8pPr>
                      <a:lvl9pPr>
                        <a:defRPr>
                          <a:solidFill>
                            <a:schemeClr val="tx1"/>
                          </a:solidFill>
                          <a:latin typeface="Calibri"/>
                        </a:defRPr>
                      </a:lvl9pPr>
                    </a:lstStyle>
                    <a:p>
                      <a:pPr marL="342900" marR="0" lvl="0" indent="-342900" algn="ctr" defTabSz="457200" rtl="0" eaLnBrk="1" fontAlgn="base" latinLnBrk="0" hangingPunct="1">
                        <a:lnSpc>
                          <a:spcPct val="100000"/>
                        </a:lnSpc>
                        <a:spcBef>
                          <a:spcPct val="0"/>
                        </a:spcBef>
                        <a:spcAft>
                          <a:spcPct val="0"/>
                        </a:spcAft>
                        <a:buClrTx/>
                        <a:buSzTx/>
                        <a:buFont typeface="Arial" charset="0"/>
                        <a:buNone/>
                        <a:tabLst/>
                      </a:pPr>
                      <a:endParaRPr kumimoji="0" lang="it-IT" altLang="it-IT" sz="900" b="0" i="0" u="none" strike="noStrike" cap="none" spc="-30" normalizeH="0" baseline="0" dirty="0">
                        <a:ln>
                          <a:noFill/>
                        </a:ln>
                        <a:solidFill>
                          <a:srgbClr val="000000"/>
                        </a:solidFill>
                        <a:effectLst/>
                        <a:latin typeface="Calibri" pitchFamily="34" charset="0"/>
                        <a:cs typeface="Arial" charset="0"/>
                      </a:endParaRPr>
                    </a:p>
                  </a:txBody>
                  <a:tcPr marL="90276" marR="90276" marT="44980" marB="44980" anchor="ctr" horzOverflow="overflow">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a:noFill/>
                    </a:lnTlToBr>
                    <a:lnBlToTr>
                      <a:noFill/>
                    </a:lnBlToTr>
                    <a:solidFill>
                      <a:srgbClr val="E2E2E2"/>
                    </a:solidFill>
                  </a:tcPr>
                </a:tc>
                <a:tc>
                  <a:txBody>
                    <a:bodyPr/>
                    <a:lstStyle>
                      <a:lvl1pPr>
                        <a:defRPr>
                          <a:solidFill>
                            <a:schemeClr val="tx1"/>
                          </a:solidFill>
                          <a:latin typeface="Calibri"/>
                        </a:defRPr>
                      </a:lvl1pPr>
                      <a:lvl2pPr>
                        <a:defRPr>
                          <a:solidFill>
                            <a:schemeClr val="tx1"/>
                          </a:solidFill>
                          <a:latin typeface="Calibri"/>
                        </a:defRPr>
                      </a:lvl2pPr>
                      <a:lvl3pPr>
                        <a:defRPr>
                          <a:solidFill>
                            <a:schemeClr val="tx1"/>
                          </a:solidFill>
                          <a:latin typeface="Calibri"/>
                        </a:defRPr>
                      </a:lvl3pPr>
                      <a:lvl4pPr>
                        <a:defRPr>
                          <a:solidFill>
                            <a:schemeClr val="tx1"/>
                          </a:solidFill>
                          <a:latin typeface="Calibri"/>
                        </a:defRPr>
                      </a:lvl4pPr>
                      <a:lvl5pPr>
                        <a:defRPr>
                          <a:solidFill>
                            <a:schemeClr val="tx1"/>
                          </a:solidFill>
                          <a:latin typeface="Calibri"/>
                        </a:defRPr>
                      </a:lvl5pPr>
                      <a:lvl6pPr>
                        <a:defRPr>
                          <a:solidFill>
                            <a:schemeClr val="tx1"/>
                          </a:solidFill>
                          <a:latin typeface="Calibri"/>
                        </a:defRPr>
                      </a:lvl6pPr>
                      <a:lvl7pPr>
                        <a:defRPr>
                          <a:solidFill>
                            <a:schemeClr val="tx1"/>
                          </a:solidFill>
                          <a:latin typeface="Calibri"/>
                        </a:defRPr>
                      </a:lvl7pPr>
                      <a:lvl8pPr>
                        <a:defRPr>
                          <a:solidFill>
                            <a:schemeClr val="tx1"/>
                          </a:solidFill>
                          <a:latin typeface="Calibri"/>
                        </a:defRPr>
                      </a:lvl8pPr>
                      <a:lvl9pPr>
                        <a:defRPr>
                          <a:solidFill>
                            <a:schemeClr val="tx1"/>
                          </a:solidFill>
                          <a:latin typeface="Calibri"/>
                        </a:defRPr>
                      </a:lvl9pPr>
                    </a:lstStyle>
                    <a:p>
                      <a:pPr marL="342900" marR="0" lvl="0" indent="-342900" algn="ctr" defTabSz="457200" rtl="0" eaLnBrk="1" fontAlgn="base" latinLnBrk="0" hangingPunct="1">
                        <a:lnSpc>
                          <a:spcPct val="100000"/>
                        </a:lnSpc>
                        <a:spcBef>
                          <a:spcPct val="0"/>
                        </a:spcBef>
                        <a:spcAft>
                          <a:spcPct val="0"/>
                        </a:spcAft>
                        <a:buClrTx/>
                        <a:buSzTx/>
                        <a:buFont typeface="Arial" charset="0"/>
                        <a:buNone/>
                        <a:tabLst/>
                      </a:pPr>
                      <a:endParaRPr kumimoji="0" lang="it-IT" altLang="it-IT" sz="900" b="0" i="0" u="none" strike="noStrike" cap="none" spc="-30" normalizeH="0" baseline="0" dirty="0">
                        <a:ln>
                          <a:noFill/>
                        </a:ln>
                        <a:solidFill>
                          <a:srgbClr val="000000"/>
                        </a:solidFill>
                        <a:effectLst/>
                        <a:latin typeface="Calibri" pitchFamily="34" charset="0"/>
                        <a:cs typeface="Arial" charset="0"/>
                      </a:endParaRPr>
                    </a:p>
                  </a:txBody>
                  <a:tcPr marL="90276" marR="90276" marT="44980" marB="44980" anchor="ctr" horzOverflow="overflow">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a:noFill/>
                    </a:lnTlToBr>
                    <a:lnBlToTr>
                      <a:noFill/>
                    </a:lnBlToTr>
                    <a:solidFill>
                      <a:srgbClr val="E2E2E2"/>
                    </a:solidFill>
                  </a:tcPr>
                </a:tc>
                <a:tc gridSpan="2">
                  <a:txBody>
                    <a:bodyPr/>
                    <a:lstStyle>
                      <a:lvl1pPr>
                        <a:defRPr>
                          <a:solidFill>
                            <a:schemeClr val="tx1"/>
                          </a:solidFill>
                          <a:latin typeface="Calibri"/>
                        </a:defRPr>
                      </a:lvl1pPr>
                      <a:lvl2pPr>
                        <a:defRPr>
                          <a:solidFill>
                            <a:schemeClr val="tx1"/>
                          </a:solidFill>
                          <a:latin typeface="Calibri"/>
                        </a:defRPr>
                      </a:lvl2pPr>
                      <a:lvl3pPr>
                        <a:defRPr>
                          <a:solidFill>
                            <a:schemeClr val="tx1"/>
                          </a:solidFill>
                          <a:latin typeface="Calibri"/>
                        </a:defRPr>
                      </a:lvl3pPr>
                      <a:lvl4pPr>
                        <a:defRPr>
                          <a:solidFill>
                            <a:schemeClr val="tx1"/>
                          </a:solidFill>
                          <a:latin typeface="Calibri"/>
                        </a:defRPr>
                      </a:lvl4pPr>
                      <a:lvl5pPr>
                        <a:defRPr>
                          <a:solidFill>
                            <a:schemeClr val="tx1"/>
                          </a:solidFill>
                          <a:latin typeface="Calibri"/>
                        </a:defRPr>
                      </a:lvl5pPr>
                      <a:lvl6pPr>
                        <a:defRPr>
                          <a:solidFill>
                            <a:schemeClr val="tx1"/>
                          </a:solidFill>
                          <a:latin typeface="Calibri"/>
                        </a:defRPr>
                      </a:lvl6pPr>
                      <a:lvl7pPr>
                        <a:defRPr>
                          <a:solidFill>
                            <a:schemeClr val="tx1"/>
                          </a:solidFill>
                          <a:latin typeface="Calibri"/>
                        </a:defRPr>
                      </a:lvl7pPr>
                      <a:lvl8pPr>
                        <a:defRPr>
                          <a:solidFill>
                            <a:schemeClr val="tx1"/>
                          </a:solidFill>
                          <a:latin typeface="Calibri"/>
                        </a:defRPr>
                      </a:lvl8pPr>
                      <a:lvl9pPr>
                        <a:defRPr>
                          <a:solidFill>
                            <a:schemeClr val="tx1"/>
                          </a:solidFill>
                          <a:latin typeface="Calibri"/>
                        </a:defRPr>
                      </a:lvl9pPr>
                    </a:lstStyle>
                    <a:p>
                      <a:pPr marL="342900" marR="0" lvl="0" indent="-342900" algn="ctr" defTabSz="457200" rtl="0" eaLnBrk="1" fontAlgn="base" latinLnBrk="0" hangingPunct="1">
                        <a:lnSpc>
                          <a:spcPct val="100000"/>
                        </a:lnSpc>
                        <a:spcBef>
                          <a:spcPct val="0"/>
                        </a:spcBef>
                        <a:spcAft>
                          <a:spcPct val="0"/>
                        </a:spcAft>
                        <a:buClrTx/>
                        <a:buSzTx/>
                        <a:buFont typeface="Arial" charset="0"/>
                        <a:buNone/>
                        <a:tabLst/>
                      </a:pPr>
                      <a:endParaRPr kumimoji="0" lang="it-IT" altLang="it-IT" sz="900" b="0" i="0" u="none" strike="noStrike" cap="none" spc="-30" normalizeH="0" baseline="0" dirty="0">
                        <a:ln>
                          <a:noFill/>
                        </a:ln>
                        <a:solidFill>
                          <a:srgbClr val="000000"/>
                        </a:solidFill>
                        <a:effectLst/>
                        <a:latin typeface="Calibri" pitchFamily="34" charset="0"/>
                        <a:cs typeface="Arial" charset="0"/>
                      </a:endParaRPr>
                    </a:p>
                  </a:txBody>
                  <a:tcPr marL="91188" marR="91188" marT="45435" marB="45435" anchor="ctr" horzOverflow="overflow">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a:noFill/>
                    </a:lnTlToBr>
                    <a:lnBlToTr>
                      <a:noFill/>
                    </a:lnBlToTr>
                    <a:solidFill>
                      <a:srgbClr val="E2E2E2"/>
                    </a:solidFill>
                  </a:tcPr>
                </a:tc>
                <a:tc hMerge="1">
                  <a:txBody>
                    <a:bodyPr/>
                    <a:lstStyle/>
                    <a:p>
                      <a:pPr marL="342900" marR="0" lvl="0" indent="-342900" algn="ctr" defTabSz="457200" rtl="0" eaLnBrk="1" fontAlgn="base" latinLnBrk="0" hangingPunct="1">
                        <a:lnSpc>
                          <a:spcPct val="100000"/>
                        </a:lnSpc>
                        <a:spcBef>
                          <a:spcPct val="0"/>
                        </a:spcBef>
                        <a:spcAft>
                          <a:spcPct val="0"/>
                        </a:spcAft>
                        <a:buClrTx/>
                        <a:buSzTx/>
                        <a:buFont typeface="Arial" charset="0"/>
                        <a:buNone/>
                        <a:tabLst/>
                      </a:pPr>
                      <a:endParaRPr kumimoji="0" lang="it-IT" altLang="it-IT" sz="800" b="1" i="0" u="none" strike="noStrike" cap="none" spc="-30" normalizeH="0" baseline="0" dirty="0">
                        <a:ln>
                          <a:noFill/>
                        </a:ln>
                        <a:solidFill>
                          <a:srgbClr val="000000"/>
                        </a:solidFill>
                        <a:effectLst/>
                        <a:latin typeface="Calibri" pitchFamily="34" charset="0"/>
                        <a:cs typeface="Arial" charset="0"/>
                      </a:endParaRPr>
                    </a:p>
                  </a:txBody>
                  <a:tcPr marL="82924" marR="82924" marT="41317" marB="4131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DEFE9"/>
                    </a:solidFill>
                  </a:tcPr>
                </a:tc>
                <a:tc>
                  <a:txBody>
                    <a:bodyPr/>
                    <a:lstStyle>
                      <a:lvl1pPr>
                        <a:defRPr>
                          <a:solidFill>
                            <a:schemeClr val="tx1"/>
                          </a:solidFill>
                          <a:latin typeface="Calibri"/>
                        </a:defRPr>
                      </a:lvl1pPr>
                      <a:lvl2pPr>
                        <a:defRPr>
                          <a:solidFill>
                            <a:schemeClr val="tx1"/>
                          </a:solidFill>
                          <a:latin typeface="Calibri"/>
                        </a:defRPr>
                      </a:lvl2pPr>
                      <a:lvl3pPr>
                        <a:defRPr>
                          <a:solidFill>
                            <a:schemeClr val="tx1"/>
                          </a:solidFill>
                          <a:latin typeface="Calibri"/>
                        </a:defRPr>
                      </a:lvl3pPr>
                      <a:lvl4pPr>
                        <a:defRPr>
                          <a:solidFill>
                            <a:schemeClr val="tx1"/>
                          </a:solidFill>
                          <a:latin typeface="Calibri"/>
                        </a:defRPr>
                      </a:lvl4pPr>
                      <a:lvl5pPr>
                        <a:defRPr>
                          <a:solidFill>
                            <a:schemeClr val="tx1"/>
                          </a:solidFill>
                          <a:latin typeface="Calibri"/>
                        </a:defRPr>
                      </a:lvl5pPr>
                      <a:lvl6pPr>
                        <a:defRPr>
                          <a:solidFill>
                            <a:schemeClr val="tx1"/>
                          </a:solidFill>
                          <a:latin typeface="Calibri"/>
                        </a:defRPr>
                      </a:lvl6pPr>
                      <a:lvl7pPr>
                        <a:defRPr>
                          <a:solidFill>
                            <a:schemeClr val="tx1"/>
                          </a:solidFill>
                          <a:latin typeface="Calibri"/>
                        </a:defRPr>
                      </a:lvl7pPr>
                      <a:lvl8pPr>
                        <a:defRPr>
                          <a:solidFill>
                            <a:schemeClr val="tx1"/>
                          </a:solidFill>
                          <a:latin typeface="Calibri"/>
                        </a:defRPr>
                      </a:lvl8pPr>
                      <a:lvl9pPr>
                        <a:defRPr>
                          <a:solidFill>
                            <a:schemeClr val="tx1"/>
                          </a:solidFill>
                          <a:latin typeface="Calibri"/>
                        </a:defRPr>
                      </a:lvl9pPr>
                    </a:lstStyle>
                    <a:p>
                      <a:pPr marL="342900" marR="0" lvl="0" indent="-342900" algn="ctr" defTabSz="457200" rtl="0" eaLnBrk="1" fontAlgn="base" latinLnBrk="0" hangingPunct="1">
                        <a:lnSpc>
                          <a:spcPct val="100000"/>
                        </a:lnSpc>
                        <a:spcBef>
                          <a:spcPct val="0"/>
                        </a:spcBef>
                        <a:spcAft>
                          <a:spcPct val="0"/>
                        </a:spcAft>
                        <a:buClrTx/>
                        <a:buSzTx/>
                        <a:buFont typeface="Arial" charset="0"/>
                        <a:buNone/>
                        <a:tabLst/>
                      </a:pPr>
                      <a:endParaRPr kumimoji="0" lang="it-IT" altLang="it-IT" sz="900" b="0" i="0" u="none" strike="noStrike" cap="none" spc="-30" normalizeH="0" baseline="0" dirty="0">
                        <a:ln>
                          <a:noFill/>
                        </a:ln>
                        <a:solidFill>
                          <a:srgbClr val="000000"/>
                        </a:solidFill>
                        <a:effectLst/>
                        <a:latin typeface="Calibri" pitchFamily="34" charset="0"/>
                        <a:cs typeface="Arial" charset="0"/>
                      </a:endParaRPr>
                    </a:p>
                  </a:txBody>
                  <a:tcPr marL="90276" marR="90276" marT="44980" marB="44980" anchor="ctr" horzOverflow="overflow">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a:noFill/>
                    </a:lnTlToBr>
                    <a:lnBlToTr>
                      <a:noFill/>
                    </a:lnBlToTr>
                    <a:solidFill>
                      <a:srgbClr val="E2E2E2"/>
                    </a:solidFill>
                  </a:tcPr>
                </a:tc>
                <a:tc>
                  <a:txBody>
                    <a:bodyPr/>
                    <a:lstStyle>
                      <a:lvl1pPr>
                        <a:defRPr>
                          <a:solidFill>
                            <a:schemeClr val="tx1"/>
                          </a:solidFill>
                          <a:latin typeface="Calibri"/>
                        </a:defRPr>
                      </a:lvl1pPr>
                      <a:lvl2pPr>
                        <a:defRPr>
                          <a:solidFill>
                            <a:schemeClr val="tx1"/>
                          </a:solidFill>
                          <a:latin typeface="Calibri"/>
                        </a:defRPr>
                      </a:lvl2pPr>
                      <a:lvl3pPr>
                        <a:defRPr>
                          <a:solidFill>
                            <a:schemeClr val="tx1"/>
                          </a:solidFill>
                          <a:latin typeface="Calibri"/>
                        </a:defRPr>
                      </a:lvl3pPr>
                      <a:lvl4pPr>
                        <a:defRPr>
                          <a:solidFill>
                            <a:schemeClr val="tx1"/>
                          </a:solidFill>
                          <a:latin typeface="Calibri"/>
                        </a:defRPr>
                      </a:lvl4pPr>
                      <a:lvl5pPr>
                        <a:defRPr>
                          <a:solidFill>
                            <a:schemeClr val="tx1"/>
                          </a:solidFill>
                          <a:latin typeface="Calibri"/>
                        </a:defRPr>
                      </a:lvl5pPr>
                      <a:lvl6pPr>
                        <a:defRPr>
                          <a:solidFill>
                            <a:schemeClr val="tx1"/>
                          </a:solidFill>
                          <a:latin typeface="Calibri"/>
                        </a:defRPr>
                      </a:lvl6pPr>
                      <a:lvl7pPr>
                        <a:defRPr>
                          <a:solidFill>
                            <a:schemeClr val="tx1"/>
                          </a:solidFill>
                          <a:latin typeface="Calibri"/>
                        </a:defRPr>
                      </a:lvl7pPr>
                      <a:lvl8pPr>
                        <a:defRPr>
                          <a:solidFill>
                            <a:schemeClr val="tx1"/>
                          </a:solidFill>
                          <a:latin typeface="Calibri"/>
                        </a:defRPr>
                      </a:lvl8pPr>
                      <a:lvl9pPr>
                        <a:defRPr>
                          <a:solidFill>
                            <a:schemeClr val="tx1"/>
                          </a:solidFill>
                          <a:latin typeface="Calibri"/>
                        </a:defRPr>
                      </a:lvl9pPr>
                    </a:lstStyle>
                    <a:p>
                      <a:pPr marL="342900" marR="0" lvl="0" indent="-342900" algn="ctr" defTabSz="457200" rtl="0" eaLnBrk="1" fontAlgn="base" latinLnBrk="0" hangingPunct="1">
                        <a:lnSpc>
                          <a:spcPct val="100000"/>
                        </a:lnSpc>
                        <a:spcBef>
                          <a:spcPct val="0"/>
                        </a:spcBef>
                        <a:spcAft>
                          <a:spcPct val="0"/>
                        </a:spcAft>
                        <a:buClrTx/>
                        <a:buSzTx/>
                        <a:buFont typeface="Arial" charset="0"/>
                        <a:buNone/>
                        <a:tabLst/>
                      </a:pPr>
                      <a:endParaRPr kumimoji="0" lang="it-IT" altLang="it-IT" sz="900" b="0" i="0" u="none" strike="noStrike" cap="none" spc="-30" normalizeH="0" baseline="0" dirty="0">
                        <a:ln>
                          <a:noFill/>
                        </a:ln>
                        <a:solidFill>
                          <a:srgbClr val="000000"/>
                        </a:solidFill>
                        <a:effectLst/>
                        <a:latin typeface="Calibri" pitchFamily="34" charset="0"/>
                        <a:cs typeface="Arial" charset="0"/>
                      </a:endParaRPr>
                    </a:p>
                  </a:txBody>
                  <a:tcPr marL="90276" marR="90276" marT="44980" marB="44980" anchor="ctr" horzOverflow="overflow">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a:noFill/>
                    </a:lnTlToBr>
                    <a:lnBlToTr>
                      <a:noFill/>
                    </a:lnBlToTr>
                    <a:solidFill>
                      <a:srgbClr val="D4E8F7"/>
                    </a:solidFill>
                  </a:tcPr>
                </a:tc>
                <a:tc>
                  <a:txBody>
                    <a:bodyPr/>
                    <a:lstStyle>
                      <a:lvl1pPr>
                        <a:defRPr>
                          <a:solidFill>
                            <a:schemeClr val="tx1"/>
                          </a:solidFill>
                          <a:latin typeface="Calibri"/>
                        </a:defRPr>
                      </a:lvl1pPr>
                      <a:lvl2pPr>
                        <a:defRPr>
                          <a:solidFill>
                            <a:schemeClr val="tx1"/>
                          </a:solidFill>
                          <a:latin typeface="Calibri"/>
                        </a:defRPr>
                      </a:lvl2pPr>
                      <a:lvl3pPr>
                        <a:defRPr>
                          <a:solidFill>
                            <a:schemeClr val="tx1"/>
                          </a:solidFill>
                          <a:latin typeface="Calibri"/>
                        </a:defRPr>
                      </a:lvl3pPr>
                      <a:lvl4pPr>
                        <a:defRPr>
                          <a:solidFill>
                            <a:schemeClr val="tx1"/>
                          </a:solidFill>
                          <a:latin typeface="Calibri"/>
                        </a:defRPr>
                      </a:lvl4pPr>
                      <a:lvl5pPr>
                        <a:defRPr>
                          <a:solidFill>
                            <a:schemeClr val="tx1"/>
                          </a:solidFill>
                          <a:latin typeface="Calibri"/>
                        </a:defRPr>
                      </a:lvl5pPr>
                      <a:lvl6pPr>
                        <a:defRPr>
                          <a:solidFill>
                            <a:schemeClr val="tx1"/>
                          </a:solidFill>
                          <a:latin typeface="Calibri"/>
                        </a:defRPr>
                      </a:lvl6pPr>
                      <a:lvl7pPr>
                        <a:defRPr>
                          <a:solidFill>
                            <a:schemeClr val="tx1"/>
                          </a:solidFill>
                          <a:latin typeface="Calibri"/>
                        </a:defRPr>
                      </a:lvl7pPr>
                      <a:lvl8pPr>
                        <a:defRPr>
                          <a:solidFill>
                            <a:schemeClr val="tx1"/>
                          </a:solidFill>
                          <a:latin typeface="Calibri"/>
                        </a:defRPr>
                      </a:lvl8pPr>
                      <a:lvl9pPr>
                        <a:defRPr>
                          <a:solidFill>
                            <a:schemeClr val="tx1"/>
                          </a:solidFill>
                          <a:latin typeface="Calibri"/>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it-IT" altLang="it-IT" sz="900" b="0" i="0" u="none" strike="noStrike" kern="1200" cap="none" spc="-30" normalizeH="0" baseline="30000" dirty="0">
                        <a:ln>
                          <a:noFill/>
                        </a:ln>
                        <a:solidFill>
                          <a:srgbClr val="000000"/>
                        </a:solidFill>
                        <a:effectLst/>
                        <a:latin typeface="Calibri" pitchFamily="34" charset="0"/>
                        <a:ea typeface="+mn-ea"/>
                        <a:cs typeface="Arial" charset="0"/>
                      </a:endParaRPr>
                    </a:p>
                  </a:txBody>
                  <a:tcPr marL="90276" marR="90276" marT="44980" marB="44980" anchor="ctr" horzOverflow="overflow">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a:noFill/>
                    </a:lnTlToBr>
                    <a:lnBlToTr>
                      <a:noFill/>
                    </a:lnBlToTr>
                    <a:solidFill>
                      <a:srgbClr val="D4E8F7"/>
                    </a:solidFill>
                  </a:tcPr>
                </a:tc>
                <a:tc gridSpan="6">
                  <a:txBody>
                    <a:bodyPr/>
                    <a:lstStyle>
                      <a:lvl1pPr>
                        <a:defRPr>
                          <a:solidFill>
                            <a:schemeClr val="tx1"/>
                          </a:solidFill>
                          <a:latin typeface="Calibri"/>
                        </a:defRPr>
                      </a:lvl1pPr>
                      <a:lvl2pPr>
                        <a:defRPr>
                          <a:solidFill>
                            <a:schemeClr val="tx1"/>
                          </a:solidFill>
                          <a:latin typeface="Calibri"/>
                        </a:defRPr>
                      </a:lvl2pPr>
                      <a:lvl3pPr>
                        <a:defRPr>
                          <a:solidFill>
                            <a:schemeClr val="tx1"/>
                          </a:solidFill>
                          <a:latin typeface="Calibri"/>
                        </a:defRPr>
                      </a:lvl3pPr>
                      <a:lvl4pPr>
                        <a:defRPr>
                          <a:solidFill>
                            <a:schemeClr val="tx1"/>
                          </a:solidFill>
                          <a:latin typeface="Calibri"/>
                        </a:defRPr>
                      </a:lvl4pPr>
                      <a:lvl5pPr>
                        <a:defRPr>
                          <a:solidFill>
                            <a:schemeClr val="tx1"/>
                          </a:solidFill>
                          <a:latin typeface="Calibri"/>
                        </a:defRPr>
                      </a:lvl5pPr>
                      <a:lvl6pPr>
                        <a:defRPr>
                          <a:solidFill>
                            <a:schemeClr val="tx1"/>
                          </a:solidFill>
                          <a:latin typeface="Calibri"/>
                        </a:defRPr>
                      </a:lvl6pPr>
                      <a:lvl7pPr>
                        <a:defRPr>
                          <a:solidFill>
                            <a:schemeClr val="tx1"/>
                          </a:solidFill>
                          <a:latin typeface="Calibri"/>
                        </a:defRPr>
                      </a:lvl7pPr>
                      <a:lvl8pPr>
                        <a:defRPr>
                          <a:solidFill>
                            <a:schemeClr val="tx1"/>
                          </a:solidFill>
                          <a:latin typeface="Calibri"/>
                        </a:defRPr>
                      </a:lvl8pPr>
                      <a:lvl9pPr>
                        <a:defRPr>
                          <a:solidFill>
                            <a:schemeClr val="tx1"/>
                          </a:solidFill>
                          <a:latin typeface="Calibri"/>
                        </a:defRPr>
                      </a:lvl9pPr>
                    </a:lstStyle>
                    <a:p>
                      <a:pPr algn="ctr"/>
                      <a:r>
                        <a:rPr kumimoji="0" lang="it-IT" altLang="it-IT" sz="900" b="0" i="0" u="none" strike="noStrike" kern="1200" cap="none" spc="-30" normalizeH="0" baseline="0" dirty="0" err="1">
                          <a:ln>
                            <a:noFill/>
                          </a:ln>
                          <a:solidFill>
                            <a:srgbClr val="000000"/>
                          </a:solidFill>
                          <a:effectLst/>
                          <a:latin typeface="Calibri" pitchFamily="34" charset="0"/>
                          <a:ea typeface="+mn-ea"/>
                          <a:cs typeface="Arial" charset="0"/>
                        </a:rPr>
                        <a:t>Ep</a:t>
                      </a:r>
                      <a:r>
                        <a:rPr kumimoji="0" lang="it-IT" altLang="it-IT" sz="900" b="0" i="0" u="none" strike="noStrike" kern="1200" cap="none" spc="-30" normalizeH="0" baseline="0" dirty="0">
                          <a:ln>
                            <a:noFill/>
                          </a:ln>
                          <a:solidFill>
                            <a:srgbClr val="000000"/>
                          </a:solidFill>
                          <a:effectLst/>
                          <a:latin typeface="Calibri" pitchFamily="34" charset="0"/>
                          <a:ea typeface="+mn-ea"/>
                          <a:cs typeface="Arial" charset="0"/>
                        </a:rPr>
                        <a:t> A</a:t>
                      </a:r>
                      <a:endParaRPr lang="it-IT" sz="900" b="0" i="0" dirty="0"/>
                    </a:p>
                  </a:txBody>
                  <a:tcPr marL="100553" marR="100553" marT="50276" marB="50276" anchor="ctr" horzOverflow="overflow">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a:noFill/>
                    </a:lnTlToBr>
                    <a:lnBlToTr>
                      <a:noFill/>
                    </a:lnBlToTr>
                    <a:solidFill>
                      <a:srgbClr val="D4E8F7"/>
                    </a:solidFill>
                  </a:tcPr>
                </a:tc>
                <a:tc hMerge="1">
                  <a:txBody>
                    <a:bodyPr/>
                    <a:lstStyle/>
                    <a:p>
                      <a:endParaRPr lang="it-IT"/>
                    </a:p>
                  </a:txBody>
                  <a:tcPr>
                    <a:lnL w="12700" cap="flat" cmpd="sng" algn="ctr">
                      <a:solidFill>
                        <a:schemeClr val="bg1"/>
                      </a:solidFill>
                      <a:prstDash val="solid"/>
                      <a:round/>
                      <a:headEnd type="none" w="med" len="med"/>
                      <a:tailEnd type="none" w="med" len="med"/>
                    </a:lnL>
                    <a:lnT w="12700" cap="flat" cmpd="sng" algn="ctr">
                      <a:solidFill>
                        <a:schemeClr val="bg1"/>
                      </a:solidFill>
                      <a:prstDash val="solid"/>
                      <a:round/>
                      <a:headEnd type="none" w="med" len="med"/>
                      <a:tailEnd type="none" w="med" len="med"/>
                    </a:lnT>
                  </a:tcPr>
                </a:tc>
                <a:tc hMerge="1">
                  <a:txBody>
                    <a:bodyPr/>
                    <a:lstStyle/>
                    <a:p>
                      <a:endParaRPr lang="it-IT"/>
                    </a:p>
                  </a:txBody>
                  <a:tcPr>
                    <a:lnL w="12700" cap="flat" cmpd="sng" algn="ctr">
                      <a:solidFill>
                        <a:schemeClr val="bg1"/>
                      </a:solidFill>
                      <a:prstDash val="solid"/>
                      <a:round/>
                      <a:headEnd type="none" w="med" len="med"/>
                      <a:tailEnd type="none" w="med" len="med"/>
                    </a:lnL>
                    <a:lnT w="12700" cap="flat" cmpd="sng" algn="ctr">
                      <a:solidFill>
                        <a:schemeClr val="bg1"/>
                      </a:solidFill>
                      <a:prstDash val="solid"/>
                      <a:round/>
                      <a:headEnd type="none" w="med" len="med"/>
                      <a:tailEnd type="none" w="med" len="med"/>
                    </a:lnT>
                  </a:tcPr>
                </a:tc>
                <a:tc hMerge="1">
                  <a:txBody>
                    <a:bodyPr/>
                    <a:lstStyle/>
                    <a:p>
                      <a:endParaRPr lang="it-IT"/>
                    </a:p>
                  </a:txBody>
                  <a:tcPr>
                    <a:lnL w="12700" cap="flat" cmpd="sng" algn="ctr">
                      <a:solidFill>
                        <a:schemeClr val="bg1"/>
                      </a:solidFill>
                      <a:prstDash val="solid"/>
                      <a:round/>
                      <a:headEnd type="none" w="med" len="med"/>
                      <a:tailEnd type="none" w="med" len="med"/>
                    </a:lnL>
                    <a:lnT w="12700" cap="flat" cmpd="sng" algn="ctr">
                      <a:solidFill>
                        <a:schemeClr val="bg1"/>
                      </a:solidFill>
                      <a:prstDash val="solid"/>
                      <a:round/>
                      <a:headEnd type="none" w="med" len="med"/>
                      <a:tailEnd type="none" w="med" len="med"/>
                    </a:lnT>
                  </a:tcPr>
                </a:tc>
                <a:tc hMerge="1">
                  <a:txBody>
                    <a:bodyPr/>
                    <a:lstStyle/>
                    <a:p>
                      <a:endParaRPr lang="it-IT"/>
                    </a:p>
                  </a:txBody>
                  <a:tcPr>
                    <a:lnL w="12700" cap="flat" cmpd="sng" algn="ctr">
                      <a:solidFill>
                        <a:schemeClr val="bg1"/>
                      </a:solidFill>
                      <a:prstDash val="solid"/>
                      <a:round/>
                      <a:headEnd type="none" w="med" len="med"/>
                      <a:tailEnd type="none" w="med" len="med"/>
                    </a:lnL>
                  </a:tcPr>
                </a:tc>
                <a:tc hMerge="1">
                  <a:txBody>
                    <a:bodyPr/>
                    <a:lstStyle/>
                    <a:p>
                      <a:endParaRPr lang="it-IT"/>
                    </a:p>
                  </a:txBody>
                  <a:tcPr>
                    <a:lnL w="12700" cap="flat" cmpd="sng" algn="ctr">
                      <a:solidFill>
                        <a:schemeClr val="bg1"/>
                      </a:solidFill>
                      <a:prstDash val="solid"/>
                      <a:round/>
                      <a:headEnd type="none" w="med" len="med"/>
                      <a:tailEnd type="none" w="med" len="med"/>
                    </a:lnL>
                    <a:lnT w="12700"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186529649"/>
                  </a:ext>
                </a:extLst>
              </a:tr>
            </a:tbl>
          </a:graphicData>
        </a:graphic>
      </p:graphicFrame>
      <p:sp>
        <p:nvSpPr>
          <p:cNvPr id="24" name="Rettangolo 23">
            <a:extLst>
              <a:ext uri="{FF2B5EF4-FFF2-40B4-BE49-F238E27FC236}">
                <a16:creationId xmlns:a16="http://schemas.microsoft.com/office/drawing/2014/main" id="{B04E786C-9718-4B29-B5C4-8E02CF99D2F2}"/>
              </a:ext>
            </a:extLst>
          </p:cNvPr>
          <p:cNvSpPr/>
          <p:nvPr/>
        </p:nvSpPr>
        <p:spPr>
          <a:xfrm>
            <a:off x="791047" y="7112006"/>
            <a:ext cx="118708" cy="118708"/>
          </a:xfrm>
          <a:prstGeom prst="rect">
            <a:avLst/>
          </a:prstGeom>
          <a:solidFill>
            <a:srgbClr val="F3E80B"/>
          </a:solidFill>
          <a:ln w="3175" cap="flat" cmpd="sng" algn="ctr">
            <a:solidFill>
              <a:sysClr val="windowText" lastClr="000000"/>
            </a:solid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it-IT" sz="1800" b="0" i="0" u="none" strike="noStrike" kern="0" cap="none" spc="0" normalizeH="0" baseline="0" noProof="0">
              <a:ln>
                <a:noFill/>
              </a:ln>
              <a:solidFill>
                <a:prstClr val="white"/>
              </a:solidFill>
              <a:effectLst/>
              <a:uLnTx/>
              <a:uFillTx/>
              <a:latin typeface="Calibri"/>
              <a:ea typeface="+mn-ea"/>
              <a:cs typeface="+mn-cs"/>
            </a:endParaRPr>
          </a:p>
        </p:txBody>
      </p:sp>
      <p:sp>
        <p:nvSpPr>
          <p:cNvPr id="25" name="Rettangolo 24">
            <a:extLst>
              <a:ext uri="{FF2B5EF4-FFF2-40B4-BE49-F238E27FC236}">
                <a16:creationId xmlns:a16="http://schemas.microsoft.com/office/drawing/2014/main" id="{2CCB27E4-CAF7-4E09-B2D0-C3D66691B058}"/>
              </a:ext>
            </a:extLst>
          </p:cNvPr>
          <p:cNvSpPr/>
          <p:nvPr/>
        </p:nvSpPr>
        <p:spPr>
          <a:xfrm>
            <a:off x="791047" y="7268282"/>
            <a:ext cx="118708" cy="118708"/>
          </a:xfrm>
          <a:prstGeom prst="rect">
            <a:avLst/>
          </a:prstGeom>
          <a:solidFill>
            <a:srgbClr val="FFC000"/>
          </a:solidFill>
          <a:ln w="3175" cap="flat" cmpd="sng" algn="ctr">
            <a:solidFill>
              <a:sysClr val="windowText" lastClr="000000"/>
            </a:solid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it-IT" sz="1800" b="0" i="0" u="none" strike="noStrike" kern="0" cap="none" spc="0" normalizeH="0" baseline="0" noProof="0">
              <a:ln>
                <a:noFill/>
              </a:ln>
              <a:solidFill>
                <a:prstClr val="white"/>
              </a:solidFill>
              <a:effectLst/>
              <a:uLnTx/>
              <a:uFillTx/>
              <a:latin typeface="Calibri"/>
              <a:ea typeface="+mn-ea"/>
              <a:cs typeface="+mn-cs"/>
            </a:endParaRPr>
          </a:p>
        </p:txBody>
      </p:sp>
      <p:sp>
        <p:nvSpPr>
          <p:cNvPr id="26" name="Rettangolo 25">
            <a:extLst>
              <a:ext uri="{FF2B5EF4-FFF2-40B4-BE49-F238E27FC236}">
                <a16:creationId xmlns:a16="http://schemas.microsoft.com/office/drawing/2014/main" id="{DBB57B72-8D7A-40E6-AD93-5B4E114F64D2}"/>
              </a:ext>
            </a:extLst>
          </p:cNvPr>
          <p:cNvSpPr/>
          <p:nvPr/>
        </p:nvSpPr>
        <p:spPr>
          <a:xfrm>
            <a:off x="4552387" y="7133321"/>
            <a:ext cx="118708" cy="118708"/>
          </a:xfrm>
          <a:prstGeom prst="rect">
            <a:avLst/>
          </a:prstGeom>
          <a:solidFill>
            <a:srgbClr val="F79646">
              <a:lumMod val="40000"/>
              <a:lumOff val="60000"/>
            </a:srgbClr>
          </a:solidFill>
          <a:ln w="3175" cap="flat" cmpd="sng" algn="ctr">
            <a:solidFill>
              <a:sysClr val="windowText" lastClr="000000"/>
            </a:solid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it-IT" sz="1800" b="0" i="0" u="none" strike="noStrike" kern="0" cap="none" spc="0" normalizeH="0" baseline="0" noProof="0">
              <a:ln>
                <a:noFill/>
              </a:ln>
              <a:solidFill>
                <a:prstClr val="white"/>
              </a:solidFill>
              <a:effectLst/>
              <a:uLnTx/>
              <a:uFillTx/>
              <a:latin typeface="Calibri"/>
              <a:ea typeface="+mn-ea"/>
              <a:cs typeface="+mn-cs"/>
            </a:endParaRPr>
          </a:p>
        </p:txBody>
      </p:sp>
      <p:sp>
        <p:nvSpPr>
          <p:cNvPr id="27" name="Rettangolo 26">
            <a:extLst>
              <a:ext uri="{FF2B5EF4-FFF2-40B4-BE49-F238E27FC236}">
                <a16:creationId xmlns:a16="http://schemas.microsoft.com/office/drawing/2014/main" id="{4AF6CF38-31A7-4BBE-8E16-1396202FBBDD}"/>
              </a:ext>
            </a:extLst>
          </p:cNvPr>
          <p:cNvSpPr/>
          <p:nvPr/>
        </p:nvSpPr>
        <p:spPr>
          <a:xfrm>
            <a:off x="4698437" y="7133321"/>
            <a:ext cx="118708" cy="118708"/>
          </a:xfrm>
          <a:prstGeom prst="rect">
            <a:avLst/>
          </a:prstGeom>
          <a:solidFill>
            <a:srgbClr val="C0504D">
              <a:lumMod val="60000"/>
              <a:lumOff val="40000"/>
            </a:srgbClr>
          </a:solidFill>
          <a:ln w="3175" cap="flat" cmpd="sng" algn="ctr">
            <a:solidFill>
              <a:sysClr val="windowText" lastClr="000000"/>
            </a:solid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it-IT" sz="1800" b="0" i="0" u="none" strike="noStrike" kern="0" cap="none" spc="0" normalizeH="0" baseline="0" noProof="0">
              <a:ln>
                <a:noFill/>
              </a:ln>
              <a:solidFill>
                <a:prstClr val="white"/>
              </a:solidFill>
              <a:effectLst/>
              <a:uLnTx/>
              <a:uFillTx/>
              <a:latin typeface="Calibri"/>
              <a:ea typeface="+mn-ea"/>
              <a:cs typeface="+mn-cs"/>
            </a:endParaRPr>
          </a:p>
        </p:txBody>
      </p:sp>
      <p:sp>
        <p:nvSpPr>
          <p:cNvPr id="28" name="Rettangolo 27">
            <a:extLst>
              <a:ext uri="{FF2B5EF4-FFF2-40B4-BE49-F238E27FC236}">
                <a16:creationId xmlns:a16="http://schemas.microsoft.com/office/drawing/2014/main" id="{51EE5B6C-A26D-49D8-AFB9-F9F1667D8D81}"/>
              </a:ext>
            </a:extLst>
          </p:cNvPr>
          <p:cNvSpPr/>
          <p:nvPr/>
        </p:nvSpPr>
        <p:spPr>
          <a:xfrm>
            <a:off x="4704787" y="7280964"/>
            <a:ext cx="118708" cy="118708"/>
          </a:xfrm>
          <a:prstGeom prst="rect">
            <a:avLst/>
          </a:prstGeom>
          <a:solidFill>
            <a:srgbClr val="D4E8F7"/>
          </a:solidFill>
          <a:ln w="3175" cap="flat" cmpd="sng" algn="ctr">
            <a:solidFill>
              <a:sysClr val="windowText" lastClr="000000"/>
            </a:solid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it-IT" sz="1800" b="0" i="0" u="none" strike="noStrike" kern="0" cap="none" spc="0" normalizeH="0" baseline="0" noProof="0">
              <a:ln>
                <a:noFill/>
              </a:ln>
              <a:solidFill>
                <a:prstClr val="white"/>
              </a:solidFill>
              <a:effectLst/>
              <a:uLnTx/>
              <a:uFillTx/>
              <a:latin typeface="Calibri"/>
              <a:ea typeface="+mn-ea"/>
              <a:cs typeface="+mn-cs"/>
            </a:endParaRPr>
          </a:p>
        </p:txBody>
      </p:sp>
      <p:sp>
        <p:nvSpPr>
          <p:cNvPr id="29" name="CasellaDiTesto 28">
            <a:extLst>
              <a:ext uri="{FF2B5EF4-FFF2-40B4-BE49-F238E27FC236}">
                <a16:creationId xmlns:a16="http://schemas.microsoft.com/office/drawing/2014/main" id="{BCA1548F-0240-4F05-86E6-E2D63490770D}"/>
              </a:ext>
            </a:extLst>
          </p:cNvPr>
          <p:cNvSpPr txBox="1"/>
          <p:nvPr/>
        </p:nvSpPr>
        <p:spPr>
          <a:xfrm>
            <a:off x="4247431" y="85518"/>
            <a:ext cx="5656091" cy="369332"/>
          </a:xfrm>
          <a:prstGeom prst="rect">
            <a:avLst/>
          </a:prstGeom>
          <a:noFill/>
        </p:spPr>
        <p:txBody>
          <a:bodyPr wrap="square">
            <a:spAutoFit/>
          </a:bodyPr>
          <a:lstStyle/>
          <a:p>
            <a:pPr algn="r" defTabSz="457200" eaLnBrk="1" hangingPunct="1"/>
            <a:r>
              <a:rPr lang="it-IT" altLang="it-IT" b="1" dirty="0">
                <a:solidFill>
                  <a:srgbClr val="0099C8"/>
                </a:solidFill>
                <a:latin typeface="Avenir Next LT Pro" panose="020B0504020202020204" pitchFamily="34" charset="0"/>
              </a:rPr>
              <a:t>Calendario vaccinale per la vita 2019 </a:t>
            </a:r>
          </a:p>
        </p:txBody>
      </p:sp>
    </p:spTree>
    <p:custDataLst>
      <p:tags r:id="rId1"/>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Segnaposto contenuto 2">
            <a:extLst>
              <a:ext uri="{FF2B5EF4-FFF2-40B4-BE49-F238E27FC236}">
                <a16:creationId xmlns:a16="http://schemas.microsoft.com/office/drawing/2014/main" id="{7068A485-8390-48EF-9E9E-DB762755EDCC}"/>
              </a:ext>
            </a:extLst>
          </p:cNvPr>
          <p:cNvSpPr>
            <a:spLocks noGrp="1"/>
          </p:cNvSpPr>
          <p:nvPr>
            <p:ph sz="half" idx="1"/>
          </p:nvPr>
        </p:nvSpPr>
        <p:spPr>
          <a:xfrm>
            <a:off x="759584" y="1919772"/>
            <a:ext cx="8559867" cy="5236678"/>
          </a:xfrm>
        </p:spPr>
        <p:txBody>
          <a:bodyPr/>
          <a:lstStyle/>
          <a:p>
            <a:pPr algn="just" defTabSz="912630">
              <a:lnSpc>
                <a:spcPct val="114000"/>
              </a:lnSpc>
              <a:spcBef>
                <a:spcPts val="0"/>
              </a:spcBef>
              <a:spcAft>
                <a:spcPts val="600"/>
              </a:spcAft>
              <a:defRPr/>
            </a:pPr>
            <a:r>
              <a:rPr sz="1800" dirty="0">
                <a:latin typeface="Avenir Next LT Pro" panose="020B0504020202020204" pitchFamily="34" charset="0"/>
                <a:cs typeface="Arial" panose="020B0604020202020204" pitchFamily="34" charset="0"/>
              </a:rPr>
              <a:t>Al</a:t>
            </a:r>
            <a:r>
              <a:rPr sz="1800" dirty="0">
                <a:latin typeface="Avenir Next LT Pro" panose="020B0504020202020204" pitchFamily="34" charset="0"/>
              </a:rPr>
              <a:t>c</a:t>
            </a:r>
            <a:r>
              <a:rPr sz="1800" dirty="0">
                <a:latin typeface="Avenir Next LT Pro" panose="020B0504020202020204" pitchFamily="34" charset="0"/>
                <a:cs typeface="Arial" panose="020B0604020202020204" pitchFamily="34" charset="0"/>
              </a:rPr>
              <a:t>une</a:t>
            </a:r>
            <a:r>
              <a:rPr sz="1800" b="1" dirty="0">
                <a:latin typeface="Avenir Next LT Pro" panose="020B0504020202020204" pitchFamily="34" charset="0"/>
                <a:cs typeface="Arial" panose="020B0604020202020204" pitchFamily="34" charset="0"/>
              </a:rPr>
              <a:t> </a:t>
            </a:r>
            <a:r>
              <a:rPr sz="1800" b="1" dirty="0">
                <a:solidFill>
                  <a:srgbClr val="0099C8"/>
                </a:solidFill>
                <a:latin typeface="Avenir Next LT Pro" panose="020B0504020202020204" pitchFamily="34" charset="0"/>
                <a:ea typeface="+mn-ea"/>
                <a:cs typeface="Calibri" panose="020F0502020204030204" pitchFamily="34" charset="0"/>
              </a:rPr>
              <a:t>priorità</a:t>
            </a:r>
            <a:r>
              <a:rPr sz="1800" b="1" dirty="0">
                <a:latin typeface="Avenir Next LT Pro" panose="020B0504020202020204" pitchFamily="34" charset="0"/>
                <a:cs typeface="Arial" panose="020B0604020202020204" pitchFamily="34" charset="0"/>
              </a:rPr>
              <a:t> </a:t>
            </a:r>
            <a:r>
              <a:rPr sz="1800" dirty="0">
                <a:latin typeface="Avenir Next LT Pro" panose="020B0504020202020204" pitchFamily="34" charset="0"/>
                <a:cs typeface="Arial" panose="020B0604020202020204" pitchFamily="34" charset="0"/>
              </a:rPr>
              <a:t>sono di particolare importanza perché a viaggiare possono essere anche le </a:t>
            </a:r>
            <a:r>
              <a:rPr sz="1800" b="1" dirty="0">
                <a:solidFill>
                  <a:srgbClr val="0099C8"/>
                </a:solidFill>
                <a:latin typeface="Avenir Next LT Pro" panose="020B0504020202020204" pitchFamily="34" charset="0"/>
                <a:ea typeface="+mn-ea"/>
                <a:cs typeface="Calibri" panose="020F0502020204030204" pitchFamily="34" charset="0"/>
              </a:rPr>
              <a:t>donne in gravidanza </a:t>
            </a:r>
            <a:r>
              <a:rPr sz="1800" dirty="0">
                <a:latin typeface="Avenir Next LT Pro" panose="020B0504020202020204" pitchFamily="34" charset="0"/>
                <a:cs typeface="Arial" panose="020B0604020202020204" pitchFamily="34" charset="0"/>
              </a:rPr>
              <a:t>o i </a:t>
            </a:r>
            <a:r>
              <a:rPr sz="1800" b="1" dirty="0">
                <a:solidFill>
                  <a:srgbClr val="0099C8"/>
                </a:solidFill>
                <a:latin typeface="Avenir Next LT Pro" panose="020B0504020202020204" pitchFamily="34" charset="0"/>
                <a:ea typeface="+mn-ea"/>
                <a:cs typeface="Calibri" panose="020F0502020204030204" pitchFamily="34" charset="0"/>
              </a:rPr>
              <a:t>malati cronici</a:t>
            </a:r>
            <a:r>
              <a:rPr sz="1800" dirty="0">
                <a:latin typeface="Avenir Next LT Pro" panose="020B0504020202020204" pitchFamily="34" charset="0"/>
                <a:cs typeface="Arial" panose="020B0604020202020204" pitchFamily="34" charset="0"/>
              </a:rPr>
              <a:t>.</a:t>
            </a:r>
          </a:p>
          <a:p>
            <a:pPr algn="just" defTabSz="912630">
              <a:lnSpc>
                <a:spcPct val="114000"/>
              </a:lnSpc>
              <a:spcBef>
                <a:spcPts val="0"/>
              </a:spcBef>
              <a:spcAft>
                <a:spcPts val="600"/>
              </a:spcAft>
              <a:defRPr/>
            </a:pPr>
            <a:r>
              <a:rPr sz="1800" dirty="0">
                <a:latin typeface="Avenir Next LT Pro" panose="020B0504020202020204" pitchFamily="34" charset="0"/>
                <a:cs typeface="Arial" panose="020B0604020202020204" pitchFamily="34" charset="0"/>
              </a:rPr>
              <a:t>La prima fra tutte è la </a:t>
            </a:r>
            <a:r>
              <a:rPr sz="1800" b="1" dirty="0">
                <a:solidFill>
                  <a:srgbClr val="0099C8"/>
                </a:solidFill>
                <a:latin typeface="Avenir Next LT Pro" panose="020B0504020202020204" pitchFamily="34" charset="0"/>
                <a:ea typeface="+mn-ea"/>
                <a:cs typeface="Calibri" panose="020F0502020204030204" pitchFamily="34" charset="0"/>
              </a:rPr>
              <a:t>vaccinazione delle donne in gravidanza contro l'influenza e la pertosse (</a:t>
            </a:r>
            <a:r>
              <a:rPr sz="1800" b="1" dirty="0" err="1">
                <a:solidFill>
                  <a:srgbClr val="0099C8"/>
                </a:solidFill>
                <a:latin typeface="Avenir Next LT Pro" panose="020B0504020202020204" pitchFamily="34" charset="0"/>
                <a:ea typeface="+mn-ea"/>
                <a:cs typeface="Calibri" panose="020F0502020204030204" pitchFamily="34" charset="0"/>
              </a:rPr>
              <a:t>DTPa</a:t>
            </a:r>
            <a:r>
              <a:rPr sz="1800" b="1" dirty="0">
                <a:solidFill>
                  <a:srgbClr val="0099C8"/>
                </a:solidFill>
                <a:latin typeface="Avenir Next LT Pro" panose="020B0504020202020204" pitchFamily="34" charset="0"/>
                <a:ea typeface="+mn-ea"/>
                <a:cs typeface="Calibri" panose="020F0502020204030204" pitchFamily="34" charset="0"/>
              </a:rPr>
              <a:t>)</a:t>
            </a:r>
            <a:r>
              <a:rPr sz="1800" dirty="0">
                <a:latin typeface="Avenir Next LT Pro" panose="020B0504020202020204" pitchFamily="34" charset="0"/>
                <a:cs typeface="Arial" panose="020B0604020202020204" pitchFamily="34" charset="0"/>
              </a:rPr>
              <a:t>.</a:t>
            </a:r>
            <a:r>
              <a:rPr sz="1800" b="1" dirty="0">
                <a:latin typeface="Avenir Next LT Pro" panose="020B0504020202020204" pitchFamily="34" charset="0"/>
                <a:cs typeface="Arial" panose="020B0604020202020204" pitchFamily="34" charset="0"/>
              </a:rPr>
              <a:t> </a:t>
            </a:r>
            <a:r>
              <a:rPr sz="1800" dirty="0">
                <a:latin typeface="Avenir Next LT Pro" panose="020B0504020202020204" pitchFamily="34" charset="0"/>
                <a:cs typeface="Arial" panose="020B0604020202020204" pitchFamily="34" charset="0"/>
              </a:rPr>
              <a:t>Le due vaccinazioni non provocano danni e rappresentano veri e propri salva-vita sia per la madre sia per il neonato, vista la notevole pericolosità delle due malattie se vengono contratte nelle prime fasi di vita o in gravidanza. È indispensabile creare momenti di </a:t>
            </a:r>
            <a:r>
              <a:rPr sz="1800" b="1" dirty="0">
                <a:solidFill>
                  <a:srgbClr val="0099C8"/>
                </a:solidFill>
                <a:latin typeface="Avenir Next LT Pro" panose="020B0504020202020204" pitchFamily="34" charset="0"/>
                <a:ea typeface="+mn-ea"/>
                <a:cs typeface="Calibri" panose="020F0502020204030204" pitchFamily="34" charset="0"/>
              </a:rPr>
              <a:t>condivisione delle conoscenze e</a:t>
            </a:r>
            <a:r>
              <a:rPr sz="1800" b="1" dirty="0">
                <a:latin typeface="Avenir Next LT Pro" panose="020B0504020202020204" pitchFamily="34" charset="0"/>
                <a:cs typeface="Arial" panose="020B0604020202020204" pitchFamily="34" charset="0"/>
              </a:rPr>
              <a:t> </a:t>
            </a:r>
            <a:r>
              <a:rPr sz="1800" b="1" dirty="0">
                <a:solidFill>
                  <a:srgbClr val="0099C8"/>
                </a:solidFill>
                <a:latin typeface="Avenir Next LT Pro" panose="020B0504020202020204" pitchFamily="34" charset="0"/>
                <a:ea typeface="+mn-ea"/>
                <a:cs typeface="Calibri" panose="020F0502020204030204" pitchFamily="34" charset="0"/>
              </a:rPr>
              <a:t>delle raccomandazioni con le società dei ginecologi, dei neonatologi e delle ostetriche</a:t>
            </a:r>
            <a:r>
              <a:rPr sz="1800" dirty="0">
                <a:latin typeface="Avenir Next LT Pro" panose="020B0504020202020204" pitchFamily="34" charset="0"/>
                <a:cs typeface="Arial" panose="020B0604020202020204" pitchFamily="34" charset="0"/>
              </a:rPr>
              <a:t>, affinché le donne siano correttamente informate sui rischi delle malattie in gravidanza e sulla possibilità di prevenirle efficacemente.</a:t>
            </a:r>
          </a:p>
          <a:p>
            <a:pPr algn="just" defTabSz="912630">
              <a:lnSpc>
                <a:spcPct val="114000"/>
              </a:lnSpc>
              <a:spcBef>
                <a:spcPts val="0"/>
              </a:spcBef>
              <a:spcAft>
                <a:spcPts val="600"/>
              </a:spcAft>
              <a:defRPr/>
            </a:pPr>
            <a:r>
              <a:rPr sz="1800" dirty="0">
                <a:latin typeface="Avenir Next LT Pro" panose="020B0504020202020204" pitchFamily="34" charset="0"/>
                <a:cs typeface="Arial" panose="020B0604020202020204" pitchFamily="34" charset="0"/>
              </a:rPr>
              <a:t>È necessario creare analoghe </a:t>
            </a:r>
            <a:r>
              <a:rPr sz="1800" b="1" dirty="0">
                <a:solidFill>
                  <a:srgbClr val="0099C8"/>
                </a:solidFill>
                <a:latin typeface="Avenir Next LT Pro" panose="020B0504020202020204" pitchFamily="34" charset="0"/>
                <a:ea typeface="+mn-ea"/>
                <a:cs typeface="Calibri" panose="020F0502020204030204" pitchFamily="34" charset="0"/>
              </a:rPr>
              <a:t>collaborazioni per aumentare l’adesione alle vaccinazioni nei gruppi a rischio</a:t>
            </a:r>
            <a:r>
              <a:rPr sz="1800" dirty="0">
                <a:latin typeface="Avenir Next LT Pro" panose="020B0504020202020204" pitchFamily="34" charset="0"/>
                <a:cs typeface="Arial" panose="020B0604020202020204" pitchFamily="34" charset="0"/>
              </a:rPr>
              <a:t>, proponendo protocolli condivisi di immunizzazione con altri specialisti nelle specifiche patologie (asplenici, emodializzati, pazienti con malattie autoimmuni, ematologiche, oncologiche, dell’apparato respiratorio ecc.). </a:t>
            </a:r>
          </a:p>
        </p:txBody>
      </p:sp>
      <p:sp>
        <p:nvSpPr>
          <p:cNvPr id="13315" name="Segnaposto numero diapositiva 3">
            <a:extLst>
              <a:ext uri="{FF2B5EF4-FFF2-40B4-BE49-F238E27FC236}">
                <a16:creationId xmlns:a16="http://schemas.microsoft.com/office/drawing/2014/main" id="{0F5C8EAC-66FE-40D4-8A2D-6EA3AF892617}"/>
              </a:ext>
            </a:extLst>
          </p:cNvPr>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1425"/>
              </a:spcBef>
              <a:defRPr sz="3100">
                <a:solidFill>
                  <a:schemeClr val="tx1"/>
                </a:solidFill>
                <a:latin typeface="Liberation Sans" panose="020B0604020202020204" pitchFamily="34" charset="0"/>
                <a:ea typeface="Microsoft YaHei" panose="020B0503020204020204" pitchFamily="34" charset="-122"/>
                <a:cs typeface="Mangal" panose="02040503050203030202" pitchFamily="18" charset="0"/>
              </a:defRPr>
            </a:lvl1pPr>
            <a:lvl2pPr marL="741363" indent="-284163">
              <a:spcBef>
                <a:spcPct val="20000"/>
              </a:spcBef>
              <a:buChar char="–"/>
              <a:defRPr sz="2700">
                <a:solidFill>
                  <a:schemeClr val="tx1"/>
                </a:solidFill>
                <a:latin typeface="Arial" panose="020B0604020202020204" pitchFamily="34" charset="0"/>
                <a:ea typeface="Microsoft YaHei" panose="020B0503020204020204" pitchFamily="34" charset="-122"/>
              </a:defRPr>
            </a:lvl2pPr>
            <a:lvl3pPr marL="1141413" indent="-227013">
              <a:spcBef>
                <a:spcPct val="20000"/>
              </a:spcBef>
              <a:buChar char="•"/>
              <a:defRPr sz="2400">
                <a:solidFill>
                  <a:schemeClr val="tx1"/>
                </a:solidFill>
                <a:latin typeface="Arial" panose="020B0604020202020204" pitchFamily="34" charset="0"/>
                <a:ea typeface="Microsoft YaHei" panose="020B0503020204020204" pitchFamily="34" charset="-122"/>
              </a:defRPr>
            </a:lvl3pPr>
            <a:lvl4pPr marL="1598613" indent="-227013">
              <a:spcBef>
                <a:spcPct val="20000"/>
              </a:spcBef>
              <a:buChar char="–"/>
              <a:defRPr sz="2000">
                <a:solidFill>
                  <a:schemeClr val="tx1"/>
                </a:solidFill>
                <a:latin typeface="Arial" panose="020B0604020202020204" pitchFamily="34" charset="0"/>
                <a:ea typeface="Microsoft YaHei" panose="020B0503020204020204" pitchFamily="34" charset="-122"/>
              </a:defRPr>
            </a:lvl4pPr>
            <a:lvl5pPr marL="2055813" indent="-227013">
              <a:spcBef>
                <a:spcPct val="20000"/>
              </a:spcBef>
              <a:buChar char="»"/>
              <a:defRPr sz="2000">
                <a:solidFill>
                  <a:schemeClr val="tx1"/>
                </a:solidFill>
                <a:latin typeface="Arial" panose="020B0604020202020204" pitchFamily="34" charset="0"/>
                <a:ea typeface="Microsoft YaHei" panose="020B0503020204020204" pitchFamily="34" charset="-122"/>
              </a:defRPr>
            </a:lvl5pPr>
            <a:lvl6pPr marL="2513013" indent="-227013" eaLnBrk="0" fontAlgn="base" hangingPunct="0">
              <a:spcBef>
                <a:spcPct val="20000"/>
              </a:spcBef>
              <a:spcAft>
                <a:spcPct val="0"/>
              </a:spcAft>
              <a:buChar char="»"/>
              <a:defRPr sz="2000">
                <a:solidFill>
                  <a:schemeClr val="tx1"/>
                </a:solidFill>
                <a:latin typeface="Arial" panose="020B0604020202020204" pitchFamily="34" charset="0"/>
                <a:ea typeface="Microsoft YaHei" panose="020B0503020204020204" pitchFamily="34" charset="-122"/>
              </a:defRPr>
            </a:lvl6pPr>
            <a:lvl7pPr marL="2970213" indent="-227013" eaLnBrk="0" fontAlgn="base" hangingPunct="0">
              <a:spcBef>
                <a:spcPct val="20000"/>
              </a:spcBef>
              <a:spcAft>
                <a:spcPct val="0"/>
              </a:spcAft>
              <a:buChar char="»"/>
              <a:defRPr sz="2000">
                <a:solidFill>
                  <a:schemeClr val="tx1"/>
                </a:solidFill>
                <a:latin typeface="Arial" panose="020B0604020202020204" pitchFamily="34" charset="0"/>
                <a:ea typeface="Microsoft YaHei" panose="020B0503020204020204" pitchFamily="34" charset="-122"/>
              </a:defRPr>
            </a:lvl7pPr>
            <a:lvl8pPr marL="3427413" indent="-227013" eaLnBrk="0" fontAlgn="base" hangingPunct="0">
              <a:spcBef>
                <a:spcPct val="20000"/>
              </a:spcBef>
              <a:spcAft>
                <a:spcPct val="0"/>
              </a:spcAft>
              <a:buChar char="»"/>
              <a:defRPr sz="2000">
                <a:solidFill>
                  <a:schemeClr val="tx1"/>
                </a:solidFill>
                <a:latin typeface="Arial" panose="020B0604020202020204" pitchFamily="34" charset="0"/>
                <a:ea typeface="Microsoft YaHei" panose="020B0503020204020204" pitchFamily="34" charset="-122"/>
              </a:defRPr>
            </a:lvl8pPr>
            <a:lvl9pPr marL="3884613" indent="-227013" eaLnBrk="0" fontAlgn="base" hangingPunct="0">
              <a:spcBef>
                <a:spcPct val="20000"/>
              </a:spcBef>
              <a:spcAft>
                <a:spcPct val="0"/>
              </a:spcAft>
              <a:buChar char="»"/>
              <a:defRPr sz="2000">
                <a:solidFill>
                  <a:schemeClr val="tx1"/>
                </a:solidFill>
                <a:latin typeface="Arial" panose="020B0604020202020204" pitchFamily="34" charset="0"/>
                <a:ea typeface="Microsoft YaHei" panose="020B0503020204020204" pitchFamily="34" charset="-122"/>
              </a:defRPr>
            </a:lvl9pPr>
          </a:lstStyle>
          <a:p>
            <a:pPr>
              <a:spcBef>
                <a:spcPct val="0"/>
              </a:spcBef>
            </a:pPr>
            <a:fld id="{27CECF68-5B72-4E3C-97C2-DA984C8FCA97}" type="slidenum">
              <a:rPr lang="en-US" altLang="it-IT" sz="1400" smtClean="0">
                <a:solidFill>
                  <a:srgbClr val="FFFFFF"/>
                </a:solidFill>
                <a:latin typeface="Liberation Serif" panose="02020603050405020304" pitchFamily="18" charset="0"/>
                <a:ea typeface="Segoe UI" panose="020B0502040204020203" pitchFamily="34" charset="0"/>
                <a:cs typeface="Tahoma" panose="020B0604030504040204" pitchFamily="34" charset="0"/>
              </a:rPr>
              <a:pPr>
                <a:spcBef>
                  <a:spcPct val="0"/>
                </a:spcBef>
              </a:pPr>
              <a:t>8</a:t>
            </a:fld>
            <a:endParaRPr lang="en-US" altLang="it-IT" sz="1400">
              <a:solidFill>
                <a:srgbClr val="FFFFFF"/>
              </a:solidFill>
              <a:latin typeface="Liberation Serif" panose="02020603050405020304" pitchFamily="18" charset="0"/>
              <a:ea typeface="Segoe UI" panose="020B0502040204020203" pitchFamily="34" charset="0"/>
              <a:cs typeface="Tahoma" panose="020B0604030504040204" pitchFamily="34" charset="0"/>
            </a:endParaRPr>
          </a:p>
        </p:txBody>
      </p:sp>
      <p:sp>
        <p:nvSpPr>
          <p:cNvPr id="5" name="Titolo 1">
            <a:extLst>
              <a:ext uri="{FF2B5EF4-FFF2-40B4-BE49-F238E27FC236}">
                <a16:creationId xmlns:a16="http://schemas.microsoft.com/office/drawing/2014/main" id="{F1B93DAB-3F56-4E79-A491-7D80F0F5D850}"/>
              </a:ext>
            </a:extLst>
          </p:cNvPr>
          <p:cNvSpPr txBox="1">
            <a:spLocks/>
          </p:cNvSpPr>
          <p:nvPr/>
        </p:nvSpPr>
        <p:spPr>
          <a:xfrm>
            <a:off x="0" y="501550"/>
            <a:ext cx="10079038" cy="1262063"/>
          </a:xfrm>
          <a:prstGeom prst="rect">
            <a:avLst/>
          </a:prstGeom>
          <a:noFill/>
          <a:ln>
            <a:noFill/>
          </a:ln>
        </p:spPr>
        <p:txBody>
          <a:bodyPr lIns="0" tIns="0" rIns="0" bIns="0" anchor="ctr"/>
          <a:lstStyle>
            <a:lvl1pPr algn="ctr" defTabSz="911225" rtl="0" eaLnBrk="0" fontAlgn="base" hangingPunct="0">
              <a:spcBef>
                <a:spcPct val="0"/>
              </a:spcBef>
              <a:spcAft>
                <a:spcPct val="0"/>
              </a:spcAft>
              <a:defRPr lang="it-IT" sz="4300" kern="1200">
                <a:solidFill>
                  <a:schemeClr val="tx2"/>
                </a:solidFill>
                <a:highlight>
                  <a:scrgbClr r="0" g="0" b="0">
                    <a:alpha val="0"/>
                  </a:scrgbClr>
                </a:highlight>
                <a:latin typeface="Liberation Sans" pitchFamily="18"/>
                <a:ea typeface="Microsoft YaHei" pitchFamily="2"/>
                <a:cs typeface="Mangal" pitchFamily="2"/>
              </a:defRPr>
            </a:lvl1pPr>
            <a:lvl2pPr algn="ctr" defTabSz="911225" rtl="0" eaLnBrk="0" fontAlgn="base" hangingPunct="0">
              <a:spcBef>
                <a:spcPct val="0"/>
              </a:spcBef>
              <a:spcAft>
                <a:spcPct val="0"/>
              </a:spcAft>
              <a:defRPr sz="4300">
                <a:solidFill>
                  <a:schemeClr val="tx2"/>
                </a:solidFill>
                <a:latin typeface="Liberation Sans" pitchFamily="34" charset="0"/>
                <a:ea typeface="Microsoft YaHei" pitchFamily="34" charset="-122"/>
                <a:cs typeface="Mangal" pitchFamily="18" charset="0"/>
              </a:defRPr>
            </a:lvl2pPr>
            <a:lvl3pPr algn="ctr" defTabSz="911225" rtl="0" eaLnBrk="0" fontAlgn="base" hangingPunct="0">
              <a:spcBef>
                <a:spcPct val="0"/>
              </a:spcBef>
              <a:spcAft>
                <a:spcPct val="0"/>
              </a:spcAft>
              <a:defRPr sz="4300">
                <a:solidFill>
                  <a:schemeClr val="tx2"/>
                </a:solidFill>
                <a:latin typeface="Liberation Sans" pitchFamily="34" charset="0"/>
                <a:ea typeface="Microsoft YaHei" pitchFamily="34" charset="-122"/>
                <a:cs typeface="Mangal" pitchFamily="18" charset="0"/>
              </a:defRPr>
            </a:lvl3pPr>
            <a:lvl4pPr algn="ctr" defTabSz="911225" rtl="0" eaLnBrk="0" fontAlgn="base" hangingPunct="0">
              <a:spcBef>
                <a:spcPct val="0"/>
              </a:spcBef>
              <a:spcAft>
                <a:spcPct val="0"/>
              </a:spcAft>
              <a:defRPr sz="4300">
                <a:solidFill>
                  <a:schemeClr val="tx2"/>
                </a:solidFill>
                <a:latin typeface="Liberation Sans" pitchFamily="34" charset="0"/>
                <a:ea typeface="Microsoft YaHei" pitchFamily="34" charset="-122"/>
                <a:cs typeface="Mangal" pitchFamily="18" charset="0"/>
              </a:defRPr>
            </a:lvl4pPr>
            <a:lvl5pPr algn="ctr" defTabSz="911225" rtl="0" eaLnBrk="0" fontAlgn="base" hangingPunct="0">
              <a:spcBef>
                <a:spcPct val="0"/>
              </a:spcBef>
              <a:spcAft>
                <a:spcPct val="0"/>
              </a:spcAft>
              <a:defRPr sz="4300">
                <a:solidFill>
                  <a:schemeClr val="tx2"/>
                </a:solidFill>
                <a:latin typeface="Liberation Sans" pitchFamily="34" charset="0"/>
                <a:ea typeface="Microsoft YaHei" pitchFamily="34" charset="-122"/>
                <a:cs typeface="Mangal" pitchFamily="18" charset="0"/>
              </a:defRPr>
            </a:lvl5pPr>
            <a:lvl6pPr marL="457109" algn="ctr" defTabSz="912630" rtl="0" eaLnBrk="0" fontAlgn="base" hangingPunct="0">
              <a:spcBef>
                <a:spcPct val="0"/>
              </a:spcBef>
              <a:spcAft>
                <a:spcPct val="0"/>
              </a:spcAft>
              <a:defRPr sz="4399">
                <a:solidFill>
                  <a:schemeClr val="tx2"/>
                </a:solidFill>
                <a:latin typeface="Liberation Sans" pitchFamily="34" charset="0"/>
                <a:ea typeface="Microsoft YaHei" pitchFamily="34" charset="-122"/>
                <a:cs typeface="Mangal" pitchFamily="18" charset="0"/>
              </a:defRPr>
            </a:lvl6pPr>
            <a:lvl7pPr marL="914217" algn="ctr" defTabSz="912630" rtl="0" eaLnBrk="0" fontAlgn="base" hangingPunct="0">
              <a:spcBef>
                <a:spcPct val="0"/>
              </a:spcBef>
              <a:spcAft>
                <a:spcPct val="0"/>
              </a:spcAft>
              <a:defRPr sz="4399">
                <a:solidFill>
                  <a:schemeClr val="tx2"/>
                </a:solidFill>
                <a:latin typeface="Liberation Sans" pitchFamily="34" charset="0"/>
                <a:ea typeface="Microsoft YaHei" pitchFamily="34" charset="-122"/>
                <a:cs typeface="Mangal" pitchFamily="18" charset="0"/>
              </a:defRPr>
            </a:lvl7pPr>
            <a:lvl8pPr marL="1371326" algn="ctr" defTabSz="912630" rtl="0" eaLnBrk="0" fontAlgn="base" hangingPunct="0">
              <a:spcBef>
                <a:spcPct val="0"/>
              </a:spcBef>
              <a:spcAft>
                <a:spcPct val="0"/>
              </a:spcAft>
              <a:defRPr sz="4399">
                <a:solidFill>
                  <a:schemeClr val="tx2"/>
                </a:solidFill>
                <a:latin typeface="Liberation Sans" pitchFamily="34" charset="0"/>
                <a:ea typeface="Microsoft YaHei" pitchFamily="34" charset="-122"/>
                <a:cs typeface="Mangal" pitchFamily="18" charset="0"/>
              </a:defRPr>
            </a:lvl8pPr>
            <a:lvl9pPr marL="1828434" algn="ctr" defTabSz="912630" rtl="0" eaLnBrk="0" fontAlgn="base" hangingPunct="0">
              <a:spcBef>
                <a:spcPct val="0"/>
              </a:spcBef>
              <a:spcAft>
                <a:spcPct val="0"/>
              </a:spcAft>
              <a:defRPr sz="4399">
                <a:solidFill>
                  <a:schemeClr val="tx2"/>
                </a:solidFill>
                <a:latin typeface="Liberation Sans" pitchFamily="34" charset="0"/>
                <a:ea typeface="Microsoft YaHei" pitchFamily="34" charset="-122"/>
                <a:cs typeface="Mangal" pitchFamily="18" charset="0"/>
              </a:defRPr>
            </a:lvl9pPr>
          </a:lstStyle>
          <a:p>
            <a:pPr defTabSz="912630">
              <a:lnSpc>
                <a:spcPct val="114000"/>
              </a:lnSpc>
              <a:defRPr/>
            </a:pPr>
            <a:r>
              <a:rPr sz="3600" b="1" dirty="0">
                <a:solidFill>
                  <a:srgbClr val="0099C8"/>
                </a:solidFill>
                <a:latin typeface="Avenir Next LT Pro" panose="020B0504020202020204" pitchFamily="34" charset="0"/>
                <a:ea typeface="+mn-ea"/>
                <a:cs typeface="Arial" panose="020B0604020202020204" pitchFamily="34" charset="0"/>
              </a:rPr>
              <a:t>La consulenza pre-viaggio nella </a:t>
            </a:r>
            <a:r>
              <a:rPr sz="3600" b="1" dirty="0" err="1">
                <a:solidFill>
                  <a:srgbClr val="0099C8"/>
                </a:solidFill>
                <a:latin typeface="Avenir Next LT Pro" panose="020B0504020202020204" pitchFamily="34" charset="0"/>
                <a:ea typeface="+mn-ea"/>
                <a:cs typeface="Arial" panose="020B0604020202020204" pitchFamily="34" charset="0"/>
              </a:rPr>
              <a:t>MdV</a:t>
            </a:r>
            <a:br>
              <a:rPr sz="3600" b="1" dirty="0">
                <a:solidFill>
                  <a:srgbClr val="0099C8"/>
                </a:solidFill>
                <a:latin typeface="Avenir Next LT Pro" panose="020B0504020202020204" pitchFamily="34" charset="0"/>
                <a:ea typeface="+mn-ea"/>
                <a:cs typeface="Arial" panose="020B0604020202020204" pitchFamily="34" charset="0"/>
              </a:rPr>
            </a:br>
            <a:r>
              <a:rPr sz="2800" b="1" dirty="0">
                <a:solidFill>
                  <a:srgbClr val="0099C8"/>
                </a:solidFill>
                <a:latin typeface="Avenir Next LT Pro" panose="020B0504020202020204" pitchFamily="34" charset="0"/>
                <a:ea typeface="+mn-ea"/>
                <a:cs typeface="Arial" panose="020B0604020202020204" pitchFamily="34" charset="0"/>
              </a:rPr>
              <a:t>Donne in gravidanza e gruppi a rischio</a:t>
            </a:r>
          </a:p>
        </p:txBody>
      </p:sp>
    </p:spTree>
    <p:custDataLst>
      <p:tags r:id="rId1"/>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4999AE9F-5FCA-401C-AC6A-6B5C1618AE63}"/>
              </a:ext>
            </a:extLst>
          </p:cNvPr>
          <p:cNvSpPr>
            <a:spLocks noGrp="1"/>
          </p:cNvSpPr>
          <p:nvPr>
            <p:ph type="title"/>
          </p:nvPr>
        </p:nvSpPr>
        <p:spPr>
          <a:xfrm>
            <a:off x="0" y="971525"/>
            <a:ext cx="10079038" cy="648072"/>
          </a:xfrm>
        </p:spPr>
        <p:txBody>
          <a:bodyPr/>
          <a:lstStyle/>
          <a:p>
            <a:pPr defTabSz="912630">
              <a:defRPr/>
            </a:pPr>
            <a:r>
              <a:rPr sz="3600" b="1" dirty="0">
                <a:solidFill>
                  <a:srgbClr val="0099C8"/>
                </a:solidFill>
                <a:latin typeface="Avenir Next LT Pro" panose="020B0504020202020204" pitchFamily="34" charset="0"/>
                <a:ea typeface="+mn-ea"/>
                <a:cs typeface="Arial" panose="020B0604020202020204" pitchFamily="34" charset="0"/>
              </a:rPr>
              <a:t>Il ruolo della Medicina dei Viaggiatori</a:t>
            </a:r>
          </a:p>
        </p:txBody>
      </p:sp>
      <p:sp>
        <p:nvSpPr>
          <p:cNvPr id="19459" name="Rettangolo 2">
            <a:extLst>
              <a:ext uri="{FF2B5EF4-FFF2-40B4-BE49-F238E27FC236}">
                <a16:creationId xmlns:a16="http://schemas.microsoft.com/office/drawing/2014/main" id="{2025AC9C-AD05-45A7-AEAC-4F6E03733068}"/>
              </a:ext>
            </a:extLst>
          </p:cNvPr>
          <p:cNvSpPr>
            <a:spLocks noChangeArrowheads="1"/>
          </p:cNvSpPr>
          <p:nvPr/>
        </p:nvSpPr>
        <p:spPr bwMode="auto">
          <a:xfrm>
            <a:off x="935063" y="2555701"/>
            <a:ext cx="8208912" cy="3158878"/>
          </a:xfrm>
          <a:prstGeom prst="rect">
            <a:avLst/>
          </a:prstGeom>
          <a:noFill/>
          <a:ln>
            <a:noFill/>
          </a:ln>
        </p:spPr>
        <p:txBody>
          <a:bodyPr>
            <a:spAutoFit/>
          </a:bodyPr>
          <a:lstStyle>
            <a:lvl1pPr>
              <a:spcBef>
                <a:spcPts val="1425"/>
              </a:spcBef>
              <a:defRPr sz="3200">
                <a:solidFill>
                  <a:schemeClr val="tx1"/>
                </a:solidFill>
                <a:latin typeface="Liberation Sans" panose="020B0604020202020204" pitchFamily="34" charset="0"/>
                <a:ea typeface="Microsoft YaHei" panose="020B0503020204020204" pitchFamily="34" charset="-122"/>
                <a:cs typeface="Mangal" panose="02040503050203030202" pitchFamily="18" charset="0"/>
              </a:defRPr>
            </a:lvl1pPr>
            <a:lvl2pPr marL="742950" indent="-285750">
              <a:spcBef>
                <a:spcPct val="20000"/>
              </a:spcBef>
              <a:buChar char="–"/>
              <a:defRPr sz="2800">
                <a:solidFill>
                  <a:schemeClr val="tx1"/>
                </a:solidFill>
                <a:latin typeface="Arial" panose="020B0604020202020204" pitchFamily="34" charset="0"/>
                <a:ea typeface="Microsoft YaHei" panose="020B0503020204020204" pitchFamily="34" charset="-122"/>
              </a:defRPr>
            </a:lvl2pPr>
            <a:lvl3pPr marL="1143000" indent="-228600">
              <a:spcBef>
                <a:spcPct val="20000"/>
              </a:spcBef>
              <a:buChar char="•"/>
              <a:defRPr sz="2400">
                <a:solidFill>
                  <a:schemeClr val="tx1"/>
                </a:solidFill>
                <a:latin typeface="Arial" panose="020B0604020202020204" pitchFamily="34" charset="0"/>
                <a:ea typeface="Microsoft YaHei" panose="020B0503020204020204" pitchFamily="34" charset="-122"/>
              </a:defRPr>
            </a:lvl3pPr>
            <a:lvl4pPr marL="1600200" indent="-228600">
              <a:spcBef>
                <a:spcPct val="20000"/>
              </a:spcBef>
              <a:buChar char="–"/>
              <a:defRPr sz="2000">
                <a:solidFill>
                  <a:schemeClr val="tx1"/>
                </a:solidFill>
                <a:latin typeface="Arial" panose="020B0604020202020204" pitchFamily="34" charset="0"/>
                <a:ea typeface="Microsoft YaHei" panose="020B0503020204020204" pitchFamily="34" charset="-122"/>
              </a:defRPr>
            </a:lvl4pPr>
            <a:lvl5pPr marL="2057400" indent="-228600">
              <a:spcBef>
                <a:spcPct val="20000"/>
              </a:spcBef>
              <a:buChar char="»"/>
              <a:defRPr sz="2000">
                <a:solidFill>
                  <a:schemeClr val="tx1"/>
                </a:solidFill>
                <a:latin typeface="Arial" panose="020B0604020202020204" pitchFamily="34" charset="0"/>
                <a:ea typeface="Microsoft YaHei" panose="020B0503020204020204" pitchFamily="34"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icrosoft YaHei" panose="020B0503020204020204" pitchFamily="34"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icrosoft YaHei" panose="020B0503020204020204" pitchFamily="34"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icrosoft YaHei" panose="020B0503020204020204" pitchFamily="34"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icrosoft YaHei" panose="020B0503020204020204" pitchFamily="34" charset="-122"/>
              </a:defRPr>
            </a:lvl9pPr>
          </a:lstStyle>
          <a:p>
            <a:pPr algn="just">
              <a:lnSpc>
                <a:spcPct val="114000"/>
              </a:lnSpc>
              <a:spcBef>
                <a:spcPct val="0"/>
              </a:spcBef>
              <a:spcAft>
                <a:spcPts val="600"/>
              </a:spcAft>
              <a:defRPr/>
            </a:pPr>
            <a:r>
              <a:rPr lang="it-IT" altLang="it-IT" sz="2799" dirty="0">
                <a:latin typeface="Avenir Next LT Pro" panose="020B0504020202020204" pitchFamily="34" charset="0"/>
                <a:cs typeface="Arial" panose="020B0604020202020204" pitchFamily="34" charset="0"/>
              </a:rPr>
              <a:t>Gli ambulatori della Medicina dei Viaggiatori possono fornire un </a:t>
            </a:r>
            <a:r>
              <a:rPr lang="it-IT" altLang="it-IT" sz="2800" b="1" dirty="0">
                <a:solidFill>
                  <a:srgbClr val="0099C8"/>
                </a:solidFill>
                <a:highlight>
                  <a:scrgbClr r="0" g="0" b="0">
                    <a:alpha val="0"/>
                  </a:scrgbClr>
                </a:highlight>
                <a:latin typeface="Avenir Next LT Pro" panose="020B0504020202020204" pitchFamily="34" charset="0"/>
                <a:ea typeface="+mn-ea"/>
                <a:cs typeface="Arial" panose="020B0604020202020204" pitchFamily="34" charset="0"/>
              </a:rPr>
              <a:t>contributo importante</a:t>
            </a:r>
            <a:r>
              <a:rPr lang="it-IT" altLang="it-IT" sz="2799" dirty="0">
                <a:latin typeface="Avenir Next LT Pro" panose="020B0504020202020204" pitchFamily="34" charset="0"/>
                <a:cs typeface="Arial" panose="020B0604020202020204" pitchFamily="34" charset="0"/>
              </a:rPr>
              <a:t>:</a:t>
            </a:r>
          </a:p>
          <a:p>
            <a:pPr marL="625475" indent="-625475" algn="just">
              <a:lnSpc>
                <a:spcPct val="114000"/>
              </a:lnSpc>
              <a:spcBef>
                <a:spcPct val="0"/>
              </a:spcBef>
              <a:spcAft>
                <a:spcPts val="600"/>
              </a:spcAft>
              <a:buClr>
                <a:srgbClr val="DC3636"/>
              </a:buClr>
              <a:buFont typeface="Wingdings" panose="05000000000000000000" pitchFamily="2" charset="2"/>
              <a:buChar char="v"/>
              <a:defRPr/>
            </a:pPr>
            <a:r>
              <a:rPr lang="it-IT" altLang="it-IT" sz="2799" dirty="0">
                <a:latin typeface="Avenir Next LT Pro" panose="020B0504020202020204" pitchFamily="34" charset="0"/>
                <a:cs typeface="Arial" panose="020B0604020202020204" pitchFamily="34" charset="0"/>
              </a:rPr>
              <a:t>per </a:t>
            </a:r>
            <a:r>
              <a:rPr lang="it-IT" altLang="it-IT" sz="2800" b="1" dirty="0">
                <a:solidFill>
                  <a:srgbClr val="0099C8"/>
                </a:solidFill>
                <a:highlight>
                  <a:scrgbClr r="0" g="0" b="0">
                    <a:alpha val="0"/>
                  </a:scrgbClr>
                </a:highlight>
                <a:latin typeface="Avenir Next LT Pro" panose="020B0504020202020204" pitchFamily="34" charset="0"/>
                <a:ea typeface="+mn-ea"/>
                <a:cs typeface="Arial" panose="020B0604020202020204" pitchFamily="34" charset="0"/>
              </a:rPr>
              <a:t>verificare</a:t>
            </a:r>
            <a:r>
              <a:rPr lang="it-IT" altLang="it-IT" sz="2800" dirty="0">
                <a:latin typeface="Avenir Next LT Pro" panose="020B0504020202020204" pitchFamily="34" charset="0"/>
                <a:cs typeface="Arial" panose="020B0604020202020204" pitchFamily="34" charset="0"/>
              </a:rPr>
              <a:t> </a:t>
            </a:r>
            <a:r>
              <a:rPr lang="it-IT" altLang="it-IT" sz="2800" b="1" dirty="0">
                <a:solidFill>
                  <a:srgbClr val="0099C8"/>
                </a:solidFill>
                <a:highlight>
                  <a:scrgbClr r="0" g="0" b="0">
                    <a:alpha val="0"/>
                  </a:scrgbClr>
                </a:highlight>
                <a:latin typeface="Avenir Next LT Pro" panose="020B0504020202020204" pitchFamily="34" charset="0"/>
                <a:ea typeface="+mn-ea"/>
                <a:cs typeface="Arial" panose="020B0604020202020204" pitchFamily="34" charset="0"/>
              </a:rPr>
              <a:t>lo stato vaccinale</a:t>
            </a:r>
            <a:r>
              <a:rPr lang="it-IT" altLang="it-IT" sz="2799" dirty="0">
                <a:latin typeface="Avenir Next LT Pro" panose="020B0504020202020204" pitchFamily="34" charset="0"/>
                <a:cs typeface="Arial" panose="020B0604020202020204" pitchFamily="34" charset="0"/>
              </a:rPr>
              <a:t>;</a:t>
            </a:r>
          </a:p>
          <a:p>
            <a:pPr marL="625475" indent="-625475" algn="just">
              <a:lnSpc>
                <a:spcPct val="114000"/>
              </a:lnSpc>
              <a:spcBef>
                <a:spcPct val="0"/>
              </a:spcBef>
              <a:spcAft>
                <a:spcPts val="600"/>
              </a:spcAft>
              <a:buClr>
                <a:srgbClr val="DC3636"/>
              </a:buClr>
              <a:buFont typeface="Wingdings" panose="05000000000000000000" pitchFamily="2" charset="2"/>
              <a:buChar char="v"/>
              <a:defRPr/>
            </a:pPr>
            <a:r>
              <a:rPr lang="it-IT" altLang="it-IT" sz="2799" dirty="0">
                <a:latin typeface="Avenir Next LT Pro" panose="020B0504020202020204" pitchFamily="34" charset="0"/>
                <a:cs typeface="Arial" panose="020B0604020202020204" pitchFamily="34" charset="0"/>
              </a:rPr>
              <a:t>per </a:t>
            </a:r>
            <a:r>
              <a:rPr lang="it-IT" altLang="it-IT" sz="2800" b="1" dirty="0">
                <a:solidFill>
                  <a:srgbClr val="0099C8"/>
                </a:solidFill>
                <a:highlight>
                  <a:scrgbClr r="0" g="0" b="0">
                    <a:alpha val="0"/>
                  </a:scrgbClr>
                </a:highlight>
                <a:latin typeface="Avenir Next LT Pro" panose="020B0504020202020204" pitchFamily="34" charset="0"/>
                <a:ea typeface="+mn-ea"/>
                <a:cs typeface="Arial" panose="020B0604020202020204" pitchFamily="34" charset="0"/>
              </a:rPr>
              <a:t>effettuare direttamente le vaccinazioni di routine </a:t>
            </a:r>
            <a:r>
              <a:rPr lang="it-IT" altLang="it-IT" sz="2799" dirty="0">
                <a:latin typeface="Avenir Next LT Pro" panose="020B0504020202020204" pitchFamily="34" charset="0"/>
                <a:cs typeface="Arial" panose="020B0604020202020204" pitchFamily="34" charset="0"/>
              </a:rPr>
              <a:t>oltre a quelle specifiche per i viaggiatori.</a:t>
            </a:r>
          </a:p>
        </p:txBody>
      </p:sp>
    </p:spTree>
    <p:custDataLst>
      <p:tags r:id="rId1"/>
    </p:custData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 name="ARTICULATE_SLIDE_COUNT" val="42"/>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Predefinito">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1759cff6-f43a-4b91-b31e-2b330f19fa63">
      <Terms xmlns="http://schemas.microsoft.com/office/infopath/2007/PartnerControls"/>
    </lcf76f155ced4ddcb4097134ff3c332f>
  </documentManagement>
</p:properties>
</file>

<file path=customXml/item3.xml><?xml version="1.0" encoding="utf-8"?>
<ct:contentTypeSchema xmlns:ct="http://schemas.microsoft.com/office/2006/metadata/contentType" xmlns:ma="http://schemas.microsoft.com/office/2006/metadata/properties/metaAttributes" ct:_="" ma:_="" ma:contentTypeName="Documento" ma:contentTypeID="0x010100931B08CD78DAE64685D4B8E7185A7E37" ma:contentTypeVersion="12" ma:contentTypeDescription="Creare un nuovo documento." ma:contentTypeScope="" ma:versionID="666f253bee5f04007e47107801760fe4">
  <xsd:schema xmlns:xsd="http://www.w3.org/2001/XMLSchema" xmlns:xs="http://www.w3.org/2001/XMLSchema" xmlns:p="http://schemas.microsoft.com/office/2006/metadata/properties" xmlns:ns2="1759cff6-f43a-4b91-b31e-2b330f19fa63" xmlns:ns3="aed33c6c-0071-4c50-8518-de4c72e40934" targetNamespace="http://schemas.microsoft.com/office/2006/metadata/properties" ma:root="true" ma:fieldsID="f4fa0c96168b5648878d2eb4be458564" ns2:_="" ns3:_="">
    <xsd:import namespace="1759cff6-f43a-4b91-b31e-2b330f19fa63"/>
    <xsd:import namespace="aed33c6c-0071-4c50-8518-de4c72e40934"/>
    <xsd:element name="properties">
      <xsd:complexType>
        <xsd:sequence>
          <xsd:element name="documentManagement">
            <xsd:complexType>
              <xsd:all>
                <xsd:element ref="ns2:lcf76f155ced4ddcb4097134ff3c332f" minOccurs="0"/>
                <xsd:element ref="ns2:MediaServiceMetadata" minOccurs="0"/>
                <xsd:element ref="ns2:MediaServiceFastMetadata" minOccurs="0"/>
                <xsd:element ref="ns2:MediaServiceOCR" minOccurs="0"/>
                <xsd:element ref="ns2:MediaServiceGenerationTime" minOccurs="0"/>
                <xsd:element ref="ns2:MediaServiceEventHashCode" minOccurs="0"/>
                <xsd:element ref="ns2:MediaServiceDateTaken" minOccurs="0"/>
                <xsd:element ref="ns2:MediaLengthInSeconds" minOccurs="0"/>
                <xsd:element ref="ns3:SharedWithUsers" minOccurs="0"/>
                <xsd:element ref="ns3:SharedWithDetails"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759cff6-f43a-4b91-b31e-2b330f19fa63" elementFormDefault="qualified">
    <xsd:import namespace="http://schemas.microsoft.com/office/2006/documentManagement/types"/>
    <xsd:import namespace="http://schemas.microsoft.com/office/infopath/2007/PartnerControls"/>
    <xsd:element name="lcf76f155ced4ddcb4097134ff3c332f" ma:index="9" nillable="true" ma:taxonomy="true" ma:internalName="lcf76f155ced4ddcb4097134ff3c332f" ma:taxonomyFieldName="MediaServiceImageTags" ma:displayName="Tag immagine" ma:readOnly="false" ma:fieldId="{5cf76f15-5ced-4ddc-b409-7134ff3c332f}" ma:taxonomyMulti="true" ma:sspId="4fb0b088-da3c-47ed-872c-fc1360427ae0" ma:termSetId="09814cd3-568e-fe90-9814-8d621ff8fb84" ma:anchorId="fba54fb3-c3e1-fe81-a776-ca4b69148c4d" ma:open="true" ma:isKeyword="false">
      <xsd:complexType>
        <xsd:sequence>
          <xsd:element ref="pc:Terms" minOccurs="0" maxOccurs="1"/>
        </xsd:sequence>
      </xsd:complexType>
    </xsd:element>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DateTaken" ma:index="15" nillable="true" ma:displayName="MediaServiceDateTaken" ma:hidden="true" ma:indexed="true" ma:internalName="MediaServiceDateTaken" ma:readOnly="true">
      <xsd:simpleType>
        <xsd:restriction base="dms:Text"/>
      </xsd:simpleType>
    </xsd:element>
    <xsd:element name="MediaLengthInSeconds" ma:index="16" nillable="true" ma:displayName="MediaLengthInSeconds" ma:hidden="true" ma:internalName="MediaLengthInSeconds" ma:readOnly="true">
      <xsd:simpleType>
        <xsd:restriction base="dms:Unknown"/>
      </xsd:simpleType>
    </xsd:element>
    <xsd:element name="MediaServiceObjectDetectorVersions" ma:index="19"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aed33c6c-0071-4c50-8518-de4c72e40934" elementFormDefault="qualified">
    <xsd:import namespace="http://schemas.microsoft.com/office/2006/documentManagement/types"/>
    <xsd:import namespace="http://schemas.microsoft.com/office/infopath/2007/PartnerControls"/>
    <xsd:element name="SharedWithUsers" ma:index="17" nillable="true" ma:displayName="Condiviso c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Condiviso con dettagli"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i contenuto"/>
        <xsd:element ref="dc:title" minOccurs="0" maxOccurs="1" ma:index="4" ma:displayName="Tito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CBAC4E5-2279-4C23-B449-771BA197EF85}">
  <ds:schemaRefs>
    <ds:schemaRef ds:uri="http://schemas.microsoft.com/sharepoint/v3/contenttype/forms"/>
  </ds:schemaRefs>
</ds:datastoreItem>
</file>

<file path=customXml/itemProps2.xml><?xml version="1.0" encoding="utf-8"?>
<ds:datastoreItem xmlns:ds="http://schemas.openxmlformats.org/officeDocument/2006/customXml" ds:itemID="{F3DA2FEB-63CE-4A5B-B085-FBC4E6302BA9}">
  <ds:schemaRefs>
    <ds:schemaRef ds:uri="http://schemas.microsoft.com/office/2006/metadata/properties"/>
    <ds:schemaRef ds:uri="http://schemas.microsoft.com/office/infopath/2007/PartnerControls"/>
    <ds:schemaRef ds:uri="1759cff6-f43a-4b91-b31e-2b330f19fa63"/>
  </ds:schemaRefs>
</ds:datastoreItem>
</file>

<file path=customXml/itemProps3.xml><?xml version="1.0" encoding="utf-8"?>
<ds:datastoreItem xmlns:ds="http://schemas.openxmlformats.org/officeDocument/2006/customXml" ds:itemID="{935C7AA6-3D79-4398-A7B9-44DF770B5FE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1759cff6-f43a-4b91-b31e-2b330f19fa63"/>
    <ds:schemaRef ds:uri="aed33c6c-0071-4c50-8518-de4c72e4093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4898</TotalTime>
  <Words>4139</Words>
  <Application>Microsoft Office PowerPoint</Application>
  <PresentationFormat>Personalizzato</PresentationFormat>
  <Paragraphs>316</Paragraphs>
  <Slides>41</Slides>
  <Notes>6</Notes>
  <HiddenSlides>0</HiddenSlides>
  <MMClips>0</MMClips>
  <ScaleCrop>false</ScaleCrop>
  <HeadingPairs>
    <vt:vector size="6" baseType="variant">
      <vt:variant>
        <vt:lpstr>Caratteri utilizzati</vt:lpstr>
      </vt:variant>
      <vt:variant>
        <vt:i4>7</vt:i4>
      </vt:variant>
      <vt:variant>
        <vt:lpstr>Tema</vt:lpstr>
      </vt:variant>
      <vt:variant>
        <vt:i4>1</vt:i4>
      </vt:variant>
      <vt:variant>
        <vt:lpstr>Titoli diapositive</vt:lpstr>
      </vt:variant>
      <vt:variant>
        <vt:i4>41</vt:i4>
      </vt:variant>
    </vt:vector>
  </HeadingPairs>
  <TitlesOfParts>
    <vt:vector size="49" baseType="lpstr">
      <vt:lpstr>Wingdings</vt:lpstr>
      <vt:lpstr>Avenir Next LT Pro</vt:lpstr>
      <vt:lpstr>Liberation Serif</vt:lpstr>
      <vt:lpstr>Calibri</vt:lpstr>
      <vt:lpstr>Segoe UI</vt:lpstr>
      <vt:lpstr>Liberation Sans</vt:lpstr>
      <vt:lpstr>Arial</vt:lpstr>
      <vt:lpstr>Predefinito</vt:lpstr>
      <vt:lpstr>Presentazione standard di PowerPoint</vt:lpstr>
      <vt:lpstr>Presentazione standard di PowerPoint</vt:lpstr>
      <vt:lpstr>Presentazione standard di PowerPoint</vt:lpstr>
      <vt:lpstr>Considerazioni</vt:lpstr>
      <vt:lpstr>La consulenza pre-viaggio nella MdV Non trascurare le vaccinazioni di routine</vt:lpstr>
      <vt:lpstr>Presentazione standard di PowerPoint</vt:lpstr>
      <vt:lpstr>Presentazione standard di PowerPoint</vt:lpstr>
      <vt:lpstr>Presentazione standard di PowerPoint</vt:lpstr>
      <vt:lpstr>Il ruolo della Medicina dei Viaggiatori</vt:lpstr>
      <vt:lpstr>Il ruolo della Medicina dei Viaggiatori</vt:lpstr>
      <vt:lpstr>Presentazione standard di PowerPoint</vt:lpstr>
      <vt:lpstr>La vaccinazione anti-difterite-tetano-pertosse (DTPa)</vt:lpstr>
      <vt:lpstr>Presentazione standard di PowerPoint</vt:lpstr>
      <vt:lpstr>Presentazione standard di PowerPoint</vt:lpstr>
      <vt:lpstr>Presentazione standard di PowerPoint</vt:lpstr>
      <vt:lpstr>Presentazione standard di PowerPoint</vt:lpstr>
      <vt:lpstr>Presentazione standard di PowerPoint</vt:lpstr>
      <vt:lpstr>La vaccinazione anti-poliomielite</vt:lpstr>
      <vt:lpstr>La vaccinazione anti-poliomielite</vt:lpstr>
      <vt:lpstr>Fino a quando dovremo vaccinare contro la poliomielite?</vt:lpstr>
      <vt:lpstr>Presentazione standard di PowerPoint</vt:lpstr>
      <vt:lpstr>La vaccinazione MPRV contro morbillo, parotite, rosolia e varicella</vt:lpstr>
      <vt:lpstr>Presentazione standard di PowerPoint</vt:lpstr>
      <vt:lpstr>La vaccinazione  contro lo pneumococco</vt:lpstr>
      <vt:lpstr>La vaccinazione  contro lo pneumococco</vt:lpstr>
      <vt:lpstr>La vaccinazione  contro il meningococco ACWY</vt:lpstr>
      <vt:lpstr>La vaccinazione  contro l’influenza stagionale</vt:lpstr>
      <vt:lpstr>La vaccinazione  contro l’influenza stagionale</vt:lpstr>
      <vt:lpstr>La vaccinazione  contro l’influenza stagionale</vt:lpstr>
      <vt:lpstr>Donne in gravidanza  Razionale per la vaccinazione contro l'influenza</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Alcune proposte  per utilizzare gli ambulatori di MdV  come punto di riferimento per tutte le vaccinazioni degli adulti, comprese quelle di routine </vt:lpstr>
      <vt:lpstr>Presentazione standard di PowerPoint</vt:lpstr>
      <vt:lpstr>Presentazione standard di PowerPoint</vt:lpstr>
      <vt:lpstr>Presentazione standard di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L’ambulatorio di Medicina dei Viaggi integrato nel sistema vaccinale</dc:title>
  <dc:creator>Borriello Catia Rosanna</dc:creator>
  <cp:lastModifiedBy>Marcella Squadrito - Carocci Editore S.p.A.</cp:lastModifiedBy>
  <cp:revision>228</cp:revision>
  <cp:lastPrinted>2017-11-09T16:43:33Z</cp:lastPrinted>
  <dcterms:created xsi:type="dcterms:W3CDTF">2017-11-07T10:09:33Z</dcterms:created>
  <dcterms:modified xsi:type="dcterms:W3CDTF">2023-11-30T14:41:41Z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rticulateGUID">
    <vt:lpwstr>72A3FC01-8249-432B-925C-9104EC26D66A</vt:lpwstr>
  </property>
  <property fmtid="{D5CDD505-2E9C-101B-9397-08002B2CF9AE}" pid="3" name="ArticulatePath">
    <vt:lpwstr>2. Slide-kit_Le vaccinazioni di routine nella consulenza pre-viaggio_DEF</vt:lpwstr>
  </property>
  <property fmtid="{D5CDD505-2E9C-101B-9397-08002B2CF9AE}" pid="4" name="ContentTypeId">
    <vt:lpwstr>0x010100931B08CD78DAE64685D4B8E7185A7E37</vt:lpwstr>
  </property>
  <property fmtid="{D5CDD505-2E9C-101B-9397-08002B2CF9AE}" pid="5" name="MSIP_Label_d9088468-0951-4aef-9cc3-0a346e475ddc_Enabled">
    <vt:lpwstr>true</vt:lpwstr>
  </property>
  <property fmtid="{D5CDD505-2E9C-101B-9397-08002B2CF9AE}" pid="6" name="MSIP_Label_d9088468-0951-4aef-9cc3-0a346e475ddc_SetDate">
    <vt:lpwstr>2023-11-27T18:44:20Z</vt:lpwstr>
  </property>
  <property fmtid="{D5CDD505-2E9C-101B-9397-08002B2CF9AE}" pid="7" name="MSIP_Label_d9088468-0951-4aef-9cc3-0a346e475ddc_Method">
    <vt:lpwstr>Privileged</vt:lpwstr>
  </property>
  <property fmtid="{D5CDD505-2E9C-101B-9397-08002B2CF9AE}" pid="8" name="MSIP_Label_d9088468-0951-4aef-9cc3-0a346e475ddc_Name">
    <vt:lpwstr>Public</vt:lpwstr>
  </property>
  <property fmtid="{D5CDD505-2E9C-101B-9397-08002B2CF9AE}" pid="9" name="MSIP_Label_d9088468-0951-4aef-9cc3-0a346e475ddc_SiteId">
    <vt:lpwstr>aca3c8d6-aa71-4e1a-a10e-03572fc58c0b</vt:lpwstr>
  </property>
  <property fmtid="{D5CDD505-2E9C-101B-9397-08002B2CF9AE}" pid="10" name="MSIP_Label_d9088468-0951-4aef-9cc3-0a346e475ddc_ActionId">
    <vt:lpwstr>f6999d13-e407-4253-87f3-1d9fa4b8b5ae</vt:lpwstr>
  </property>
  <property fmtid="{D5CDD505-2E9C-101B-9397-08002B2CF9AE}" pid="11" name="MSIP_Label_d9088468-0951-4aef-9cc3-0a346e475ddc_ContentBits">
    <vt:lpwstr>0</vt:lpwstr>
  </property>
</Properties>
</file>